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9"/>
  </p:notesMasterIdLst>
  <p:sldIdLst>
    <p:sldId id="256" r:id="rId2"/>
    <p:sldId id="257" r:id="rId3"/>
    <p:sldId id="14117" r:id="rId4"/>
    <p:sldId id="14118" r:id="rId5"/>
    <p:sldId id="14119" r:id="rId6"/>
    <p:sldId id="14120" r:id="rId7"/>
    <p:sldId id="14121" r:id="rId8"/>
    <p:sldId id="14122" r:id="rId9"/>
    <p:sldId id="14123" r:id="rId10"/>
    <p:sldId id="14124" r:id="rId11"/>
    <p:sldId id="14127" r:id="rId12"/>
    <p:sldId id="14128" r:id="rId13"/>
    <p:sldId id="14129" r:id="rId14"/>
    <p:sldId id="14130" r:id="rId15"/>
    <p:sldId id="7788" r:id="rId16"/>
    <p:sldId id="7789" r:id="rId17"/>
    <p:sldId id="9422" r:id="rId18"/>
    <p:sldId id="9423" r:id="rId19"/>
    <p:sldId id="14135" r:id="rId20"/>
    <p:sldId id="14136" r:id="rId21"/>
    <p:sldId id="14137" r:id="rId22"/>
    <p:sldId id="14138" r:id="rId23"/>
    <p:sldId id="14139" r:id="rId24"/>
    <p:sldId id="14140" r:id="rId25"/>
    <p:sldId id="14141" r:id="rId26"/>
    <p:sldId id="14142" r:id="rId27"/>
    <p:sldId id="14143" r:id="rId28"/>
    <p:sldId id="12790" r:id="rId29"/>
    <p:sldId id="12791" r:id="rId30"/>
    <p:sldId id="12792" r:id="rId31"/>
    <p:sldId id="12793" r:id="rId32"/>
    <p:sldId id="12794" r:id="rId33"/>
    <p:sldId id="12795" r:id="rId34"/>
    <p:sldId id="14213" r:id="rId35"/>
    <p:sldId id="14187" r:id="rId36"/>
    <p:sldId id="14188" r:id="rId37"/>
    <p:sldId id="14189" r:id="rId38"/>
    <p:sldId id="14190" r:id="rId39"/>
    <p:sldId id="14191" r:id="rId40"/>
    <p:sldId id="13306" r:id="rId41"/>
    <p:sldId id="573" r:id="rId42"/>
    <p:sldId id="14186" r:id="rId43"/>
    <p:sldId id="14233" r:id="rId44"/>
    <p:sldId id="14234" r:id="rId45"/>
    <p:sldId id="14332" r:id="rId46"/>
    <p:sldId id="14333" r:id="rId47"/>
    <p:sldId id="14334" r:id="rId48"/>
    <p:sldId id="14235" r:id="rId49"/>
    <p:sldId id="14243" r:id="rId50"/>
    <p:sldId id="14239" r:id="rId51"/>
    <p:sldId id="14248" r:id="rId52"/>
    <p:sldId id="14253" r:id="rId53"/>
    <p:sldId id="14246" r:id="rId54"/>
    <p:sldId id="14258" r:id="rId55"/>
    <p:sldId id="14247" r:id="rId56"/>
    <p:sldId id="14264" r:id="rId57"/>
    <p:sldId id="14335" r:id="rId58"/>
    <p:sldId id="14336" r:id="rId59"/>
    <p:sldId id="14337" r:id="rId60"/>
    <p:sldId id="4729" r:id="rId61"/>
    <p:sldId id="7934" r:id="rId62"/>
    <p:sldId id="14267" r:id="rId63"/>
    <p:sldId id="14268" r:id="rId64"/>
    <p:sldId id="14269" r:id="rId65"/>
    <p:sldId id="14270" r:id="rId66"/>
    <p:sldId id="8838" r:id="rId67"/>
    <p:sldId id="8839" r:id="rId68"/>
    <p:sldId id="8840" r:id="rId69"/>
    <p:sldId id="10061" r:id="rId70"/>
    <p:sldId id="8841" r:id="rId71"/>
    <p:sldId id="10062" r:id="rId72"/>
    <p:sldId id="9758" r:id="rId73"/>
    <p:sldId id="8847" r:id="rId74"/>
    <p:sldId id="8848" r:id="rId75"/>
    <p:sldId id="10263" r:id="rId76"/>
    <p:sldId id="10264" r:id="rId77"/>
    <p:sldId id="10265" r:id="rId78"/>
    <p:sldId id="11217" r:id="rId79"/>
    <p:sldId id="14160" r:id="rId80"/>
    <p:sldId id="14161" r:id="rId81"/>
    <p:sldId id="14162" r:id="rId82"/>
    <p:sldId id="14163" r:id="rId83"/>
    <p:sldId id="14164" r:id="rId84"/>
    <p:sldId id="14165" r:id="rId85"/>
    <p:sldId id="10297" r:id="rId86"/>
    <p:sldId id="14167" r:id="rId87"/>
    <p:sldId id="14168" r:id="rId88"/>
    <p:sldId id="14169" r:id="rId89"/>
    <p:sldId id="14170" r:id="rId90"/>
    <p:sldId id="14265" r:id="rId91"/>
    <p:sldId id="14266" r:id="rId92"/>
    <p:sldId id="14272" r:id="rId93"/>
    <p:sldId id="14273" r:id="rId94"/>
    <p:sldId id="14274" r:id="rId95"/>
    <p:sldId id="14275" r:id="rId96"/>
    <p:sldId id="8734" r:id="rId97"/>
    <p:sldId id="8735" r:id="rId98"/>
    <p:sldId id="8736" r:id="rId99"/>
    <p:sldId id="9377" r:id="rId100"/>
    <p:sldId id="9378" r:id="rId101"/>
    <p:sldId id="9399" r:id="rId102"/>
    <p:sldId id="8694" r:id="rId103"/>
    <p:sldId id="8695" r:id="rId104"/>
    <p:sldId id="8696" r:id="rId105"/>
    <p:sldId id="8697" r:id="rId106"/>
    <p:sldId id="8698" r:id="rId107"/>
    <p:sldId id="8699" r:id="rId108"/>
    <p:sldId id="8700" r:id="rId109"/>
    <p:sldId id="8701" r:id="rId110"/>
    <p:sldId id="8702" r:id="rId111"/>
    <p:sldId id="8703" r:id="rId112"/>
    <p:sldId id="8704" r:id="rId113"/>
    <p:sldId id="8705" r:id="rId114"/>
    <p:sldId id="8706" r:id="rId115"/>
    <p:sldId id="8707" r:id="rId116"/>
    <p:sldId id="6930" r:id="rId117"/>
    <p:sldId id="4888" r:id="rId118"/>
    <p:sldId id="4889" r:id="rId119"/>
    <p:sldId id="6911" r:id="rId120"/>
    <p:sldId id="6913" r:id="rId121"/>
    <p:sldId id="6861" r:id="rId122"/>
    <p:sldId id="8452" r:id="rId123"/>
    <p:sldId id="14199" r:id="rId124"/>
    <p:sldId id="8453" r:id="rId125"/>
    <p:sldId id="14201" r:id="rId126"/>
    <p:sldId id="8716" r:id="rId127"/>
    <p:sldId id="8717" r:id="rId128"/>
    <p:sldId id="12387" r:id="rId129"/>
    <p:sldId id="8718" r:id="rId130"/>
    <p:sldId id="8719" r:id="rId131"/>
    <p:sldId id="8720" r:id="rId132"/>
    <p:sldId id="8721" r:id="rId133"/>
    <p:sldId id="8722" r:id="rId134"/>
    <p:sldId id="12388" r:id="rId135"/>
    <p:sldId id="8725" r:id="rId136"/>
    <p:sldId id="8708" r:id="rId137"/>
    <p:sldId id="8710" r:id="rId138"/>
    <p:sldId id="8711" r:id="rId139"/>
    <p:sldId id="8712" r:id="rId140"/>
    <p:sldId id="8713" r:id="rId141"/>
    <p:sldId id="8714" r:id="rId142"/>
    <p:sldId id="8465" r:id="rId143"/>
    <p:sldId id="14202" r:id="rId144"/>
    <p:sldId id="8466" r:id="rId145"/>
    <p:sldId id="8467" r:id="rId146"/>
    <p:sldId id="14277" r:id="rId147"/>
    <p:sldId id="14278" r:id="rId148"/>
    <p:sldId id="14279" r:id="rId149"/>
    <p:sldId id="14280" r:id="rId150"/>
    <p:sldId id="14281" r:id="rId151"/>
    <p:sldId id="14282" r:id="rId152"/>
    <p:sldId id="14283" r:id="rId153"/>
    <p:sldId id="14284" r:id="rId154"/>
    <p:sldId id="14285" r:id="rId155"/>
    <p:sldId id="14286" r:id="rId156"/>
    <p:sldId id="14289" r:id="rId157"/>
    <p:sldId id="6935" r:id="rId158"/>
    <p:sldId id="3247" r:id="rId159"/>
    <p:sldId id="10352" r:id="rId160"/>
    <p:sldId id="10353" r:id="rId161"/>
    <p:sldId id="3249" r:id="rId162"/>
    <p:sldId id="6821" r:id="rId163"/>
    <p:sldId id="3250" r:id="rId164"/>
    <p:sldId id="6828" r:id="rId165"/>
    <p:sldId id="3251" r:id="rId166"/>
    <p:sldId id="10354" r:id="rId167"/>
    <p:sldId id="10355" r:id="rId168"/>
    <p:sldId id="3253" r:id="rId169"/>
    <p:sldId id="6825" r:id="rId170"/>
    <p:sldId id="3254" r:id="rId171"/>
    <p:sldId id="10356" r:id="rId172"/>
    <p:sldId id="3255" r:id="rId173"/>
    <p:sldId id="3257" r:id="rId174"/>
    <p:sldId id="3258" r:id="rId175"/>
    <p:sldId id="6830" r:id="rId176"/>
    <p:sldId id="3260" r:id="rId177"/>
    <p:sldId id="6831" r:id="rId178"/>
    <p:sldId id="3261" r:id="rId179"/>
    <p:sldId id="12403" r:id="rId180"/>
    <p:sldId id="3262" r:id="rId181"/>
    <p:sldId id="3263" r:id="rId182"/>
    <p:sldId id="14105" r:id="rId183"/>
    <p:sldId id="4711" r:id="rId184"/>
    <p:sldId id="14106" r:id="rId185"/>
    <p:sldId id="14107" r:id="rId186"/>
    <p:sldId id="14108" r:id="rId187"/>
    <p:sldId id="14109" r:id="rId188"/>
    <p:sldId id="11710" r:id="rId189"/>
    <p:sldId id="11737" r:id="rId190"/>
    <p:sldId id="4808" r:id="rId191"/>
    <p:sldId id="4806" r:id="rId192"/>
    <p:sldId id="6838" r:id="rId193"/>
    <p:sldId id="4810" r:id="rId194"/>
    <p:sldId id="4811" r:id="rId195"/>
    <p:sldId id="7178" r:id="rId196"/>
    <p:sldId id="7179" r:id="rId197"/>
    <p:sldId id="7180" r:id="rId198"/>
    <p:sldId id="14214" r:id="rId199"/>
    <p:sldId id="14216" r:id="rId200"/>
    <p:sldId id="14338" r:id="rId201"/>
    <p:sldId id="14217" r:id="rId202"/>
    <p:sldId id="14215" r:id="rId203"/>
    <p:sldId id="14219" r:id="rId204"/>
    <p:sldId id="10416" r:id="rId205"/>
    <p:sldId id="14220" r:id="rId206"/>
    <p:sldId id="14221" r:id="rId207"/>
    <p:sldId id="14222" r:id="rId208"/>
    <p:sldId id="14339" r:id="rId209"/>
    <p:sldId id="14340" r:id="rId210"/>
    <p:sldId id="14341" r:id="rId211"/>
    <p:sldId id="14223" r:id="rId212"/>
    <p:sldId id="14224" r:id="rId213"/>
    <p:sldId id="14342" r:id="rId214"/>
    <p:sldId id="14343" r:id="rId215"/>
    <p:sldId id="14344" r:id="rId216"/>
    <p:sldId id="14225" r:id="rId217"/>
    <p:sldId id="14226" r:id="rId218"/>
    <p:sldId id="14230" r:id="rId219"/>
    <p:sldId id="14231" r:id="rId220"/>
    <p:sldId id="13265" r:id="rId221"/>
    <p:sldId id="9386" r:id="rId222"/>
    <p:sldId id="9387" r:id="rId223"/>
    <p:sldId id="9388" r:id="rId224"/>
    <p:sldId id="9389" r:id="rId225"/>
    <p:sldId id="9390" r:id="rId226"/>
    <p:sldId id="9391" r:id="rId227"/>
    <p:sldId id="14345" r:id="rId228"/>
    <p:sldId id="4956" r:id="rId229"/>
    <p:sldId id="4957" r:id="rId230"/>
    <p:sldId id="671" r:id="rId231"/>
    <p:sldId id="670" r:id="rId232"/>
    <p:sldId id="1134" r:id="rId233"/>
    <p:sldId id="672" r:id="rId234"/>
    <p:sldId id="14346" r:id="rId235"/>
    <p:sldId id="673" r:id="rId236"/>
    <p:sldId id="14347" r:id="rId237"/>
    <p:sldId id="674" r:id="rId238"/>
    <p:sldId id="14348" r:id="rId239"/>
    <p:sldId id="675" r:id="rId240"/>
    <p:sldId id="14349" r:id="rId241"/>
    <p:sldId id="676" r:id="rId242"/>
    <p:sldId id="14350" r:id="rId243"/>
    <p:sldId id="677" r:id="rId244"/>
    <p:sldId id="14351" r:id="rId245"/>
    <p:sldId id="678" r:id="rId246"/>
    <p:sldId id="14352" r:id="rId247"/>
    <p:sldId id="679" r:id="rId248"/>
    <p:sldId id="14353" r:id="rId249"/>
    <p:sldId id="680" r:id="rId250"/>
    <p:sldId id="14354" r:id="rId251"/>
    <p:sldId id="681" r:id="rId252"/>
    <p:sldId id="14355" r:id="rId253"/>
    <p:sldId id="682" r:id="rId254"/>
    <p:sldId id="14356" r:id="rId255"/>
    <p:sldId id="683" r:id="rId256"/>
    <p:sldId id="14357" r:id="rId257"/>
    <p:sldId id="684" r:id="rId258"/>
    <p:sldId id="14358" r:id="rId259"/>
    <p:sldId id="685" r:id="rId260"/>
    <p:sldId id="686" r:id="rId261"/>
    <p:sldId id="687" r:id="rId262"/>
    <p:sldId id="14296" r:id="rId263"/>
    <p:sldId id="8624" r:id="rId264"/>
    <p:sldId id="9515" r:id="rId265"/>
    <p:sldId id="11252" r:id="rId266"/>
    <p:sldId id="7848" r:id="rId267"/>
    <p:sldId id="7727" r:id="rId268"/>
    <p:sldId id="7728" r:id="rId269"/>
    <p:sldId id="8595" r:id="rId270"/>
    <p:sldId id="14359" r:id="rId271"/>
    <p:sldId id="14360" r:id="rId272"/>
    <p:sldId id="14326" r:id="rId273"/>
    <p:sldId id="8588" r:id="rId274"/>
    <p:sldId id="13312" r:id="rId275"/>
    <p:sldId id="7809" r:id="rId276"/>
    <p:sldId id="7810" r:id="rId277"/>
    <p:sldId id="14297" r:id="rId278"/>
    <p:sldId id="4754" r:id="rId279"/>
    <p:sldId id="10019" r:id="rId280"/>
    <p:sldId id="14298" r:id="rId281"/>
    <p:sldId id="11139" r:id="rId282"/>
    <p:sldId id="11142" r:id="rId283"/>
    <p:sldId id="13199" r:id="rId284"/>
    <p:sldId id="11141" r:id="rId285"/>
    <p:sldId id="11140" r:id="rId286"/>
    <p:sldId id="14299" r:id="rId287"/>
    <p:sldId id="10276" r:id="rId288"/>
    <p:sldId id="10277" r:id="rId289"/>
    <p:sldId id="10278" r:id="rId290"/>
    <p:sldId id="14300" r:id="rId291"/>
    <p:sldId id="14301" r:id="rId292"/>
    <p:sldId id="14302" r:id="rId293"/>
    <p:sldId id="14303" r:id="rId294"/>
    <p:sldId id="14304" r:id="rId295"/>
    <p:sldId id="14323" r:id="rId296"/>
    <p:sldId id="14324" r:id="rId297"/>
    <p:sldId id="14325" r:id="rId2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5YfqZU/14CDTG6k9fWwcYQ==" hashData="hvMg3zLP5yj6AF4LhUpq0+F3bNfsgiPGsnbo8P1nXbjAa6YuCWT1huPXF/BYgBiwSPgbcP8n18knEsYFi7v/Q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5033" autoAdjust="0"/>
  </p:normalViewPr>
  <p:slideViewPr>
    <p:cSldViewPr snapToGrid="0">
      <p:cViewPr varScale="1">
        <p:scale>
          <a:sx n="88" d="100"/>
          <a:sy n="88" d="100"/>
        </p:scale>
        <p:origin x="228" y="33"/>
      </p:cViewPr>
      <p:guideLst/>
    </p:cSldViewPr>
  </p:slideViewPr>
  <p:notesTextViewPr>
    <p:cViewPr>
      <p:scale>
        <a:sx n="1" d="1"/>
        <a:sy n="1" d="1"/>
      </p:scale>
      <p:origin x="0" y="0"/>
    </p:cViewPr>
  </p:notesTextViewPr>
  <p:sorterViewPr>
    <p:cViewPr>
      <p:scale>
        <a:sx n="100" d="100"/>
        <a:sy n="100" d="100"/>
      </p:scale>
      <p:origin x="0" y="-9252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notesMaster" Target="notesMasters/notesMaster1.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presProps" Target="pres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tableStyles" Target="tableStyles.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3F5278E-A5E8-498E-A8F4-FC18EC33F378}" type="datetimeFigureOut">
              <a:rPr lang="fr-FR" smtClean="0"/>
              <a:pPr/>
              <a:t>18/01/2025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801D6AD-4712-43EB-B66C-43B4B99E8433}" type="slidenum">
              <a:rPr lang="fr-FR" smtClean="0"/>
              <a:pPr/>
              <a:t>‹N°›</a:t>
            </a:fld>
            <a:endParaRPr lang="fr-FR" dirty="0"/>
          </a:p>
        </p:txBody>
      </p:sp>
    </p:spTree>
    <p:extLst>
      <p:ext uri="{BB962C8B-B14F-4D97-AF65-F5344CB8AC3E}">
        <p14:creationId xmlns:p14="http://schemas.microsoft.com/office/powerpoint/2010/main" val="2406282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7B24C8D-B065-4636-977B-DFC9AC673AA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0643" name="Rectangle 2"/>
          <p:cNvSpPr>
            <a:spLocks noGrp="1" noRot="1" noChangeAspect="1" noChangeArrowheads="1" noTextEdit="1"/>
          </p:cNvSpPr>
          <p:nvPr>
            <p:ph type="sldImg"/>
          </p:nvPr>
        </p:nvSpPr>
        <p:spPr>
          <a:xfrm>
            <a:off x="2309813" y="522288"/>
            <a:ext cx="4643437" cy="2611437"/>
          </a:xfrm>
          <a:ln/>
        </p:spPr>
      </p:sp>
      <p:sp>
        <p:nvSpPr>
          <p:cNvPr id="8806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254739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2C468EE-F5EB-4AE9-84D5-33AE401C6A1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8835" name="Rectangle 2"/>
          <p:cNvSpPr>
            <a:spLocks noGrp="1" noRot="1" noChangeAspect="1" noChangeArrowheads="1" noTextEdit="1"/>
          </p:cNvSpPr>
          <p:nvPr>
            <p:ph type="sldImg"/>
          </p:nvPr>
        </p:nvSpPr>
        <p:spPr>
          <a:xfrm>
            <a:off x="2309813" y="522288"/>
            <a:ext cx="4643437" cy="2611437"/>
          </a:xfrm>
          <a:ln/>
        </p:spPr>
      </p:sp>
      <p:sp>
        <p:nvSpPr>
          <p:cNvPr id="88883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6912476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B7A57-A3B6-43D9-9831-F3B8CEEC7939}" type="slidenum">
              <a:rPr lang="ar-SA"/>
              <a:pPr/>
              <a:t>170</a:t>
            </a:fld>
            <a:endParaRPr lang="en-US"/>
          </a:p>
        </p:txBody>
      </p:sp>
      <p:sp>
        <p:nvSpPr>
          <p:cNvPr id="4975618" name="Rectangle 2"/>
          <p:cNvSpPr>
            <a:spLocks noGrp="1" noRot="1" noChangeAspect="1" noChangeArrowheads="1" noTextEdit="1"/>
          </p:cNvSpPr>
          <p:nvPr>
            <p:ph type="sldImg"/>
          </p:nvPr>
        </p:nvSpPr>
        <p:spPr>
          <a:xfrm>
            <a:off x="2309813" y="522288"/>
            <a:ext cx="4643437" cy="2611437"/>
          </a:xfrm>
          <a:ln/>
        </p:spPr>
      </p:sp>
      <p:sp>
        <p:nvSpPr>
          <p:cNvPr id="497561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7757542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B7A57-A3B6-43D9-9831-F3B8CEEC7939}" type="slidenum">
              <a:rPr lang="ar-SA"/>
              <a:pPr/>
              <a:t>171</a:t>
            </a:fld>
            <a:endParaRPr lang="en-US"/>
          </a:p>
        </p:txBody>
      </p:sp>
      <p:sp>
        <p:nvSpPr>
          <p:cNvPr id="4975618" name="Rectangle 2"/>
          <p:cNvSpPr>
            <a:spLocks noGrp="1" noRot="1" noChangeAspect="1" noChangeArrowheads="1" noTextEdit="1"/>
          </p:cNvSpPr>
          <p:nvPr>
            <p:ph type="sldImg"/>
          </p:nvPr>
        </p:nvSpPr>
        <p:spPr>
          <a:xfrm>
            <a:off x="2309813" y="522288"/>
            <a:ext cx="4643437" cy="2611437"/>
          </a:xfrm>
          <a:ln/>
        </p:spPr>
      </p:sp>
      <p:sp>
        <p:nvSpPr>
          <p:cNvPr id="497561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360013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75E0E-9306-49B2-B632-ECEE7C57463B}" type="slidenum">
              <a:rPr lang="ar-SA"/>
              <a:pPr/>
              <a:t>172</a:t>
            </a:fld>
            <a:endParaRPr lang="en-US"/>
          </a:p>
        </p:txBody>
      </p:sp>
      <p:sp>
        <p:nvSpPr>
          <p:cNvPr id="4977666" name="Rectangle 2"/>
          <p:cNvSpPr>
            <a:spLocks noGrp="1" noRot="1" noChangeAspect="1" noChangeArrowheads="1" noTextEdit="1"/>
          </p:cNvSpPr>
          <p:nvPr>
            <p:ph type="sldImg"/>
          </p:nvPr>
        </p:nvSpPr>
        <p:spPr>
          <a:xfrm>
            <a:off x="2309813" y="522288"/>
            <a:ext cx="4643437" cy="2611437"/>
          </a:xfrm>
          <a:ln/>
        </p:spPr>
      </p:sp>
      <p:sp>
        <p:nvSpPr>
          <p:cNvPr id="49776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58510681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DEDD8-126F-489B-973E-4F0CC81C1C38}" type="slidenum">
              <a:rPr lang="ar-SA"/>
              <a:pPr/>
              <a:t>173</a:t>
            </a:fld>
            <a:endParaRPr lang="en-US"/>
          </a:p>
        </p:txBody>
      </p:sp>
      <p:sp>
        <p:nvSpPr>
          <p:cNvPr id="4981762" name="Rectangle 2"/>
          <p:cNvSpPr>
            <a:spLocks noGrp="1" noRot="1" noChangeAspect="1" noChangeArrowheads="1" noTextEdit="1"/>
          </p:cNvSpPr>
          <p:nvPr>
            <p:ph type="sldImg"/>
          </p:nvPr>
        </p:nvSpPr>
        <p:spPr>
          <a:xfrm>
            <a:off x="2309813" y="522288"/>
            <a:ext cx="4643437" cy="2611437"/>
          </a:xfrm>
          <a:ln/>
        </p:spPr>
      </p:sp>
      <p:sp>
        <p:nvSpPr>
          <p:cNvPr id="498176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49587774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8D7FD-3700-42B2-A81C-196DA890D641}" type="slidenum">
              <a:rPr lang="ar-SA"/>
              <a:pPr/>
              <a:t>174</a:t>
            </a:fld>
            <a:endParaRPr lang="en-US"/>
          </a:p>
        </p:txBody>
      </p:sp>
      <p:sp>
        <p:nvSpPr>
          <p:cNvPr id="4983810" name="Rectangle 2"/>
          <p:cNvSpPr>
            <a:spLocks noGrp="1" noRot="1" noChangeAspect="1" noChangeArrowheads="1" noTextEdit="1"/>
          </p:cNvSpPr>
          <p:nvPr>
            <p:ph type="sldImg"/>
          </p:nvPr>
        </p:nvSpPr>
        <p:spPr>
          <a:xfrm>
            <a:off x="2309813" y="522288"/>
            <a:ext cx="4643437" cy="2611437"/>
          </a:xfrm>
          <a:ln/>
        </p:spPr>
      </p:sp>
      <p:sp>
        <p:nvSpPr>
          <p:cNvPr id="498381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6480711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32DDF0-84BF-451A-BE92-FA69DA835DB8}" type="slidenum">
              <a:rPr lang="ar-SA"/>
              <a:pPr/>
              <a:t>175</a:t>
            </a:fld>
            <a:endParaRPr lang="en-US"/>
          </a:p>
        </p:txBody>
      </p:sp>
      <p:sp>
        <p:nvSpPr>
          <p:cNvPr id="11242498" name="Rectangle 2"/>
          <p:cNvSpPr>
            <a:spLocks noGrp="1" noRot="1" noChangeAspect="1" noChangeArrowheads="1" noTextEdit="1"/>
          </p:cNvSpPr>
          <p:nvPr>
            <p:ph type="sldImg"/>
          </p:nvPr>
        </p:nvSpPr>
        <p:spPr>
          <a:xfrm>
            <a:off x="2309813" y="522288"/>
            <a:ext cx="4643437" cy="2611437"/>
          </a:xfrm>
          <a:ln/>
        </p:spPr>
      </p:sp>
      <p:sp>
        <p:nvSpPr>
          <p:cNvPr id="1124249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88560955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A8C01A-AAB3-4FAC-A1D2-0FA8C0EA8F2D}" type="slidenum">
              <a:rPr lang="ar-SA"/>
              <a:pPr/>
              <a:t>176</a:t>
            </a:fld>
            <a:endParaRPr lang="en-US"/>
          </a:p>
        </p:txBody>
      </p:sp>
      <p:sp>
        <p:nvSpPr>
          <p:cNvPr id="4987906" name="Rectangle 2"/>
          <p:cNvSpPr>
            <a:spLocks noGrp="1" noRot="1" noChangeAspect="1" noChangeArrowheads="1" noTextEdit="1"/>
          </p:cNvSpPr>
          <p:nvPr>
            <p:ph type="sldImg"/>
          </p:nvPr>
        </p:nvSpPr>
        <p:spPr>
          <a:xfrm>
            <a:off x="2309813" y="522288"/>
            <a:ext cx="4643437" cy="2611437"/>
          </a:xfrm>
          <a:ln/>
        </p:spPr>
      </p:sp>
      <p:sp>
        <p:nvSpPr>
          <p:cNvPr id="498790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74015486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A631E-A6E9-4CC1-A01C-77FF00342FD1}" type="slidenum">
              <a:rPr lang="ar-SA"/>
              <a:pPr/>
              <a:t>177</a:t>
            </a:fld>
            <a:endParaRPr lang="en-US"/>
          </a:p>
        </p:txBody>
      </p:sp>
      <p:sp>
        <p:nvSpPr>
          <p:cNvPr id="11246594" name="Rectangle 2"/>
          <p:cNvSpPr>
            <a:spLocks noGrp="1" noRot="1" noChangeAspect="1" noChangeArrowheads="1" noTextEdit="1"/>
          </p:cNvSpPr>
          <p:nvPr>
            <p:ph type="sldImg"/>
          </p:nvPr>
        </p:nvSpPr>
        <p:spPr>
          <a:xfrm>
            <a:off x="2309813" y="522288"/>
            <a:ext cx="4643437" cy="2611437"/>
          </a:xfrm>
          <a:ln/>
        </p:spPr>
      </p:sp>
      <p:sp>
        <p:nvSpPr>
          <p:cNvPr id="1124659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8413195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82BA8-8CBF-473F-B932-E2C068D79CBD}" type="slidenum">
              <a:rPr lang="ar-SA"/>
              <a:pPr/>
              <a:t>178</a:t>
            </a:fld>
            <a:endParaRPr lang="en-US"/>
          </a:p>
        </p:txBody>
      </p:sp>
      <p:sp>
        <p:nvSpPr>
          <p:cNvPr id="4989954" name="Rectangle 2"/>
          <p:cNvSpPr>
            <a:spLocks noGrp="1" noRot="1" noChangeAspect="1" noChangeArrowheads="1" noTextEdit="1"/>
          </p:cNvSpPr>
          <p:nvPr>
            <p:ph type="sldImg"/>
          </p:nvPr>
        </p:nvSpPr>
        <p:spPr>
          <a:xfrm>
            <a:off x="2309813" y="522288"/>
            <a:ext cx="4643437" cy="2611437"/>
          </a:xfrm>
          <a:ln/>
        </p:spPr>
      </p:sp>
      <p:sp>
        <p:nvSpPr>
          <p:cNvPr id="498995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9352764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82BA8-8CBF-473F-B932-E2C068D79CBD}" type="slidenum">
              <a:rPr lang="ar-SA"/>
              <a:pPr/>
              <a:t>179</a:t>
            </a:fld>
            <a:endParaRPr lang="en-US"/>
          </a:p>
        </p:txBody>
      </p:sp>
      <p:sp>
        <p:nvSpPr>
          <p:cNvPr id="4989954" name="Rectangle 2"/>
          <p:cNvSpPr>
            <a:spLocks noGrp="1" noRot="1" noChangeAspect="1" noChangeArrowheads="1" noTextEdit="1"/>
          </p:cNvSpPr>
          <p:nvPr>
            <p:ph type="sldImg"/>
          </p:nvPr>
        </p:nvSpPr>
        <p:spPr>
          <a:xfrm>
            <a:off x="2309813" y="522288"/>
            <a:ext cx="4643437" cy="2611437"/>
          </a:xfrm>
          <a:ln/>
        </p:spPr>
      </p:sp>
      <p:sp>
        <p:nvSpPr>
          <p:cNvPr id="498995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225434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B50683D-FA1A-4165-80CD-1885BF7D3B2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2931" name="Rectangle 2"/>
          <p:cNvSpPr>
            <a:spLocks noGrp="1" noRot="1" noChangeAspect="1" noChangeArrowheads="1" noTextEdit="1"/>
          </p:cNvSpPr>
          <p:nvPr>
            <p:ph type="sldImg"/>
          </p:nvPr>
        </p:nvSpPr>
        <p:spPr>
          <a:xfrm>
            <a:off x="2309813" y="522288"/>
            <a:ext cx="4643437" cy="2611437"/>
          </a:xfrm>
          <a:ln/>
        </p:spPr>
      </p:sp>
      <p:sp>
        <p:nvSpPr>
          <p:cNvPr id="8929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1683175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298D4-7056-4EC1-859A-00056EECCAF1}" type="slidenum">
              <a:rPr lang="ar-SA"/>
              <a:pPr/>
              <a:t>180</a:t>
            </a:fld>
            <a:endParaRPr lang="en-US"/>
          </a:p>
        </p:txBody>
      </p:sp>
      <p:sp>
        <p:nvSpPr>
          <p:cNvPr id="4992002" name="Rectangle 2"/>
          <p:cNvSpPr>
            <a:spLocks noGrp="1" noRot="1" noChangeAspect="1" noChangeArrowheads="1" noTextEdit="1"/>
          </p:cNvSpPr>
          <p:nvPr>
            <p:ph type="sldImg"/>
          </p:nvPr>
        </p:nvSpPr>
        <p:spPr>
          <a:xfrm>
            <a:off x="2309813" y="522288"/>
            <a:ext cx="4643437" cy="2611437"/>
          </a:xfrm>
          <a:ln/>
        </p:spPr>
      </p:sp>
      <p:sp>
        <p:nvSpPr>
          <p:cNvPr id="499200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07089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E06CE-0954-4B3A-91D5-0160E575D8E7}" type="slidenum">
              <a:rPr lang="ar-SA"/>
              <a:pPr/>
              <a:t>181</a:t>
            </a:fld>
            <a:endParaRPr lang="en-US"/>
          </a:p>
        </p:txBody>
      </p:sp>
      <p:sp>
        <p:nvSpPr>
          <p:cNvPr id="4994050" name="Rectangle 2"/>
          <p:cNvSpPr>
            <a:spLocks noGrp="1" noRot="1" noChangeAspect="1" noChangeArrowheads="1" noTextEdit="1"/>
          </p:cNvSpPr>
          <p:nvPr>
            <p:ph type="sldImg"/>
          </p:nvPr>
        </p:nvSpPr>
        <p:spPr>
          <a:xfrm>
            <a:off x="2309813" y="522288"/>
            <a:ext cx="4643437" cy="2611437"/>
          </a:xfrm>
          <a:ln/>
        </p:spPr>
      </p:sp>
      <p:sp>
        <p:nvSpPr>
          <p:cNvPr id="499405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15796926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903BC-9E9D-4FA5-9FDE-98B3B34A7675}" type="slidenum">
              <a:rPr lang="ar-SA"/>
              <a:pPr/>
              <a:t>183</a:t>
            </a:fld>
            <a:endParaRPr lang="en-US"/>
          </a:p>
        </p:txBody>
      </p:sp>
      <p:sp>
        <p:nvSpPr>
          <p:cNvPr id="7436290" name="Rectangle 2"/>
          <p:cNvSpPr>
            <a:spLocks noGrp="1" noRot="1" noChangeAspect="1" noChangeArrowheads="1" noTextEdit="1"/>
          </p:cNvSpPr>
          <p:nvPr>
            <p:ph type="sldImg"/>
          </p:nvPr>
        </p:nvSpPr>
        <p:spPr bwMode="auto">
          <a:xfrm>
            <a:off x="2309813" y="522288"/>
            <a:ext cx="4643437" cy="2611437"/>
          </a:xfrm>
          <a:prstGeom prst="rect">
            <a:avLst/>
          </a:prstGeom>
          <a:solidFill>
            <a:srgbClr val="FFFFFF"/>
          </a:solidFill>
          <a:ln>
            <a:solidFill>
              <a:srgbClr val="000000"/>
            </a:solidFill>
            <a:miter lim="800000"/>
            <a:headEnd/>
            <a:tailEnd/>
          </a:ln>
        </p:spPr>
      </p:sp>
      <p:sp>
        <p:nvSpPr>
          <p:cNvPr id="7436291" name="Rectangle 3"/>
          <p:cNvSpPr>
            <a:spLocks noGrp="1" noChangeArrowheads="1"/>
          </p:cNvSpPr>
          <p:nvPr>
            <p:ph type="body" idx="1"/>
          </p:nvPr>
        </p:nvSpPr>
        <p:spPr bwMode="auto">
          <a:xfrm>
            <a:off x="1234018" y="3307557"/>
            <a:ext cx="6794500" cy="3132535"/>
          </a:xfrm>
          <a:prstGeom prst="rect">
            <a:avLst/>
          </a:prstGeom>
          <a:solidFill>
            <a:srgbClr val="FFFFFF"/>
          </a:solidFill>
          <a:ln>
            <a:solidFill>
              <a:srgbClr val="000000"/>
            </a:solidFill>
            <a:miter lim="800000"/>
            <a:headEnd/>
            <a:tailEnd/>
          </a:ln>
        </p:spPr>
        <p:txBody>
          <a:bodyPr lIns="87728" tIns="43864" rIns="87728" bIns="43864"/>
          <a:lstStyle/>
          <a:p>
            <a:endParaRPr lang="en-CA"/>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F29423-D74A-4C00-9DCA-DAE140AA2A36}" type="slidenum">
              <a:rPr lang="ar-SA"/>
              <a:pPr/>
              <a:t>192</a:t>
            </a:fld>
            <a:endParaRPr lang="en-US"/>
          </a:p>
        </p:txBody>
      </p:sp>
      <p:sp>
        <p:nvSpPr>
          <p:cNvPr id="11269122" name="Rectangle 2"/>
          <p:cNvSpPr>
            <a:spLocks noGrp="1" noRot="1" noChangeAspect="1" noChangeArrowheads="1" noTextEdit="1"/>
          </p:cNvSpPr>
          <p:nvPr>
            <p:ph type="sldImg"/>
          </p:nvPr>
        </p:nvSpPr>
        <p:spPr>
          <a:xfrm>
            <a:off x="2309813" y="522288"/>
            <a:ext cx="4643437" cy="2611437"/>
          </a:xfrm>
          <a:ln/>
        </p:spPr>
      </p:sp>
      <p:sp>
        <p:nvSpPr>
          <p:cNvPr id="1126912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195</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96318358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198</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4852273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199</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5984828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B42A6-C135-106A-C03A-304EECB6136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4FF3A12C-EAEC-69F2-E012-F6958EDD1D78}"/>
              </a:ext>
            </a:extLst>
          </p:cNvPr>
          <p:cNvSpPr>
            <a:spLocks noGrp="1" noChangeArrowheads="1"/>
          </p:cNvSpPr>
          <p:nvPr>
            <p:ph type="sldNum" sz="quarter" idx="5"/>
          </p:nvPr>
        </p:nvSpPr>
        <p:spPr>
          <a:ln/>
        </p:spPr>
        <p:txBody>
          <a:bodyPr/>
          <a:lstStyle/>
          <a:p>
            <a:fld id="{40C9EA62-98A4-41E4-AC3D-81920D1B2372}" type="slidenum">
              <a:rPr lang="ar-SA"/>
              <a:pPr/>
              <a:t>200</a:t>
            </a:fld>
            <a:endParaRPr lang="en-US"/>
          </a:p>
        </p:txBody>
      </p:sp>
      <p:sp>
        <p:nvSpPr>
          <p:cNvPr id="11736066" name="Rectangle 2">
            <a:extLst>
              <a:ext uri="{FF2B5EF4-FFF2-40B4-BE49-F238E27FC236}">
                <a16:creationId xmlns:a16="http://schemas.microsoft.com/office/drawing/2014/main" id="{9C8FCAB6-9BAF-E6A3-37CE-BA8983BCD2C8}"/>
              </a:ext>
            </a:extLst>
          </p:cNvPr>
          <p:cNvSpPr>
            <a:spLocks noGrp="1" noRot="1" noChangeAspect="1" noChangeArrowheads="1" noTextEdit="1"/>
          </p:cNvSpPr>
          <p:nvPr>
            <p:ph type="sldImg"/>
          </p:nvPr>
        </p:nvSpPr>
        <p:spPr>
          <a:xfrm>
            <a:off x="2309813" y="522288"/>
            <a:ext cx="4643437" cy="2611437"/>
          </a:xfrm>
          <a:ln/>
        </p:spPr>
      </p:sp>
      <p:sp>
        <p:nvSpPr>
          <p:cNvPr id="11736067" name="Rectangle 3">
            <a:extLst>
              <a:ext uri="{FF2B5EF4-FFF2-40B4-BE49-F238E27FC236}">
                <a16:creationId xmlns:a16="http://schemas.microsoft.com/office/drawing/2014/main" id="{4A05409B-1B16-9FE9-7ADA-B33790235559}"/>
              </a:ext>
            </a:extLst>
          </p:cNvPr>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94436549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201</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8497431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202</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86862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C82E68A-2A54-4A92-89BB-1BDACB8192A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6003" name="Rectangle 2"/>
          <p:cNvSpPr>
            <a:spLocks noGrp="1" noRot="1" noChangeAspect="1" noChangeArrowheads="1" noTextEdit="1"/>
          </p:cNvSpPr>
          <p:nvPr>
            <p:ph type="sldImg"/>
          </p:nvPr>
        </p:nvSpPr>
        <p:spPr>
          <a:xfrm>
            <a:off x="2309813" y="522288"/>
            <a:ext cx="4643437" cy="2611437"/>
          </a:xfrm>
          <a:ln/>
        </p:spPr>
      </p:sp>
      <p:sp>
        <p:nvSpPr>
          <p:cNvPr id="896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7012025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203</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64134577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205</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40075331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206</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24149578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207</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75040363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9B561-7BA3-D196-CE3B-E67115B78FB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77EFB30B-F90B-3BC1-9372-B3089BB4C5EE}"/>
              </a:ext>
            </a:extLst>
          </p:cNvPr>
          <p:cNvSpPr>
            <a:spLocks noGrp="1" noChangeArrowheads="1"/>
          </p:cNvSpPr>
          <p:nvPr>
            <p:ph type="sldNum" sz="quarter" idx="5"/>
          </p:nvPr>
        </p:nvSpPr>
        <p:spPr>
          <a:ln/>
        </p:spPr>
        <p:txBody>
          <a:bodyPr/>
          <a:lstStyle/>
          <a:p>
            <a:fld id="{40C9EA62-98A4-41E4-AC3D-81920D1B2372}" type="slidenum">
              <a:rPr lang="ar-SA"/>
              <a:pPr/>
              <a:t>208</a:t>
            </a:fld>
            <a:endParaRPr lang="en-US"/>
          </a:p>
        </p:txBody>
      </p:sp>
      <p:sp>
        <p:nvSpPr>
          <p:cNvPr id="11736066" name="Rectangle 2">
            <a:extLst>
              <a:ext uri="{FF2B5EF4-FFF2-40B4-BE49-F238E27FC236}">
                <a16:creationId xmlns:a16="http://schemas.microsoft.com/office/drawing/2014/main" id="{A4D78825-1ACF-6F22-414B-C8700D12E173}"/>
              </a:ext>
            </a:extLst>
          </p:cNvPr>
          <p:cNvSpPr>
            <a:spLocks noGrp="1" noRot="1" noChangeAspect="1" noChangeArrowheads="1" noTextEdit="1"/>
          </p:cNvSpPr>
          <p:nvPr>
            <p:ph type="sldImg"/>
          </p:nvPr>
        </p:nvSpPr>
        <p:spPr>
          <a:xfrm>
            <a:off x="2309813" y="522288"/>
            <a:ext cx="4643437" cy="2611437"/>
          </a:xfrm>
          <a:ln/>
        </p:spPr>
      </p:sp>
      <p:sp>
        <p:nvSpPr>
          <p:cNvPr id="11736067" name="Rectangle 3">
            <a:extLst>
              <a:ext uri="{FF2B5EF4-FFF2-40B4-BE49-F238E27FC236}">
                <a16:creationId xmlns:a16="http://schemas.microsoft.com/office/drawing/2014/main" id="{F18419CF-A060-B468-ED03-60003336502F}"/>
              </a:ext>
            </a:extLst>
          </p:cNvPr>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89723241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3296C-ADFA-F353-EC13-5A1EC9925F8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1045320A-28C8-6A21-6BEC-B8DDD40F59B6}"/>
              </a:ext>
            </a:extLst>
          </p:cNvPr>
          <p:cNvSpPr>
            <a:spLocks noGrp="1" noChangeArrowheads="1"/>
          </p:cNvSpPr>
          <p:nvPr>
            <p:ph type="sldNum" sz="quarter" idx="5"/>
          </p:nvPr>
        </p:nvSpPr>
        <p:spPr>
          <a:ln/>
        </p:spPr>
        <p:txBody>
          <a:bodyPr/>
          <a:lstStyle/>
          <a:p>
            <a:fld id="{40C9EA62-98A4-41E4-AC3D-81920D1B2372}" type="slidenum">
              <a:rPr lang="ar-SA"/>
              <a:pPr/>
              <a:t>209</a:t>
            </a:fld>
            <a:endParaRPr lang="en-US"/>
          </a:p>
        </p:txBody>
      </p:sp>
      <p:sp>
        <p:nvSpPr>
          <p:cNvPr id="11736066" name="Rectangle 2">
            <a:extLst>
              <a:ext uri="{FF2B5EF4-FFF2-40B4-BE49-F238E27FC236}">
                <a16:creationId xmlns:a16="http://schemas.microsoft.com/office/drawing/2014/main" id="{7575B9DE-2457-133F-3B04-405451F31BD6}"/>
              </a:ext>
            </a:extLst>
          </p:cNvPr>
          <p:cNvSpPr>
            <a:spLocks noGrp="1" noRot="1" noChangeAspect="1" noChangeArrowheads="1" noTextEdit="1"/>
          </p:cNvSpPr>
          <p:nvPr>
            <p:ph type="sldImg"/>
          </p:nvPr>
        </p:nvSpPr>
        <p:spPr>
          <a:xfrm>
            <a:off x="2309813" y="522288"/>
            <a:ext cx="4643437" cy="2611437"/>
          </a:xfrm>
          <a:ln/>
        </p:spPr>
      </p:sp>
      <p:sp>
        <p:nvSpPr>
          <p:cNvPr id="11736067" name="Rectangle 3">
            <a:extLst>
              <a:ext uri="{FF2B5EF4-FFF2-40B4-BE49-F238E27FC236}">
                <a16:creationId xmlns:a16="http://schemas.microsoft.com/office/drawing/2014/main" id="{D6A1C041-B618-D82C-DEF9-DE258E98FEE4}"/>
              </a:ext>
            </a:extLst>
          </p:cNvPr>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89464565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E6B52-2FA3-D0BD-1219-3FAFF8D6918A}"/>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308F24F-39BA-55EC-455F-F628E9E461F8}"/>
              </a:ext>
            </a:extLst>
          </p:cNvPr>
          <p:cNvSpPr>
            <a:spLocks noGrp="1" noChangeArrowheads="1"/>
          </p:cNvSpPr>
          <p:nvPr>
            <p:ph type="sldNum" sz="quarter" idx="5"/>
          </p:nvPr>
        </p:nvSpPr>
        <p:spPr>
          <a:ln/>
        </p:spPr>
        <p:txBody>
          <a:bodyPr/>
          <a:lstStyle/>
          <a:p>
            <a:fld id="{40C9EA62-98A4-41E4-AC3D-81920D1B2372}" type="slidenum">
              <a:rPr lang="ar-SA"/>
              <a:pPr/>
              <a:t>210</a:t>
            </a:fld>
            <a:endParaRPr lang="en-US"/>
          </a:p>
        </p:txBody>
      </p:sp>
      <p:sp>
        <p:nvSpPr>
          <p:cNvPr id="11736066" name="Rectangle 2">
            <a:extLst>
              <a:ext uri="{FF2B5EF4-FFF2-40B4-BE49-F238E27FC236}">
                <a16:creationId xmlns:a16="http://schemas.microsoft.com/office/drawing/2014/main" id="{7A286FFD-390A-C7CA-C9A0-87AB51D7E4F9}"/>
              </a:ext>
            </a:extLst>
          </p:cNvPr>
          <p:cNvSpPr>
            <a:spLocks noGrp="1" noRot="1" noChangeAspect="1" noChangeArrowheads="1" noTextEdit="1"/>
          </p:cNvSpPr>
          <p:nvPr>
            <p:ph type="sldImg"/>
          </p:nvPr>
        </p:nvSpPr>
        <p:spPr>
          <a:xfrm>
            <a:off x="2309813" y="522288"/>
            <a:ext cx="4643437" cy="2611437"/>
          </a:xfrm>
          <a:ln/>
        </p:spPr>
      </p:sp>
      <p:sp>
        <p:nvSpPr>
          <p:cNvPr id="11736067" name="Rectangle 3">
            <a:extLst>
              <a:ext uri="{FF2B5EF4-FFF2-40B4-BE49-F238E27FC236}">
                <a16:creationId xmlns:a16="http://schemas.microsoft.com/office/drawing/2014/main" id="{409800EB-5617-8731-8471-8B5F58284A0E}"/>
              </a:ext>
            </a:extLst>
          </p:cNvPr>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65953229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211</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03662500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212</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99102533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84EFF-8067-1771-4D77-69B984DDA11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15E2F77C-F016-BF99-2125-3C2159466B7C}"/>
              </a:ext>
            </a:extLst>
          </p:cNvPr>
          <p:cNvSpPr>
            <a:spLocks noGrp="1" noChangeArrowheads="1"/>
          </p:cNvSpPr>
          <p:nvPr>
            <p:ph type="sldNum" sz="quarter" idx="5"/>
          </p:nvPr>
        </p:nvSpPr>
        <p:spPr>
          <a:ln/>
        </p:spPr>
        <p:txBody>
          <a:bodyPr/>
          <a:lstStyle/>
          <a:p>
            <a:fld id="{40C9EA62-98A4-41E4-AC3D-81920D1B2372}" type="slidenum">
              <a:rPr lang="ar-SA"/>
              <a:pPr/>
              <a:t>213</a:t>
            </a:fld>
            <a:endParaRPr lang="en-US"/>
          </a:p>
        </p:txBody>
      </p:sp>
      <p:sp>
        <p:nvSpPr>
          <p:cNvPr id="11736066" name="Rectangle 2">
            <a:extLst>
              <a:ext uri="{FF2B5EF4-FFF2-40B4-BE49-F238E27FC236}">
                <a16:creationId xmlns:a16="http://schemas.microsoft.com/office/drawing/2014/main" id="{D5E0EA78-5302-3859-551D-786BFD7810F3}"/>
              </a:ext>
            </a:extLst>
          </p:cNvPr>
          <p:cNvSpPr>
            <a:spLocks noGrp="1" noRot="1" noChangeAspect="1" noChangeArrowheads="1" noTextEdit="1"/>
          </p:cNvSpPr>
          <p:nvPr>
            <p:ph type="sldImg"/>
          </p:nvPr>
        </p:nvSpPr>
        <p:spPr>
          <a:xfrm>
            <a:off x="2309813" y="522288"/>
            <a:ext cx="4643437" cy="2611437"/>
          </a:xfrm>
          <a:ln/>
        </p:spPr>
      </p:sp>
      <p:sp>
        <p:nvSpPr>
          <p:cNvPr id="11736067" name="Rectangle 3">
            <a:extLst>
              <a:ext uri="{FF2B5EF4-FFF2-40B4-BE49-F238E27FC236}">
                <a16:creationId xmlns:a16="http://schemas.microsoft.com/office/drawing/2014/main" id="{37D4CBCD-C268-FF83-A84E-2F59FF5142D0}"/>
              </a:ext>
            </a:extLst>
          </p:cNvPr>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46534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C80FADF-A26F-4C1E-92EC-9AB9E46467CD}"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8051" name="Rectangle 2"/>
          <p:cNvSpPr>
            <a:spLocks noGrp="1" noRot="1" noChangeAspect="1" noChangeArrowheads="1" noTextEdit="1"/>
          </p:cNvSpPr>
          <p:nvPr>
            <p:ph type="sldImg"/>
          </p:nvPr>
        </p:nvSpPr>
        <p:spPr>
          <a:xfrm>
            <a:off x="2309813" y="522288"/>
            <a:ext cx="4643437" cy="2611437"/>
          </a:xfrm>
          <a:ln/>
        </p:spPr>
      </p:sp>
      <p:sp>
        <p:nvSpPr>
          <p:cNvPr id="89805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6854787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BAF56-101D-CA45-B37E-098D9608DA8F}"/>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683ADD74-662F-5133-CB36-8F52C3B56FD0}"/>
              </a:ext>
            </a:extLst>
          </p:cNvPr>
          <p:cNvSpPr>
            <a:spLocks noGrp="1" noChangeArrowheads="1"/>
          </p:cNvSpPr>
          <p:nvPr>
            <p:ph type="sldNum" sz="quarter" idx="5"/>
          </p:nvPr>
        </p:nvSpPr>
        <p:spPr>
          <a:ln/>
        </p:spPr>
        <p:txBody>
          <a:bodyPr/>
          <a:lstStyle/>
          <a:p>
            <a:fld id="{40C9EA62-98A4-41E4-AC3D-81920D1B2372}" type="slidenum">
              <a:rPr lang="ar-SA"/>
              <a:pPr/>
              <a:t>214</a:t>
            </a:fld>
            <a:endParaRPr lang="en-US"/>
          </a:p>
        </p:txBody>
      </p:sp>
      <p:sp>
        <p:nvSpPr>
          <p:cNvPr id="11736066" name="Rectangle 2">
            <a:extLst>
              <a:ext uri="{FF2B5EF4-FFF2-40B4-BE49-F238E27FC236}">
                <a16:creationId xmlns:a16="http://schemas.microsoft.com/office/drawing/2014/main" id="{9A8EC2AA-93C6-E038-E292-C92C0971C2E8}"/>
              </a:ext>
            </a:extLst>
          </p:cNvPr>
          <p:cNvSpPr>
            <a:spLocks noGrp="1" noRot="1" noChangeAspect="1" noChangeArrowheads="1" noTextEdit="1"/>
          </p:cNvSpPr>
          <p:nvPr>
            <p:ph type="sldImg"/>
          </p:nvPr>
        </p:nvSpPr>
        <p:spPr>
          <a:xfrm>
            <a:off x="2309813" y="522288"/>
            <a:ext cx="4643437" cy="2611437"/>
          </a:xfrm>
          <a:ln/>
        </p:spPr>
      </p:sp>
      <p:sp>
        <p:nvSpPr>
          <p:cNvPr id="11736067" name="Rectangle 3">
            <a:extLst>
              <a:ext uri="{FF2B5EF4-FFF2-40B4-BE49-F238E27FC236}">
                <a16:creationId xmlns:a16="http://schemas.microsoft.com/office/drawing/2014/main" id="{54EEFE58-FCCF-3EF1-160D-A26A48120A92}"/>
              </a:ext>
            </a:extLst>
          </p:cNvPr>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05029322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57E47-B447-B585-4F78-F450ECC39D9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FD90058-E10B-18F9-AF4E-FDE8B90473EE}"/>
              </a:ext>
            </a:extLst>
          </p:cNvPr>
          <p:cNvSpPr>
            <a:spLocks noGrp="1" noChangeArrowheads="1"/>
          </p:cNvSpPr>
          <p:nvPr>
            <p:ph type="sldNum" sz="quarter" idx="5"/>
          </p:nvPr>
        </p:nvSpPr>
        <p:spPr>
          <a:ln/>
        </p:spPr>
        <p:txBody>
          <a:bodyPr/>
          <a:lstStyle/>
          <a:p>
            <a:fld id="{40C9EA62-98A4-41E4-AC3D-81920D1B2372}" type="slidenum">
              <a:rPr lang="ar-SA"/>
              <a:pPr/>
              <a:t>215</a:t>
            </a:fld>
            <a:endParaRPr lang="en-US"/>
          </a:p>
        </p:txBody>
      </p:sp>
      <p:sp>
        <p:nvSpPr>
          <p:cNvPr id="11736066" name="Rectangle 2">
            <a:extLst>
              <a:ext uri="{FF2B5EF4-FFF2-40B4-BE49-F238E27FC236}">
                <a16:creationId xmlns:a16="http://schemas.microsoft.com/office/drawing/2014/main" id="{6A3231A1-EE8B-9CFC-1C62-DB0091E43B0B}"/>
              </a:ext>
            </a:extLst>
          </p:cNvPr>
          <p:cNvSpPr>
            <a:spLocks noGrp="1" noRot="1" noChangeAspect="1" noChangeArrowheads="1" noTextEdit="1"/>
          </p:cNvSpPr>
          <p:nvPr>
            <p:ph type="sldImg"/>
          </p:nvPr>
        </p:nvSpPr>
        <p:spPr>
          <a:xfrm>
            <a:off x="2309813" y="522288"/>
            <a:ext cx="4643437" cy="2611437"/>
          </a:xfrm>
          <a:ln/>
        </p:spPr>
      </p:sp>
      <p:sp>
        <p:nvSpPr>
          <p:cNvPr id="11736067" name="Rectangle 3">
            <a:extLst>
              <a:ext uri="{FF2B5EF4-FFF2-40B4-BE49-F238E27FC236}">
                <a16:creationId xmlns:a16="http://schemas.microsoft.com/office/drawing/2014/main" id="{E109346C-109C-F195-D418-75C0682D2A25}"/>
              </a:ext>
            </a:extLst>
          </p:cNvPr>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08423676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216</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42586321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217</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61652896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218</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00733737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219</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04072838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7"/>
          <p:cNvSpPr>
            <a:spLocks noGrp="1" noChangeArrowheads="1"/>
          </p:cNvSpPr>
          <p:nvPr>
            <p:ph type="sldNum" sz="quarter" idx="5"/>
          </p:nvPr>
        </p:nvSpPr>
        <p:spPr>
          <a:noFill/>
        </p:spPr>
        <p:txBody>
          <a:bodyPr/>
          <a:lstStyle/>
          <a:p>
            <a:fld id="{80307C2F-93AB-48B4-A996-B96EBE7CE3E9}" type="slidenum">
              <a:rPr lang="ar-EG"/>
              <a:pPr/>
              <a:t>220</a:t>
            </a:fld>
            <a:endParaRPr lang="en-US"/>
          </a:p>
        </p:txBody>
      </p:sp>
      <p:sp>
        <p:nvSpPr>
          <p:cNvPr id="1680387" name="Rectangle 2"/>
          <p:cNvSpPr>
            <a:spLocks noGrp="1" noRot="1" noChangeAspect="1" noChangeArrowheads="1" noTextEdit="1"/>
          </p:cNvSpPr>
          <p:nvPr>
            <p:ph type="sldImg"/>
          </p:nvPr>
        </p:nvSpPr>
        <p:spPr>
          <a:xfrm>
            <a:off x="2309813" y="522288"/>
            <a:ext cx="4643437" cy="2611437"/>
          </a:xfrm>
          <a:ln/>
        </p:spPr>
      </p:sp>
      <p:sp>
        <p:nvSpPr>
          <p:cNvPr id="16803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166831940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3196BE5-48BC-47C6-8CCD-5209A93095DD}" type="slidenum">
              <a:rPr kumimoji="0" lang="ar-SA"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221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821314" name="Rectangle 2"/>
          <p:cNvSpPr>
            <a:spLocks noGrp="1" noRot="1" noChangeAspect="1" noChangeArrowheads="1" noTextEdit="1"/>
          </p:cNvSpPr>
          <p:nvPr>
            <p:ph type="sldImg"/>
          </p:nvPr>
        </p:nvSpPr>
        <p:spPr>
          <a:xfrm>
            <a:off x="2309813" y="522288"/>
            <a:ext cx="4643437" cy="2611437"/>
          </a:xfrm>
          <a:ln/>
        </p:spPr>
      </p:sp>
      <p:sp>
        <p:nvSpPr>
          <p:cNvPr id="782131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4608367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0E799D7-1BF7-4039-A76F-A2CB345CE5C0}" type="slidenum">
              <a:rPr kumimoji="0" lang="ar-SA"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222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823362" name="Rectangle 2"/>
          <p:cNvSpPr>
            <a:spLocks noGrp="1" noRot="1" noChangeAspect="1" noChangeArrowheads="1" noTextEdit="1"/>
          </p:cNvSpPr>
          <p:nvPr>
            <p:ph type="sldImg"/>
          </p:nvPr>
        </p:nvSpPr>
        <p:spPr>
          <a:xfrm>
            <a:off x="2309813" y="522288"/>
            <a:ext cx="4643437" cy="2611437"/>
          </a:xfrm>
          <a:ln/>
        </p:spPr>
      </p:sp>
      <p:sp>
        <p:nvSpPr>
          <p:cNvPr id="782336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35225163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33C20B4-5EE0-4DFD-8704-D5261EE04AA0}" type="slidenum">
              <a:rPr kumimoji="0" lang="ar-SA"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223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825410" name="Rectangle 2"/>
          <p:cNvSpPr>
            <a:spLocks noGrp="1" noRot="1" noChangeAspect="1" noChangeArrowheads="1" noTextEdit="1"/>
          </p:cNvSpPr>
          <p:nvPr>
            <p:ph type="sldImg"/>
          </p:nvPr>
        </p:nvSpPr>
        <p:spPr>
          <a:xfrm>
            <a:off x="2309813" y="522288"/>
            <a:ext cx="4643437" cy="2611437"/>
          </a:xfrm>
          <a:ln/>
        </p:spPr>
      </p:sp>
      <p:sp>
        <p:nvSpPr>
          <p:cNvPr id="782541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935293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5BF6E40-81BA-4C53-B558-BC7C8164EE8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1123" name="Rectangle 2"/>
          <p:cNvSpPr>
            <a:spLocks noGrp="1" noRot="1" noChangeAspect="1" noChangeArrowheads="1" noTextEdit="1"/>
          </p:cNvSpPr>
          <p:nvPr>
            <p:ph type="sldImg"/>
          </p:nvPr>
        </p:nvSpPr>
        <p:spPr>
          <a:xfrm>
            <a:off x="2309813" y="522288"/>
            <a:ext cx="4643437" cy="2611437"/>
          </a:xfrm>
          <a:ln/>
        </p:spPr>
      </p:sp>
      <p:sp>
        <p:nvSpPr>
          <p:cNvPr id="901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17538005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1D941A1-29CD-4630-AD66-5B61E252379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224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72195" name="Rectangle 2"/>
          <p:cNvSpPr>
            <a:spLocks noGrp="1" noRot="1" noChangeAspect="1" noChangeArrowheads="1" noTextEdit="1"/>
          </p:cNvSpPr>
          <p:nvPr>
            <p:ph type="sldImg"/>
          </p:nvPr>
        </p:nvSpPr>
        <p:spPr>
          <a:xfrm>
            <a:off x="2309813" y="522288"/>
            <a:ext cx="4643437" cy="2611437"/>
          </a:xfrm>
          <a:ln/>
        </p:spPr>
      </p:sp>
      <p:sp>
        <p:nvSpPr>
          <p:cNvPr id="16721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58707743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1FA871B-D80F-48BE-8D31-5A6AB36CD22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225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74243" name="Rectangle 2"/>
          <p:cNvSpPr>
            <a:spLocks noGrp="1" noRot="1" noChangeAspect="1" noChangeArrowheads="1" noTextEdit="1"/>
          </p:cNvSpPr>
          <p:nvPr>
            <p:ph type="sldImg"/>
          </p:nvPr>
        </p:nvSpPr>
        <p:spPr>
          <a:xfrm>
            <a:off x="2309813" y="522288"/>
            <a:ext cx="4643437" cy="2611437"/>
          </a:xfrm>
          <a:ln/>
        </p:spPr>
      </p:sp>
      <p:sp>
        <p:nvSpPr>
          <p:cNvPr id="16742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65918914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A8953E1-11ED-4D5E-B7B6-E1593FDD624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226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75267" name="Rectangle 2"/>
          <p:cNvSpPr>
            <a:spLocks noGrp="1" noRot="1" noChangeAspect="1" noChangeArrowheads="1" noTextEdit="1"/>
          </p:cNvSpPr>
          <p:nvPr>
            <p:ph type="sldImg"/>
          </p:nvPr>
        </p:nvSpPr>
        <p:spPr>
          <a:xfrm>
            <a:off x="2309813" y="522288"/>
            <a:ext cx="4643437" cy="2611437"/>
          </a:xfrm>
          <a:ln/>
        </p:spPr>
      </p:sp>
      <p:sp>
        <p:nvSpPr>
          <p:cNvPr id="16752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9829199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EC795E-91A2-49C3-9D71-D7C4CBF4DF27}" type="slidenum">
              <a:rPr lang="ar-SA"/>
              <a:pPr/>
              <a:t>227</a:t>
            </a:fld>
            <a:endParaRPr lang="en-US"/>
          </a:p>
        </p:txBody>
      </p:sp>
      <p:sp>
        <p:nvSpPr>
          <p:cNvPr id="7832578" name="Rectangle 2"/>
          <p:cNvSpPr>
            <a:spLocks noGrp="1" noRot="1" noChangeAspect="1" noChangeArrowheads="1" noTextEdit="1"/>
          </p:cNvSpPr>
          <p:nvPr>
            <p:ph type="sldImg"/>
          </p:nvPr>
        </p:nvSpPr>
        <p:spPr>
          <a:xfrm>
            <a:off x="2309813" y="522288"/>
            <a:ext cx="4643437" cy="2611437"/>
          </a:xfrm>
          <a:ln/>
        </p:spPr>
      </p:sp>
      <p:sp>
        <p:nvSpPr>
          <p:cNvPr id="7832579"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EC795E-91A2-49C3-9D71-D7C4CBF4DF27}" type="slidenum">
              <a:rPr lang="ar-SA"/>
              <a:pPr/>
              <a:t>228</a:t>
            </a:fld>
            <a:endParaRPr lang="en-US"/>
          </a:p>
        </p:txBody>
      </p:sp>
      <p:sp>
        <p:nvSpPr>
          <p:cNvPr id="7832578" name="Rectangle 2"/>
          <p:cNvSpPr>
            <a:spLocks noGrp="1" noRot="1" noChangeAspect="1" noChangeArrowheads="1" noTextEdit="1"/>
          </p:cNvSpPr>
          <p:nvPr>
            <p:ph type="sldImg"/>
          </p:nvPr>
        </p:nvSpPr>
        <p:spPr>
          <a:xfrm>
            <a:off x="2309813" y="522288"/>
            <a:ext cx="4643437" cy="2611437"/>
          </a:xfrm>
          <a:ln/>
        </p:spPr>
      </p:sp>
      <p:sp>
        <p:nvSpPr>
          <p:cNvPr id="7832579"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67BADC-DFAE-496A-B546-7F56D31C9CF9}" type="slidenum">
              <a:rPr lang="ar-SA"/>
              <a:pPr/>
              <a:t>229</a:t>
            </a:fld>
            <a:endParaRPr lang="en-US"/>
          </a:p>
        </p:txBody>
      </p:sp>
      <p:sp>
        <p:nvSpPr>
          <p:cNvPr id="7834626" name="Rectangle 2"/>
          <p:cNvSpPr>
            <a:spLocks noGrp="1" noRot="1" noChangeAspect="1" noChangeArrowheads="1" noTextEdit="1"/>
          </p:cNvSpPr>
          <p:nvPr>
            <p:ph type="sldImg"/>
          </p:nvPr>
        </p:nvSpPr>
        <p:spPr>
          <a:xfrm>
            <a:off x="2309813" y="522288"/>
            <a:ext cx="4643437" cy="2611437"/>
          </a:xfrm>
          <a:ln/>
        </p:spPr>
      </p:sp>
      <p:sp>
        <p:nvSpPr>
          <p:cNvPr id="7834627"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5A707E4-EAFB-458C-B92A-EC9B73C7A38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266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5763" name="Rectangle 2"/>
          <p:cNvSpPr>
            <a:spLocks noGrp="1" noRot="1" noChangeAspect="1" noChangeArrowheads="1" noTextEdit="1"/>
          </p:cNvSpPr>
          <p:nvPr>
            <p:ph type="sldImg"/>
          </p:nvPr>
        </p:nvSpPr>
        <p:spPr>
          <a:xfrm>
            <a:off x="2309813" y="522288"/>
            <a:ext cx="4643437" cy="2611437"/>
          </a:xfrm>
          <a:ln/>
        </p:spPr>
      </p:sp>
      <p:sp>
        <p:nvSpPr>
          <p:cNvPr id="8857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6949642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901C13B-B6F1-4934-87C3-918775F26A2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267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6787" name="Rectangle 2"/>
          <p:cNvSpPr>
            <a:spLocks noGrp="1" noRot="1" noChangeAspect="1" noChangeArrowheads="1" noTextEdit="1"/>
          </p:cNvSpPr>
          <p:nvPr>
            <p:ph type="sldImg"/>
          </p:nvPr>
        </p:nvSpPr>
        <p:spPr>
          <a:xfrm>
            <a:off x="2309813" y="522288"/>
            <a:ext cx="4643437" cy="2611437"/>
          </a:xfrm>
          <a:ln/>
        </p:spPr>
      </p:sp>
      <p:sp>
        <p:nvSpPr>
          <p:cNvPr id="88678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0224300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791A93B-7C64-4213-BF4E-207C0E3B654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268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7811" name="Rectangle 2"/>
          <p:cNvSpPr>
            <a:spLocks noGrp="1" noRot="1" noChangeAspect="1" noChangeArrowheads="1" noTextEdit="1"/>
          </p:cNvSpPr>
          <p:nvPr>
            <p:ph type="sldImg"/>
          </p:nvPr>
        </p:nvSpPr>
        <p:spPr>
          <a:xfrm>
            <a:off x="2309813" y="522288"/>
            <a:ext cx="4643437" cy="2611437"/>
          </a:xfrm>
          <a:ln/>
        </p:spPr>
      </p:sp>
      <p:sp>
        <p:nvSpPr>
          <p:cNvPr id="8878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6569903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60A86-DBD4-3968-73C8-A2975974633B}"/>
            </a:ext>
          </a:extLst>
        </p:cNvPr>
        <p:cNvGrpSpPr/>
        <p:nvPr/>
      </p:nvGrpSpPr>
      <p:grpSpPr>
        <a:xfrm>
          <a:off x="0" y="0"/>
          <a:ext cx="0" cy="0"/>
          <a:chOff x="0" y="0"/>
          <a:chExt cx="0" cy="0"/>
        </a:xfrm>
      </p:grpSpPr>
      <p:sp>
        <p:nvSpPr>
          <p:cNvPr id="944130" name="Rectangle 7">
            <a:extLst>
              <a:ext uri="{FF2B5EF4-FFF2-40B4-BE49-F238E27FC236}">
                <a16:creationId xmlns:a16="http://schemas.microsoft.com/office/drawing/2014/main" id="{A744CFCC-9F65-3961-F699-3F8003F00719}"/>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2E53939-F773-4B42-B37F-491B32C7AE4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44131" name="Rectangle 2">
            <a:extLst>
              <a:ext uri="{FF2B5EF4-FFF2-40B4-BE49-F238E27FC236}">
                <a16:creationId xmlns:a16="http://schemas.microsoft.com/office/drawing/2014/main" id="{844B9830-C8C7-B40E-9E72-666159B17261}"/>
              </a:ext>
            </a:extLst>
          </p:cNvPr>
          <p:cNvSpPr>
            <a:spLocks noGrp="1" noRot="1" noChangeAspect="1" noChangeArrowheads="1" noTextEdit="1"/>
          </p:cNvSpPr>
          <p:nvPr>
            <p:ph type="sldImg"/>
          </p:nvPr>
        </p:nvSpPr>
        <p:spPr>
          <a:xfrm>
            <a:off x="2309813" y="522288"/>
            <a:ext cx="4643437" cy="2611437"/>
          </a:xfrm>
          <a:ln/>
        </p:spPr>
      </p:sp>
      <p:sp>
        <p:nvSpPr>
          <p:cNvPr id="944132" name="Rectangle 3">
            <a:extLst>
              <a:ext uri="{FF2B5EF4-FFF2-40B4-BE49-F238E27FC236}">
                <a16:creationId xmlns:a16="http://schemas.microsoft.com/office/drawing/2014/main" id="{B7781561-111F-3F7A-3A4A-6E13580464BE}"/>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9285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274C836-F96B-41C7-8C16-A8E99E0EF2C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2147" name="Rectangle 2"/>
          <p:cNvSpPr>
            <a:spLocks noGrp="1" noRot="1" noChangeAspect="1" noChangeArrowheads="1" noTextEdit="1"/>
          </p:cNvSpPr>
          <p:nvPr>
            <p:ph type="sldImg"/>
          </p:nvPr>
        </p:nvSpPr>
        <p:spPr>
          <a:xfrm>
            <a:off x="2309813" y="522288"/>
            <a:ext cx="4643437" cy="2611437"/>
          </a:xfrm>
          <a:ln/>
        </p:spPr>
      </p:sp>
      <p:sp>
        <p:nvSpPr>
          <p:cNvPr id="9021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80998316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E277C-5A2A-7DC9-EF3C-F5A7E4CDFAF8}"/>
            </a:ext>
          </a:extLst>
        </p:cNvPr>
        <p:cNvGrpSpPr/>
        <p:nvPr/>
      </p:nvGrpSpPr>
      <p:grpSpPr>
        <a:xfrm>
          <a:off x="0" y="0"/>
          <a:ext cx="0" cy="0"/>
          <a:chOff x="0" y="0"/>
          <a:chExt cx="0" cy="0"/>
        </a:xfrm>
      </p:grpSpPr>
      <p:sp>
        <p:nvSpPr>
          <p:cNvPr id="945154" name="Rectangle 7">
            <a:extLst>
              <a:ext uri="{FF2B5EF4-FFF2-40B4-BE49-F238E27FC236}">
                <a16:creationId xmlns:a16="http://schemas.microsoft.com/office/drawing/2014/main" id="{B122C161-0024-28F3-3032-F4734D923F7C}"/>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2BFD84F-7890-4AEB-B8E2-B54431C77D3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45155" name="Rectangle 2">
            <a:extLst>
              <a:ext uri="{FF2B5EF4-FFF2-40B4-BE49-F238E27FC236}">
                <a16:creationId xmlns:a16="http://schemas.microsoft.com/office/drawing/2014/main" id="{F934B0CF-5F33-8E33-C905-E8B9C8A86BF7}"/>
              </a:ext>
            </a:extLst>
          </p:cNvPr>
          <p:cNvSpPr>
            <a:spLocks noGrp="1" noRot="1" noChangeAspect="1" noChangeArrowheads="1" noTextEdit="1"/>
          </p:cNvSpPr>
          <p:nvPr>
            <p:ph type="sldImg"/>
          </p:nvPr>
        </p:nvSpPr>
        <p:spPr>
          <a:xfrm>
            <a:off x="2309813" y="522288"/>
            <a:ext cx="4643437" cy="2611437"/>
          </a:xfrm>
          <a:ln/>
        </p:spPr>
      </p:sp>
      <p:sp>
        <p:nvSpPr>
          <p:cNvPr id="945156" name="Rectangle 3">
            <a:extLst>
              <a:ext uri="{FF2B5EF4-FFF2-40B4-BE49-F238E27FC236}">
                <a16:creationId xmlns:a16="http://schemas.microsoft.com/office/drawing/2014/main" id="{C048714D-AC15-B5C0-588C-5F5BCBF2E238}"/>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19581703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EBC01D9-2FC4-4400-9F19-34EB8E96E48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7027" name="Rectangle 2"/>
          <p:cNvSpPr>
            <a:spLocks noGrp="1" noRot="1" noChangeAspect="1" noChangeArrowheads="1" noTextEdit="1"/>
          </p:cNvSpPr>
          <p:nvPr>
            <p:ph type="sldImg"/>
          </p:nvPr>
        </p:nvSpPr>
        <p:spPr>
          <a:xfrm>
            <a:off x="2309813" y="522288"/>
            <a:ext cx="4643437" cy="2611437"/>
          </a:xfrm>
          <a:ln/>
        </p:spPr>
      </p:sp>
      <p:sp>
        <p:nvSpPr>
          <p:cNvPr id="897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2041334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929BFE2-C152-40AA-962F-6E40A3803A6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29795" name="Rectangle 2"/>
          <p:cNvSpPr>
            <a:spLocks noGrp="1" noRot="1" noChangeAspect="1" noChangeArrowheads="1" noTextEdit="1"/>
          </p:cNvSpPr>
          <p:nvPr>
            <p:ph type="sldImg"/>
          </p:nvPr>
        </p:nvSpPr>
        <p:spPr>
          <a:xfrm>
            <a:off x="2309813" y="522288"/>
            <a:ext cx="4643437" cy="2611437"/>
          </a:xfrm>
          <a:ln/>
        </p:spPr>
      </p:sp>
      <p:sp>
        <p:nvSpPr>
          <p:cNvPr id="9297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9247742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FAEB715-B779-4DFC-9B75-204F50664DF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0819" name="Rectangle 2"/>
          <p:cNvSpPr>
            <a:spLocks noGrp="1" noRot="1" noChangeAspect="1" noChangeArrowheads="1" noTextEdit="1"/>
          </p:cNvSpPr>
          <p:nvPr>
            <p:ph type="sldImg"/>
          </p:nvPr>
        </p:nvSpPr>
        <p:spPr>
          <a:xfrm>
            <a:off x="2309813" y="522288"/>
            <a:ext cx="4643437" cy="2611437"/>
          </a:xfrm>
          <a:ln/>
        </p:spPr>
      </p:sp>
      <p:sp>
        <p:nvSpPr>
          <p:cNvPr id="93082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81247986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278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650537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279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3234254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295</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41739464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296</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047347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814EA23-B864-4966-9BE7-BE4866076BF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4195" name="Rectangle 2"/>
          <p:cNvSpPr>
            <a:spLocks noGrp="1" noRot="1" noChangeAspect="1" noChangeArrowheads="1" noTextEdit="1"/>
          </p:cNvSpPr>
          <p:nvPr>
            <p:ph type="sldImg"/>
          </p:nvPr>
        </p:nvSpPr>
        <p:spPr>
          <a:xfrm>
            <a:off x="2309813" y="522288"/>
            <a:ext cx="4643437" cy="2611437"/>
          </a:xfrm>
          <a:ln/>
        </p:spPr>
      </p:sp>
      <p:sp>
        <p:nvSpPr>
          <p:cNvPr id="9041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371772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AB6D170-7E1B-46AF-8FE1-CF5ADE471448}"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6243" name="Rectangle 2"/>
          <p:cNvSpPr>
            <a:spLocks noGrp="1" noRot="1" noChangeAspect="1" noChangeArrowheads="1" noTextEdit="1"/>
          </p:cNvSpPr>
          <p:nvPr>
            <p:ph type="sldImg"/>
          </p:nvPr>
        </p:nvSpPr>
        <p:spPr>
          <a:xfrm>
            <a:off x="2309813" y="522288"/>
            <a:ext cx="4643437" cy="2611437"/>
          </a:xfrm>
          <a:ln/>
        </p:spPr>
      </p:sp>
      <p:sp>
        <p:nvSpPr>
          <p:cNvPr id="9062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02855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3942941-6171-4A84-B45D-FC7C306ABD3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11363" name="Rectangle 2"/>
          <p:cNvSpPr>
            <a:spLocks noGrp="1" noRot="1" noChangeAspect="1" noChangeArrowheads="1" noTextEdit="1"/>
          </p:cNvSpPr>
          <p:nvPr>
            <p:ph type="sldImg"/>
          </p:nvPr>
        </p:nvSpPr>
        <p:spPr>
          <a:xfrm>
            <a:off x="2309813" y="522288"/>
            <a:ext cx="4643437" cy="2611437"/>
          </a:xfrm>
          <a:ln/>
        </p:spPr>
      </p:sp>
      <p:sp>
        <p:nvSpPr>
          <p:cNvPr id="9113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90840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1BC4AFD-D9F6-4D0F-98B2-1C8F1259BA7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4067" name="Rectangle 2"/>
          <p:cNvSpPr>
            <a:spLocks noGrp="1" noRot="1" noChangeAspect="1" noChangeArrowheads="1" noTextEdit="1"/>
          </p:cNvSpPr>
          <p:nvPr>
            <p:ph type="sldImg"/>
          </p:nvPr>
        </p:nvSpPr>
        <p:spPr>
          <a:xfrm>
            <a:off x="2309813" y="522288"/>
            <a:ext cx="4643437" cy="2611437"/>
          </a:xfrm>
          <a:ln/>
        </p:spPr>
      </p:sp>
      <p:sp>
        <p:nvSpPr>
          <p:cNvPr id="9840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11332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1680387" name="Rectangle 2"/>
          <p:cNvSpPr>
            <a:spLocks noGrp="1" noRot="1" noChangeAspect="1" noChangeArrowheads="1" noTextEdit="1"/>
          </p:cNvSpPr>
          <p:nvPr>
            <p:ph type="sldImg"/>
          </p:nvPr>
        </p:nvSpPr>
        <p:spPr>
          <a:xfrm>
            <a:off x="2309813" y="522288"/>
            <a:ext cx="4643437" cy="2611437"/>
          </a:xfrm>
          <a:ln/>
        </p:spPr>
      </p:sp>
      <p:sp>
        <p:nvSpPr>
          <p:cNvPr id="16803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1221474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639252D-32DF-491C-8CDA-5398A1E7740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5091" name="Rectangle 2"/>
          <p:cNvSpPr>
            <a:spLocks noGrp="1" noRot="1" noChangeAspect="1" noChangeArrowheads="1" noTextEdit="1"/>
          </p:cNvSpPr>
          <p:nvPr>
            <p:ph type="sldImg"/>
          </p:nvPr>
        </p:nvSpPr>
        <p:spPr>
          <a:xfrm>
            <a:off x="2309813" y="522288"/>
            <a:ext cx="4643437" cy="2611437"/>
          </a:xfrm>
          <a:ln/>
        </p:spPr>
      </p:sp>
      <p:sp>
        <p:nvSpPr>
          <p:cNvPr id="98509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30110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955A68-113C-4B5E-A180-55ABAE5C0D7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6115" name="Rectangle 2"/>
          <p:cNvSpPr>
            <a:spLocks noGrp="1" noRot="1" noChangeAspect="1" noChangeArrowheads="1" noTextEdit="1"/>
          </p:cNvSpPr>
          <p:nvPr>
            <p:ph type="sldImg"/>
          </p:nvPr>
        </p:nvSpPr>
        <p:spPr>
          <a:xfrm>
            <a:off x="2309813" y="522288"/>
            <a:ext cx="4643437" cy="2611437"/>
          </a:xfrm>
          <a:ln/>
        </p:spPr>
      </p:sp>
      <p:sp>
        <p:nvSpPr>
          <p:cNvPr id="9861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098768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206C3D6-A369-47E9-B8AE-1363D7B8D198}"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7139" name="Rectangle 2"/>
          <p:cNvSpPr>
            <a:spLocks noGrp="1" noRot="1" noChangeAspect="1" noChangeArrowheads="1" noTextEdit="1"/>
          </p:cNvSpPr>
          <p:nvPr>
            <p:ph type="sldImg"/>
          </p:nvPr>
        </p:nvSpPr>
        <p:spPr>
          <a:xfrm>
            <a:off x="2309813" y="522288"/>
            <a:ext cx="4643437" cy="2611437"/>
          </a:xfrm>
          <a:ln/>
        </p:spPr>
      </p:sp>
      <p:sp>
        <p:nvSpPr>
          <p:cNvPr id="98714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269024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289FD43-D6DB-4609-AC36-58377107903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8163" name="Rectangle 2"/>
          <p:cNvSpPr>
            <a:spLocks noGrp="1" noRot="1" noChangeAspect="1" noChangeArrowheads="1" noTextEdit="1"/>
          </p:cNvSpPr>
          <p:nvPr>
            <p:ph type="sldImg"/>
          </p:nvPr>
        </p:nvSpPr>
        <p:spPr>
          <a:xfrm>
            <a:off x="2309813" y="522288"/>
            <a:ext cx="4643437" cy="2611437"/>
          </a:xfrm>
          <a:ln/>
        </p:spPr>
      </p:sp>
      <p:sp>
        <p:nvSpPr>
          <p:cNvPr id="9881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71026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A2F74E3-F4D5-418B-B2DB-9D487FF49B01}"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9187" name="Rectangle 2"/>
          <p:cNvSpPr>
            <a:spLocks noGrp="1" noRot="1" noChangeAspect="1" noChangeArrowheads="1" noTextEdit="1"/>
          </p:cNvSpPr>
          <p:nvPr>
            <p:ph type="sldImg"/>
          </p:nvPr>
        </p:nvSpPr>
        <p:spPr>
          <a:xfrm>
            <a:off x="2309813" y="522288"/>
            <a:ext cx="4643437" cy="2611437"/>
          </a:xfrm>
          <a:ln/>
        </p:spPr>
      </p:sp>
      <p:sp>
        <p:nvSpPr>
          <p:cNvPr id="98918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09843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51B7ABD-0F97-4165-B45A-6D11122BC215}"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16099" name="Rectangle 2"/>
          <p:cNvSpPr>
            <a:spLocks noGrp="1" noRot="1" noChangeAspect="1" noChangeArrowheads="1" noTextEdit="1"/>
          </p:cNvSpPr>
          <p:nvPr>
            <p:ph type="sldImg"/>
          </p:nvPr>
        </p:nvSpPr>
        <p:spPr>
          <a:xfrm>
            <a:off x="2309813" y="522288"/>
            <a:ext cx="4643437" cy="2611437"/>
          </a:xfrm>
          <a:ln/>
        </p:spPr>
      </p:sp>
      <p:sp>
        <p:nvSpPr>
          <p:cNvPr id="5161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536955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919FE1B-5364-42B5-8C1A-E1AF60E3CB8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29763" name="Rectangle 2"/>
          <p:cNvSpPr>
            <a:spLocks noGrp="1" noRot="1" noChangeAspect="1" noChangeArrowheads="1" noTextEdit="1"/>
          </p:cNvSpPr>
          <p:nvPr>
            <p:ph type="sldImg"/>
          </p:nvPr>
        </p:nvSpPr>
        <p:spPr>
          <a:xfrm>
            <a:off x="2309813" y="522288"/>
            <a:ext cx="4643437" cy="2611437"/>
          </a:xfrm>
          <a:ln/>
        </p:spPr>
      </p:sp>
      <p:sp>
        <p:nvSpPr>
          <p:cNvPr id="6297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615861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0207A1C-C7F4-41D4-B01E-B4C03786A1FE}"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30787" name="Rectangle 2"/>
          <p:cNvSpPr>
            <a:spLocks noGrp="1" noRot="1" noChangeAspect="1" noChangeArrowheads="1" noTextEdit="1"/>
          </p:cNvSpPr>
          <p:nvPr>
            <p:ph type="sldImg"/>
          </p:nvPr>
        </p:nvSpPr>
        <p:spPr>
          <a:xfrm>
            <a:off x="2309813" y="522288"/>
            <a:ext cx="4643437" cy="2611437"/>
          </a:xfrm>
          <a:ln/>
        </p:spPr>
      </p:sp>
      <p:sp>
        <p:nvSpPr>
          <p:cNvPr id="63078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36265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9E383CE-08E0-4417-A177-8EBAFE47E693}"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31811" name="Rectangle 2"/>
          <p:cNvSpPr>
            <a:spLocks noGrp="1" noRot="1" noChangeAspect="1" noChangeArrowheads="1" noTextEdit="1"/>
          </p:cNvSpPr>
          <p:nvPr>
            <p:ph type="sldImg"/>
          </p:nvPr>
        </p:nvSpPr>
        <p:spPr>
          <a:xfrm>
            <a:off x="2309813" y="522288"/>
            <a:ext cx="4643437" cy="2611437"/>
          </a:xfrm>
          <a:ln/>
        </p:spPr>
      </p:sp>
      <p:sp>
        <p:nvSpPr>
          <p:cNvPr id="6318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09951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9E383CE-08E0-4417-A177-8EBAFE47E693}"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31811" name="Rectangle 2"/>
          <p:cNvSpPr>
            <a:spLocks noGrp="1" noRot="1" noChangeAspect="1" noChangeArrowheads="1" noTextEdit="1"/>
          </p:cNvSpPr>
          <p:nvPr>
            <p:ph type="sldImg"/>
          </p:nvPr>
        </p:nvSpPr>
        <p:spPr>
          <a:xfrm>
            <a:off x="2309813" y="522288"/>
            <a:ext cx="4643437" cy="2611437"/>
          </a:xfrm>
          <a:ln/>
        </p:spPr>
      </p:sp>
      <p:sp>
        <p:nvSpPr>
          <p:cNvPr id="6318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41628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2691" name="Rectangle 2"/>
          <p:cNvSpPr>
            <a:spLocks noGrp="1" noRot="1" noChangeAspect="1" noChangeArrowheads="1" noTextEdit="1"/>
          </p:cNvSpPr>
          <p:nvPr>
            <p:ph type="sldImg"/>
          </p:nvPr>
        </p:nvSpPr>
        <p:spPr>
          <a:xfrm>
            <a:off x="2309813" y="522288"/>
            <a:ext cx="4643437" cy="2611437"/>
          </a:xfrm>
          <a:ln/>
        </p:spPr>
      </p:sp>
      <p:sp>
        <p:nvSpPr>
          <p:cNvPr id="88269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440907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4E492B8-CE2E-42F2-BB25-AEEC83B48B9B}"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34883" name="Rectangle 2"/>
          <p:cNvSpPr>
            <a:spLocks noGrp="1" noRot="1" noChangeAspect="1" noChangeArrowheads="1" noTextEdit="1"/>
          </p:cNvSpPr>
          <p:nvPr>
            <p:ph type="sldImg"/>
          </p:nvPr>
        </p:nvSpPr>
        <p:spPr>
          <a:xfrm>
            <a:off x="2309813" y="522288"/>
            <a:ext cx="4643437" cy="2611437"/>
          </a:xfrm>
          <a:ln/>
        </p:spPr>
      </p:sp>
      <p:sp>
        <p:nvSpPr>
          <p:cNvPr id="63488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19929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4E492B8-CE2E-42F2-BB25-AEEC83B48B9B}"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34883" name="Rectangle 2"/>
          <p:cNvSpPr>
            <a:spLocks noGrp="1" noRot="1" noChangeAspect="1" noChangeArrowheads="1" noTextEdit="1"/>
          </p:cNvSpPr>
          <p:nvPr>
            <p:ph type="sldImg"/>
          </p:nvPr>
        </p:nvSpPr>
        <p:spPr>
          <a:xfrm>
            <a:off x="2309813" y="522288"/>
            <a:ext cx="4643437" cy="2611437"/>
          </a:xfrm>
          <a:ln/>
        </p:spPr>
      </p:sp>
      <p:sp>
        <p:nvSpPr>
          <p:cNvPr id="63488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425544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CCBCD75-638B-46BB-9279-93936921CF95}"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27715" name="Rectangle 2"/>
          <p:cNvSpPr>
            <a:spLocks noGrp="1" noRot="1" noChangeAspect="1" noChangeArrowheads="1" noTextEdit="1"/>
          </p:cNvSpPr>
          <p:nvPr>
            <p:ph type="sldImg"/>
          </p:nvPr>
        </p:nvSpPr>
        <p:spPr>
          <a:xfrm>
            <a:off x="2309813" y="522288"/>
            <a:ext cx="4643437" cy="2611437"/>
          </a:xfrm>
          <a:ln/>
        </p:spPr>
      </p:sp>
      <p:sp>
        <p:nvSpPr>
          <p:cNvPr id="6277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92076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81A80FD-4BFE-412D-80BE-D8E10AFF9406}"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28739" name="Rectangle 2"/>
          <p:cNvSpPr>
            <a:spLocks noGrp="1" noRot="1" noChangeAspect="1" noChangeArrowheads="1" noTextEdit="1"/>
          </p:cNvSpPr>
          <p:nvPr>
            <p:ph type="sldImg"/>
          </p:nvPr>
        </p:nvSpPr>
        <p:spPr>
          <a:xfrm>
            <a:off x="2309813" y="522288"/>
            <a:ext cx="4643437" cy="2611437"/>
          </a:xfrm>
          <a:ln/>
        </p:spPr>
      </p:sp>
      <p:sp>
        <p:nvSpPr>
          <p:cNvPr id="62874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179763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BE039CD-5EF7-464A-913A-5F321E9F98DC}"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2051" name="Rectangle 2"/>
          <p:cNvSpPr>
            <a:spLocks noGrp="1" noRot="1" noChangeAspect="1" noChangeArrowheads="1" noTextEdit="1"/>
          </p:cNvSpPr>
          <p:nvPr>
            <p:ph type="sldImg"/>
          </p:nvPr>
        </p:nvSpPr>
        <p:spPr>
          <a:xfrm>
            <a:off x="2309813" y="522288"/>
            <a:ext cx="4643437" cy="2611437"/>
          </a:xfrm>
          <a:ln/>
        </p:spPr>
      </p:sp>
      <p:sp>
        <p:nvSpPr>
          <p:cNvPr id="64205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55473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A3781AD-3FEF-4288-AB08-BFFB7D1910BC}"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3075" name="Rectangle 2"/>
          <p:cNvSpPr>
            <a:spLocks noGrp="1" noRot="1" noChangeAspect="1" noChangeArrowheads="1" noTextEdit="1"/>
          </p:cNvSpPr>
          <p:nvPr>
            <p:ph type="sldImg"/>
          </p:nvPr>
        </p:nvSpPr>
        <p:spPr>
          <a:xfrm>
            <a:off x="2309813" y="522288"/>
            <a:ext cx="4643437" cy="2611437"/>
          </a:xfrm>
          <a:ln/>
        </p:spPr>
      </p:sp>
      <p:sp>
        <p:nvSpPr>
          <p:cNvPr id="64307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15695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4380D2E-CFD0-4C8F-B1EE-3EE77D8195B7}"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4099" name="Rectangle 2"/>
          <p:cNvSpPr>
            <a:spLocks noGrp="1" noRot="1" noChangeAspect="1" noChangeArrowheads="1" noTextEdit="1"/>
          </p:cNvSpPr>
          <p:nvPr>
            <p:ph type="sldImg"/>
          </p:nvPr>
        </p:nvSpPr>
        <p:spPr>
          <a:xfrm>
            <a:off x="2309813" y="522288"/>
            <a:ext cx="4643437" cy="2611437"/>
          </a:xfrm>
          <a:ln/>
        </p:spPr>
      </p:sp>
      <p:sp>
        <p:nvSpPr>
          <p:cNvPr id="6441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421087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942717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53ED6E3-081A-4799-9668-69010567DD4B}"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62531" name="Rectangle 2"/>
          <p:cNvSpPr>
            <a:spLocks noGrp="1" noRot="1" noChangeAspect="1" noChangeArrowheads="1" noTextEdit="1"/>
          </p:cNvSpPr>
          <p:nvPr>
            <p:ph type="sldImg"/>
          </p:nvPr>
        </p:nvSpPr>
        <p:spPr>
          <a:xfrm>
            <a:off x="2309813" y="522288"/>
            <a:ext cx="4643437" cy="2611437"/>
          </a:xfrm>
          <a:ln/>
        </p:spPr>
      </p:sp>
      <p:sp>
        <p:nvSpPr>
          <p:cNvPr id="6625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24113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F96861F-426B-495A-8518-91889C10CFE3}"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85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66627" name="Rectangle 2"/>
          <p:cNvSpPr>
            <a:spLocks noGrp="1" noRot="1" noChangeAspect="1" noChangeArrowheads="1" noTextEdit="1"/>
          </p:cNvSpPr>
          <p:nvPr>
            <p:ph type="sldImg"/>
          </p:nvPr>
        </p:nvSpPr>
        <p:spPr>
          <a:xfrm>
            <a:off x="2311400" y="522288"/>
            <a:ext cx="4643438" cy="2611437"/>
          </a:xfrm>
          <a:ln/>
        </p:spPr>
      </p:sp>
      <p:sp>
        <p:nvSpPr>
          <p:cNvPr id="666628" name="Rectangle 3"/>
          <p:cNvSpPr>
            <a:spLocks noGrp="1" noChangeArrowheads="1"/>
          </p:cNvSpPr>
          <p:nvPr>
            <p:ph type="body" idx="1"/>
          </p:nvPr>
        </p:nvSpPr>
        <p:spPr>
          <a:noFill/>
          <a:ln/>
        </p:spPr>
        <p:txBody>
          <a:bodyPr lIns="92729" tIns="46364" rIns="92729" bIns="46364"/>
          <a:lstStyle/>
          <a:p>
            <a:pPr eaLnBrk="1" hangingPunct="1"/>
            <a:endParaRPr lang="en-CA"/>
          </a:p>
        </p:txBody>
      </p:sp>
    </p:spTree>
    <p:extLst>
      <p:ext uri="{BB962C8B-B14F-4D97-AF65-F5344CB8AC3E}">
        <p14:creationId xmlns:p14="http://schemas.microsoft.com/office/powerpoint/2010/main" val="385322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EA806D2-6D2C-44E0-ACD7-C2E83F6C6A0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3715" name="Rectangle 2"/>
          <p:cNvSpPr>
            <a:spLocks noGrp="1" noRot="1" noChangeAspect="1" noChangeArrowheads="1" noTextEdit="1"/>
          </p:cNvSpPr>
          <p:nvPr>
            <p:ph type="sldImg"/>
          </p:nvPr>
        </p:nvSpPr>
        <p:spPr>
          <a:xfrm>
            <a:off x="2309813" y="522288"/>
            <a:ext cx="4643437" cy="2611437"/>
          </a:xfrm>
          <a:ln/>
        </p:spPr>
      </p:sp>
      <p:sp>
        <p:nvSpPr>
          <p:cNvPr id="8837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08179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72771" name="Rectangle 2"/>
          <p:cNvSpPr>
            <a:spLocks noGrp="1" noRot="1" noChangeAspect="1" noChangeArrowheads="1" noTextEdit="1"/>
          </p:cNvSpPr>
          <p:nvPr>
            <p:ph type="sldImg"/>
          </p:nvPr>
        </p:nvSpPr>
        <p:spPr>
          <a:xfrm>
            <a:off x="2309813" y="522288"/>
            <a:ext cx="4643437" cy="2611437"/>
          </a:xfrm>
          <a:ln/>
        </p:spPr>
      </p:sp>
      <p:sp>
        <p:nvSpPr>
          <p:cNvPr id="6727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3709323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A980502-6739-407E-BC04-86BB17903FA9}" type="slidenum">
              <a:rPr kumimoji="0" lang="ar-EG"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16899" name="Rectangle 2"/>
          <p:cNvSpPr>
            <a:spLocks noGrp="1" noRot="1" noChangeAspect="1" noChangeArrowheads="1" noTextEdit="1"/>
          </p:cNvSpPr>
          <p:nvPr>
            <p:ph type="sldImg"/>
          </p:nvPr>
        </p:nvSpPr>
        <p:spPr>
          <a:xfrm>
            <a:off x="2309813" y="522288"/>
            <a:ext cx="4643437" cy="2611437"/>
          </a:xfrm>
          <a:ln/>
        </p:spPr>
      </p:sp>
      <p:sp>
        <p:nvSpPr>
          <p:cNvPr id="1616900"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532649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6769B54-D4F4-4E1F-A996-C5F051C665C6}" type="slidenum">
              <a:rPr kumimoji="0" lang="ar-EG"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89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17923" name="Rectangle 2"/>
          <p:cNvSpPr>
            <a:spLocks noGrp="1" noRot="1" noChangeAspect="1" noChangeArrowheads="1" noTextEdit="1"/>
          </p:cNvSpPr>
          <p:nvPr>
            <p:ph type="sldImg"/>
          </p:nvPr>
        </p:nvSpPr>
        <p:spPr>
          <a:xfrm>
            <a:off x="2309813" y="522288"/>
            <a:ext cx="4643437" cy="2611437"/>
          </a:xfrm>
          <a:ln/>
        </p:spPr>
      </p:sp>
      <p:sp>
        <p:nvSpPr>
          <p:cNvPr id="16179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2293268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DBAD349-B89F-4F94-BA5E-809DA6F1806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99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37379" name="Rectangle 2"/>
          <p:cNvSpPr>
            <a:spLocks noGrp="1" noRot="1" noChangeAspect="1" noChangeArrowheads="1" noTextEdit="1"/>
          </p:cNvSpPr>
          <p:nvPr>
            <p:ph type="sldImg"/>
          </p:nvPr>
        </p:nvSpPr>
        <p:spPr>
          <a:xfrm>
            <a:off x="2309813" y="522288"/>
            <a:ext cx="4643437" cy="2611437"/>
          </a:xfrm>
          <a:ln/>
        </p:spPr>
      </p:sp>
      <p:sp>
        <p:nvSpPr>
          <p:cNvPr id="16373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80292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77FDD86-4F88-48A7-8578-B666EB5968BD}"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100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38403" name="Rectangle 2"/>
          <p:cNvSpPr>
            <a:spLocks noGrp="1" noRot="1" noChangeAspect="1" noChangeArrowheads="1" noTextEdit="1"/>
          </p:cNvSpPr>
          <p:nvPr>
            <p:ph type="sldImg"/>
          </p:nvPr>
        </p:nvSpPr>
        <p:spPr>
          <a:xfrm>
            <a:off x="2309813" y="522288"/>
            <a:ext cx="4643437" cy="2611437"/>
          </a:xfrm>
          <a:ln/>
        </p:spPr>
      </p:sp>
      <p:sp>
        <p:nvSpPr>
          <p:cNvPr id="16384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874416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0853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9164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2892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6923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55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09813" y="522288"/>
            <a:ext cx="4643437" cy="261143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E9FC2A5-9E34-4DE8-B62F-EC6C5AB1850D}" type="slidenum">
              <a:rPr kumimoji="0" lang="ar-EG"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31416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706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8132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345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7635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6657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0530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075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7981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3783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122</a:t>
            </a:fld>
            <a:endParaRPr lang="fr-FR"/>
          </a:p>
        </p:txBody>
      </p:sp>
    </p:spTree>
    <p:extLst>
      <p:ext uri="{BB962C8B-B14F-4D97-AF65-F5344CB8AC3E}">
        <p14:creationId xmlns:p14="http://schemas.microsoft.com/office/powerpoint/2010/main" val="1721776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42F0B71-613D-4AFC-A93B-0CF4E5D9D2E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9859" name="Rectangle 2"/>
          <p:cNvSpPr>
            <a:spLocks noGrp="1" noRot="1" noChangeAspect="1" noChangeArrowheads="1" noTextEdit="1"/>
          </p:cNvSpPr>
          <p:nvPr>
            <p:ph type="sldImg"/>
          </p:nvPr>
        </p:nvSpPr>
        <p:spPr>
          <a:xfrm>
            <a:off x="2309813" y="522288"/>
            <a:ext cx="4643437" cy="2611437"/>
          </a:xfrm>
          <a:ln/>
        </p:spPr>
      </p:sp>
      <p:sp>
        <p:nvSpPr>
          <p:cNvPr id="88986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205473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124</a:t>
            </a:fld>
            <a:endParaRPr lang="fr-FR"/>
          </a:p>
        </p:txBody>
      </p:sp>
    </p:spTree>
    <p:extLst>
      <p:ext uri="{BB962C8B-B14F-4D97-AF65-F5344CB8AC3E}">
        <p14:creationId xmlns:p14="http://schemas.microsoft.com/office/powerpoint/2010/main" val="15713297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204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28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709E3B5-E524-4957-B426-CDF55EA2F3D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0883" name="Rectangle 2"/>
          <p:cNvSpPr>
            <a:spLocks noGrp="1" noRot="1" noChangeAspect="1" noChangeArrowheads="1" noTextEdit="1"/>
          </p:cNvSpPr>
          <p:nvPr>
            <p:ph type="sldImg"/>
          </p:nvPr>
        </p:nvSpPr>
        <p:spPr>
          <a:xfrm>
            <a:off x="2309813" y="522288"/>
            <a:ext cx="4643437" cy="2611437"/>
          </a:xfrm>
          <a:ln/>
        </p:spPr>
      </p:sp>
      <p:sp>
        <p:nvSpPr>
          <p:cNvPr id="89088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370823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9014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0684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6982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2837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5153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4053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142</a:t>
            </a:fld>
            <a:endParaRPr lang="fr-FR"/>
          </a:p>
        </p:txBody>
      </p:sp>
    </p:spTree>
    <p:extLst>
      <p:ext uri="{BB962C8B-B14F-4D97-AF65-F5344CB8AC3E}">
        <p14:creationId xmlns:p14="http://schemas.microsoft.com/office/powerpoint/2010/main" val="34366673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143</a:t>
            </a:fld>
            <a:endParaRPr lang="fr-FR"/>
          </a:p>
        </p:txBody>
      </p:sp>
    </p:spTree>
    <p:extLst>
      <p:ext uri="{BB962C8B-B14F-4D97-AF65-F5344CB8AC3E}">
        <p14:creationId xmlns:p14="http://schemas.microsoft.com/office/powerpoint/2010/main" val="3347925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144</a:t>
            </a:fld>
            <a:endParaRPr lang="fr-FR"/>
          </a:p>
        </p:txBody>
      </p:sp>
    </p:spTree>
    <p:extLst>
      <p:ext uri="{BB962C8B-B14F-4D97-AF65-F5344CB8AC3E}">
        <p14:creationId xmlns:p14="http://schemas.microsoft.com/office/powerpoint/2010/main" val="3464275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2E53939-F773-4B42-B37F-491B32C7AE4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44131" name="Rectangle 2"/>
          <p:cNvSpPr>
            <a:spLocks noGrp="1" noRot="1" noChangeAspect="1" noChangeArrowheads="1" noTextEdit="1"/>
          </p:cNvSpPr>
          <p:nvPr>
            <p:ph type="sldImg"/>
          </p:nvPr>
        </p:nvSpPr>
        <p:spPr>
          <a:xfrm>
            <a:off x="2309813" y="522288"/>
            <a:ext cx="4643437" cy="2611437"/>
          </a:xfrm>
          <a:ln/>
        </p:spPr>
      </p:sp>
      <p:sp>
        <p:nvSpPr>
          <p:cNvPr id="9441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9874530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145</a:t>
            </a:fld>
            <a:endParaRPr lang="fr-FR"/>
          </a:p>
        </p:txBody>
      </p:sp>
    </p:spTree>
    <p:extLst>
      <p:ext uri="{BB962C8B-B14F-4D97-AF65-F5344CB8AC3E}">
        <p14:creationId xmlns:p14="http://schemas.microsoft.com/office/powerpoint/2010/main" val="11626380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146</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370231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147</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0511066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148</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22845817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149</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0733052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150</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40226264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151</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433122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152</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2136409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153</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41868077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154</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08951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2BFD84F-7890-4AEB-B8E2-B54431C77D3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45155" name="Rectangle 2"/>
          <p:cNvSpPr>
            <a:spLocks noGrp="1" noRot="1" noChangeAspect="1" noChangeArrowheads="1" noTextEdit="1"/>
          </p:cNvSpPr>
          <p:nvPr>
            <p:ph type="sldImg"/>
          </p:nvPr>
        </p:nvSpPr>
        <p:spPr>
          <a:xfrm>
            <a:off x="2309813" y="522288"/>
            <a:ext cx="4643437" cy="2611437"/>
          </a:xfrm>
          <a:ln/>
        </p:spPr>
      </p:sp>
      <p:sp>
        <p:nvSpPr>
          <p:cNvPr id="9451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003194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155</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2519897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156</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66368237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DDD6F-DC5C-4F0E-AF77-1D216BC44958}" type="slidenum">
              <a:rPr lang="ar-SA"/>
              <a:pPr/>
              <a:t>157</a:t>
            </a:fld>
            <a:endParaRPr lang="en-US"/>
          </a:p>
        </p:txBody>
      </p:sp>
      <p:sp>
        <p:nvSpPr>
          <p:cNvPr id="11459586" name="Rectangle 2"/>
          <p:cNvSpPr>
            <a:spLocks noGrp="1" noRot="1" noChangeAspect="1" noChangeArrowheads="1" noTextEdit="1"/>
          </p:cNvSpPr>
          <p:nvPr>
            <p:ph type="sldImg"/>
          </p:nvPr>
        </p:nvSpPr>
        <p:spPr>
          <a:xfrm>
            <a:off x="2309813" y="522288"/>
            <a:ext cx="4643437" cy="2611437"/>
          </a:xfrm>
          <a:ln/>
        </p:spPr>
      </p:sp>
      <p:sp>
        <p:nvSpPr>
          <p:cNvPr id="1145958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8159408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158</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1411460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B36B5-A150-49B7-8DA9-D0DC666000C2}" type="slidenum">
              <a:rPr lang="ar-SA"/>
              <a:pPr/>
              <a:t>161</a:t>
            </a:fld>
            <a:endParaRPr lang="en-US"/>
          </a:p>
        </p:txBody>
      </p:sp>
      <p:sp>
        <p:nvSpPr>
          <p:cNvPr id="4965378" name="Rectangle 2"/>
          <p:cNvSpPr>
            <a:spLocks noGrp="1" noRot="1" noChangeAspect="1" noChangeArrowheads="1" noTextEdit="1"/>
          </p:cNvSpPr>
          <p:nvPr>
            <p:ph type="sldImg"/>
          </p:nvPr>
        </p:nvSpPr>
        <p:spPr>
          <a:xfrm>
            <a:off x="2309813" y="522288"/>
            <a:ext cx="4643437" cy="2611437"/>
          </a:xfrm>
          <a:ln/>
        </p:spPr>
      </p:sp>
      <p:sp>
        <p:nvSpPr>
          <p:cNvPr id="496537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5023444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7F8D6-725D-4D40-86F6-7E82B9B84D15}" type="slidenum">
              <a:rPr lang="ar-SA"/>
              <a:pPr/>
              <a:t>163</a:t>
            </a:fld>
            <a:endParaRPr lang="en-US"/>
          </a:p>
        </p:txBody>
      </p:sp>
      <p:sp>
        <p:nvSpPr>
          <p:cNvPr id="4967426" name="Rectangle 2"/>
          <p:cNvSpPr>
            <a:spLocks noGrp="1" noRot="1" noChangeAspect="1" noChangeArrowheads="1" noTextEdit="1"/>
          </p:cNvSpPr>
          <p:nvPr>
            <p:ph type="sldImg"/>
          </p:nvPr>
        </p:nvSpPr>
        <p:spPr>
          <a:xfrm>
            <a:off x="2309813" y="522288"/>
            <a:ext cx="4643437" cy="2611437"/>
          </a:xfrm>
          <a:ln/>
        </p:spPr>
      </p:sp>
      <p:sp>
        <p:nvSpPr>
          <p:cNvPr id="496742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5667533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BD7E3-8C14-4954-9002-C90CE786C9BD}" type="slidenum">
              <a:rPr lang="ar-SA"/>
              <a:pPr/>
              <a:t>164</a:t>
            </a:fld>
            <a:endParaRPr lang="en-US"/>
          </a:p>
        </p:txBody>
      </p:sp>
      <p:sp>
        <p:nvSpPr>
          <p:cNvPr id="11231234" name="Rectangle 2"/>
          <p:cNvSpPr>
            <a:spLocks noGrp="1" noRot="1" noChangeAspect="1" noChangeArrowheads="1" noTextEdit="1"/>
          </p:cNvSpPr>
          <p:nvPr>
            <p:ph type="sldImg"/>
          </p:nvPr>
        </p:nvSpPr>
        <p:spPr>
          <a:xfrm>
            <a:off x="2309813" y="522288"/>
            <a:ext cx="4643437" cy="2611437"/>
          </a:xfrm>
          <a:ln/>
        </p:spPr>
      </p:sp>
      <p:sp>
        <p:nvSpPr>
          <p:cNvPr id="1123123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86181960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810F4-FEAF-4709-BBC3-BE4A42A1AE43}" type="slidenum">
              <a:rPr lang="ar-SA"/>
              <a:pPr/>
              <a:t>165</a:t>
            </a:fld>
            <a:endParaRPr lang="en-US"/>
          </a:p>
        </p:txBody>
      </p:sp>
      <p:sp>
        <p:nvSpPr>
          <p:cNvPr id="4969474" name="Rectangle 2"/>
          <p:cNvSpPr>
            <a:spLocks noGrp="1" noRot="1" noChangeAspect="1" noChangeArrowheads="1" noTextEdit="1"/>
          </p:cNvSpPr>
          <p:nvPr>
            <p:ph type="sldImg"/>
          </p:nvPr>
        </p:nvSpPr>
        <p:spPr>
          <a:xfrm>
            <a:off x="2309813" y="522288"/>
            <a:ext cx="4643437" cy="2611437"/>
          </a:xfrm>
          <a:ln/>
        </p:spPr>
      </p:sp>
      <p:sp>
        <p:nvSpPr>
          <p:cNvPr id="496947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468385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09813" y="522288"/>
            <a:ext cx="4643437" cy="261143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AF124DB-1AD8-4079-AFDD-7FE1F9F80A72}"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166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886805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6BE8D-E95B-4B36-8BA6-BDFD0233C22B}" type="slidenum">
              <a:rPr lang="ar-SA"/>
              <a:pPr/>
              <a:t>168</a:t>
            </a:fld>
            <a:endParaRPr lang="en-US"/>
          </a:p>
        </p:txBody>
      </p:sp>
      <p:sp>
        <p:nvSpPr>
          <p:cNvPr id="4973570" name="Rectangle 2"/>
          <p:cNvSpPr>
            <a:spLocks noGrp="1" noRot="1" noChangeAspect="1" noChangeArrowheads="1" noTextEdit="1"/>
          </p:cNvSpPr>
          <p:nvPr>
            <p:ph type="sldImg"/>
          </p:nvPr>
        </p:nvSpPr>
        <p:spPr>
          <a:xfrm>
            <a:off x="2309813" y="522288"/>
            <a:ext cx="4643437" cy="2611437"/>
          </a:xfrm>
          <a:ln/>
        </p:spPr>
      </p:sp>
      <p:sp>
        <p:nvSpPr>
          <p:cNvPr id="497357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73052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BD1D733-61C3-4582-9D9C-65DF1C0BA72B}" type="datetimeFigureOut">
              <a:rPr lang="fr-FR" smtClean="0"/>
              <a:t>18/01/2025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375292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D1D733-61C3-4582-9D9C-65DF1C0BA72B}" type="datetimeFigureOut">
              <a:rPr lang="fr-FR" smtClean="0"/>
              <a:t>18/01/2025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23703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D1D733-61C3-4582-9D9C-65DF1C0BA72B}" type="datetimeFigureOut">
              <a:rPr lang="fr-FR" smtClean="0"/>
              <a:t>18/01/2025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439789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0363200" cy="1143000"/>
          </a:xfrm>
        </p:spPr>
        <p:txBody>
          <a:bodyPr/>
          <a:lstStyle/>
          <a:p>
            <a:r>
              <a:rPr lang="en-US"/>
              <a:t>Click to edit Master title style</a:t>
            </a:r>
          </a:p>
        </p:txBody>
      </p:sp>
      <p:sp>
        <p:nvSpPr>
          <p:cNvPr id="3" name="Table Placeholder 2"/>
          <p:cNvSpPr>
            <a:spLocks noGrp="1"/>
          </p:cNvSpPr>
          <p:nvPr>
            <p:ph type="tbl" idx="1"/>
          </p:nvPr>
        </p:nvSpPr>
        <p:spPr>
          <a:xfrm>
            <a:off x="406400" y="1371600"/>
            <a:ext cx="10363200" cy="4114800"/>
          </a:xfrm>
        </p:spPr>
        <p:txBody>
          <a:bodyPr/>
          <a:lstStyle/>
          <a:p>
            <a:pPr lvl="0"/>
            <a:endParaRPr lang="en-US" noProof="0"/>
          </a:p>
        </p:txBody>
      </p:sp>
    </p:spTree>
    <p:extLst>
      <p:ext uri="{BB962C8B-B14F-4D97-AF65-F5344CB8AC3E}">
        <p14:creationId xmlns:p14="http://schemas.microsoft.com/office/powerpoint/2010/main" val="41197591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0"/>
            <a:ext cx="10363200" cy="5486400"/>
          </a:xfrm>
        </p:spPr>
        <p:txBody>
          <a:bodyPr/>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4781409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03632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06400" y="1371600"/>
            <a:ext cx="5080000" cy="4114800"/>
          </a:xfrm>
        </p:spPr>
        <p:txBody>
          <a:bodyPr/>
          <a:lstStyle>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689600" y="1371600"/>
            <a:ext cx="5080000" cy="4114800"/>
          </a:xfrm>
        </p:spPr>
        <p:txBody>
          <a:bodyPr/>
          <a:lstStyle>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4722387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D1D733-61C3-4582-9D9C-65DF1C0BA72B}" type="datetimeFigureOut">
              <a:rPr lang="fr-FR" smtClean="0"/>
              <a:t>18/01/2025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207728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BD1D733-61C3-4582-9D9C-65DF1C0BA72B}" type="datetimeFigureOut">
              <a:rPr lang="fr-FR" smtClean="0"/>
              <a:t>18/01/2025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85787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BD1D733-61C3-4582-9D9C-65DF1C0BA72B}" type="datetimeFigureOut">
              <a:rPr lang="fr-FR" smtClean="0"/>
              <a:t>18/01/2025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3602601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BD1D733-61C3-4582-9D9C-65DF1C0BA72B}" type="datetimeFigureOut">
              <a:rPr lang="fr-FR" smtClean="0"/>
              <a:t>18/01/2025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275027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BD1D733-61C3-4582-9D9C-65DF1C0BA72B}" type="datetimeFigureOut">
              <a:rPr lang="fr-FR" smtClean="0"/>
              <a:t>18/01/2025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239442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1D733-61C3-4582-9D9C-65DF1C0BA72B}" type="datetimeFigureOut">
              <a:rPr lang="fr-FR" smtClean="0"/>
              <a:t>18/01/2025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203091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BD1D733-61C3-4582-9D9C-65DF1C0BA72B}" type="datetimeFigureOut">
              <a:rPr lang="fr-FR" smtClean="0"/>
              <a:t>18/01/2025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425069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BD1D733-61C3-4582-9D9C-65DF1C0BA72B}" type="datetimeFigureOut">
              <a:rPr lang="fr-FR" smtClean="0"/>
              <a:t>18/01/2025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5240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slide" Target="../slides/slide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latin typeface="Arial" panose="020B0604020202020204" pitchFamily="34" charset="0"/>
              </a:defRPr>
            </a:lvl1pPr>
          </a:lstStyle>
          <a:p>
            <a:fld id="{BBD1D733-61C3-4582-9D9C-65DF1C0BA72B}" type="datetimeFigureOut">
              <a:rPr lang="fr-FR" smtClean="0"/>
              <a:pPr/>
              <a:t>18/01/2025</a:t>
            </a:fld>
            <a:endParaRPr lang="fr-F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latin typeface="Arial" panose="020B0604020202020204" pitchFamily="34" charset="0"/>
              </a:defRPr>
            </a:lvl1pPr>
          </a:lstStyle>
          <a:p>
            <a:endParaRPr lang="fr-F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latin typeface="Arial" panose="020B0604020202020204" pitchFamily="34" charset="0"/>
              </a:defRPr>
            </a:lvl1pPr>
          </a:lstStyle>
          <a:p>
            <a:fld id="{D77AF640-FEBD-4503-BFC4-FAF1FA6C2DD9}" type="slidenum">
              <a:rPr lang="fr-FR" smtClean="0"/>
              <a:pPr/>
              <a:t>‹N°›</a:t>
            </a:fld>
            <a:endParaRPr lang="fr-FR" dirty="0"/>
          </a:p>
        </p:txBody>
      </p:sp>
      <p:sp>
        <p:nvSpPr>
          <p:cNvPr id="8" name="Action Button: Custom 3">
            <a:hlinkClick r:id="rId16" action="ppaction://hlinksldjump" highlightClick="1"/>
            <a:extLst>
              <a:ext uri="{FF2B5EF4-FFF2-40B4-BE49-F238E27FC236}">
                <a16:creationId xmlns:a16="http://schemas.microsoft.com/office/drawing/2014/main" id="{10BB86C6-B0D7-EC12-E715-D9018C23E5A6}"/>
              </a:ext>
            </a:extLst>
          </p:cNvPr>
          <p:cNvSpPr/>
          <p:nvPr userDrawn="1"/>
        </p:nvSpPr>
        <p:spPr bwMode="auto">
          <a:xfrm>
            <a:off x="3285833" y="6629400"/>
            <a:ext cx="711200" cy="228600"/>
          </a:xfrm>
          <a:prstGeom prst="actionButtonBlank">
            <a:avLst/>
          </a:prstGeom>
          <a:gradFill flip="none" rotWithShape="1">
            <a:gsLst>
              <a:gs pos="100000">
                <a:srgbClr val="3333CC"/>
              </a:gs>
              <a:gs pos="34000">
                <a:srgbClr val="85C2FF"/>
              </a:gs>
              <a:gs pos="48000">
                <a:srgbClr val="C4D6EB"/>
              </a:gs>
              <a:gs pos="100000">
                <a:srgbClr val="FFEBFA"/>
              </a:gs>
            </a:gsLst>
            <a:path path="shape">
              <a:fillToRect l="50000" t="50000" r="50000" b="50000"/>
            </a:path>
            <a:tileRect/>
          </a:gra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ctr" anchorCtr="0" compatLnSpc="1">
            <a:prstTxWarp prst="textNoShape">
              <a:avLst/>
            </a:prstTxWarp>
          </a:bodyPr>
          <a:lstStyle/>
          <a:p>
            <a:pPr algn="ctr" defTabSz="1219170" fontAlgn="base">
              <a:spcBef>
                <a:spcPct val="20000"/>
              </a:spcBef>
              <a:spcAft>
                <a:spcPct val="0"/>
              </a:spcAft>
              <a:defRPr/>
            </a:pPr>
            <a:r>
              <a:rPr lang="en-CA" sz="1467" b="1" kern="0" dirty="0">
                <a:solidFill>
                  <a:srgbClr val="C00000"/>
                </a:solidFill>
                <a:latin typeface="Arial" charset="0"/>
                <a:cs typeface="Arial" charset="0"/>
              </a:rPr>
              <a:t>Menu</a:t>
            </a:r>
          </a:p>
        </p:txBody>
      </p:sp>
    </p:spTree>
    <p:extLst>
      <p:ext uri="{BB962C8B-B14F-4D97-AF65-F5344CB8AC3E}">
        <p14:creationId xmlns:p14="http://schemas.microsoft.com/office/powerpoint/2010/main" val="23911524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263.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266.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slide" Target="slide182.xml"/><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slide" Target="slide182.xml"/><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2" Type="http://schemas.openxmlformats.org/officeDocument/2006/relationships/slide" Target="slide182.xml"/><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102.xml"/><Relationship Id="rId13" Type="http://schemas.openxmlformats.org/officeDocument/2006/relationships/slide" Target="slide230.xml"/><Relationship Id="rId3" Type="http://schemas.openxmlformats.org/officeDocument/2006/relationships/slide" Target="slide15.xml"/><Relationship Id="rId7" Type="http://schemas.openxmlformats.org/officeDocument/2006/relationships/slide" Target="slide80.xml"/><Relationship Id="rId12" Type="http://schemas.openxmlformats.org/officeDocument/2006/relationships/slide" Target="slide220.xml"/><Relationship Id="rId2"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slide" Target="slide61.xml"/><Relationship Id="rId11" Type="http://schemas.openxmlformats.org/officeDocument/2006/relationships/slide" Target="slide195.xml"/><Relationship Id="rId5" Type="http://schemas.openxmlformats.org/officeDocument/2006/relationships/slide" Target="slide41.xml"/><Relationship Id="rId10" Type="http://schemas.openxmlformats.org/officeDocument/2006/relationships/slide" Target="slide157.xml"/><Relationship Id="rId4" Type="http://schemas.openxmlformats.org/officeDocument/2006/relationships/slide" Target="slide34.xml"/><Relationship Id="rId9" Type="http://schemas.openxmlformats.org/officeDocument/2006/relationships/slide" Target="slide146.xml"/><Relationship Id="rId1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 Target="slide273.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slide" Target="slide23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4.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75.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4.xml"/></Relationships>
</file>

<file path=ppt/slides/_rels/slide27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4.xml"/></Relationships>
</file>

<file path=ppt/slides/_rels/slide2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3.xml"/><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27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4.xml"/></Relationships>
</file>

<file path=ppt/slides/_rels/slide278.xml.rels><?xml version="1.0" encoding="UTF-8" standalone="yes"?>
<Relationships xmlns="http://schemas.openxmlformats.org/package/2006/relationships"><Relationship Id="rId3" Type="http://schemas.openxmlformats.org/officeDocument/2006/relationships/slide" Target="slide281.xml"/><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4.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4.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4.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slide" Target="slide90.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slide" Target="slide90.xml"/><Relationship Id="rId1" Type="http://schemas.openxmlformats.org/officeDocument/2006/relationships/slideLayout" Target="../slideLayouts/slideLayout4.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3.xml"/></Relationships>
</file>

<file path=ppt/slides/_rels/slide29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slide" Target="slide278.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slide" Target="slide28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slide" Target="slide29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1CBD717-DF2A-7CFA-B875-D384487A45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8049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8940" name="Group 44"/>
          <p:cNvGraphicFramePr>
            <a:graphicFrameLocks noGrp="1"/>
          </p:cNvGraphicFramePr>
          <p:nvPr>
            <p:extLst>
              <p:ext uri="{D42A27DB-BD31-4B8C-83A1-F6EECF244321}">
                <p14:modId xmlns:p14="http://schemas.microsoft.com/office/powerpoint/2010/main" val="2640695908"/>
              </p:ext>
            </p:extLst>
          </p:nvPr>
        </p:nvGraphicFramePr>
        <p:xfrm>
          <a:off x="0" y="0"/>
          <a:ext cx="12192000" cy="6492240"/>
        </p:xfrm>
        <a:graphic>
          <a:graphicData uri="http://schemas.openxmlformats.org/drawingml/2006/table">
            <a:tbl>
              <a:tblPr/>
              <a:tblGrid>
                <a:gridCol w="4394200">
                  <a:extLst>
                    <a:ext uri="{9D8B030D-6E8A-4147-A177-3AD203B41FA5}">
                      <a16:colId xmlns:a16="http://schemas.microsoft.com/office/drawing/2014/main" val="20000"/>
                    </a:ext>
                  </a:extLst>
                </a:gridCol>
                <a:gridCol w="4614333">
                  <a:extLst>
                    <a:ext uri="{9D8B030D-6E8A-4147-A177-3AD203B41FA5}">
                      <a16:colId xmlns:a16="http://schemas.microsoft.com/office/drawing/2014/main" val="20001"/>
                    </a:ext>
                  </a:extLst>
                </a:gridCol>
                <a:gridCol w="3183467">
                  <a:extLst>
                    <a:ext uri="{9D8B030D-6E8A-4147-A177-3AD203B41FA5}">
                      <a16:colId xmlns:a16="http://schemas.microsoft.com/office/drawing/2014/main" val="20002"/>
                    </a:ext>
                  </a:extLst>
                </a:gridCol>
              </a:tblGrid>
              <a:tr h="643128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err="1">
                          <a:ln>
                            <a:noFill/>
                          </a:ln>
                          <a:solidFill>
                            <a:srgbClr val="FFFFFF"/>
                          </a:solidFill>
                          <a:effectLst/>
                          <a:latin typeface="Coptic1" pitchFamily="2" charset="0"/>
                          <a:cs typeface="Arial" charset="0"/>
                        </a:rPr>
                        <a:t>tenseph~mot</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n~totk</a:t>
                      </a:r>
                      <a:r>
                        <a:rPr kumimoji="0" lang="en-US" sz="3500" b="0" i="0" u="none" strike="noStrike" cap="none" normalizeH="0" baseline="0" dirty="0">
                          <a:ln>
                            <a:noFill/>
                          </a:ln>
                          <a:solidFill>
                            <a:srgbClr val="FFFFFF"/>
                          </a:solidFill>
                          <a:effectLst/>
                          <a:latin typeface="Coptic1" pitchFamily="2" charset="0"/>
                          <a:cs typeface="Arial" charset="0"/>
                        </a:rPr>
                        <a:t> kata </a:t>
                      </a:r>
                      <a:r>
                        <a:rPr kumimoji="0" lang="en-US" sz="3500" b="0" i="0" u="none" strike="noStrike" cap="none" normalizeH="0" baseline="0" dirty="0" err="1">
                          <a:ln>
                            <a:noFill/>
                          </a:ln>
                          <a:solidFill>
                            <a:srgbClr val="FFFFFF"/>
                          </a:solidFill>
                          <a:effectLst/>
                          <a:latin typeface="Coptic1" pitchFamily="2" charset="0"/>
                          <a:cs typeface="Arial" charset="0"/>
                        </a:rPr>
                        <a:t>hwb</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niben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nem</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eybe</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hwb</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niben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nem</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qen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hwb</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niben</a:t>
                      </a:r>
                      <a:r>
                        <a:rPr kumimoji="0" lang="en-US" sz="3500" b="0" i="0" u="none" strike="noStrike" cap="none" normalizeH="0" baseline="0" dirty="0">
                          <a:ln>
                            <a:noFill/>
                          </a:ln>
                          <a:solidFill>
                            <a:srgbClr val="FFFFFF"/>
                          </a:solidFill>
                          <a:effectLst/>
                          <a:latin typeface="Coptic1" pitchFamily="2" charset="0"/>
                          <a:cs typeface="Arial" charset="0"/>
                        </a:rPr>
                        <a:t>. Je </a:t>
                      </a:r>
                      <a:r>
                        <a:rPr kumimoji="0" lang="en-US" sz="3500" b="0" i="0" u="none" strike="noStrike" cap="none" normalizeH="0" baseline="0" dirty="0" err="1">
                          <a:ln>
                            <a:noFill/>
                          </a:ln>
                          <a:solidFill>
                            <a:srgbClr val="FFFFFF"/>
                          </a:solidFill>
                          <a:effectLst/>
                          <a:latin typeface="Coptic1" pitchFamily="2" charset="0"/>
                          <a:cs typeface="Arial" charset="0"/>
                        </a:rPr>
                        <a:t>akerc~kepazin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e~jwn</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akerbo</a:t>
                      </a:r>
                      <a:r>
                        <a:rPr kumimoji="0" lang="en-US" sz="3500" b="0" i="0" u="none" strike="noStrike" cap="none" normalizeH="0" baseline="0" dirty="0">
                          <a:ln>
                            <a:noFill/>
                          </a:ln>
                          <a:solidFill>
                            <a:srgbClr val="FFFFFF"/>
                          </a:solidFill>
                          <a:effectLst/>
                          <a:latin typeface="Coptic1" pitchFamily="2" charset="0"/>
                          <a:cs typeface="Arial" charset="0"/>
                        </a:rPr>
                        <a:t>/~yin </a:t>
                      </a:r>
                      <a:r>
                        <a:rPr kumimoji="0" lang="en-US" sz="3500" b="0" i="0" u="none" strike="noStrike" cap="none" normalizeH="0" baseline="0" dirty="0" err="1">
                          <a:ln>
                            <a:noFill/>
                          </a:ln>
                          <a:solidFill>
                            <a:srgbClr val="FFFFFF"/>
                          </a:solidFill>
                          <a:effectLst/>
                          <a:latin typeface="Coptic1" pitchFamily="2" charset="0"/>
                          <a:cs typeface="Arial" charset="0"/>
                        </a:rPr>
                        <a:t>e~ron</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aka~reh</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e~ron</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aksopten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e~rok</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ak</a:t>
                      </a:r>
                      <a:r>
                        <a:rPr kumimoji="0" lang="en-US" sz="3500" b="0" i="0" u="none" strike="noStrike" cap="none" normalizeH="0" baseline="0" dirty="0">
                          <a:ln>
                            <a:noFill/>
                          </a:ln>
                          <a:solidFill>
                            <a:srgbClr val="FFFFFF"/>
                          </a:solidFill>
                          <a:effectLst/>
                          <a:latin typeface="Coptic1" pitchFamily="2" charset="0"/>
                          <a:cs typeface="Arial" charset="0"/>
                        </a:rPr>
                        <a:t>]</a:t>
                      </a:r>
                      <a:r>
                        <a:rPr kumimoji="0" lang="en-US" sz="3500" b="0" i="0" u="none" strike="noStrike" cap="none" normalizeH="0" baseline="0" dirty="0" err="1">
                          <a:ln>
                            <a:noFill/>
                          </a:ln>
                          <a:solidFill>
                            <a:srgbClr val="FFFFFF"/>
                          </a:solidFill>
                          <a:effectLst/>
                          <a:latin typeface="Coptic1" pitchFamily="2" charset="0"/>
                          <a:cs typeface="Arial" charset="0"/>
                        </a:rPr>
                        <a:t>a~co</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e~ron</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ak</a:t>
                      </a:r>
                      <a:r>
                        <a:rPr kumimoji="0" lang="en-US" sz="3500" b="0" i="0" u="none" strike="noStrike" cap="none" normalizeH="0" baseline="0" dirty="0">
                          <a:ln>
                            <a:noFill/>
                          </a:ln>
                          <a:solidFill>
                            <a:srgbClr val="FFFFFF"/>
                          </a:solidFill>
                          <a:effectLst/>
                          <a:latin typeface="Coptic1" pitchFamily="2" charset="0"/>
                          <a:cs typeface="Arial" charset="0"/>
                        </a:rPr>
                        <a:t>]</a:t>
                      </a:r>
                      <a:r>
                        <a:rPr kumimoji="0" lang="en-US" sz="3500" b="0" i="0" u="none" strike="noStrike" cap="none" normalizeH="0" baseline="0" dirty="0" err="1">
                          <a:ln>
                            <a:noFill/>
                          </a:ln>
                          <a:solidFill>
                            <a:srgbClr val="FFFFFF"/>
                          </a:solidFill>
                          <a:effectLst/>
                          <a:latin typeface="Coptic1" pitchFamily="2" charset="0"/>
                          <a:cs typeface="Arial" charset="0"/>
                        </a:rPr>
                        <a:t>toten</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akenten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sa</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e~h~r</a:t>
                      </a:r>
                      <a:r>
                        <a:rPr kumimoji="0" lang="en-US" sz="3500" b="0" i="0" u="none" strike="noStrike" cap="none" normalizeH="0" baseline="0" dirty="0">
                          <a:ln>
                            <a:noFill/>
                          </a:ln>
                          <a:solidFill>
                            <a:srgbClr val="FFFFFF"/>
                          </a:solidFill>
                          <a:effectLst/>
                          <a:latin typeface="Coptic1" pitchFamily="2" charset="0"/>
                          <a:cs typeface="Arial" charset="0"/>
                        </a:rPr>
                        <a:t>/</a:t>
                      </a:r>
                      <a:r>
                        <a:rPr kumimoji="0" lang="en-US" sz="3500" b="0" i="0" u="none" strike="noStrike" cap="none" normalizeH="0" baseline="0" dirty="0" err="1">
                          <a:ln>
                            <a:noFill/>
                          </a:ln>
                          <a:solidFill>
                            <a:srgbClr val="FFFFFF"/>
                          </a:solidFill>
                          <a:effectLst/>
                          <a:latin typeface="Coptic1" pitchFamily="2" charset="0"/>
                          <a:cs typeface="Arial" charset="0"/>
                        </a:rPr>
                        <a:t>i</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e~taiounou</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yai</a:t>
                      </a:r>
                      <a:r>
                        <a:rPr kumimoji="0" lang="en-US" sz="3500" b="0" i="0" u="none" strike="noStrike" cap="none" normalizeH="0" baseline="0" dirty="0">
                          <a:ln>
                            <a:noFill/>
                          </a:ln>
                          <a:solidFill>
                            <a:srgbClr val="FFFFFF"/>
                          </a:solidFill>
                          <a:effectLst/>
                          <a:latin typeface="Coptic1" pitchFamily="2" charset="0"/>
                          <a:cs typeface="Arial" charset="0"/>
                        </a:rPr>
                        <a:t>.</a:t>
                      </a:r>
                    </a:p>
                  </a:txBody>
                  <a:tcPr marL="45720" marR="457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500" b="0" i="0" u="none" strike="noStrike" cap="none" normalizeH="0" baseline="0" dirty="0">
                          <a:ln>
                            <a:noFill/>
                          </a:ln>
                          <a:solidFill>
                            <a:srgbClr val="FFFFFF"/>
                          </a:solidFill>
                          <a:effectLst/>
                          <a:latin typeface="Arial" charset="0"/>
                          <a:cs typeface="Arial" charset="0"/>
                        </a:rPr>
                        <a:t>nous Te rendons grâce, de toute circonstance, pour toute circonstance et en toute circonstance, parce que Tu nous as protégés, aidés, préservés, reçus avec bonté, traités avec miséricorde, fortifiés et fait parvenir jusqu’à cette heure.</a:t>
                      </a:r>
                      <a:endParaRPr kumimoji="0" lang="en-US" sz="35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نشكرك على كل حالٍ ومن أجل كل حالٍ وفى كل حالٍ لأنكَ سترتنا وأعنتنا وحفظتنا وقبلتنا إليكَ وأشفقتَ علينا وعضدتنا وأتيتَ بنا إلى هذه السـاعة.</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 Box 29">
            <a:hlinkClick r:id="rId2" action="ppaction://hlinksldjump"/>
          </p:cNvPr>
          <p:cNvSpPr txBox="1">
            <a:spLocks noChangeArrowheads="1"/>
          </p:cNvSpPr>
          <p:nvPr/>
        </p:nvSpPr>
        <p:spPr bwMode="auto">
          <a:xfrm>
            <a:off x="9172354" y="6195317"/>
            <a:ext cx="3019647" cy="662684"/>
          </a:xfrm>
          <a:prstGeom prst="rect">
            <a:avLst/>
          </a:prstGeom>
          <a:solidFill>
            <a:srgbClr val="3333CC"/>
          </a:solidFill>
          <a:ln w="25400" cmpd="sng">
            <a:solidFill>
              <a:schemeClr val="tx1"/>
            </a:solidFill>
            <a:miter lim="800000"/>
            <a:headEnd/>
            <a:tailEnd/>
          </a:ln>
        </p:spPr>
        <p:txBody>
          <a:bodyPr wrap="square" lIns="0" tIns="0" rIns="0" bIns="0">
            <a:noAutofit/>
          </a:bodyPr>
          <a:lstStyle/>
          <a:p>
            <a:pPr algn="ctr" defTabSz="1219170" rtl="1" fontAlgn="base">
              <a:spcBef>
                <a:spcPct val="20000"/>
              </a:spcBef>
              <a:spcAft>
                <a:spcPct val="0"/>
              </a:spcAft>
              <a:defRPr/>
            </a:pPr>
            <a:r>
              <a:rPr lang="ar-EG" sz="2133" b="1" dirty="0">
                <a:solidFill>
                  <a:srgbClr val="FFFFFF"/>
                </a:solidFill>
                <a:latin typeface="Arial" charset="0"/>
                <a:cs typeface="Arial" charset="0"/>
              </a:rPr>
              <a:t>في حضور أسقف</a:t>
            </a:r>
          </a:p>
          <a:p>
            <a:pPr algn="ctr" defTabSz="1219170" fontAlgn="base">
              <a:spcBef>
                <a:spcPct val="20000"/>
              </a:spcBef>
              <a:spcAft>
                <a:spcPct val="0"/>
              </a:spcAft>
              <a:defRPr/>
            </a:pPr>
            <a:r>
              <a:rPr lang="fr-CA" sz="1600" b="1" dirty="0">
                <a:solidFill>
                  <a:srgbClr val="FFFFFF"/>
                </a:solidFill>
                <a:latin typeface="Arial" charset="0"/>
                <a:cs typeface="Arial" charset="0"/>
              </a:rPr>
              <a:t>En présence d’un Évêque</a:t>
            </a:r>
          </a:p>
        </p:txBody>
      </p:sp>
    </p:spTree>
    <p:extLst>
      <p:ext uri="{BB962C8B-B14F-4D97-AF65-F5344CB8AC3E}">
        <p14:creationId xmlns:p14="http://schemas.microsoft.com/office/powerpoint/2010/main" val="12984219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52578" name="Group 2"/>
          <p:cNvGraphicFramePr>
            <a:graphicFrameLocks noGrp="1"/>
          </p:cNvGraphicFramePr>
          <p:nvPr>
            <p:extLst>
              <p:ext uri="{D42A27DB-BD31-4B8C-83A1-F6EECF244321}">
                <p14:modId xmlns:p14="http://schemas.microsoft.com/office/powerpoint/2010/main" val="2222755279"/>
              </p:ext>
            </p:extLst>
          </p:nvPr>
        </p:nvGraphicFramePr>
        <p:xfrm>
          <a:off x="0" y="106680"/>
          <a:ext cx="12192000" cy="6644640"/>
        </p:xfrm>
        <a:graphic>
          <a:graphicData uri="http://schemas.openxmlformats.org/drawingml/2006/table">
            <a:tbl>
              <a:tblPr/>
              <a:tblGrid>
                <a:gridCol w="4176408">
                  <a:extLst>
                    <a:ext uri="{9D8B030D-6E8A-4147-A177-3AD203B41FA5}">
                      <a16:colId xmlns:a16="http://schemas.microsoft.com/office/drawing/2014/main" val="20000"/>
                    </a:ext>
                  </a:extLst>
                </a:gridCol>
                <a:gridCol w="4124528">
                  <a:extLst>
                    <a:ext uri="{9D8B030D-6E8A-4147-A177-3AD203B41FA5}">
                      <a16:colId xmlns:a16="http://schemas.microsoft.com/office/drawing/2014/main" val="20001"/>
                    </a:ext>
                  </a:extLst>
                </a:gridCol>
                <a:gridCol w="3891064">
                  <a:extLst>
                    <a:ext uri="{9D8B030D-6E8A-4147-A177-3AD203B41FA5}">
                      <a16:colId xmlns:a16="http://schemas.microsoft.com/office/drawing/2014/main" val="20002"/>
                    </a:ext>
                  </a:extLst>
                </a:gridCol>
              </a:tblGrid>
              <a:tr h="4495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Je </a:t>
                      </a:r>
                      <a:r>
                        <a:rPr kumimoji="0" lang="en-US" sz="4300" b="0" i="0" u="none" strike="noStrike" cap="none" normalizeH="0" baseline="0" dirty="0" err="1">
                          <a:ln>
                            <a:noFill/>
                          </a:ln>
                          <a:solidFill>
                            <a:schemeClr val="tx1"/>
                          </a:solidFill>
                          <a:effectLst/>
                          <a:latin typeface="Coptic1" pitchFamily="2" charset="0"/>
                          <a:cs typeface="Arial" charset="0"/>
                        </a:rPr>
                        <a:t>vai</a:t>
                      </a:r>
                      <a:r>
                        <a:rPr kumimoji="0" lang="en-US" sz="4300" b="0" i="0" u="none" strike="noStrike" cap="none" normalizeH="0" baseline="0" dirty="0">
                          <a:ln>
                            <a:noFill/>
                          </a:ln>
                          <a:solidFill>
                            <a:schemeClr val="tx1"/>
                          </a:solidFill>
                          <a:effectLst/>
                          <a:latin typeface="Coptic1" pitchFamily="2" charset="0"/>
                          <a:cs typeface="Arial" charset="0"/>
                        </a:rPr>
                        <a:t> pe pas/</a:t>
                      </a:r>
                      <a:r>
                        <a:rPr kumimoji="0" lang="en-US" sz="4300" b="0" i="0" u="none" strike="noStrike" cap="none" normalizeH="0" baseline="0" dirty="0" err="1">
                          <a:ln>
                            <a:noFill/>
                          </a:ln>
                          <a:solidFill>
                            <a:schemeClr val="tx1"/>
                          </a:solidFill>
                          <a:effectLst/>
                          <a:latin typeface="Coptic1" pitchFamily="2" charset="0"/>
                          <a:cs typeface="Arial" charset="0"/>
                        </a:rPr>
                        <a:t>ri</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pamenrit</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e~ta</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ta'u</a:t>
                      </a:r>
                      <a:r>
                        <a:rPr kumimoji="0" lang="en-US" sz="4300" b="0" i="0" u="none" strike="noStrike" cap="none" normalizeH="0" baseline="0" dirty="0">
                          <a:ln>
                            <a:noFill/>
                          </a:ln>
                          <a:solidFill>
                            <a:schemeClr val="tx1"/>
                          </a:solidFill>
                          <a:effectLst/>
                          <a:latin typeface="Coptic1" pitchFamily="2" charset="0"/>
                          <a:cs typeface="Arial" charset="0"/>
                        </a:rPr>
                        <a:t>,/ ]ma] </a:t>
                      </a:r>
                      <a:r>
                        <a:rPr kumimoji="0" lang="en-US" sz="4300" b="0" i="0" u="none" strike="noStrike" cap="none" normalizeH="0" baseline="0" dirty="0" err="1">
                          <a:ln>
                            <a:noFill/>
                          </a:ln>
                          <a:solidFill>
                            <a:schemeClr val="tx1"/>
                          </a:solidFill>
                          <a:effectLst/>
                          <a:latin typeface="Coptic1" pitchFamily="2" charset="0"/>
                          <a:cs typeface="Arial" charset="0"/>
                        </a:rPr>
                        <a:t>n~q</a:t>
                      </a:r>
                      <a:r>
                        <a:rPr kumimoji="0" lang="en-US" sz="4300" b="0" i="0" u="none" strike="noStrike" cap="none" normalizeH="0" baseline="0" dirty="0">
                          <a:ln>
                            <a:noFill/>
                          </a:ln>
                          <a:solidFill>
                            <a:schemeClr val="tx1"/>
                          </a:solidFill>
                          <a:effectLst/>
                          <a:latin typeface="Coptic1" pitchFamily="2" charset="0"/>
                          <a:cs typeface="Arial" charset="0"/>
                        </a:rPr>
                        <a:t>/</a:t>
                      </a:r>
                      <a:r>
                        <a:rPr kumimoji="0" lang="en-US" sz="4300" b="0" i="0" u="none" strike="noStrike" cap="none" normalizeH="0" baseline="0" dirty="0" err="1">
                          <a:ln>
                            <a:noFill/>
                          </a:ln>
                          <a:solidFill>
                            <a:schemeClr val="tx1"/>
                          </a:solidFill>
                          <a:effectLst/>
                          <a:latin typeface="Coptic1" pitchFamily="2" charset="0"/>
                          <a:cs typeface="Arial" charset="0"/>
                        </a:rPr>
                        <a:t>tf</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aferpaouws</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cwtem</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n~cwf</a:t>
                      </a:r>
                      <a:r>
                        <a:rPr kumimoji="0" lang="en-US" sz="4300" b="0" i="0" u="none" strike="noStrike" cap="none" normalizeH="0" baseline="0" dirty="0">
                          <a:ln>
                            <a:noFill/>
                          </a:ln>
                          <a:solidFill>
                            <a:schemeClr val="tx1"/>
                          </a:solidFill>
                          <a:effectLst/>
                          <a:latin typeface="Coptic1" pitchFamily="2" charset="0"/>
                          <a:cs typeface="Arial" charset="0"/>
                        </a:rPr>
                        <a:t>: je </a:t>
                      </a:r>
                      <a:r>
                        <a:rPr kumimoji="0" lang="en-US" sz="4300" b="0" i="0" u="none" strike="noStrike" cap="none" normalizeH="0" baseline="0" dirty="0" err="1">
                          <a:ln>
                            <a:noFill/>
                          </a:ln>
                          <a:solidFill>
                            <a:schemeClr val="tx1"/>
                          </a:solidFill>
                          <a:effectLst/>
                          <a:latin typeface="Coptic1" pitchFamily="2" charset="0"/>
                          <a:cs typeface="Arial" charset="0"/>
                        </a:rPr>
                        <a:t>n~yof</a:t>
                      </a:r>
                      <a:r>
                        <a:rPr kumimoji="0" lang="en-US" sz="4300" b="0" i="0" u="none" strike="noStrike" cap="none" normalizeH="0" baseline="0" dirty="0">
                          <a:ln>
                            <a:noFill/>
                          </a:ln>
                          <a:solidFill>
                            <a:schemeClr val="tx1"/>
                          </a:solidFill>
                          <a:effectLst/>
                          <a:latin typeface="Coptic1" pitchFamily="2" charset="0"/>
                          <a:cs typeface="Arial" charset="0"/>
                        </a:rPr>
                        <a:t> pe </a:t>
                      </a:r>
                      <a:r>
                        <a:rPr kumimoji="0" lang="en-US" sz="4300" b="0" i="0" u="none" strike="noStrike" cap="none" normalizeH="0" baseline="0" dirty="0" err="1">
                          <a:ln>
                            <a:noFill/>
                          </a:ln>
                          <a:solidFill>
                            <a:schemeClr val="tx1"/>
                          </a:solidFill>
                          <a:effectLst/>
                          <a:latin typeface="Coptic1" pitchFamily="2" charset="0"/>
                          <a:cs typeface="Arial" charset="0"/>
                        </a:rPr>
                        <a:t>pireftanqo</a:t>
                      </a:r>
                      <a:r>
                        <a:rPr kumimoji="0" lang="en-US" sz="43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4300" b="0" i="0" u="none" strike="noStrike" cap="none" normalizeH="0" baseline="0" dirty="0">
                          <a:ln>
                            <a:noFill/>
                          </a:ln>
                          <a:solidFill>
                            <a:schemeClr val="tx1"/>
                          </a:solidFill>
                          <a:effectLst/>
                          <a:latin typeface="Arial" charset="0"/>
                          <a:cs typeface="Arial" charset="0"/>
                        </a:rPr>
                        <a:t>Celui-ci est mon Fils bien-aimé; en qui j'ai mis tout mon amour et qui a accompli ma volonté; écoutez-le car c’est Lui qui donne la vie.</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5300" b="0" i="0" u="none" strike="noStrike" cap="none" normalizeH="0" baseline="0" dirty="0">
                          <a:ln>
                            <a:noFill/>
                          </a:ln>
                          <a:solidFill>
                            <a:schemeClr val="tx1"/>
                          </a:solidFill>
                          <a:effectLst/>
                          <a:latin typeface="Arial" charset="0"/>
                          <a:cs typeface="Arial" charset="0"/>
                        </a:rPr>
                        <a:t>هذا هو إبني حبيبي الذي به سرّت نفسي وصنع مشيئتي فاسمعوا له لأنه المحي.</a:t>
                      </a:r>
                      <a:endParaRPr kumimoji="0" lang="en-US" sz="5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 name="Image 4" descr="Une image contenant table&#10;&#10;Description générée automatiquement">
            <a:extLst>
              <a:ext uri="{FF2B5EF4-FFF2-40B4-BE49-F238E27FC236}">
                <a16:creationId xmlns:a16="http://schemas.microsoft.com/office/drawing/2014/main" id="{DE44024E-30D0-416D-AD5D-EF2A90F52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3428" y="4463143"/>
            <a:ext cx="1437048" cy="2432957"/>
          </a:xfrm>
          <a:prstGeom prst="rect">
            <a:avLst/>
          </a:prstGeom>
        </p:spPr>
      </p:pic>
    </p:spTree>
    <p:extLst>
      <p:ext uri="{BB962C8B-B14F-4D97-AF65-F5344CB8AC3E}">
        <p14:creationId xmlns:p14="http://schemas.microsoft.com/office/powerpoint/2010/main" val="11609093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CDAD6D08-7AB5-4A8D-885F-121AF2054FBB}"/>
              </a:ext>
            </a:extLst>
          </p:cNvPr>
          <p:cNvGraphicFramePr>
            <a:graphicFrameLocks noGrp="1"/>
          </p:cNvGraphicFramePr>
          <p:nvPr/>
        </p:nvGraphicFramePr>
        <p:xfrm>
          <a:off x="2032000" y="135229"/>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586144857"/>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Conclusion - </a:t>
                      </a:r>
                      <a:r>
                        <a:rPr kumimoji="0" lang="ar-EG" sz="2100" b="1" i="0" u="none" strike="noStrike" kern="1200" cap="none" spc="0" normalizeH="0" baseline="0" noProof="0" dirty="0">
                          <a:ln>
                            <a:noFill/>
                          </a:ln>
                          <a:solidFill>
                            <a:srgbClr val="FFFFFF"/>
                          </a:solidFill>
                          <a:effectLst/>
                          <a:uLnTx/>
                          <a:uFillTx/>
                          <a:latin typeface="Arial" charset="0"/>
                          <a:ea typeface="+mn-ea"/>
                          <a:cs typeface="Arial" charset="0"/>
                        </a:rPr>
                        <a:t>ختام</a:t>
                      </a:r>
                      <a:endParaRPr kumimoji="0" lang="en-US" sz="2100" b="1" i="0" u="none" strike="noStrike" kern="1200" cap="none" spc="0" normalizeH="0" baseline="0" noProof="0" dirty="0">
                        <a:ln>
                          <a:noFill/>
                        </a:ln>
                        <a:solidFill>
                          <a:srgbClr val="FFFFFF"/>
                        </a:solidFill>
                        <a:effectLst/>
                        <a:uLnTx/>
                        <a:uFillTx/>
                        <a:latin typeface="Arial" charset="0"/>
                        <a:ea typeface="+mn-ea"/>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3082471"/>
                  </a:ext>
                </a:extLst>
              </a:tr>
            </a:tbl>
          </a:graphicData>
        </a:graphic>
      </p:graphicFrame>
      <p:graphicFrame>
        <p:nvGraphicFramePr>
          <p:cNvPr id="9" name="Group 2">
            <a:extLst>
              <a:ext uri="{FF2B5EF4-FFF2-40B4-BE49-F238E27FC236}">
                <a16:creationId xmlns:a16="http://schemas.microsoft.com/office/drawing/2014/main" id="{8B1372B0-1DC4-4653-A1D4-A72049A9A28B}"/>
              </a:ext>
            </a:extLst>
          </p:cNvPr>
          <p:cNvGraphicFramePr>
            <a:graphicFrameLocks noGrp="1"/>
          </p:cNvGraphicFramePr>
          <p:nvPr>
            <p:ph/>
          </p:nvPr>
        </p:nvGraphicFramePr>
        <p:xfrm>
          <a:off x="0" y="1045464"/>
          <a:ext cx="12192000" cy="4729607"/>
        </p:xfrm>
        <a:graphic>
          <a:graphicData uri="http://schemas.openxmlformats.org/drawingml/2006/table">
            <a:tbl>
              <a:tblPr/>
              <a:tblGrid>
                <a:gridCol w="73152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2139696">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Car il est béni le Père et le Fils</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et le Saint Esprit:</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Trinité parfaite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Nous l’adorons et la glorifions.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8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لأنه مبارك </a:t>
                      </a:r>
                      <a:r>
                        <a:rPr kumimoji="0" lang="ar-EG" sz="3700" b="0" i="0" u="none" strike="noStrike" cap="none" normalizeH="0" baseline="0" dirty="0" err="1">
                          <a:ln>
                            <a:noFill/>
                          </a:ln>
                          <a:solidFill>
                            <a:schemeClr val="tx1"/>
                          </a:solidFill>
                          <a:effectLst/>
                          <a:latin typeface="Arial" charset="0"/>
                          <a:cs typeface="Arial" charset="0"/>
                        </a:rPr>
                        <a:t>الآب</a:t>
                      </a:r>
                      <a:r>
                        <a:rPr kumimoji="0" lang="ar-EG" sz="3700" b="0" i="0" u="none" strike="noStrike" cap="none" normalizeH="0" baseline="0" dirty="0">
                          <a:ln>
                            <a:noFill/>
                          </a:ln>
                          <a:solidFill>
                            <a:schemeClr val="tx1"/>
                          </a:solidFill>
                          <a:effectLst/>
                          <a:latin typeface="Arial" charset="0"/>
                          <a:cs typeface="Arial" charset="0"/>
                        </a:rPr>
                        <a:t> </a:t>
                      </a:r>
                      <a:r>
                        <a:rPr kumimoji="0" lang="ar-EG" sz="3700" b="0" i="0" u="none" strike="noStrike" cap="none" normalizeH="0" baseline="0" dirty="0" err="1">
                          <a:ln>
                            <a:noFill/>
                          </a:ln>
                          <a:solidFill>
                            <a:schemeClr val="tx1"/>
                          </a:solidFill>
                          <a:effectLst/>
                          <a:latin typeface="Arial" charset="0"/>
                          <a:cs typeface="Arial" charset="0"/>
                        </a:rPr>
                        <a:t>والآبن</a:t>
                      </a:r>
                      <a:r>
                        <a:rPr kumimoji="0" lang="fr-CA" sz="3700" b="0" i="0" u="none" strike="noStrike" cap="none" normalizeH="0" baseline="0" dirty="0">
                          <a:ln>
                            <a:noFill/>
                          </a:ln>
                          <a:solidFill>
                            <a:schemeClr val="tx1"/>
                          </a:solidFill>
                          <a:effectLst/>
                          <a:latin typeface="Arial" charset="0"/>
                          <a:cs typeface="Arial" charset="0"/>
                        </a:rPr>
                        <a:t> </a:t>
                      </a:r>
                      <a:r>
                        <a:rPr kumimoji="0" lang="ar-EG" sz="3700" b="0" i="0" u="none" strike="noStrike" cap="none" normalizeH="0" baseline="0" dirty="0">
                          <a:ln>
                            <a:noFill/>
                          </a:ln>
                          <a:solidFill>
                            <a:schemeClr val="tx1"/>
                          </a:solidFill>
                          <a:effectLst/>
                          <a:latin typeface="Arial" charset="0"/>
                          <a:cs typeface="Arial" charset="0"/>
                        </a:rPr>
                        <a:t> والروح القدس ،</a:t>
                      </a:r>
                      <a:endParaRPr kumimoji="0" lang="fr-CA"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8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الثالوث الكامل </a:t>
                      </a:r>
                      <a:endParaRPr kumimoji="0" lang="fr-CA"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8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نسجد له </a:t>
                      </a:r>
                      <a:r>
                        <a:rPr kumimoji="0" lang="ar-EG" sz="3700" b="0" i="0" u="none" strike="noStrike" cap="none" normalizeH="0" baseline="0" dirty="0" err="1">
                          <a:ln>
                            <a:noFill/>
                          </a:ln>
                          <a:solidFill>
                            <a:schemeClr val="tx1"/>
                          </a:solidFill>
                          <a:effectLst/>
                          <a:latin typeface="Arial" charset="0"/>
                          <a:cs typeface="Arial" charset="0"/>
                        </a:rPr>
                        <a:t>و</a:t>
                      </a:r>
                      <a:r>
                        <a:rPr kumimoji="0" lang="ar-EG" sz="3700" b="0" i="0" u="none" strike="noStrike" cap="none" normalizeH="0" baseline="0" dirty="0">
                          <a:ln>
                            <a:noFill/>
                          </a:ln>
                          <a:solidFill>
                            <a:schemeClr val="tx1"/>
                          </a:solidFill>
                          <a:effectLst/>
                          <a:latin typeface="Arial" charset="0"/>
                          <a:cs typeface="Arial" charset="0"/>
                        </a:rPr>
                        <a:t> نمجده.</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570480">
                <a:tc gridSpan="2">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4300" b="0" i="0" u="none" strike="noStrike" cap="none" normalizeH="0" baseline="0" dirty="0">
                          <a:ln>
                            <a:noFill/>
                          </a:ln>
                          <a:solidFill>
                            <a:srgbClr val="FFFF00"/>
                          </a:solidFill>
                          <a:effectLst/>
                          <a:latin typeface="Coptic1" pitchFamily="2" charset="0"/>
                          <a:cs typeface="Arial" charset="0"/>
                        </a:rPr>
                        <a:t>Je </a:t>
                      </a:r>
                      <a:r>
                        <a:rPr kumimoji="0" lang="en-US" sz="4300" b="0" i="0" u="none" strike="noStrike" cap="none" normalizeH="0" baseline="0" dirty="0" err="1">
                          <a:ln>
                            <a:noFill/>
                          </a:ln>
                          <a:solidFill>
                            <a:srgbClr val="FFFF00"/>
                          </a:solidFill>
                          <a:effectLst/>
                          <a:latin typeface="Coptic1" pitchFamily="2" charset="0"/>
                          <a:cs typeface="Arial" charset="0"/>
                        </a:rPr>
                        <a:t>f~c~marwout</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n~je</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V~iwt</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nem</a:t>
                      </a:r>
                      <a:r>
                        <a:rPr kumimoji="0" lang="en-US" sz="4300" b="0" i="0" u="none" strike="noStrike" cap="none" normalizeH="0" baseline="0" dirty="0">
                          <a:ln>
                            <a:noFill/>
                          </a:ln>
                          <a:solidFill>
                            <a:srgbClr val="FFFF00"/>
                          </a:solidFill>
                          <a:effectLst/>
                          <a:latin typeface="Coptic1" pitchFamily="2" charset="0"/>
                          <a:cs typeface="Arial" charset="0"/>
                        </a:rPr>
                        <a:t> P~s/</a:t>
                      </a:r>
                      <a:r>
                        <a:rPr kumimoji="0" lang="en-US" sz="4300" b="0" i="0" u="none" strike="noStrike" cap="none" normalizeH="0" baseline="0" dirty="0" err="1">
                          <a:ln>
                            <a:noFill/>
                          </a:ln>
                          <a:solidFill>
                            <a:srgbClr val="FFFF00"/>
                          </a:solidFill>
                          <a:effectLst/>
                          <a:latin typeface="Coptic1" pitchFamily="2" charset="0"/>
                          <a:cs typeface="Arial" charset="0"/>
                        </a:rPr>
                        <a:t>ri</a:t>
                      </a:r>
                      <a:r>
                        <a:rPr kumimoji="0" lang="en-US" sz="43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4300" b="0" i="0" u="none" strike="noStrike" cap="none" normalizeH="0" baseline="0" dirty="0" err="1">
                          <a:ln>
                            <a:noFill/>
                          </a:ln>
                          <a:solidFill>
                            <a:srgbClr val="FFFF00"/>
                          </a:solidFill>
                          <a:effectLst/>
                          <a:latin typeface="Coptic1" pitchFamily="2" charset="0"/>
                          <a:cs typeface="Arial" charset="0"/>
                        </a:rPr>
                        <a:t>nem</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Pip~neuma</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eyouab</a:t>
                      </a:r>
                      <a:r>
                        <a:rPr kumimoji="0" lang="en-US" sz="43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4300" b="0" i="0" u="none" strike="noStrike" cap="none" normalizeH="0" baseline="0" dirty="0">
                          <a:ln>
                            <a:noFill/>
                          </a:ln>
                          <a:solidFill>
                            <a:srgbClr val="FFFF00"/>
                          </a:solidFill>
                          <a:effectLst/>
                          <a:latin typeface="Coptic1" pitchFamily="2" charset="0"/>
                          <a:cs typeface="Arial" charset="0"/>
                        </a:rPr>
                        <a:t>}</a:t>
                      </a:r>
                      <a:r>
                        <a:rPr kumimoji="0" lang="en-US" sz="4300" b="0" i="0" u="none" strike="noStrike" cap="none" normalizeH="0" baseline="0" dirty="0" err="1">
                          <a:ln>
                            <a:noFill/>
                          </a:ln>
                          <a:solidFill>
                            <a:srgbClr val="FFFF00"/>
                          </a:solidFill>
                          <a:effectLst/>
                          <a:latin typeface="Coptic1" pitchFamily="2" charset="0"/>
                          <a:cs typeface="Arial" charset="0"/>
                        </a:rPr>
                        <a:t>t~riac</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etj</a:t>
                      </a:r>
                      <a:r>
                        <a:rPr kumimoji="0" lang="en-US" sz="4300" b="0" i="0" u="none" strike="noStrike" cap="none" normalizeH="0" baseline="0" dirty="0">
                          <a:ln>
                            <a:noFill/>
                          </a:ln>
                          <a:solidFill>
                            <a:srgbClr val="FFFF00"/>
                          </a:solidFill>
                          <a:effectLst/>
                          <a:latin typeface="Coptic1" pitchFamily="2" charset="0"/>
                          <a:cs typeface="Arial" charset="0"/>
                        </a:rPr>
                        <a:t>/k </a:t>
                      </a:r>
                      <a:r>
                        <a:rPr kumimoji="0" lang="en-US" sz="4300" b="0" i="0" u="none" strike="noStrike" cap="none" normalizeH="0" baseline="0" dirty="0" err="1">
                          <a:ln>
                            <a:noFill/>
                          </a:ln>
                          <a:solidFill>
                            <a:srgbClr val="FFFF00"/>
                          </a:solidFill>
                          <a:effectLst/>
                          <a:latin typeface="Coptic1" pitchFamily="2" charset="0"/>
                          <a:cs typeface="Arial" charset="0"/>
                        </a:rPr>
                        <a:t>e~bol</a:t>
                      </a:r>
                      <a:r>
                        <a:rPr kumimoji="0" lang="en-US" sz="43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4300" b="0" i="0" u="none" strike="noStrike" cap="none" normalizeH="0" baseline="0" dirty="0" err="1">
                          <a:ln>
                            <a:noFill/>
                          </a:ln>
                          <a:solidFill>
                            <a:srgbClr val="FFFF00"/>
                          </a:solidFill>
                          <a:effectLst/>
                          <a:latin typeface="Coptic1" pitchFamily="2" charset="0"/>
                          <a:cs typeface="Arial" charset="0"/>
                        </a:rPr>
                        <a:t>tenouwst</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m~moc</a:t>
                      </a:r>
                      <a:r>
                        <a:rPr kumimoji="0" lang="en-US" sz="4300" b="0" i="0" u="none" strike="noStrike" cap="none" normalizeH="0" baseline="0" dirty="0">
                          <a:ln>
                            <a:noFill/>
                          </a:ln>
                          <a:solidFill>
                            <a:srgbClr val="FFFF00"/>
                          </a:solidFill>
                          <a:effectLst/>
                          <a:latin typeface="Coptic1" pitchFamily="2" charset="0"/>
                          <a:cs typeface="Arial" charset="0"/>
                        </a:rPr>
                        <a:t> ten]</a:t>
                      </a:r>
                      <a:r>
                        <a:rPr kumimoji="0" lang="en-US" sz="4300" b="0" i="0" u="none" strike="noStrike" cap="none" normalizeH="0" baseline="0" dirty="0" err="1">
                          <a:ln>
                            <a:noFill/>
                          </a:ln>
                          <a:solidFill>
                            <a:srgbClr val="FFFF00"/>
                          </a:solidFill>
                          <a:effectLst/>
                          <a:latin typeface="Coptic1" pitchFamily="2" charset="0"/>
                          <a:cs typeface="Arial" charset="0"/>
                        </a:rPr>
                        <a:t>w~ou</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nac</a:t>
                      </a:r>
                      <a:r>
                        <a:rPr kumimoji="0" lang="en-US" sz="4300" b="0" i="0" u="none" strike="noStrike" cap="none" normalizeH="0" baseline="0" dirty="0">
                          <a:ln>
                            <a:noFill/>
                          </a:ln>
                          <a:solidFill>
                            <a:srgbClr val="FFFF00"/>
                          </a:solidFill>
                          <a:effectLst/>
                          <a:latin typeface="Coptic1" pitchFamily="2" charset="0"/>
                          <a:cs typeface="Arial" charset="0"/>
                        </a:rPr>
                        <a:t>.</a:t>
                      </a:r>
                      <a:endParaRPr kumimoji="0" lang="en-US" sz="4800" b="0" i="0" u="none" strike="noStrike" cap="none" normalizeH="0" baseline="0" dirty="0">
                        <a:ln>
                          <a:noFill/>
                        </a:ln>
                        <a:solidFill>
                          <a:srgbClr val="FFFF00"/>
                        </a:solidFill>
                        <a:effectLst/>
                        <a:latin typeface="Coptic1" pitchFamily="2" charset="0"/>
                        <a:cs typeface="Arial" charset="0"/>
                      </a:endParaRPr>
                    </a:p>
                  </a:txBody>
                  <a:tcPr marL="121920" marR="12192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36790478"/>
      </p:ext>
    </p:extLst>
  </p:cSld>
  <p:clrMapOvr>
    <a:masterClrMapping/>
  </p:clrMapOvr>
  <p:transition advClick="0"/>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5762" name="Group 2"/>
          <p:cNvGraphicFramePr>
            <a:graphicFrameLocks noGrp="1"/>
          </p:cNvGraphicFramePr>
          <p:nvPr/>
        </p:nvGraphicFramePr>
        <p:xfrm>
          <a:off x="0" y="665585"/>
          <a:ext cx="12192000" cy="5834443"/>
        </p:xfrm>
        <a:graphic>
          <a:graphicData uri="http://schemas.openxmlformats.org/drawingml/2006/table">
            <a:tbl>
              <a:tblPr/>
              <a:tblGrid>
                <a:gridCol w="4411133">
                  <a:extLst>
                    <a:ext uri="{9D8B030D-6E8A-4147-A177-3AD203B41FA5}">
                      <a16:colId xmlns:a16="http://schemas.microsoft.com/office/drawing/2014/main" val="20000"/>
                    </a:ext>
                  </a:extLst>
                </a:gridCol>
                <a:gridCol w="4809067">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1083056">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4300" b="0" i="1" u="none" strike="noStrike" cap="none" normalizeH="0" baseline="0" dirty="0">
                        <a:ln>
                          <a:noFill/>
                        </a:ln>
                        <a:solidFill>
                          <a:schemeClr val="tx1"/>
                        </a:solidFill>
                        <a:effectLst/>
                        <a:latin typeface="Arial"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S~l</a:t>
                      </a:r>
                      <a:r>
                        <a:rPr kumimoji="0" lang="en-US" sz="3200" b="0" i="0" u="none" strike="noStrike" cap="none" normalizeH="0" baseline="0" dirty="0">
                          <a:ln>
                            <a:noFill/>
                          </a:ln>
                          <a:solidFill>
                            <a:schemeClr val="tx1"/>
                          </a:solidFill>
                          <a:effectLst/>
                          <a:latin typeface="Coptic1" pitchFamily="2" charset="0"/>
                          <a:cs typeface="Arial" charset="0"/>
                        </a:rPr>
                        <a:t>/l</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Prions.</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صلِّ.</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4863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CA" sz="2700" b="0" u="sng" dirty="0" err="1">
                          <a:solidFill>
                            <a:srgbClr val="FF9900"/>
                          </a:solidFill>
                          <a:latin typeface="Coptic1" pitchFamily="2" charset="0"/>
                        </a:rPr>
                        <a:t>Pidia~kwn</a:t>
                      </a:r>
                      <a:r>
                        <a:rPr lang="en-CA" sz="2700" b="0" u="sng" dirty="0">
                          <a:solidFill>
                            <a:srgbClr val="FF9900"/>
                          </a:solidFill>
                          <a:latin typeface="Coptic1" pitchFamily="2"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1858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E~pi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p~roceu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c~tay</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te</a:t>
                      </a:r>
                      <a:endParaRPr kumimoji="0" lang="en-US" sz="32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Pour la prière levons-nous.</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a:ln>
                            <a:noFill/>
                          </a:ln>
                          <a:solidFill>
                            <a:schemeClr val="tx1"/>
                          </a:solidFill>
                          <a:effectLst/>
                          <a:latin typeface="Arial" charset="0"/>
                          <a:cs typeface="Arial" charset="0"/>
                        </a:rPr>
                        <a:t>للصلاة قفوا</a:t>
                      </a:r>
                      <a:r>
                        <a:rPr kumimoji="0" lang="ar-EG" sz="3200" b="0" i="0" u="none" strike="noStrike" cap="none" normalizeH="0" baseline="0">
                          <a:ln>
                            <a:noFill/>
                          </a:ln>
                          <a:solidFill>
                            <a:schemeClr val="tx1"/>
                          </a:solidFill>
                          <a:effectLst/>
                          <a:latin typeface="Arial" charset="0"/>
                          <a:cs typeface="Arial" charset="0"/>
                        </a:rPr>
                        <a:t>.</a:t>
                      </a:r>
                      <a:endParaRPr kumimoji="0" lang="en-US" sz="3200" b="0" i="0" u="none" strike="noStrike" cap="none" normalizeH="0" baseline="0">
                        <a:ln>
                          <a:noFill/>
                        </a:ln>
                        <a:solidFill>
                          <a:schemeClr val="tx1"/>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19125">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4300" b="0" i="1"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8229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I~r</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paci</a:t>
                      </a:r>
                      <a:endParaRPr kumimoji="0" lang="en-US" sz="32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La paix soit avec vous</a:t>
                      </a:r>
                      <a:r>
                        <a:rPr kumimoji="0" lang="en-US" sz="48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sz="3200" b="0" i="0" u="none" strike="noStrike" cap="none" normalizeH="0" baseline="0">
                          <a:ln>
                            <a:noFill/>
                          </a:ln>
                          <a:solidFill>
                            <a:schemeClr val="tx1"/>
                          </a:solidFill>
                          <a:effectLst/>
                          <a:latin typeface="Arial" charset="0"/>
                          <a:cs typeface="Arial" charset="0"/>
                        </a:rPr>
                        <a:t>السلام لجميعكم</a:t>
                      </a:r>
                      <a:r>
                        <a:rPr kumimoji="0" lang="ar-EG" sz="3200" b="0" i="0" u="none" strike="noStrike" cap="none" normalizeH="0" baseline="0">
                          <a:ln>
                            <a:noFill/>
                          </a:ln>
                          <a:solidFill>
                            <a:schemeClr val="tx1"/>
                          </a:solidFill>
                          <a:effectLst/>
                          <a:latin typeface="Arial" charset="0"/>
                          <a:cs typeface="Arial" charset="0"/>
                        </a:rPr>
                        <a:t>.</a:t>
                      </a:r>
                      <a:endParaRPr kumimoji="0" lang="en-US" sz="3200" b="0" i="0" u="none" strike="noStrike" cap="none" normalizeH="0" baseline="0">
                        <a:ln>
                          <a:noFill/>
                        </a:ln>
                        <a:solidFill>
                          <a:schemeClr val="tx1"/>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9784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Arial" pitchFamily="34" charset="0"/>
                        </a:rPr>
                        <a:t>Le peuple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1066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Ke </a:t>
                      </a:r>
                      <a:r>
                        <a:rPr kumimoji="0" lang="en-US" sz="3200" b="0" i="0" u="none" strike="noStrike" cap="none" normalizeH="0" baseline="0" dirty="0" err="1">
                          <a:ln>
                            <a:noFill/>
                          </a:ln>
                          <a:solidFill>
                            <a:schemeClr val="tx1"/>
                          </a:solidFill>
                          <a:effectLst/>
                          <a:latin typeface="Coptic1" pitchFamily="2" charset="0"/>
                          <a:cs typeface="Arial" charset="0"/>
                        </a:rPr>
                        <a:t>tw</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p~neumati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cou</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Et avec votre esprit.</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ولروحِكَ أيضاً</a:t>
                      </a:r>
                      <a:r>
                        <a:rPr kumimoji="0" lang="ar-EG" sz="3200" b="0" i="0" u="none" strike="noStrike" cap="none" normalizeH="0" baseline="0" dirty="0">
                          <a:ln>
                            <a:noFill/>
                          </a:ln>
                          <a:solidFill>
                            <a:schemeClr val="tx1"/>
                          </a:solidFill>
                          <a:effectLst/>
                          <a:latin typeface="Arial" charset="0"/>
                          <a:cs typeface="Arial" charset="0"/>
                        </a:rPr>
                        <a:t>.</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1" name="Tableau 10">
            <a:extLst>
              <a:ext uri="{FF2B5EF4-FFF2-40B4-BE49-F238E27FC236}">
                <a16:creationId xmlns:a16="http://schemas.microsoft.com/office/drawing/2014/main" id="{90D725C0-D631-4963-9183-D03A2B229611}"/>
              </a:ext>
            </a:extLst>
          </p:cNvPr>
          <p:cNvGraphicFramePr>
            <a:graphicFrameLocks noGrp="1"/>
          </p:cNvGraphicFramePr>
          <p:nvPr/>
        </p:nvGraphicFramePr>
        <p:xfrm>
          <a:off x="2032000" y="0"/>
          <a:ext cx="8128000" cy="5791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237704396"/>
                    </a:ext>
                  </a:extLst>
                </a:gridCol>
              </a:tblGrid>
              <a:tr h="579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0" dirty="0" err="1">
                          <a:latin typeface="Arial" charset="0"/>
                          <a:cs typeface="Arial" charset="0"/>
                        </a:rPr>
                        <a:t>Oraison</a:t>
                      </a:r>
                      <a:r>
                        <a:rPr lang="en-CA" sz="2400" b="0" dirty="0">
                          <a:latin typeface="Arial" charset="0"/>
                          <a:cs typeface="Arial" charset="0"/>
                        </a:rPr>
                        <a:t> pour les </a:t>
                      </a:r>
                      <a:r>
                        <a:rPr lang="en-CA" sz="2400" b="0" dirty="0" err="1">
                          <a:latin typeface="Arial" charset="0"/>
                          <a:cs typeface="Arial" charset="0"/>
                        </a:rPr>
                        <a:t>malades</a:t>
                      </a:r>
                      <a:r>
                        <a:rPr lang="en-CA" sz="2400" b="0" dirty="0">
                          <a:latin typeface="Arial" charset="0"/>
                          <a:cs typeface="Arial" charset="0"/>
                        </a:rPr>
                        <a:t> </a:t>
                      </a:r>
                      <a:r>
                        <a:rPr lang="fr-FR" sz="2400" b="1" dirty="0">
                          <a:latin typeface="Arial" charset="0"/>
                          <a:cs typeface="Arial" charset="0"/>
                        </a:rPr>
                        <a:t>- </a:t>
                      </a:r>
                      <a:r>
                        <a:rPr lang="ar-EG" sz="3200" dirty="0" err="1">
                          <a:latin typeface="Arial" charset="0"/>
                          <a:cs typeface="Arial" charset="0"/>
                        </a:rPr>
                        <a:t>أوشية</a:t>
                      </a:r>
                      <a:r>
                        <a:rPr lang="ar-EG" sz="3200" dirty="0">
                          <a:latin typeface="Arial" charset="0"/>
                          <a:cs typeface="Arial" charset="0"/>
                        </a:rPr>
                        <a:t> المرضى</a:t>
                      </a:r>
                      <a:r>
                        <a:rPr lang="en-CA" sz="3200" dirty="0">
                          <a:latin typeface="Arial" charset="0"/>
                          <a:cs typeface="Arial" charset="0"/>
                        </a:rPr>
                        <a:t> </a:t>
                      </a:r>
                      <a:endParaRPr lang="en-US" sz="2400" b="1" dirty="0">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7602828"/>
                  </a:ext>
                </a:extLst>
              </a:tr>
            </a:tbl>
          </a:graphicData>
        </a:graphic>
      </p:graphicFrame>
    </p:spTree>
    <p:extLst>
      <p:ext uri="{BB962C8B-B14F-4D97-AF65-F5344CB8AC3E}">
        <p14:creationId xmlns:p14="http://schemas.microsoft.com/office/powerpoint/2010/main" val="3148723320"/>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09538" name="Group 2"/>
          <p:cNvGraphicFramePr>
            <a:graphicFrameLocks noGrp="1"/>
          </p:cNvGraphicFramePr>
          <p:nvPr/>
        </p:nvGraphicFramePr>
        <p:xfrm>
          <a:off x="2418079" y="0"/>
          <a:ext cx="7349067" cy="579120"/>
        </p:xfrm>
        <a:graphic>
          <a:graphicData uri="http://schemas.openxmlformats.org/drawingml/2006/table">
            <a:tbl>
              <a:tblPr/>
              <a:tblGrid>
                <a:gridCol w="7349067">
                  <a:extLst>
                    <a:ext uri="{9D8B030D-6E8A-4147-A177-3AD203B41FA5}">
                      <a16:colId xmlns:a16="http://schemas.microsoft.com/office/drawing/2014/main" val="20000"/>
                    </a:ext>
                  </a:extLst>
                </a:gridCol>
              </a:tblGrid>
              <a:tr h="579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err="1">
                          <a:ln>
                            <a:noFill/>
                          </a:ln>
                          <a:solidFill>
                            <a:schemeClr val="tx1"/>
                          </a:solidFill>
                          <a:effectLst/>
                          <a:latin typeface="Arial" charset="0"/>
                          <a:cs typeface="Arial" charset="0"/>
                        </a:rPr>
                        <a:t>Oraison</a:t>
                      </a:r>
                      <a:r>
                        <a:rPr kumimoji="0" lang="en-CA" sz="2400" b="0" i="0" u="none" strike="noStrike" cap="none" normalizeH="0" baseline="0" dirty="0">
                          <a:ln>
                            <a:noFill/>
                          </a:ln>
                          <a:solidFill>
                            <a:schemeClr val="tx1"/>
                          </a:solidFill>
                          <a:effectLst/>
                          <a:latin typeface="Arial" charset="0"/>
                          <a:cs typeface="Arial" charset="0"/>
                        </a:rPr>
                        <a:t> </a:t>
                      </a:r>
                      <a:r>
                        <a:rPr kumimoji="0" lang="fr-FR" sz="2400" b="0" i="0" u="none" strike="noStrike" cap="none" normalizeH="0" baseline="0" dirty="0">
                          <a:ln>
                            <a:noFill/>
                          </a:ln>
                          <a:solidFill>
                            <a:schemeClr val="tx1"/>
                          </a:solidFill>
                          <a:effectLst/>
                          <a:latin typeface="Arial" charset="0"/>
                          <a:cs typeface="Arial" charset="0"/>
                        </a:rPr>
                        <a:t>pour les malades </a:t>
                      </a:r>
                      <a:r>
                        <a:rPr kumimoji="0" lang="en-US" sz="2400" b="0" i="0" u="none" strike="noStrike" cap="none" normalizeH="0" baseline="0" dirty="0">
                          <a:ln>
                            <a:noFill/>
                          </a:ln>
                          <a:solidFill>
                            <a:schemeClr val="tx1"/>
                          </a:solidFill>
                          <a:effectLst/>
                          <a:latin typeface="Arial" charset="0"/>
                          <a:cs typeface="Arial" charset="0"/>
                        </a:rPr>
                        <a:t>- </a:t>
                      </a:r>
                      <a:r>
                        <a:rPr kumimoji="0" lang="ar-EG" sz="3200" b="0" i="0" u="none" strike="noStrike" cap="none" normalizeH="0" baseline="0" dirty="0" err="1">
                          <a:ln>
                            <a:noFill/>
                          </a:ln>
                          <a:solidFill>
                            <a:schemeClr val="tx1"/>
                          </a:solidFill>
                          <a:effectLst/>
                          <a:latin typeface="Arial" charset="0"/>
                          <a:cs typeface="Arial" charset="0"/>
                        </a:rPr>
                        <a:t>أوشية</a:t>
                      </a:r>
                      <a:r>
                        <a:rPr kumimoji="0" lang="ar-EG" sz="3200" b="0" i="0" u="none" strike="noStrike" cap="none" normalizeH="0" baseline="0" dirty="0">
                          <a:ln>
                            <a:noFill/>
                          </a:ln>
                          <a:solidFill>
                            <a:schemeClr val="tx1"/>
                          </a:solidFill>
                          <a:effectLst/>
                          <a:latin typeface="Arial" charset="0"/>
                          <a:cs typeface="Arial" charset="0"/>
                        </a:rPr>
                        <a:t> المرضى</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609548" name="Group 12"/>
          <p:cNvGraphicFramePr>
            <a:graphicFrameLocks noGrp="1"/>
          </p:cNvGraphicFramePr>
          <p:nvPr>
            <p:ph/>
          </p:nvPr>
        </p:nvGraphicFramePr>
        <p:xfrm>
          <a:off x="-3388" y="579120"/>
          <a:ext cx="12191999" cy="6172200"/>
        </p:xfrm>
        <a:graphic>
          <a:graphicData uri="http://schemas.openxmlformats.org/drawingml/2006/table">
            <a:tbl>
              <a:tblPr/>
              <a:tblGrid>
                <a:gridCol w="4295988">
                  <a:extLst>
                    <a:ext uri="{9D8B030D-6E8A-4147-A177-3AD203B41FA5}">
                      <a16:colId xmlns:a16="http://schemas.microsoft.com/office/drawing/2014/main" val="20000"/>
                    </a:ext>
                  </a:extLst>
                </a:gridCol>
                <a:gridCol w="4301067">
                  <a:extLst>
                    <a:ext uri="{9D8B030D-6E8A-4147-A177-3AD203B41FA5}">
                      <a16:colId xmlns:a16="http://schemas.microsoft.com/office/drawing/2014/main" val="20001"/>
                    </a:ext>
                  </a:extLst>
                </a:gridCol>
                <a:gridCol w="3594944">
                  <a:extLst>
                    <a:ext uri="{9D8B030D-6E8A-4147-A177-3AD203B41FA5}">
                      <a16:colId xmlns:a16="http://schemas.microsoft.com/office/drawing/2014/main" val="20002"/>
                    </a:ext>
                  </a:extLst>
                </a:gridCol>
              </a:tblGrid>
              <a:tr h="610616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100" b="0" i="0" u="none" strike="noStrike" cap="none" normalizeH="0" baseline="0" dirty="0">
                          <a:ln>
                            <a:noFill/>
                          </a:ln>
                          <a:solidFill>
                            <a:schemeClr val="tx1"/>
                          </a:solidFill>
                          <a:effectLst/>
                          <a:latin typeface="Coptic1" pitchFamily="2" charset="0"/>
                          <a:cs typeface="Arial" charset="0"/>
                        </a:rPr>
                        <a:t>Palin on </a:t>
                      </a:r>
                      <a:r>
                        <a:rPr kumimoji="0" lang="en-US" sz="3100" b="0" i="0" u="none" strike="noStrike" cap="none" normalizeH="0" baseline="0" dirty="0" err="1">
                          <a:ln>
                            <a:noFill/>
                          </a:ln>
                          <a:solidFill>
                            <a:schemeClr val="tx1"/>
                          </a:solidFill>
                          <a:effectLst/>
                          <a:latin typeface="Coptic1" pitchFamily="2" charset="0"/>
                          <a:cs typeface="Arial" charset="0"/>
                        </a:rPr>
                        <a:t>maren</a:t>
                      </a:r>
                      <a:r>
                        <a:rPr kumimoji="0" lang="en-US" sz="3100" b="0" i="0" u="none" strike="noStrike" cap="none" normalizeH="0" baseline="0" dirty="0">
                          <a:ln>
                            <a:noFill/>
                          </a:ln>
                          <a:solidFill>
                            <a:schemeClr val="tx1"/>
                          </a:solidFill>
                          <a:effectLst/>
                          <a:latin typeface="Coptic1" pitchFamily="2" charset="0"/>
                          <a:cs typeface="Arial" charset="0"/>
                        </a:rPr>
                        <a:t>]ho e~ V~} </a:t>
                      </a:r>
                      <a:r>
                        <a:rPr kumimoji="0" lang="en-US" sz="3100" b="0" i="0" u="none" strike="noStrike" cap="none" normalizeH="0" baseline="0" dirty="0" err="1">
                          <a:ln>
                            <a:noFill/>
                          </a:ln>
                          <a:solidFill>
                            <a:schemeClr val="tx1"/>
                          </a:solidFill>
                          <a:effectLst/>
                          <a:latin typeface="Coptic1" pitchFamily="2" charset="0"/>
                          <a:cs typeface="Arial" charset="0"/>
                        </a:rPr>
                        <a:t>PiPantokratwr</a:t>
                      </a:r>
                      <a:r>
                        <a:rPr kumimoji="0" lang="en-US" sz="3100" b="0" i="0" u="none" strike="noStrike" cap="none" normalizeH="0" baseline="0" dirty="0">
                          <a:ln>
                            <a:noFill/>
                          </a:ln>
                          <a:solidFill>
                            <a:schemeClr val="tx1"/>
                          </a:solidFill>
                          <a:effectLst/>
                          <a:latin typeface="Coptic1" pitchFamily="2" charset="0"/>
                          <a:cs typeface="Arial" charset="0"/>
                        </a:rPr>
                        <a:t>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100" b="0" i="0" u="none" strike="noStrike" cap="none" normalizeH="0" baseline="0" dirty="0" err="1">
                          <a:ln>
                            <a:noFill/>
                          </a:ln>
                          <a:solidFill>
                            <a:schemeClr val="tx1"/>
                          </a:solidFill>
                          <a:effectLst/>
                          <a:latin typeface="Coptic1" pitchFamily="2" charset="0"/>
                          <a:cs typeface="Arial" charset="0"/>
                        </a:rPr>
                        <a:t>V~Iwt</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m~Pen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oic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PenNou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PenCwt</a:t>
                      </a:r>
                      <a:r>
                        <a:rPr kumimoji="0" lang="en-US" sz="3100" b="0" i="0" u="none" strike="noStrike" cap="none" normalizeH="0" baseline="0" dirty="0">
                          <a:ln>
                            <a:noFill/>
                          </a:ln>
                          <a:solidFill>
                            <a:schemeClr val="tx1"/>
                          </a:solidFill>
                          <a:effectLst/>
                          <a:latin typeface="Coptic1" pitchFamily="2" charset="0"/>
                          <a:cs typeface="Arial" charset="0"/>
                        </a:rPr>
                        <a:t>/r I/</a:t>
                      </a:r>
                      <a:r>
                        <a:rPr kumimoji="0" lang="en-US" sz="3100" b="0" i="0" u="none" strike="noStrike" cap="none" normalizeH="0" baseline="0" dirty="0" err="1">
                          <a:ln>
                            <a:noFill/>
                          </a:ln>
                          <a:solidFill>
                            <a:schemeClr val="tx1"/>
                          </a:solidFill>
                          <a:effectLst/>
                          <a:latin typeface="Coptic1" pitchFamily="2" charset="0"/>
                          <a:cs typeface="Arial" charset="0"/>
                        </a:rPr>
                        <a:t>couc</a:t>
                      </a:r>
                      <a:r>
                        <a:rPr kumimoji="0" lang="en-US" sz="3100" b="0" i="0" u="none" strike="noStrike" cap="none" normalizeH="0" baseline="0" dirty="0">
                          <a:ln>
                            <a:noFill/>
                          </a:ln>
                          <a:solidFill>
                            <a:schemeClr val="tx1"/>
                          </a:solidFill>
                          <a:effectLst/>
                          <a:latin typeface="Coptic1" pitchFamily="2" charset="0"/>
                          <a:cs typeface="Arial" charset="0"/>
                        </a:rPr>
                        <a:t> Pi&lt;~</a:t>
                      </a:r>
                      <a:r>
                        <a:rPr kumimoji="0" lang="en-US" sz="3100" b="0" i="0" u="none" strike="noStrike" cap="none" normalizeH="0" baseline="0" dirty="0" err="1">
                          <a:ln>
                            <a:noFill/>
                          </a:ln>
                          <a:solidFill>
                            <a:schemeClr val="tx1"/>
                          </a:solidFill>
                          <a:effectLst/>
                          <a:latin typeface="Coptic1" pitchFamily="2" charset="0"/>
                          <a:cs typeface="Arial" charset="0"/>
                        </a:rPr>
                        <a:t>rictoc</a:t>
                      </a:r>
                      <a:r>
                        <a:rPr kumimoji="0" lang="en-US" sz="3100" b="0" i="0" u="none" strike="noStrike" cap="none" normalizeH="0" baseline="0" dirty="0">
                          <a:ln>
                            <a:noFill/>
                          </a:ln>
                          <a:solidFill>
                            <a:schemeClr val="tx1"/>
                          </a:solidFill>
                          <a:effectLst/>
                          <a:latin typeface="Coptic1" pitchFamily="2" charset="0"/>
                          <a:cs typeface="Arial" charset="0"/>
                        </a:rPr>
                        <a:t>. Ten]ho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tentwbh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n~tekmeta~gayoc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pimairwmi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A~riv~meui</a:t>
                      </a:r>
                      <a:r>
                        <a:rPr kumimoji="0" lang="en-US" sz="3100" b="0" i="0" u="none" strike="noStrike" cap="none" normalizeH="0" baseline="0" dirty="0">
                          <a:ln>
                            <a:noFill/>
                          </a:ln>
                          <a:solidFill>
                            <a:schemeClr val="tx1"/>
                          </a:solidFill>
                          <a:effectLst/>
                          <a:latin typeface="Coptic1" pitchFamily="2" charset="0"/>
                          <a:cs typeface="Arial" charset="0"/>
                        </a:rPr>
                        <a:t>~ P~{</a:t>
                      </a:r>
                      <a:r>
                        <a:rPr kumimoji="0" lang="en-US" sz="3100" b="0" i="0" u="none" strike="noStrike" cap="none" normalizeH="0" baseline="0" dirty="0" err="1">
                          <a:ln>
                            <a:noFill/>
                          </a:ln>
                          <a:solidFill>
                            <a:schemeClr val="tx1"/>
                          </a:solidFill>
                          <a:effectLst/>
                          <a:latin typeface="Coptic1" pitchFamily="2" charset="0"/>
                          <a:cs typeface="Arial" charset="0"/>
                        </a:rPr>
                        <a:t>oic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etswni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peklaoc</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16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2900" kern="1200" dirty="0">
                          <a:solidFill>
                            <a:schemeClr val="tx1"/>
                          </a:solidFill>
                          <a:effectLst/>
                          <a:latin typeface="Arial" panose="020B0604020202020204" pitchFamily="34" charset="0"/>
                          <a:ea typeface="+mn-ea"/>
                          <a:cs typeface="+mn-cs"/>
                        </a:rPr>
                        <a:t>Implorons encore Dieu Tout-Puissant, Père de notre Seigneur, Dieu et Sauveur Jésus-Christ. Nous invoquons et nous supplions Ta bonté ô Ami du genre humain, Souviens-Toi Seigneur, des malades de Ton peuple.</a:t>
                      </a:r>
                      <a:endParaRPr kumimoji="0" lang="fr-CA"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وأيضاً فلنسأل الله ضابط الكل أبا ربنا وإلهنا ومخلصنا يسوع المسيح نسأل ونطلب من صلاحِكَ يا مُحب البشر، اذكر يا ربُ مرضى شعبك.</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4185307"/>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41251" name="Group 67"/>
          <p:cNvGraphicFramePr>
            <a:graphicFrameLocks noGrp="1"/>
          </p:cNvGraphicFramePr>
          <p:nvPr>
            <p:ph/>
          </p:nvPr>
        </p:nvGraphicFramePr>
        <p:xfrm>
          <a:off x="0" y="15240"/>
          <a:ext cx="12192000" cy="6614160"/>
        </p:xfrm>
        <a:graphic>
          <a:graphicData uri="http://schemas.openxmlformats.org/drawingml/2006/table">
            <a:tbl>
              <a:tblPr/>
              <a:tblGrid>
                <a:gridCol w="4411133">
                  <a:extLst>
                    <a:ext uri="{9D8B030D-6E8A-4147-A177-3AD203B41FA5}">
                      <a16:colId xmlns:a16="http://schemas.microsoft.com/office/drawing/2014/main" val="20000"/>
                    </a:ext>
                  </a:extLst>
                </a:gridCol>
                <a:gridCol w="4216400">
                  <a:extLst>
                    <a:ext uri="{9D8B030D-6E8A-4147-A177-3AD203B41FA5}">
                      <a16:colId xmlns:a16="http://schemas.microsoft.com/office/drawing/2014/main" val="20001"/>
                    </a:ext>
                  </a:extLst>
                </a:gridCol>
                <a:gridCol w="3564467">
                  <a:extLst>
                    <a:ext uri="{9D8B030D-6E8A-4147-A177-3AD203B41FA5}">
                      <a16:colId xmlns:a16="http://schemas.microsoft.com/office/drawing/2014/main" val="20002"/>
                    </a:ext>
                  </a:extLst>
                </a:gridCol>
              </a:tblGrid>
              <a:tr h="6593840">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mn-cs"/>
                        </a:rPr>
                        <a:t>Pidia~kwn</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mn-cs"/>
                        </a:rPr>
                        <a:t> :</a:t>
                      </a: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Twbh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e~jen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nenio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nenc~n</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etswni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jinswni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i~te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paitopoc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i~te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hina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Pi&lt;~</a:t>
                      </a:r>
                      <a:r>
                        <a:rPr kumimoji="0" lang="en-US" sz="3200" b="0" i="0" u="none" strike="noStrike" cap="none" normalizeH="0" baseline="0" dirty="0" err="1">
                          <a:ln>
                            <a:noFill/>
                          </a:ln>
                          <a:solidFill>
                            <a:schemeClr val="tx1"/>
                          </a:solidFill>
                          <a:effectLst/>
                          <a:latin typeface="Coptic1" pitchFamily="2" charset="0"/>
                          <a:cs typeface="Arial" charset="0"/>
                        </a:rPr>
                        <a:t>rictoc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erh~mot</a:t>
                      </a:r>
                      <a:r>
                        <a:rPr kumimoji="0" lang="en-US" sz="3200" b="0" i="0" u="none" strike="noStrike" cap="none" normalizeH="0" baseline="0" dirty="0">
                          <a:ln>
                            <a:noFill/>
                          </a:ln>
                          <a:solidFill>
                            <a:schemeClr val="tx1"/>
                          </a:solidFill>
                          <a:effectLst/>
                          <a:latin typeface="Coptic1" pitchFamily="2" charset="0"/>
                          <a:cs typeface="Arial" charset="0"/>
                        </a:rPr>
                        <a:t> nan </a:t>
                      </a:r>
                      <a:r>
                        <a:rPr kumimoji="0" lang="en-US" sz="3200" b="0" i="0" u="none" strike="noStrike" cap="none" normalizeH="0" baseline="0" dirty="0" err="1">
                          <a:ln>
                            <a:noFill/>
                          </a:ln>
                          <a:solidFill>
                            <a:schemeClr val="tx1"/>
                          </a:solidFill>
                          <a:effectLst/>
                          <a:latin typeface="Coptic1" pitchFamily="2" charset="0"/>
                          <a:cs typeface="Arial" charset="0"/>
                        </a:rPr>
                        <a:t>nemwou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m~pioujai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pital</a:t>
                      </a:r>
                      <a:r>
                        <a:rPr kumimoji="0" lang="en-US" sz="3200" b="0" i="0" u="none" strike="noStrike" cap="none" normalizeH="0" baseline="0" dirty="0">
                          <a:ln>
                            <a:noFill/>
                          </a:ln>
                          <a:solidFill>
                            <a:schemeClr val="tx1"/>
                          </a:solidFill>
                          <a:effectLst/>
                          <a:latin typeface="Coptic1" pitchFamily="2" charset="0"/>
                          <a:cs typeface="Arial" charset="0"/>
                        </a:rPr>
                        <a:t>[o : </a:t>
                      </a:r>
                      <a:r>
                        <a:rPr kumimoji="0" lang="en-US" sz="3200" b="0" i="0" u="none" strike="noStrike" cap="none" normalizeH="0" baseline="0" dirty="0" err="1">
                          <a:ln>
                            <a:noFill/>
                          </a:ln>
                          <a:solidFill>
                            <a:schemeClr val="tx1"/>
                          </a:solidFill>
                          <a:effectLst/>
                          <a:latin typeface="Coptic1" pitchFamily="2" charset="0"/>
                          <a:cs typeface="Arial" charset="0"/>
                        </a:rPr>
                        <a:t>n~tef,a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nennobi</a:t>
                      </a:r>
                      <a:r>
                        <a:rPr kumimoji="0" lang="en-US" sz="3200" b="0" i="0" u="none" strike="noStrike" cap="none" normalizeH="0" baseline="0" dirty="0">
                          <a:ln>
                            <a:noFill/>
                          </a:ln>
                          <a:solidFill>
                            <a:schemeClr val="tx1"/>
                          </a:solidFill>
                          <a:effectLst/>
                          <a:latin typeface="Coptic1" pitchFamily="2" charset="0"/>
                          <a:cs typeface="Arial" charset="0"/>
                        </a:rPr>
                        <a:t> nan </a:t>
                      </a:r>
                      <a:r>
                        <a:rPr kumimoji="0" lang="en-US" sz="3200" b="0" i="0" u="none" strike="noStrike" cap="none" normalizeH="0" baseline="0" dirty="0" err="1">
                          <a:ln>
                            <a:noFill/>
                          </a:ln>
                          <a:solidFill>
                            <a:schemeClr val="tx1"/>
                          </a:solidFill>
                          <a:effectLst/>
                          <a:latin typeface="Coptic1" pitchFamily="2" charset="0"/>
                          <a:cs typeface="Arial" charset="0"/>
                        </a:rPr>
                        <a:t>e~bol</a:t>
                      </a:r>
                      <a:r>
                        <a:rPr kumimoji="0" lang="en-US" sz="4300" b="0" i="0" u="none" strike="noStrike" cap="none" normalizeH="0" baseline="0" dirty="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Arial" charset="0"/>
                        </a:rPr>
                        <a:t> :</a:t>
                      </a:r>
                      <a:endParaRPr kumimoji="0" lang="en-US" sz="16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700" b="0" i="0" u="none" strike="noStrike" cap="none" normalizeH="0" baseline="0" dirty="0" err="1">
                          <a:ln>
                            <a:noFill/>
                          </a:ln>
                          <a:solidFill>
                            <a:schemeClr val="tx1"/>
                          </a:solidFill>
                          <a:effectLst/>
                          <a:latin typeface="Coptic1" pitchFamily="2" charset="0"/>
                          <a:cs typeface="Arial" charset="0"/>
                        </a:rPr>
                        <a:t>Kurie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e~le</a:t>
                      </a:r>
                      <a:r>
                        <a:rPr kumimoji="0" lang="en-US" sz="2700" b="0" i="0" u="none" strike="noStrike" cap="none" normalizeH="0" baseline="0" dirty="0">
                          <a:ln>
                            <a:noFill/>
                          </a:ln>
                          <a:solidFill>
                            <a:schemeClr val="tx1"/>
                          </a:solidFill>
                          <a:effectLst/>
                          <a:latin typeface="Coptic1" pitchFamily="2" charset="0"/>
                          <a:cs typeface="Arial" charset="0"/>
                        </a:rPr>
                        <a:t>/~con</a:t>
                      </a:r>
                      <a:r>
                        <a:rPr kumimoji="0" lang="en-US" sz="43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endParaRPr kumimoji="0" lang="en-US"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100" b="0" i="0" u="none" strike="noStrike" cap="none" normalizeH="0" baseline="0" dirty="0">
                          <a:ln>
                            <a:noFill/>
                          </a:ln>
                          <a:solidFill>
                            <a:schemeClr val="tx1"/>
                          </a:solidFill>
                          <a:effectLst/>
                          <a:latin typeface="Arial" charset="0"/>
                          <a:cs typeface="Arial" charset="0"/>
                        </a:rPr>
                        <a:t>Implorez pour nos pères, et nos frères les malades de toute maladie, ici ou ailleurs pour que Le Christ notre Dieu leur accorde ainsi qu’à nous la santé et la guérison, et nous pardonne nos péchés.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3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endParaRPr kumimoji="0" lang="fr-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err="1">
                          <a:ln>
                            <a:noFill/>
                          </a:ln>
                          <a:solidFill>
                            <a:schemeClr val="tx1"/>
                          </a:solidFill>
                          <a:effectLst/>
                          <a:latin typeface="Arial" charset="0"/>
                          <a:cs typeface="Arial" charset="0"/>
                        </a:rPr>
                        <a:t>Pitié</a:t>
                      </a:r>
                      <a:r>
                        <a:rPr kumimoji="0" lang="en-US" sz="2700" b="0" i="0" u="none" strike="noStrike" cap="none" normalizeH="0" baseline="0" dirty="0">
                          <a:ln>
                            <a:noFill/>
                          </a:ln>
                          <a:solidFill>
                            <a:schemeClr val="tx1"/>
                          </a:solidFill>
                          <a:effectLst/>
                          <a:latin typeface="Arial" charset="0"/>
                          <a:cs typeface="Arial" charset="0"/>
                        </a:rPr>
                        <a:t> Seigneur. </a:t>
                      </a:r>
                      <a:endParaRPr kumimoji="0" lang="fr-CA"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اطلبوا عن آبائنا وإخوتنا المرضى بكل مرضٍ إن كان في هذا المسكن </a:t>
                      </a:r>
                      <a:r>
                        <a:rPr kumimoji="0" lang="ar-SA" sz="3700" b="0" i="0" u="none" strike="noStrike" cap="none" normalizeH="0" baseline="0" dirty="0" err="1">
                          <a:ln>
                            <a:noFill/>
                          </a:ln>
                          <a:solidFill>
                            <a:schemeClr val="tx1"/>
                          </a:solidFill>
                          <a:effectLst/>
                          <a:latin typeface="Arial" charset="0"/>
                          <a:cs typeface="Arial" charset="0"/>
                        </a:rPr>
                        <a:t>أوبكل</a:t>
                      </a:r>
                      <a:r>
                        <a:rPr kumimoji="0" lang="ar-SA" sz="3700" b="0" i="0" u="none" strike="noStrike" cap="none" normalizeH="0" baseline="0" dirty="0">
                          <a:ln>
                            <a:noFill/>
                          </a:ln>
                          <a:solidFill>
                            <a:schemeClr val="tx1"/>
                          </a:solidFill>
                          <a:effectLst/>
                          <a:latin typeface="Arial" charset="0"/>
                          <a:cs typeface="Arial" charset="0"/>
                        </a:rPr>
                        <a:t> مَوضع لكي المسيح إلهُنا يُنعم علينا وعليهم بالعافية والشفاء ويغفر لنا خطايانا.</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sng" strike="noStrike" cap="none" normalizeH="0" baseline="0" dirty="0">
                          <a:ln>
                            <a:noFill/>
                          </a:ln>
                          <a:solidFill>
                            <a:srgbClr val="FF9900"/>
                          </a:solidFill>
                          <a:effectLst/>
                          <a:latin typeface="Arial" charset="0"/>
                          <a:cs typeface="Arial" charset="0"/>
                        </a:rPr>
                        <a:t>الشعب :</a:t>
                      </a:r>
                      <a:endParaRPr kumimoji="0" lang="ar-EG" sz="32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none" strike="noStrike" cap="none" normalizeH="0" baseline="0" dirty="0">
                          <a:ln>
                            <a:noFill/>
                          </a:ln>
                          <a:solidFill>
                            <a:schemeClr val="tx1"/>
                          </a:solidFill>
                          <a:effectLst/>
                          <a:latin typeface="Arial" charset="0"/>
                          <a:cs typeface="Arial" charset="0"/>
                        </a:rPr>
                        <a:t>يا ربُ ارحم.</a:t>
                      </a:r>
                      <a:endParaRPr kumimoji="0" lang="en-CA"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80565931"/>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7810" name="Group 2"/>
          <p:cNvGraphicFramePr>
            <a:graphicFrameLocks noGrp="1"/>
          </p:cNvGraphicFramePr>
          <p:nvPr>
            <p:ph/>
            <p:extLst>
              <p:ext uri="{D42A27DB-BD31-4B8C-83A1-F6EECF244321}">
                <p14:modId xmlns:p14="http://schemas.microsoft.com/office/powerpoint/2010/main" val="3967449568"/>
              </p:ext>
            </p:extLst>
          </p:nvPr>
        </p:nvGraphicFramePr>
        <p:xfrm>
          <a:off x="0" y="0"/>
          <a:ext cx="12192000" cy="6870192"/>
        </p:xfrm>
        <a:graphic>
          <a:graphicData uri="http://schemas.openxmlformats.org/drawingml/2006/table">
            <a:tbl>
              <a:tblPr/>
              <a:tblGrid>
                <a:gridCol w="4631267">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3369733">
                  <a:extLst>
                    <a:ext uri="{9D8B030D-6E8A-4147-A177-3AD203B41FA5}">
                      <a16:colId xmlns:a16="http://schemas.microsoft.com/office/drawing/2014/main" val="20002"/>
                    </a:ext>
                  </a:extLst>
                </a:gridCol>
              </a:tblGrid>
              <a:tr h="6870192">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15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err="1">
                          <a:ln>
                            <a:noFill/>
                          </a:ln>
                          <a:solidFill>
                            <a:schemeClr val="tx1"/>
                          </a:solidFill>
                          <a:effectLst/>
                          <a:latin typeface="Coptic1" pitchFamily="2" charset="0"/>
                          <a:cs typeface="Arial" charset="0"/>
                        </a:rPr>
                        <a:t>Eakjempousini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hannai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hanmetsenh</a:t>
                      </a:r>
                      <a:r>
                        <a:rPr kumimoji="0" lang="en-US" sz="2900" b="0" i="0" u="none" strike="noStrike" cap="none" normalizeH="0" baseline="0" dirty="0">
                          <a:ln>
                            <a:noFill/>
                          </a:ln>
                          <a:solidFill>
                            <a:schemeClr val="tx1"/>
                          </a:solidFill>
                          <a:effectLst/>
                          <a:latin typeface="Coptic1" pitchFamily="2" charset="0"/>
                          <a:cs typeface="Arial" charset="0"/>
                        </a:rPr>
                        <a:t>/t </a:t>
                      </a:r>
                      <a:r>
                        <a:rPr kumimoji="0" lang="en-US" sz="2900" b="0" i="0" u="none" strike="noStrike" cap="none" normalizeH="0" baseline="0" dirty="0" err="1">
                          <a:ln>
                            <a:noFill/>
                          </a:ln>
                          <a:solidFill>
                            <a:schemeClr val="tx1"/>
                          </a:solidFill>
                          <a:effectLst/>
                          <a:latin typeface="Coptic1" pitchFamily="2" charset="0"/>
                          <a:cs typeface="Arial" charset="0"/>
                        </a:rPr>
                        <a:t>mata</a:t>
                      </a:r>
                      <a:r>
                        <a:rPr kumimoji="0" lang="en-US" sz="2900" b="0" i="0" u="none" strike="noStrike" cap="none" normalizeH="0" baseline="0" dirty="0">
                          <a:ln>
                            <a:noFill/>
                          </a:ln>
                          <a:solidFill>
                            <a:schemeClr val="tx1"/>
                          </a:solidFill>
                          <a:effectLst/>
                          <a:latin typeface="Coptic1" pitchFamily="2" charset="0"/>
                          <a:cs typeface="Arial" charset="0"/>
                        </a:rPr>
                        <a:t>-l[</a:t>
                      </a:r>
                      <a:r>
                        <a:rPr kumimoji="0" lang="en-US" sz="2900" b="0" i="0" u="none" strike="noStrike" cap="none" normalizeH="0" baseline="0" dirty="0" err="1">
                          <a:ln>
                            <a:noFill/>
                          </a:ln>
                          <a:solidFill>
                            <a:schemeClr val="tx1"/>
                          </a:solidFill>
                          <a:effectLst/>
                          <a:latin typeface="Coptic1" pitchFamily="2" charset="0"/>
                          <a:cs typeface="Arial" charset="0"/>
                        </a:rPr>
                        <a:t>wou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Alioui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e~bol</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harwou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e~bol</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haron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n~niswni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niben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iabi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niben</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PiP~neuma</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n~te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niswni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oji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n~cwf</a:t>
                      </a:r>
                      <a:r>
                        <a:rPr kumimoji="0" lang="en-US" sz="2900" b="0" i="0" u="none" strike="noStrike" cap="none" normalizeH="0" baseline="0" dirty="0">
                          <a:ln>
                            <a:noFill/>
                          </a:ln>
                          <a:solidFill>
                            <a:schemeClr val="tx1"/>
                          </a:solidFill>
                          <a:effectLst/>
                          <a:latin typeface="Coptic1" pitchFamily="2" charset="0"/>
                          <a:cs typeface="Arial" charset="0"/>
                        </a:rPr>
                        <a:t>. N/</a:t>
                      </a:r>
                      <a:r>
                        <a:rPr kumimoji="0" lang="en-US" sz="2900" b="0" i="0" u="none" strike="noStrike" cap="none" normalizeH="0" baseline="0" dirty="0" err="1">
                          <a:ln>
                            <a:noFill/>
                          </a:ln>
                          <a:solidFill>
                            <a:schemeClr val="tx1"/>
                          </a:solidFill>
                          <a:effectLst/>
                          <a:latin typeface="Coptic1" pitchFamily="2" charset="0"/>
                          <a:cs typeface="Arial" charset="0"/>
                        </a:rPr>
                        <a:t>e~tauwck</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eus~</a:t>
                      </a:r>
                      <a:r>
                        <a:rPr kumimoji="0" lang="en-US" sz="2900" b="0" i="0" u="none" strike="noStrike" cap="none" normalizeH="0" baseline="0" err="1">
                          <a:ln>
                            <a:noFill/>
                          </a:ln>
                          <a:solidFill>
                            <a:schemeClr val="tx1"/>
                          </a:solidFill>
                          <a:effectLst/>
                          <a:latin typeface="Coptic1" pitchFamily="2" charset="0"/>
                          <a:cs typeface="Arial" charset="0"/>
                        </a:rPr>
                        <a:t>t</a:t>
                      </a:r>
                      <a:r>
                        <a:rPr kumimoji="0" lang="en-US" sz="2900" b="0" i="0" u="none" strike="noStrike" cap="none" normalizeH="0" baseline="0">
                          <a:ln>
                            <a:noFill/>
                          </a:ln>
                          <a:solidFill>
                            <a:schemeClr val="tx1"/>
                          </a:solidFill>
                          <a:effectLst/>
                          <a:latin typeface="Coptic1" pitchFamily="2" charset="0"/>
                          <a:cs typeface="Arial" charset="0"/>
                        </a:rPr>
                        <a:t>/out </a:t>
                      </a:r>
                      <a:r>
                        <a:rPr kumimoji="0" lang="en-US" sz="2900" b="0" i="0" u="none" strike="noStrike" cap="none" normalizeH="0" baseline="0" dirty="0" err="1">
                          <a:ln>
                            <a:noFill/>
                          </a:ln>
                          <a:solidFill>
                            <a:schemeClr val="tx1"/>
                          </a:solidFill>
                          <a:effectLst/>
                          <a:latin typeface="Coptic1" pitchFamily="2" charset="0"/>
                          <a:cs typeface="Arial" charset="0"/>
                        </a:rPr>
                        <a: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niiabi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matounocou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ouoh</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manom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nwou</a:t>
                      </a:r>
                      <a:r>
                        <a:rPr kumimoji="0" lang="en-US" sz="2900" b="0" i="0" u="none" strike="noStrike" cap="none" normalizeH="0" baseline="0" dirty="0">
                          <a:ln>
                            <a:noFill/>
                          </a:ln>
                          <a:solidFill>
                            <a:schemeClr val="tx1"/>
                          </a:solidFill>
                          <a:effectLst/>
                          <a:latin typeface="Coptic1" pitchFamily="2" charset="0"/>
                          <a:cs typeface="Arial" charset="0"/>
                        </a:rPr>
                        <a:t>. N/</a:t>
                      </a:r>
                      <a:r>
                        <a:rPr kumimoji="0" lang="en-US" sz="2900" b="0" i="0" u="none" strike="noStrike" cap="none" normalizeH="0" baseline="0" dirty="0" err="1">
                          <a:ln>
                            <a:noFill/>
                          </a:ln>
                          <a:solidFill>
                            <a:schemeClr val="tx1"/>
                          </a:solidFill>
                          <a:effectLst/>
                          <a:latin typeface="Coptic1" pitchFamily="2" charset="0"/>
                          <a:cs typeface="Arial" charset="0"/>
                        </a:rPr>
                        <a:t>ett~hemk</a:t>
                      </a:r>
                      <a:r>
                        <a:rPr kumimoji="0" lang="en-US" sz="2900" b="0" i="0" u="none" strike="noStrike" cap="none" normalizeH="0" baseline="0" dirty="0">
                          <a:ln>
                            <a:noFill/>
                          </a:ln>
                          <a:solidFill>
                            <a:schemeClr val="tx1"/>
                          </a:solidFill>
                          <a:effectLst/>
                          <a:latin typeface="Coptic1" pitchFamily="2" charset="0"/>
                          <a:cs typeface="Arial" charset="0"/>
                        </a:rPr>
                        <a:t>/out </a:t>
                      </a:r>
                      <a:r>
                        <a:rPr kumimoji="0" lang="en-US" sz="2900" b="0" i="0" u="none" strike="noStrike" cap="none" normalizeH="0" baseline="0" dirty="0" err="1">
                          <a:ln>
                            <a:noFill/>
                          </a:ln>
                          <a:solidFill>
                            <a:schemeClr val="tx1"/>
                          </a:solidFill>
                          <a:effectLst/>
                          <a:latin typeface="Coptic1" pitchFamily="2" charset="0"/>
                          <a:cs typeface="Arial" charset="0"/>
                        </a:rPr>
                        <a:t>n~totou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n~nip~neuma</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n~a~kayarton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a~ritou</a:t>
                      </a:r>
                      <a:r>
                        <a:rPr kumimoji="0" lang="en-US" sz="2900" b="0" i="0" u="none" strike="noStrike" cap="none" normalizeH="0" baseline="0" dirty="0">
                          <a:ln>
                            <a:noFill/>
                          </a:ln>
                          <a:solidFill>
                            <a:schemeClr val="tx1"/>
                          </a:solidFill>
                          <a:effectLst/>
                          <a:latin typeface="Coptic1" pitchFamily="2" charset="0"/>
                          <a:cs typeface="Arial" charset="0"/>
                        </a:rPr>
                        <a:t> t/</a:t>
                      </a:r>
                      <a:r>
                        <a:rPr kumimoji="0" lang="en-US" sz="2900" b="0" i="0" u="none" strike="noStrike" cap="none" normalizeH="0" baseline="0" dirty="0" err="1">
                          <a:ln>
                            <a:noFill/>
                          </a:ln>
                          <a:solidFill>
                            <a:schemeClr val="tx1"/>
                          </a:solidFill>
                          <a:effectLst/>
                          <a:latin typeface="Coptic1" pitchFamily="2" charset="0"/>
                          <a:cs typeface="Arial" charset="0"/>
                        </a:rPr>
                        <a:t>rou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n~remhe</a:t>
                      </a:r>
                      <a:r>
                        <a:rPr kumimoji="0" lang="en-US" sz="2900" b="0" i="0" u="none" strike="noStrike" cap="none" normalizeH="0" baseline="0" dirty="0">
                          <a:ln>
                            <a:noFill/>
                          </a:ln>
                          <a:solidFill>
                            <a:schemeClr val="tx1"/>
                          </a:solidFill>
                          <a:effectLst/>
                          <a:latin typeface="Coptic1" pitchFamily="2" charset="0"/>
                          <a:cs typeface="Arial" charset="0"/>
                        </a:rPr>
                        <a:t>. </a:t>
                      </a:r>
                      <a:endParaRPr kumimoji="0" lang="en-US"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Accorde-leur la </a:t>
                      </a:r>
                      <a:r>
                        <a:rPr kumimoji="0" lang="fr-FR" sz="2900" b="0" i="0" u="none" strike="noStrike" cap="none" normalizeH="0" baseline="0" dirty="0" err="1">
                          <a:ln>
                            <a:noFill/>
                          </a:ln>
                          <a:solidFill>
                            <a:schemeClr val="tx1"/>
                          </a:solidFill>
                          <a:effectLst/>
                          <a:latin typeface="Arial" charset="0"/>
                          <a:cs typeface="Arial" charset="0"/>
                        </a:rPr>
                        <a:t>miséri-corde</a:t>
                      </a:r>
                      <a:r>
                        <a:rPr kumimoji="0" lang="fr-FR" sz="2900" b="0" i="0" u="none" strike="noStrike" cap="none" normalizeH="0" baseline="0" dirty="0">
                          <a:ln>
                            <a:noFill/>
                          </a:ln>
                          <a:solidFill>
                            <a:schemeClr val="tx1"/>
                          </a:solidFill>
                          <a:effectLst/>
                          <a:latin typeface="Arial" charset="0"/>
                          <a:cs typeface="Arial" charset="0"/>
                        </a:rPr>
                        <a:t> et la compassion et guéris-les. Éloigne d’eux et de nous toute maladie et toute affliction. Chasse l’esprit du mal. Ceux qui demeurent longtemps frappés par la maladie, relève-les et console-les. Ceux que tourmentent les esprits impurs, délivre-les.</a:t>
                      </a:r>
                      <a:endParaRPr kumimoji="0" lang="fr-CA"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تعهّدهم بالمراحم </a:t>
                      </a:r>
                      <a:r>
                        <a:rPr kumimoji="0" lang="ar-SA" sz="3700" b="0" i="0" u="none" strike="noStrike" cap="none" normalizeH="0" baseline="0" dirty="0" err="1">
                          <a:ln>
                            <a:noFill/>
                          </a:ln>
                          <a:solidFill>
                            <a:schemeClr val="tx1"/>
                          </a:solidFill>
                          <a:effectLst/>
                          <a:latin typeface="Arial" charset="0"/>
                          <a:cs typeface="Arial" charset="0"/>
                        </a:rPr>
                        <a:t>والرأفات</a:t>
                      </a:r>
                      <a:r>
                        <a:rPr kumimoji="0" lang="ar-SA" sz="3700" b="0" i="0" u="none" strike="noStrike" cap="none" normalizeH="0" baseline="0" dirty="0">
                          <a:ln>
                            <a:noFill/>
                          </a:ln>
                          <a:solidFill>
                            <a:schemeClr val="tx1"/>
                          </a:solidFill>
                          <a:effectLst/>
                          <a:latin typeface="Arial" charset="0"/>
                          <a:cs typeface="Arial" charset="0"/>
                        </a:rPr>
                        <a:t>. اشفهم، انزع عنهم وعنا كل مرضٍ وكل سقم وروح الأمراض اطرده. والذين أبطأوا مطروحين في الأمراض أقمهم وعزّهم والمُعذبون من الأرواح النجسة اعتقهم جميعاً.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35795300"/>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9858" name="Group 2"/>
          <p:cNvGraphicFramePr>
            <a:graphicFrameLocks noGrp="1"/>
          </p:cNvGraphicFramePr>
          <p:nvPr>
            <p:ph/>
          </p:nvPr>
        </p:nvGraphicFramePr>
        <p:xfrm>
          <a:off x="1" y="177800"/>
          <a:ext cx="12191999" cy="6350000"/>
        </p:xfrm>
        <a:graphic>
          <a:graphicData uri="http://schemas.openxmlformats.org/drawingml/2006/table">
            <a:tbl>
              <a:tblPr/>
              <a:tblGrid>
                <a:gridCol w="4377267">
                  <a:extLst>
                    <a:ext uri="{9D8B030D-6E8A-4147-A177-3AD203B41FA5}">
                      <a16:colId xmlns:a16="http://schemas.microsoft.com/office/drawing/2014/main" val="20000"/>
                    </a:ext>
                  </a:extLst>
                </a:gridCol>
                <a:gridCol w="4445000">
                  <a:extLst>
                    <a:ext uri="{9D8B030D-6E8A-4147-A177-3AD203B41FA5}">
                      <a16:colId xmlns:a16="http://schemas.microsoft.com/office/drawing/2014/main" val="20001"/>
                    </a:ext>
                  </a:extLst>
                </a:gridCol>
                <a:gridCol w="3369732">
                  <a:extLst>
                    <a:ext uri="{9D8B030D-6E8A-4147-A177-3AD203B41FA5}">
                      <a16:colId xmlns:a16="http://schemas.microsoft.com/office/drawing/2014/main" val="20002"/>
                    </a:ext>
                  </a:extLst>
                </a:gridCol>
              </a:tblGrid>
              <a:tr h="635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N/et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nis~tekwou</a:t>
                      </a:r>
                      <a:r>
                        <a:rPr kumimoji="0" lang="en-US" sz="37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ie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nimeta~lwc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ie</a:t>
                      </a:r>
                      <a:r>
                        <a:rPr kumimoji="0" lang="en-US" sz="3200" b="0" i="0" u="none" strike="noStrike" cap="none" normalizeH="0" baseline="0" dirty="0">
                          <a:ln>
                            <a:noFill/>
                          </a:ln>
                          <a:solidFill>
                            <a:schemeClr val="tx1"/>
                          </a:solidFill>
                          <a:effectLst/>
                          <a:latin typeface="Coptic1" pitchFamily="2" charset="0"/>
                          <a:cs typeface="Arial" charset="0"/>
                        </a:rPr>
                        <a:t> n/et,/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niexorictia</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ie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nie,malwcia</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ie</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e~toua~moni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m~mwou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err="1">
                          <a:ln>
                            <a:noFill/>
                          </a:ln>
                          <a:solidFill>
                            <a:schemeClr val="tx1"/>
                          </a:solidFill>
                          <a:effectLst/>
                          <a:latin typeface="Coptic1" pitchFamily="2" charset="0"/>
                          <a:cs typeface="Arial" charset="0"/>
                        </a:rPr>
                        <a:t>qen</a:t>
                      </a:r>
                      <a:r>
                        <a:rPr kumimoji="0" lang="en-US" sz="3200" b="0" i="0" u="none" strike="noStrike" cap="none" normalizeH="0" baseline="0">
                          <a:ln>
                            <a:noFill/>
                          </a:ln>
                          <a:solidFill>
                            <a:schemeClr val="tx1"/>
                          </a:solidFill>
                          <a:effectLst/>
                          <a:latin typeface="Coptic1" pitchFamily="2" charset="0"/>
                          <a:cs typeface="Arial" charset="0"/>
                        </a:rPr>
                        <a:t> oumetbwk </a:t>
                      </a:r>
                      <a:r>
                        <a:rPr kumimoji="0" lang="en-US" sz="3200" b="0" i="0" u="none" strike="noStrike" cap="none" normalizeH="0" baseline="0" dirty="0" err="1">
                          <a:ln>
                            <a:noFill/>
                          </a:ln>
                          <a:solidFill>
                            <a:schemeClr val="tx1"/>
                          </a:solidFill>
                          <a:effectLst/>
                          <a:latin typeface="Coptic1" pitchFamily="2" charset="0"/>
                          <a:cs typeface="Arial" charset="0"/>
                        </a:rPr>
                        <a:t>ecensasi</a:t>
                      </a:r>
                      <a:r>
                        <a:rPr kumimoji="0" lang="en-US" sz="3200" b="0" i="0" u="none" strike="noStrike" cap="none" normalizeH="0" baseline="0" dirty="0">
                          <a:ln>
                            <a:noFill/>
                          </a:ln>
                          <a:solidFill>
                            <a:schemeClr val="tx1"/>
                          </a:solidFill>
                          <a:effectLst/>
                          <a:latin typeface="Coptic1" pitchFamily="2" charset="0"/>
                          <a:cs typeface="Arial" charset="0"/>
                        </a:rPr>
                        <a:t> : P~{</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a~ritou</a:t>
                      </a:r>
                      <a:r>
                        <a:rPr kumimoji="0" lang="en-US" sz="3200" b="0" i="0" u="none" strike="noStrike" cap="none" normalizeH="0" baseline="0" dirty="0">
                          <a:ln>
                            <a:noFill/>
                          </a:ln>
                          <a:solidFill>
                            <a:schemeClr val="tx1"/>
                          </a:solidFill>
                          <a:effectLst/>
                          <a:latin typeface="Coptic1" pitchFamily="2" charset="0"/>
                          <a:cs typeface="Arial" charset="0"/>
                        </a:rPr>
                        <a:t> t/</a:t>
                      </a:r>
                      <a:r>
                        <a:rPr kumimoji="0" lang="en-US" sz="3200" b="0" i="0" u="none" strike="noStrike" cap="none" normalizeH="0" baseline="0" dirty="0" err="1">
                          <a:ln>
                            <a:noFill/>
                          </a:ln>
                          <a:solidFill>
                            <a:schemeClr val="tx1"/>
                          </a:solidFill>
                          <a:effectLst/>
                          <a:latin typeface="Coptic1" pitchFamily="2" charset="0"/>
                          <a:cs typeface="Arial" charset="0"/>
                        </a:rPr>
                        <a:t>rou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a:t>
                      </a:r>
                      <a:r>
                        <a:rPr kumimoji="0" lang="en-US" sz="3200" b="0" i="0" u="none" strike="noStrike" cap="none" normalizeH="0" baseline="0" err="1">
                          <a:ln>
                            <a:noFill/>
                          </a:ln>
                          <a:solidFill>
                            <a:schemeClr val="tx1"/>
                          </a:solidFill>
                          <a:effectLst/>
                          <a:latin typeface="Coptic1" pitchFamily="2" charset="0"/>
                          <a:cs typeface="Arial" charset="0"/>
                        </a:rPr>
                        <a:t>remhe</a:t>
                      </a:r>
                      <a:r>
                        <a:rPr kumimoji="0" lang="en-US" sz="3200" b="0" i="0" u="none" strike="noStrike" cap="none" normalizeH="0" baseline="0">
                          <a:ln>
                            <a:noFill/>
                          </a:ln>
                          <a:solidFill>
                            <a:schemeClr val="tx1"/>
                          </a:solidFill>
                          <a:effectLst/>
                          <a:latin typeface="Coptic1" pitchFamily="2" charset="0"/>
                          <a:cs typeface="Arial" charset="0"/>
                        </a:rPr>
                        <a:t> ouoh </a:t>
                      </a:r>
                      <a:r>
                        <a:rPr kumimoji="0" lang="en-US" sz="3200" b="0" i="0" u="none" strike="noStrike" cap="none" normalizeH="0" baseline="0" dirty="0" err="1">
                          <a:ln>
                            <a:noFill/>
                          </a:ln>
                          <a:solidFill>
                            <a:schemeClr val="tx1"/>
                          </a:solidFill>
                          <a:effectLst/>
                          <a:latin typeface="Coptic1" pitchFamily="2" charset="0"/>
                          <a:cs typeface="Arial" charset="0"/>
                        </a:rPr>
                        <a:t>nai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nwou</a:t>
                      </a:r>
                      <a:r>
                        <a:rPr kumimoji="0" lang="en-US" sz="3200" b="0" i="0" u="none" strike="noStrike" cap="none" normalizeH="0" baseline="0" dirty="0">
                          <a:ln>
                            <a:noFill/>
                          </a:ln>
                          <a:solidFill>
                            <a:schemeClr val="tx1"/>
                          </a:solidFill>
                          <a:effectLst/>
                          <a:latin typeface="Coptic1" pitchFamily="2" charset="0"/>
                          <a:cs typeface="Arial" charset="0"/>
                        </a:rPr>
                        <a:t>.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Les détenus dans les prisons et les cachots souterrains, les exilés, les bannis et ceux qui sont maintenus dans une amère servitude, délivre-les, Seigneur, et aie pitié d’eux.</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الذينَ في السجون </a:t>
                      </a:r>
                      <a:r>
                        <a:rPr kumimoji="0" lang="ar-SA" sz="4300" b="0" i="0" u="none" strike="noStrike" cap="none" normalizeH="0" baseline="0" dirty="0" err="1">
                          <a:ln>
                            <a:noFill/>
                          </a:ln>
                          <a:solidFill>
                            <a:schemeClr val="tx1"/>
                          </a:solidFill>
                          <a:effectLst/>
                          <a:latin typeface="Arial" charset="0"/>
                          <a:cs typeface="Arial" charset="0"/>
                        </a:rPr>
                        <a:t>أوالمطابق</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أوالذين</a:t>
                      </a:r>
                      <a:r>
                        <a:rPr kumimoji="0" lang="ar-SA" sz="4300" b="0" i="0" u="none" strike="noStrike" cap="none" normalizeH="0" baseline="0" dirty="0">
                          <a:ln>
                            <a:noFill/>
                          </a:ln>
                          <a:solidFill>
                            <a:schemeClr val="tx1"/>
                          </a:solidFill>
                          <a:effectLst/>
                          <a:latin typeface="Arial" charset="0"/>
                          <a:cs typeface="Arial" charset="0"/>
                        </a:rPr>
                        <a:t> في </a:t>
                      </a:r>
                      <a:r>
                        <a:rPr kumimoji="0" lang="ar-SA" sz="4300" b="0" i="0" u="none" strike="noStrike" cap="none" normalizeH="0" baseline="0" dirty="0" err="1">
                          <a:ln>
                            <a:noFill/>
                          </a:ln>
                          <a:solidFill>
                            <a:schemeClr val="tx1"/>
                          </a:solidFill>
                          <a:effectLst/>
                          <a:latin typeface="Arial" charset="0"/>
                          <a:cs typeface="Arial" charset="0"/>
                        </a:rPr>
                        <a:t>النفى</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أوالسبى</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أوالمقبوض</a:t>
                      </a:r>
                      <a:r>
                        <a:rPr kumimoji="0" lang="ar-SA" sz="4300" b="0" i="0" u="none" strike="noStrike" cap="none" normalizeH="0" baseline="0" dirty="0">
                          <a:ln>
                            <a:noFill/>
                          </a:ln>
                          <a:solidFill>
                            <a:schemeClr val="tx1"/>
                          </a:solidFill>
                          <a:effectLst/>
                          <a:latin typeface="Arial" charset="0"/>
                          <a:cs typeface="Arial" charset="0"/>
                        </a:rPr>
                        <a:t> عليهم في عبودية مرّة، يا رب اعتقهم</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جميعهم</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وارحمهم. </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78168613"/>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1906" name="Group 2"/>
          <p:cNvGraphicFramePr>
            <a:graphicFrameLocks noGrp="1"/>
          </p:cNvGraphicFramePr>
          <p:nvPr>
            <p:ph/>
          </p:nvPr>
        </p:nvGraphicFramePr>
        <p:xfrm>
          <a:off x="0" y="279400"/>
          <a:ext cx="12192001" cy="5836920"/>
        </p:xfrm>
        <a:graphic>
          <a:graphicData uri="http://schemas.openxmlformats.org/drawingml/2006/table">
            <a:tbl>
              <a:tblPr/>
              <a:tblGrid>
                <a:gridCol w="4428067">
                  <a:extLst>
                    <a:ext uri="{9D8B030D-6E8A-4147-A177-3AD203B41FA5}">
                      <a16:colId xmlns:a16="http://schemas.microsoft.com/office/drawing/2014/main" val="20000"/>
                    </a:ext>
                  </a:extLst>
                </a:gridCol>
                <a:gridCol w="4301067">
                  <a:extLst>
                    <a:ext uri="{9D8B030D-6E8A-4147-A177-3AD203B41FA5}">
                      <a16:colId xmlns:a16="http://schemas.microsoft.com/office/drawing/2014/main" val="20001"/>
                    </a:ext>
                  </a:extLst>
                </a:gridCol>
                <a:gridCol w="3462867">
                  <a:extLst>
                    <a:ext uri="{9D8B030D-6E8A-4147-A177-3AD203B41FA5}">
                      <a16:colId xmlns:a16="http://schemas.microsoft.com/office/drawing/2014/main" val="20002"/>
                    </a:ext>
                  </a:extLst>
                </a:gridCol>
              </a:tblGrid>
              <a:tr h="56997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a:ln>
                            <a:noFill/>
                          </a:ln>
                          <a:solidFill>
                            <a:schemeClr val="tx1"/>
                          </a:solidFill>
                          <a:effectLst/>
                          <a:latin typeface="Coptic1" pitchFamily="2" charset="0"/>
                          <a:cs typeface="Arial" charset="0"/>
                        </a:rPr>
                        <a:t>Je </a:t>
                      </a:r>
                      <a:r>
                        <a:rPr kumimoji="0" lang="en-US" sz="3100" b="0" i="0" u="none" strike="noStrike" cap="none" normalizeH="0" baseline="0" dirty="0" err="1">
                          <a:ln>
                            <a:noFill/>
                          </a:ln>
                          <a:solidFill>
                            <a:schemeClr val="tx1"/>
                          </a:solidFill>
                          <a:effectLst/>
                          <a:latin typeface="Coptic1" pitchFamily="2" charset="0"/>
                          <a:cs typeface="Arial" charset="0"/>
                        </a:rPr>
                        <a:t>n~yok</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petbwl</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etcwnh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e~bol</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ettaho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e~ratou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e~tauraqtou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e~q~r</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helpic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e~te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m~montou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helpic</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bo</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yia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e~te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m~montou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bo</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yoc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Ynom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etoi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n~kouji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n~h</a:t>
                      </a:r>
                      <a:r>
                        <a:rPr kumimoji="0" lang="en-US" sz="3100" b="0" i="0" u="none" strike="noStrike" cap="none" normalizeH="0" baseline="0" dirty="0">
                          <a:ln>
                            <a:noFill/>
                          </a:ln>
                          <a:solidFill>
                            <a:schemeClr val="tx1"/>
                          </a:solidFill>
                          <a:effectLst/>
                          <a:latin typeface="Coptic1" pitchFamily="2" charset="0"/>
                          <a:cs typeface="Arial" charset="0"/>
                        </a:rPr>
                        <a:t>/t : pilum/n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n/et,/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pi,imwn</a:t>
                      </a:r>
                      <a:r>
                        <a:rPr kumimoji="0" lang="en-US" sz="3100" b="0" i="0" u="none" strike="noStrike" cap="none" normalizeH="0" baseline="0" dirty="0">
                          <a:ln>
                            <a:noFill/>
                          </a:ln>
                          <a:solidFill>
                            <a:schemeClr val="tx1"/>
                          </a:solidFill>
                          <a:effectLst/>
                          <a:latin typeface="Coptic1" pitchFamily="2" charset="0"/>
                          <a:cs typeface="Arial" charset="0"/>
                        </a:rPr>
                        <a:t>. </a:t>
                      </a:r>
                      <a:endParaRPr kumimoji="0" lang="en-CA" sz="31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Car c’est Toi qui délies ceux qui sont enchaînés, et relèves ceux qui sont tombés. </a:t>
                      </a:r>
                      <a:r>
                        <a:rPr lang="fr-FR" sz="2900" kern="1200" dirty="0">
                          <a:solidFill>
                            <a:schemeClr val="tx1"/>
                          </a:solidFill>
                          <a:effectLst/>
                          <a:latin typeface="Arial" panose="020B0604020202020204" pitchFamily="34" charset="0"/>
                          <a:ea typeface="+mn-ea"/>
                          <a:cs typeface="+mn-cs"/>
                        </a:rPr>
                        <a:t>Tu es l’espoir de ceux qui n’ont plus d’espérance, le secours de ceux qui n’ont plus d’assistance. Tu es la consolation de ceux qui ont le cœur serré, le port de ceux qui sont dans la tempête.</a:t>
                      </a:r>
                      <a:endParaRPr kumimoji="0" lang="fr-CA"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لأنكَ أنتَ الذي تحل المربوطين وتقيمُ الساقطين. رجاء من ليس </a:t>
                      </a:r>
                      <a:br>
                        <a:rPr kumimoji="0" lang="ar-SA" sz="4300" b="0" i="0" u="none" strike="noStrike" cap="none" normalizeH="0" baseline="0" dirty="0">
                          <a:ln>
                            <a:noFill/>
                          </a:ln>
                          <a:solidFill>
                            <a:schemeClr val="tx1"/>
                          </a:solidFill>
                          <a:effectLst/>
                          <a:latin typeface="Arial" charset="0"/>
                          <a:cs typeface="Arial" charset="0"/>
                        </a:rPr>
                      </a:br>
                      <a:r>
                        <a:rPr kumimoji="0" lang="ar-SA" sz="4300" b="0" i="0" u="none" strike="noStrike" cap="none" normalizeH="0" baseline="0" dirty="0">
                          <a:ln>
                            <a:noFill/>
                          </a:ln>
                          <a:solidFill>
                            <a:schemeClr val="tx1"/>
                          </a:solidFill>
                          <a:effectLst/>
                          <a:latin typeface="Arial" charset="0"/>
                          <a:cs typeface="Arial" charset="0"/>
                        </a:rPr>
                        <a:t>له رجاء. ومُعين من ليس له مُعين. عزاء </a:t>
                      </a:r>
                      <a:r>
                        <a:rPr kumimoji="0" lang="ar-SA" sz="4300" b="0" i="0" u="none" strike="noStrike" cap="none" normalizeH="0" baseline="0" dirty="0" err="1">
                          <a:ln>
                            <a:noFill/>
                          </a:ln>
                          <a:solidFill>
                            <a:schemeClr val="tx1"/>
                          </a:solidFill>
                          <a:effectLst/>
                          <a:latin typeface="Arial" charset="0"/>
                          <a:cs typeface="Arial" charset="0"/>
                        </a:rPr>
                        <a:t>صغيرى</a:t>
                      </a:r>
                      <a:r>
                        <a:rPr kumimoji="0" lang="ar-SA" sz="4300" b="0" i="0" u="none" strike="noStrike" cap="none" normalizeH="0" baseline="0" dirty="0">
                          <a:ln>
                            <a:noFill/>
                          </a:ln>
                          <a:solidFill>
                            <a:schemeClr val="tx1"/>
                          </a:solidFill>
                          <a:effectLst/>
                          <a:latin typeface="Arial" charset="0"/>
                          <a:cs typeface="Arial" charset="0"/>
                        </a:rPr>
                        <a:t> القلوب. </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99559733"/>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3954" name="Group 2"/>
          <p:cNvGraphicFramePr>
            <a:graphicFrameLocks noGrp="1"/>
          </p:cNvGraphicFramePr>
          <p:nvPr>
            <p:ph/>
          </p:nvPr>
        </p:nvGraphicFramePr>
        <p:xfrm>
          <a:off x="0" y="111760"/>
          <a:ext cx="12192000" cy="6431280"/>
        </p:xfrm>
        <a:graphic>
          <a:graphicData uri="http://schemas.openxmlformats.org/drawingml/2006/table">
            <a:tbl>
              <a:tblPr/>
              <a:tblGrid>
                <a:gridCol w="4241800">
                  <a:extLst>
                    <a:ext uri="{9D8B030D-6E8A-4147-A177-3AD203B41FA5}">
                      <a16:colId xmlns:a16="http://schemas.microsoft.com/office/drawing/2014/main" val="20000"/>
                    </a:ext>
                  </a:extLst>
                </a:gridCol>
                <a:gridCol w="4364317">
                  <a:extLst>
                    <a:ext uri="{9D8B030D-6E8A-4147-A177-3AD203B41FA5}">
                      <a16:colId xmlns:a16="http://schemas.microsoft.com/office/drawing/2014/main" val="20001"/>
                    </a:ext>
                  </a:extLst>
                </a:gridCol>
                <a:gridCol w="3585883">
                  <a:extLst>
                    <a:ext uri="{9D8B030D-6E8A-4147-A177-3AD203B41FA5}">
                      <a16:colId xmlns:a16="http://schemas.microsoft.com/office/drawing/2014/main" val="20002"/>
                    </a:ext>
                  </a:extLst>
                </a:gridCol>
              </a:tblGrid>
              <a:tr h="64312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"u,/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ethejhwj</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etoua~moni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e~jwou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a:ln>
                            <a:noFill/>
                          </a:ln>
                          <a:solidFill>
                            <a:schemeClr val="tx1"/>
                          </a:solidFill>
                          <a:effectLst/>
                          <a:latin typeface="Coptic1" pitchFamily="2" charset="0"/>
                          <a:cs typeface="Arial" charset="0"/>
                        </a:rPr>
                        <a:t>Moi </a:t>
                      </a:r>
                      <a:r>
                        <a:rPr kumimoji="0" lang="fr-FR" sz="3200" b="0" i="0" u="none" strike="noStrike" cap="none" normalizeH="0" baseline="0" dirty="0" err="1">
                          <a:ln>
                            <a:noFill/>
                          </a:ln>
                          <a:solidFill>
                            <a:schemeClr val="tx1"/>
                          </a:solidFill>
                          <a:effectLst/>
                          <a:latin typeface="Coptic1" pitchFamily="2" charset="0"/>
                          <a:cs typeface="Arial" charset="0"/>
                        </a:rPr>
                        <a:t>nwou</a:t>
                      </a:r>
                      <a:r>
                        <a:rPr kumimoji="0" lang="fr-FR"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err="1">
                          <a:ln>
                            <a:noFill/>
                          </a:ln>
                          <a:solidFill>
                            <a:schemeClr val="tx1"/>
                          </a:solidFill>
                          <a:effectLst/>
                          <a:latin typeface="Coptic1" pitchFamily="2" charset="0"/>
                          <a:cs typeface="Arial" charset="0"/>
                        </a:rPr>
                        <a:t>P~o#c</a:t>
                      </a:r>
                      <a:r>
                        <a:rPr kumimoji="0" lang="fr-FR"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err="1">
                          <a:ln>
                            <a:noFill/>
                          </a:ln>
                          <a:solidFill>
                            <a:schemeClr val="tx1"/>
                          </a:solidFill>
                          <a:effectLst/>
                          <a:latin typeface="Coptic1" pitchFamily="2" charset="0"/>
                          <a:cs typeface="Arial" charset="0"/>
                        </a:rPr>
                        <a:t>n~ounai</a:t>
                      </a:r>
                      <a:r>
                        <a:rPr kumimoji="0" lang="fr-FR" sz="3200" b="0" i="0" u="none" strike="noStrike" cap="none" normalizeH="0" baseline="0" dirty="0">
                          <a:ln>
                            <a:noFill/>
                          </a:ln>
                          <a:solidFill>
                            <a:schemeClr val="tx1"/>
                          </a:solidFill>
                          <a:effectLst/>
                          <a:latin typeface="Coptic1" pitchFamily="2" charset="0"/>
                          <a:cs typeface="Arial" charset="0"/>
                        </a:rPr>
                        <a:t> : moi </a:t>
                      </a:r>
                      <a:r>
                        <a:rPr kumimoji="0" lang="fr-FR" sz="3200" b="0" i="0" u="none" strike="noStrike" cap="none" normalizeH="0" baseline="0" dirty="0" err="1">
                          <a:ln>
                            <a:noFill/>
                          </a:ln>
                          <a:solidFill>
                            <a:schemeClr val="tx1"/>
                          </a:solidFill>
                          <a:effectLst/>
                          <a:latin typeface="Coptic1" pitchFamily="2" charset="0"/>
                          <a:cs typeface="Arial" charset="0"/>
                        </a:rPr>
                        <a:t>nwou</a:t>
                      </a:r>
                      <a:r>
                        <a:rPr kumimoji="0" lang="fr-FR"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err="1">
                          <a:ln>
                            <a:noFill/>
                          </a:ln>
                          <a:solidFill>
                            <a:schemeClr val="tx1"/>
                          </a:solidFill>
                          <a:effectLst/>
                          <a:latin typeface="Coptic1" pitchFamily="2" charset="0"/>
                          <a:cs typeface="Arial" charset="0"/>
                        </a:rPr>
                        <a:t>n~oum~ton</a:t>
                      </a:r>
                      <a:r>
                        <a:rPr kumimoji="0" lang="fr-FR" sz="3200" b="0" i="0" u="none" strike="noStrike" cap="none" normalizeH="0" baseline="0" dirty="0">
                          <a:ln>
                            <a:noFill/>
                          </a:ln>
                          <a:solidFill>
                            <a:schemeClr val="tx1"/>
                          </a:solidFill>
                          <a:effectLst/>
                          <a:latin typeface="Coptic1" pitchFamily="2" charset="0"/>
                          <a:cs typeface="Arial" charset="0"/>
                        </a:rPr>
                        <a:t> : moi </a:t>
                      </a:r>
                      <a:r>
                        <a:rPr kumimoji="0" lang="fr-FR" sz="3200" b="0" i="0" u="none" strike="noStrike" cap="none" normalizeH="0" baseline="0" dirty="0" err="1">
                          <a:ln>
                            <a:noFill/>
                          </a:ln>
                          <a:solidFill>
                            <a:schemeClr val="tx1"/>
                          </a:solidFill>
                          <a:effectLst/>
                          <a:latin typeface="Coptic1" pitchFamily="2" charset="0"/>
                          <a:cs typeface="Arial" charset="0"/>
                        </a:rPr>
                        <a:t>nwou</a:t>
                      </a:r>
                      <a:r>
                        <a:rPr kumimoji="0" lang="fr-FR"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err="1">
                          <a:ln>
                            <a:noFill/>
                          </a:ln>
                          <a:solidFill>
                            <a:schemeClr val="tx1"/>
                          </a:solidFill>
                          <a:effectLst/>
                          <a:latin typeface="Coptic1" pitchFamily="2" charset="0"/>
                          <a:cs typeface="Arial" charset="0"/>
                        </a:rPr>
                        <a:t>n~ou</a:t>
                      </a:r>
                      <a:r>
                        <a:rPr kumimoji="0" lang="fr-FR" sz="3200" b="0" i="0" u="none" strike="noStrike" cap="none" normalizeH="0" baseline="0" dirty="0">
                          <a:ln>
                            <a:noFill/>
                          </a:ln>
                          <a:solidFill>
                            <a:schemeClr val="tx1"/>
                          </a:solidFill>
                          <a:effectLst/>
                          <a:latin typeface="Coptic1" pitchFamily="2" charset="0"/>
                          <a:cs typeface="Arial" charset="0"/>
                        </a:rPr>
                        <a:t>,~bob : </a:t>
                      </a:r>
                      <a:r>
                        <a:rPr lang="fr-FR" sz="3200" kern="1200" dirty="0">
                          <a:solidFill>
                            <a:schemeClr val="tx1"/>
                          </a:solidFill>
                          <a:effectLst/>
                          <a:latin typeface="Coptic1" pitchFamily="2" charset="0"/>
                          <a:ea typeface="+mn-ea"/>
                          <a:cs typeface="+mn-cs"/>
                        </a:rPr>
                        <a:t>moi </a:t>
                      </a:r>
                      <a:r>
                        <a:rPr lang="fr-FR" sz="3200" kern="1200" dirty="0" err="1">
                          <a:solidFill>
                            <a:schemeClr val="tx1"/>
                          </a:solidFill>
                          <a:effectLst/>
                          <a:latin typeface="Coptic1" pitchFamily="2" charset="0"/>
                          <a:ea typeface="+mn-ea"/>
                          <a:cs typeface="+mn-cs"/>
                        </a:rPr>
                        <a:t>nwou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n~ouh~mot</a:t>
                      </a:r>
                      <a:r>
                        <a:rPr lang="fr-FR" sz="3200" kern="1200" dirty="0">
                          <a:solidFill>
                            <a:schemeClr val="tx1"/>
                          </a:solidFill>
                          <a:effectLst/>
                          <a:latin typeface="Coptic1" pitchFamily="2" charset="0"/>
                          <a:ea typeface="+mn-ea"/>
                          <a:cs typeface="+mn-cs"/>
                        </a:rPr>
                        <a:t> : moi </a:t>
                      </a:r>
                      <a:r>
                        <a:rPr lang="fr-FR" sz="3200" kern="1200" dirty="0" err="1">
                          <a:solidFill>
                            <a:schemeClr val="tx1"/>
                          </a:solidFill>
                          <a:effectLst/>
                          <a:latin typeface="Coptic1" pitchFamily="2" charset="0"/>
                          <a:ea typeface="+mn-ea"/>
                          <a:cs typeface="+mn-cs"/>
                        </a:rPr>
                        <a:t>nwou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n~oubo</a:t>
                      </a:r>
                      <a:r>
                        <a:rPr lang="fr-FR" sz="3200" kern="1200" dirty="0">
                          <a:solidFill>
                            <a:schemeClr val="tx1"/>
                          </a:solidFill>
                          <a:effectLst/>
                          <a:latin typeface="Coptic1" pitchFamily="2" charset="0"/>
                          <a:ea typeface="+mn-ea"/>
                          <a:cs typeface="+mn-cs"/>
                        </a:rPr>
                        <a:t>/~</a:t>
                      </a:r>
                      <a:r>
                        <a:rPr lang="fr-FR" sz="3200" kern="1200" dirty="0" err="1">
                          <a:solidFill>
                            <a:schemeClr val="tx1"/>
                          </a:solidFill>
                          <a:effectLst/>
                          <a:latin typeface="Coptic1" pitchFamily="2" charset="0"/>
                          <a:ea typeface="+mn-ea"/>
                          <a:cs typeface="+mn-cs"/>
                        </a:rPr>
                        <a:t>yia</a:t>
                      </a:r>
                      <a:r>
                        <a:rPr lang="fr-FR" sz="3200" kern="1200" dirty="0">
                          <a:solidFill>
                            <a:schemeClr val="tx1"/>
                          </a:solidFill>
                          <a:effectLst/>
                          <a:latin typeface="Coptic1" pitchFamily="2" charset="0"/>
                          <a:ea typeface="+mn-ea"/>
                          <a:cs typeface="+mn-cs"/>
                        </a:rPr>
                        <a:t>~ : moi </a:t>
                      </a:r>
                      <a:r>
                        <a:rPr lang="fr-FR" sz="3200" kern="1200" dirty="0" err="1">
                          <a:solidFill>
                            <a:schemeClr val="tx1"/>
                          </a:solidFill>
                          <a:effectLst/>
                          <a:latin typeface="Coptic1" pitchFamily="2" charset="0"/>
                          <a:ea typeface="+mn-ea"/>
                          <a:cs typeface="+mn-cs"/>
                        </a:rPr>
                        <a:t>nwou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n~cwt</a:t>
                      </a:r>
                      <a:r>
                        <a:rPr lang="fr-FR" sz="3200" kern="1200" dirty="0">
                          <a:solidFill>
                            <a:schemeClr val="tx1"/>
                          </a:solidFill>
                          <a:effectLst/>
                          <a:latin typeface="Coptic1" pitchFamily="2" charset="0"/>
                          <a:ea typeface="+mn-ea"/>
                          <a:cs typeface="+mn-cs"/>
                        </a:rPr>
                        <a:t>/ria~ : moi </a:t>
                      </a:r>
                      <a:r>
                        <a:rPr lang="fr-FR" sz="3200" kern="1200" dirty="0" err="1">
                          <a:solidFill>
                            <a:schemeClr val="tx1"/>
                          </a:solidFill>
                          <a:effectLst/>
                          <a:latin typeface="Coptic1" pitchFamily="2" charset="0"/>
                          <a:ea typeface="+mn-ea"/>
                          <a:cs typeface="+mn-cs"/>
                        </a:rPr>
                        <a:t>nwou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n~oumetref,w</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e~bol</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n~te</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nounobi</a:t>
                      </a:r>
                      <a:r>
                        <a:rPr lang="fr-FR" sz="3200" kern="1200" dirty="0">
                          <a:solidFill>
                            <a:schemeClr val="tx1"/>
                          </a:solidFill>
                          <a:effectLst/>
                          <a:latin typeface="Coptic1" pitchFamily="2" charset="0"/>
                          <a:ea typeface="+mn-ea"/>
                          <a:cs typeface="+mn-cs"/>
                        </a:rPr>
                        <a:t> nem </a:t>
                      </a:r>
                      <a:r>
                        <a:rPr lang="fr-FR" sz="3200" kern="1200" dirty="0" err="1">
                          <a:solidFill>
                            <a:schemeClr val="tx1"/>
                          </a:solidFill>
                          <a:effectLst/>
                          <a:latin typeface="Coptic1" pitchFamily="2" charset="0"/>
                          <a:ea typeface="+mn-ea"/>
                          <a:cs typeface="+mn-cs"/>
                        </a:rPr>
                        <a:t>noua~nomia</a:t>
                      </a:r>
                      <a:r>
                        <a:rPr lang="fr-FR" sz="3200" kern="1200" dirty="0">
                          <a:solidFill>
                            <a:schemeClr val="tx1"/>
                          </a:solidFill>
                          <a:effectLst/>
                          <a:latin typeface="Coptic1" pitchFamily="2" charset="0"/>
                          <a:ea typeface="+mn-ea"/>
                          <a:cs typeface="+mn-cs"/>
                        </a:rPr>
                        <a:t>~.</a:t>
                      </a:r>
                      <a:endParaRPr kumimoji="0" lang="en-CA" sz="32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200" kern="1200" dirty="0">
                          <a:solidFill>
                            <a:schemeClr val="tx1"/>
                          </a:solidFill>
                          <a:effectLst/>
                          <a:latin typeface="Arial" panose="020B0604020202020204" pitchFamily="34" charset="0"/>
                          <a:ea typeface="+mn-ea"/>
                          <a:cs typeface="+mn-cs"/>
                        </a:rPr>
                        <a:t>Les âmes tourmentées et captives, Seigneur, aie pitié d’elles. Donne-leur le repos et la fraîcheur. Donne-leur la grâce. Secours-les, donne-leur le salut, accorde-leur le pardon de leurs péchés et de leurs iniquités.</a:t>
                      </a:r>
                      <a:endParaRPr kumimoji="0" lang="fr-CA" sz="5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ميناء الذين في العاصف.</a:t>
                      </a:r>
                      <a:r>
                        <a:rPr kumimoji="0" lang="ar-SA" sz="4300" b="0" i="0" u="none" strike="noStrike" cap="none" normalizeH="0" baseline="0" dirty="0">
                          <a:ln>
                            <a:noFill/>
                          </a:ln>
                          <a:solidFill>
                            <a:schemeClr val="tx1"/>
                          </a:solidFill>
                          <a:effectLst/>
                          <a:latin typeface="Arial" charset="0"/>
                          <a:cs typeface="Arial" charset="0"/>
                        </a:rPr>
                        <a:t> أعطها يا رب رحمة أعطها نياحا أعطها برودة أعطها نعمة أعطها معونة أعطها خلاصاً أعطها غفران خطاياها وآثامها</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50180550"/>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6022" name="Group 22"/>
          <p:cNvGraphicFramePr>
            <a:graphicFrameLocks noGrp="1"/>
          </p:cNvGraphicFramePr>
          <p:nvPr>
            <p:ph/>
          </p:nvPr>
        </p:nvGraphicFramePr>
        <p:xfrm>
          <a:off x="0" y="0"/>
          <a:ext cx="12192000" cy="5955792"/>
        </p:xfrm>
        <a:graphic>
          <a:graphicData uri="http://schemas.openxmlformats.org/drawingml/2006/table">
            <a:tbl>
              <a:tblPr/>
              <a:tblGrid>
                <a:gridCol w="4275667">
                  <a:extLst>
                    <a:ext uri="{9D8B030D-6E8A-4147-A177-3AD203B41FA5}">
                      <a16:colId xmlns:a16="http://schemas.microsoft.com/office/drawing/2014/main" val="20000"/>
                    </a:ext>
                  </a:extLst>
                </a:gridCol>
                <a:gridCol w="4411133">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5943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a:ln>
                            <a:noFill/>
                          </a:ln>
                          <a:solidFill>
                            <a:schemeClr val="tx1"/>
                          </a:solidFill>
                          <a:effectLst/>
                          <a:latin typeface="Coptic1" pitchFamily="2" charset="0"/>
                          <a:cs typeface="Arial" charset="0"/>
                        </a:rPr>
                        <a:t>Anon de </a:t>
                      </a:r>
                      <a:r>
                        <a:rPr kumimoji="0" lang="en-US" sz="2700" b="0" i="0" u="none" strike="noStrike" cap="none" normalizeH="0" baseline="0" dirty="0" err="1">
                          <a:ln>
                            <a:noFill/>
                          </a:ln>
                          <a:solidFill>
                            <a:schemeClr val="tx1"/>
                          </a:solidFill>
                          <a:effectLst/>
                          <a:latin typeface="Coptic1" pitchFamily="2" charset="0"/>
                          <a:cs typeface="Arial" charset="0"/>
                        </a:rPr>
                        <a:t>hwn</a:t>
                      </a:r>
                      <a:r>
                        <a:rPr kumimoji="0" lang="en-US" sz="2700" b="0" i="0" u="none" strike="noStrike" cap="none" normalizeH="0" baseline="0" dirty="0">
                          <a:ln>
                            <a:noFill/>
                          </a:ln>
                          <a:solidFill>
                            <a:schemeClr val="tx1"/>
                          </a:solidFill>
                          <a:effectLst/>
                          <a:latin typeface="Coptic1" pitchFamily="2" charset="0"/>
                          <a:cs typeface="Arial" charset="0"/>
                        </a:rPr>
                        <a:t> P~{</a:t>
                      </a:r>
                      <a:r>
                        <a:rPr kumimoji="0" lang="en-US" sz="2700" b="0" i="0" u="none" strike="noStrike" cap="none" normalizeH="0" baseline="0" dirty="0" err="1">
                          <a:ln>
                            <a:noFill/>
                          </a:ln>
                          <a:solidFill>
                            <a:schemeClr val="tx1"/>
                          </a:solidFill>
                          <a:effectLst/>
                          <a:latin typeface="Coptic1" pitchFamily="2" charset="0"/>
                          <a:cs typeface="Arial" charset="0"/>
                        </a:rPr>
                        <a:t>oic</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niswni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n~te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nen</a:t>
                      </a:r>
                      <a:r>
                        <a:rPr kumimoji="0" lang="en-US" sz="2700" b="0" i="0" u="none" strike="noStrike" cap="none" normalizeH="0" baseline="0" dirty="0" err="1">
                          <a:ln>
                            <a:noFill/>
                          </a:ln>
                          <a:solidFill>
                            <a:schemeClr val="tx1"/>
                          </a:solidFill>
                          <a:effectLst/>
                          <a:latin typeface="Coptic1" pitchFamily="2" charset="0"/>
                          <a:cs typeface="Arial" charset="0"/>
                          <a:sym typeface="Symbol" pitchFamily="18" charset="2"/>
                        </a:rPr>
                        <a:t>'</a:t>
                      </a:r>
                      <a:r>
                        <a:rPr kumimoji="0" lang="en-US" sz="2700" b="0" i="0" u="none" strike="noStrike" cap="none" normalizeH="0" baseline="0" dirty="0" err="1">
                          <a:ln>
                            <a:noFill/>
                          </a:ln>
                          <a:solidFill>
                            <a:schemeClr val="tx1"/>
                          </a:solidFill>
                          <a:effectLst/>
                          <a:latin typeface="Coptic1" pitchFamily="2" charset="0"/>
                          <a:cs typeface="Arial" charset="0"/>
                        </a:rPr>
                        <a:t>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matal</a:t>
                      </a:r>
                      <a:r>
                        <a:rPr kumimoji="0" lang="en-US" sz="2700" b="0" i="0" u="none" strike="noStrike" cap="none" normalizeH="0" baseline="0" dirty="0">
                          <a:ln>
                            <a:noFill/>
                          </a:ln>
                          <a:solidFill>
                            <a:schemeClr val="tx1"/>
                          </a:solidFill>
                          <a:effectLst/>
                          <a:latin typeface="Coptic1" pitchFamily="2" charset="0"/>
                          <a:cs typeface="Arial" charset="0"/>
                        </a:rPr>
                        <a:t>[</a:t>
                      </a:r>
                      <a:r>
                        <a:rPr kumimoji="0" lang="en-US" sz="2700" b="0" i="0" u="none" strike="noStrike" cap="none" normalizeH="0" baseline="0" dirty="0" err="1">
                          <a:ln>
                            <a:noFill/>
                          </a:ln>
                          <a:solidFill>
                            <a:schemeClr val="tx1"/>
                          </a:solidFill>
                          <a:effectLst/>
                          <a:latin typeface="Coptic1" pitchFamily="2" charset="0"/>
                          <a:cs typeface="Arial" charset="0"/>
                        </a:rPr>
                        <a:t>wou</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ouoh</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na</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nenkecwma</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a~rivaqri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erwou</a:t>
                      </a:r>
                      <a:r>
                        <a:rPr kumimoji="0" lang="en-US" sz="2700" b="0" i="0" u="none" strike="noStrike" cap="none" normalizeH="0" baseline="0" dirty="0">
                          <a:ln>
                            <a:noFill/>
                          </a:ln>
                          <a:solidFill>
                            <a:schemeClr val="tx1"/>
                          </a:solidFill>
                          <a:effectLst/>
                          <a:latin typeface="Coptic1" pitchFamily="2" charset="0"/>
                          <a:cs typeface="Arial" charset="0"/>
                        </a:rPr>
                        <a:t>. Pic/</a:t>
                      </a:r>
                      <a:r>
                        <a:rPr kumimoji="0" lang="en-US" sz="2700" b="0" i="0" u="none" strike="noStrike" cap="none" normalizeH="0" baseline="0" dirty="0" err="1">
                          <a:ln>
                            <a:noFill/>
                          </a:ln>
                          <a:solidFill>
                            <a:schemeClr val="tx1"/>
                          </a:solidFill>
                          <a:effectLst/>
                          <a:latin typeface="Coptic1" pitchFamily="2" charset="0"/>
                          <a:cs typeface="Arial" charset="0"/>
                        </a:rPr>
                        <a:t>ini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m~m</a:t>
                      </a:r>
                      <a:r>
                        <a:rPr kumimoji="0" lang="en-US" sz="2700" b="0" i="0" u="none" strike="noStrike" cap="none" normalizeH="0" baseline="0" dirty="0">
                          <a:ln>
                            <a:noFill/>
                          </a:ln>
                          <a:solidFill>
                            <a:schemeClr val="tx1"/>
                          </a:solidFill>
                          <a:effectLst/>
                          <a:latin typeface="Coptic1" pitchFamily="2" charset="0"/>
                          <a:cs typeface="Arial" charset="0"/>
                        </a:rPr>
                        <a:t>/</a:t>
                      </a:r>
                      <a:r>
                        <a:rPr kumimoji="0" lang="en-US" sz="2700" b="0" i="0" u="none" strike="noStrike" cap="none" normalizeH="0" baseline="0" dirty="0" err="1">
                          <a:ln>
                            <a:noFill/>
                          </a:ln>
                          <a:solidFill>
                            <a:schemeClr val="tx1"/>
                          </a:solidFill>
                          <a:effectLst/>
                          <a:latin typeface="Coptic1" pitchFamily="2" charset="0"/>
                          <a:cs typeface="Arial" charset="0"/>
                        </a:rPr>
                        <a:t>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n~te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nen</a:t>
                      </a:r>
                      <a:r>
                        <a:rPr kumimoji="0" lang="en-US" sz="2700" b="0" i="0" u="none" strike="noStrike" cap="none" normalizeH="0" baseline="0" dirty="0" err="1">
                          <a:ln>
                            <a:noFill/>
                          </a:ln>
                          <a:solidFill>
                            <a:schemeClr val="tx1"/>
                          </a:solidFill>
                          <a:effectLst/>
                          <a:latin typeface="Coptic1" pitchFamily="2" charset="0"/>
                          <a:cs typeface="Arial" charset="0"/>
                          <a:sym typeface="Symbol" pitchFamily="18" charset="2"/>
                        </a:rPr>
                        <a:t>'</a:t>
                      </a:r>
                      <a:r>
                        <a:rPr kumimoji="0" lang="en-US" sz="2700" b="0" i="0" u="none" strike="noStrike" cap="none" normalizeH="0" baseline="0" dirty="0" err="1">
                          <a:ln>
                            <a:noFill/>
                          </a:ln>
                          <a:solidFill>
                            <a:schemeClr val="tx1"/>
                          </a:solidFill>
                          <a:effectLst/>
                          <a:latin typeface="Coptic1" pitchFamily="2" charset="0"/>
                          <a:cs typeface="Arial" charset="0"/>
                        </a:rPr>
                        <a:t>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nem</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nencwma</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pie~pickopoc</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n~te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carx</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niben</a:t>
                      </a:r>
                      <a:r>
                        <a:rPr kumimoji="0" lang="en-US" sz="2700" b="0" i="0" u="none" strike="noStrike" cap="none" normalizeH="0" baseline="0" dirty="0">
                          <a:ln>
                            <a:noFill/>
                          </a:ln>
                          <a:solidFill>
                            <a:schemeClr val="tx1"/>
                          </a:solidFill>
                          <a:effectLst/>
                          <a:latin typeface="Coptic1" pitchFamily="2" charset="0"/>
                          <a:cs typeface="Arial" charset="0"/>
                        </a:rPr>
                        <a:t> : </a:t>
                      </a:r>
                      <a:br>
                        <a:rPr kumimoji="0" lang="en-US" sz="2700" b="0" i="0" u="none" strike="noStrike" cap="none" normalizeH="0" baseline="0" dirty="0">
                          <a:ln>
                            <a:noFill/>
                          </a:ln>
                          <a:solidFill>
                            <a:schemeClr val="tx1"/>
                          </a:solidFill>
                          <a:effectLst/>
                          <a:latin typeface="Coptic1" pitchFamily="2" charset="0"/>
                          <a:cs typeface="Arial" charset="0"/>
                        </a:rPr>
                      </a:br>
                      <a:r>
                        <a:rPr kumimoji="0" lang="en-US" sz="2700" b="0" i="0" u="none" strike="noStrike" cap="none" normalizeH="0" baseline="0" dirty="0" err="1">
                          <a:ln>
                            <a:noFill/>
                          </a:ln>
                          <a:solidFill>
                            <a:schemeClr val="tx1"/>
                          </a:solidFill>
                          <a:effectLst/>
                          <a:latin typeface="Coptic1" pitchFamily="2" charset="0"/>
                          <a:cs typeface="Arial" charset="0"/>
                        </a:rPr>
                        <a:t>jempensini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qen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pekoujai</a:t>
                      </a:r>
                      <a:r>
                        <a:rPr kumimoji="0" lang="en-US" sz="27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Coptic1" pitchFamily="2"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4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400" b="0" i="0" u="sng" strike="noStrike" kern="1200" cap="none" spc="0" normalizeH="0" baseline="0" noProof="0" dirty="0">
                          <a:ln>
                            <a:noFill/>
                          </a:ln>
                          <a:solidFill>
                            <a:srgbClr val="FF9900"/>
                          </a:solidFill>
                          <a:effectLst/>
                          <a:uLnTx/>
                          <a:uFillTx/>
                          <a:latin typeface="Coptic1" pitchFamily="2" charset="0"/>
                          <a:ea typeface="+mn-ea"/>
                          <a:cs typeface="Arial" charset="0"/>
                        </a:rPr>
                        <a:t> :</a:t>
                      </a:r>
                      <a:endParaRPr kumimoji="0" lang="en-US" sz="27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err="1">
                          <a:ln>
                            <a:noFill/>
                          </a:ln>
                          <a:solidFill>
                            <a:schemeClr val="tx1"/>
                          </a:solidFill>
                          <a:effectLst/>
                          <a:latin typeface="Coptic1" pitchFamily="2" charset="0"/>
                          <a:cs typeface="Arial" charset="0"/>
                        </a:rPr>
                        <a:t>Kurie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e~le</a:t>
                      </a:r>
                      <a:r>
                        <a:rPr kumimoji="0" lang="en-US" sz="2700" b="0" i="0" u="none" strike="noStrike" cap="none" normalizeH="0" baseline="0" dirty="0">
                          <a:ln>
                            <a:noFill/>
                          </a:ln>
                          <a:solidFill>
                            <a:schemeClr val="tx1"/>
                          </a:solidFill>
                          <a:effectLst/>
                          <a:latin typeface="Coptic1" pitchFamily="2" charset="0"/>
                          <a:cs typeface="Arial" charset="0"/>
                        </a:rPr>
                        <a:t>/~con.</a:t>
                      </a:r>
                      <a:endParaRPr kumimoji="0" lang="en-CA" sz="2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Quant à nous, Seigneur, guéris les maladies de nos âmes et soigne celles de nos corps, Ô Médecin véritable de nos âmes et de nos corps, Maître de toute chair, accorde-nous Ton Salut.</a:t>
                      </a:r>
                      <a:endParaRPr kumimoji="0" lang="fr-CA" sz="13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endParaRPr kumimoji="0" lang="fr-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err="1">
                          <a:ln>
                            <a:noFill/>
                          </a:ln>
                          <a:solidFill>
                            <a:schemeClr val="tx1"/>
                          </a:solidFill>
                          <a:effectLst/>
                          <a:latin typeface="Arial" charset="0"/>
                          <a:cs typeface="Arial" charset="0"/>
                        </a:rPr>
                        <a:t>Pitié</a:t>
                      </a:r>
                      <a:r>
                        <a:rPr kumimoji="0" lang="en-US" sz="2700" b="0" i="0" u="none" strike="noStrike" cap="none" normalizeH="0" baseline="0" dirty="0">
                          <a:ln>
                            <a:noFill/>
                          </a:ln>
                          <a:solidFill>
                            <a:schemeClr val="tx1"/>
                          </a:solidFill>
                          <a:effectLst/>
                          <a:latin typeface="Arial" charset="0"/>
                          <a:cs typeface="Arial" charset="0"/>
                        </a:rPr>
                        <a:t> Seigneur. </a:t>
                      </a:r>
                      <a:endParaRPr kumimoji="0" lang="fr-CA"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ونحن أيضاً يا رب أمراض نفوسنا اشفها </a:t>
                      </a:r>
                      <a:r>
                        <a:rPr kumimoji="0" lang="ar-SA" sz="3700" b="0" i="0" u="none" strike="noStrike" cap="none" normalizeH="0" baseline="0" dirty="0" err="1">
                          <a:ln>
                            <a:noFill/>
                          </a:ln>
                          <a:solidFill>
                            <a:schemeClr val="tx1"/>
                          </a:solidFill>
                          <a:effectLst/>
                          <a:latin typeface="Arial" charset="0"/>
                          <a:cs typeface="Arial" charset="0"/>
                        </a:rPr>
                        <a:t>والتى</a:t>
                      </a:r>
                      <a:r>
                        <a:rPr kumimoji="0" lang="ar-SA" sz="3700" b="0" i="0" u="none" strike="noStrike" cap="none" normalizeH="0" baseline="0" dirty="0">
                          <a:ln>
                            <a:noFill/>
                          </a:ln>
                          <a:solidFill>
                            <a:schemeClr val="tx1"/>
                          </a:solidFill>
                          <a:effectLst/>
                          <a:latin typeface="Arial" charset="0"/>
                          <a:cs typeface="Arial" charset="0"/>
                        </a:rPr>
                        <a:t> لأجسادنا عافها. أيها الطبيب </a:t>
                      </a:r>
                      <a:r>
                        <a:rPr kumimoji="0" lang="ar-SA" sz="3700" b="0" i="0" u="none" strike="noStrike" cap="none" normalizeH="0" baseline="0" dirty="0" err="1">
                          <a:ln>
                            <a:noFill/>
                          </a:ln>
                          <a:solidFill>
                            <a:schemeClr val="tx1"/>
                          </a:solidFill>
                          <a:effectLst/>
                          <a:latin typeface="Arial" charset="0"/>
                          <a:cs typeface="Arial" charset="0"/>
                        </a:rPr>
                        <a:t>الحقيقى</a:t>
                      </a:r>
                      <a:r>
                        <a:rPr kumimoji="0" lang="ar-SA" sz="3700" b="0" i="0" u="none" strike="noStrike" cap="none" normalizeH="0" baseline="0" dirty="0">
                          <a:ln>
                            <a:noFill/>
                          </a:ln>
                          <a:solidFill>
                            <a:schemeClr val="tx1"/>
                          </a:solidFill>
                          <a:effectLst/>
                          <a:latin typeface="Arial" charset="0"/>
                          <a:cs typeface="Arial" charset="0"/>
                        </a:rPr>
                        <a:t> الذي لأنفسنا وأجسادنا يا مُدبر كل جسد تعهدنا بخلاصك.</a:t>
                      </a:r>
                      <a:r>
                        <a:rPr kumimoji="0" lang="en-US" sz="3700" b="0" i="0" u="none" strike="noStrike" cap="none" normalizeH="0" baseline="0" dirty="0">
                          <a:ln>
                            <a:noFill/>
                          </a:ln>
                          <a:solidFill>
                            <a:schemeClr val="tx1"/>
                          </a:solidFill>
                          <a:effectLst/>
                          <a:latin typeface="Arial" charset="0"/>
                          <a:cs typeface="Arial"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none" strike="noStrike" cap="none" normalizeH="0" baseline="0" dirty="0">
                          <a:ln>
                            <a:noFill/>
                          </a:ln>
                          <a:solidFill>
                            <a:schemeClr val="tx1"/>
                          </a:solidFill>
                          <a:effectLst/>
                          <a:latin typeface="Arial" charset="0"/>
                          <a:cs typeface="Arial" charset="0"/>
                        </a:rPr>
                        <a:t>يا ربُ ارحم.</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771181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9980" name="Group 60"/>
          <p:cNvGraphicFramePr>
            <a:graphicFrameLocks noGrp="1"/>
          </p:cNvGraphicFramePr>
          <p:nvPr>
            <p:extLst>
              <p:ext uri="{D42A27DB-BD31-4B8C-83A1-F6EECF244321}">
                <p14:modId xmlns:p14="http://schemas.microsoft.com/office/powerpoint/2010/main" val="2415977763"/>
              </p:ext>
            </p:extLst>
          </p:nvPr>
        </p:nvGraphicFramePr>
        <p:xfrm>
          <a:off x="0" y="0"/>
          <a:ext cx="12192000" cy="6431280"/>
        </p:xfrm>
        <a:graphic>
          <a:graphicData uri="http://schemas.openxmlformats.org/drawingml/2006/table">
            <a:tbl>
              <a:tblPr/>
              <a:tblGrid>
                <a:gridCol w="4368800">
                  <a:extLst>
                    <a:ext uri="{9D8B030D-6E8A-4147-A177-3AD203B41FA5}">
                      <a16:colId xmlns:a16="http://schemas.microsoft.com/office/drawing/2014/main" val="20000"/>
                    </a:ext>
                  </a:extLst>
                </a:gridCol>
                <a:gridCol w="4442297">
                  <a:extLst>
                    <a:ext uri="{9D8B030D-6E8A-4147-A177-3AD203B41FA5}">
                      <a16:colId xmlns:a16="http://schemas.microsoft.com/office/drawing/2014/main" val="20001"/>
                    </a:ext>
                  </a:extLst>
                </a:gridCol>
                <a:gridCol w="3380903">
                  <a:extLst>
                    <a:ext uri="{9D8B030D-6E8A-4147-A177-3AD203B41FA5}">
                      <a16:colId xmlns:a16="http://schemas.microsoft.com/office/drawing/2014/main" val="20002"/>
                    </a:ext>
                  </a:extLst>
                </a:gridCol>
              </a:tblGrid>
              <a:tr h="6079671">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en-CA" sz="2400" b="0" u="sng" dirty="0" err="1">
                          <a:solidFill>
                            <a:srgbClr val="FF9900"/>
                          </a:solidFill>
                          <a:latin typeface="Coptic1" pitchFamily="2" charset="0"/>
                        </a:rPr>
                        <a:t>Pidia~kwn</a:t>
                      </a:r>
                      <a:r>
                        <a:rPr lang="en-CA" sz="2400" b="0" u="sng" dirty="0">
                          <a:solidFill>
                            <a:srgbClr val="FF9900"/>
                          </a:solidFill>
                          <a:latin typeface="Coptic1" pitchFamily="2"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lang="en-CA" sz="2800" b="0" dirty="0" err="1">
                          <a:solidFill>
                            <a:srgbClr val="FFFFFF"/>
                          </a:solidFill>
                          <a:latin typeface="Coptic1" pitchFamily="2" charset="0"/>
                        </a:rPr>
                        <a:t>Twbh</a:t>
                      </a:r>
                      <a:r>
                        <a:rPr lang="en-CA" sz="2800" b="0" dirty="0">
                          <a:solidFill>
                            <a:srgbClr val="FFFFFF"/>
                          </a:solidFill>
                          <a:latin typeface="Coptic1" pitchFamily="2" charset="0"/>
                        </a:rPr>
                        <a:t> </a:t>
                      </a:r>
                      <a:r>
                        <a:rPr lang="en-CA" sz="2800" b="0" dirty="0" err="1">
                          <a:solidFill>
                            <a:srgbClr val="FFFFFF"/>
                          </a:solidFill>
                          <a:latin typeface="Coptic1" pitchFamily="2" charset="0"/>
                        </a:rPr>
                        <a:t>hina</a:t>
                      </a:r>
                      <a:r>
                        <a:rPr lang="en-CA" sz="2800" b="0" dirty="0">
                          <a:solidFill>
                            <a:srgbClr val="FFFFFF"/>
                          </a:solidFill>
                          <a:latin typeface="Coptic1" pitchFamily="2" charset="0"/>
                        </a:rPr>
                        <a:t> </a:t>
                      </a:r>
                      <a:r>
                        <a:rPr lang="en-CA" sz="2800" b="0" dirty="0" err="1">
                          <a:solidFill>
                            <a:srgbClr val="FFFFFF"/>
                          </a:solidFill>
                          <a:latin typeface="Coptic1" pitchFamily="2" charset="0"/>
                        </a:rPr>
                        <a:t>n~te</a:t>
                      </a:r>
                      <a:r>
                        <a:rPr lang="en-CA" sz="2800" b="0" dirty="0">
                          <a:solidFill>
                            <a:srgbClr val="FFFFFF"/>
                          </a:solidFill>
                          <a:latin typeface="Coptic1" pitchFamily="2" charset="0"/>
                        </a:rPr>
                        <a:t> V~}</a:t>
                      </a:r>
                      <a:r>
                        <a:rPr lang="en-CA" sz="2800" b="0" baseline="0" dirty="0">
                          <a:solidFill>
                            <a:srgbClr val="FFFFFF"/>
                          </a:solidFill>
                          <a:latin typeface="Coptic1" pitchFamily="2" charset="0"/>
                        </a:rPr>
                        <a:t> </a:t>
                      </a:r>
                      <a:r>
                        <a:rPr lang="en-CA" sz="2800" b="0" dirty="0" err="1">
                          <a:solidFill>
                            <a:srgbClr val="FFFFFF"/>
                          </a:solidFill>
                          <a:latin typeface="Coptic1" pitchFamily="2" charset="0"/>
                        </a:rPr>
                        <a:t>nai</a:t>
                      </a:r>
                      <a:r>
                        <a:rPr lang="en-CA" sz="2800" b="0" dirty="0">
                          <a:solidFill>
                            <a:srgbClr val="FFFFFF"/>
                          </a:solidFill>
                          <a:latin typeface="Coptic1" pitchFamily="2" charset="0"/>
                        </a:rPr>
                        <a:t> nan : </a:t>
                      </a:r>
                      <a:r>
                        <a:rPr lang="en-CA" sz="2800" b="0" dirty="0" err="1">
                          <a:solidFill>
                            <a:srgbClr val="FFFFFF"/>
                          </a:solidFill>
                          <a:latin typeface="Coptic1" pitchFamily="2" charset="0"/>
                        </a:rPr>
                        <a:t>n~tefsenh</a:t>
                      </a:r>
                      <a:r>
                        <a:rPr lang="en-CA" sz="2800" b="0" dirty="0">
                          <a:solidFill>
                            <a:srgbClr val="FFFFFF"/>
                          </a:solidFill>
                          <a:latin typeface="Coptic1" pitchFamily="2" charset="0"/>
                        </a:rPr>
                        <a:t>/t</a:t>
                      </a:r>
                      <a:r>
                        <a:rPr lang="en-CA" sz="2800" b="0" baseline="0" dirty="0">
                          <a:solidFill>
                            <a:srgbClr val="FFFFFF"/>
                          </a:solidFill>
                          <a:latin typeface="Coptic1" pitchFamily="2" charset="0"/>
                        </a:rPr>
                        <a:t> </a:t>
                      </a:r>
                      <a:r>
                        <a:rPr lang="en-CA" sz="2800" b="0" dirty="0" err="1">
                          <a:solidFill>
                            <a:srgbClr val="FFFFFF"/>
                          </a:solidFill>
                          <a:latin typeface="Coptic1" pitchFamily="2" charset="0"/>
                        </a:rPr>
                        <a:t>qaron</a:t>
                      </a:r>
                      <a:r>
                        <a:rPr lang="en-CA" sz="2800" b="0" dirty="0">
                          <a:solidFill>
                            <a:srgbClr val="FFFFFF"/>
                          </a:solidFill>
                          <a:latin typeface="Coptic1" pitchFamily="2" charset="0"/>
                        </a:rPr>
                        <a:t> </a:t>
                      </a:r>
                      <a:r>
                        <a:rPr lang="en-CA" sz="2800" b="0" dirty="0" err="1">
                          <a:solidFill>
                            <a:srgbClr val="FFFFFF"/>
                          </a:solidFill>
                          <a:latin typeface="Coptic1" pitchFamily="2" charset="0"/>
                        </a:rPr>
                        <a:t>n~tefcwtem</a:t>
                      </a:r>
                      <a:r>
                        <a:rPr lang="en-CA" sz="2800" b="0" baseline="0" dirty="0">
                          <a:solidFill>
                            <a:srgbClr val="FFFFFF"/>
                          </a:solidFill>
                          <a:latin typeface="Coptic1" pitchFamily="2" charset="0"/>
                        </a:rPr>
                        <a:t> </a:t>
                      </a:r>
                      <a:r>
                        <a:rPr lang="en-CA" sz="2800" b="0" dirty="0" err="1">
                          <a:solidFill>
                            <a:srgbClr val="FFFFFF"/>
                          </a:solidFill>
                          <a:latin typeface="Coptic1" pitchFamily="2" charset="0"/>
                        </a:rPr>
                        <a:t>e~ron</a:t>
                      </a:r>
                      <a:r>
                        <a:rPr lang="en-CA" sz="2800" b="0" dirty="0">
                          <a:solidFill>
                            <a:srgbClr val="FFFFFF"/>
                          </a:solidFill>
                          <a:latin typeface="Coptic1" pitchFamily="2" charset="0"/>
                        </a:rPr>
                        <a:t>: </a:t>
                      </a:r>
                      <a:r>
                        <a:rPr lang="en-CA" sz="2800" b="0" dirty="0" err="1">
                          <a:solidFill>
                            <a:srgbClr val="FFFFFF"/>
                          </a:solidFill>
                          <a:latin typeface="Coptic1" pitchFamily="2" charset="0"/>
                        </a:rPr>
                        <a:t>n~teferbo</a:t>
                      </a:r>
                      <a:r>
                        <a:rPr lang="en-CA" sz="2800" b="0" dirty="0">
                          <a:solidFill>
                            <a:srgbClr val="FFFFFF"/>
                          </a:solidFill>
                          <a:latin typeface="Coptic1" pitchFamily="2" charset="0"/>
                        </a:rPr>
                        <a:t>/yin </a:t>
                      </a:r>
                      <a:r>
                        <a:rPr lang="en-CA" sz="2800" b="0" dirty="0" err="1">
                          <a:solidFill>
                            <a:srgbClr val="FFFFFF"/>
                          </a:solidFill>
                          <a:latin typeface="Coptic1" pitchFamily="2" charset="0"/>
                        </a:rPr>
                        <a:t>e~ron</a:t>
                      </a:r>
                      <a:r>
                        <a:rPr lang="en-CA" sz="2800" b="0" dirty="0">
                          <a:solidFill>
                            <a:srgbClr val="FFFFFF"/>
                          </a:solidFill>
                          <a:latin typeface="Coptic1" pitchFamily="2" charset="0"/>
                        </a:rPr>
                        <a:t> : </a:t>
                      </a:r>
                      <a:r>
                        <a:rPr lang="en-CA" sz="2800" b="0" dirty="0" err="1">
                          <a:solidFill>
                            <a:srgbClr val="FFFFFF"/>
                          </a:solidFill>
                          <a:latin typeface="Coptic1" pitchFamily="2" charset="0"/>
                        </a:rPr>
                        <a:t>n~tef</a:t>
                      </a:r>
                      <a:r>
                        <a:rPr lang="en-CA" sz="2800" b="0" dirty="0">
                          <a:solidFill>
                            <a:srgbClr val="FFFFFF"/>
                          </a:solidFill>
                          <a:latin typeface="Coptic1" pitchFamily="2" charset="0"/>
                        </a:rPr>
                        <a:t>[</a:t>
                      </a:r>
                      <a:r>
                        <a:rPr lang="en-CA" sz="2800" b="0" dirty="0" err="1">
                          <a:solidFill>
                            <a:srgbClr val="FFFFFF"/>
                          </a:solidFill>
                          <a:latin typeface="Coptic1" pitchFamily="2" charset="0"/>
                        </a:rPr>
                        <a:t>i</a:t>
                      </a:r>
                      <a:r>
                        <a:rPr lang="en-CA" sz="2800" b="0" dirty="0">
                          <a:solidFill>
                            <a:srgbClr val="FFFFFF"/>
                          </a:solidFill>
                          <a:latin typeface="Coptic1" pitchFamily="2" charset="0"/>
                        </a:rPr>
                        <a:t> </a:t>
                      </a:r>
                      <a:r>
                        <a:rPr lang="en-CA" sz="2800" b="0" dirty="0" err="1">
                          <a:solidFill>
                            <a:srgbClr val="FFFFFF"/>
                          </a:solidFill>
                          <a:latin typeface="Coptic1" pitchFamily="2" charset="0"/>
                        </a:rPr>
                        <a:t>n~ni</a:t>
                      </a:r>
                      <a:r>
                        <a:rPr lang="en-CA" sz="2800" b="0" dirty="0">
                          <a:solidFill>
                            <a:srgbClr val="FFFFFF"/>
                          </a:solidFill>
                          <a:latin typeface="Coptic1" pitchFamily="2" charset="0"/>
                        </a:rPr>
                        <a:t>]ho </a:t>
                      </a:r>
                      <a:r>
                        <a:rPr lang="en-CA" sz="2800" b="0" dirty="0" err="1">
                          <a:solidFill>
                            <a:srgbClr val="FFFFFF"/>
                          </a:solidFill>
                          <a:latin typeface="Coptic1" pitchFamily="2" charset="0"/>
                        </a:rPr>
                        <a:t>nem</a:t>
                      </a:r>
                      <a:r>
                        <a:rPr lang="en-CA" sz="2800" b="0" baseline="0" dirty="0">
                          <a:solidFill>
                            <a:srgbClr val="FFFFFF"/>
                          </a:solidFill>
                          <a:latin typeface="Coptic1" pitchFamily="2" charset="0"/>
                        </a:rPr>
                        <a:t> </a:t>
                      </a:r>
                      <a:r>
                        <a:rPr lang="en-CA" sz="2800" b="0" dirty="0" err="1">
                          <a:solidFill>
                            <a:srgbClr val="FFFFFF"/>
                          </a:solidFill>
                          <a:latin typeface="Coptic1" pitchFamily="2" charset="0"/>
                        </a:rPr>
                        <a:t>nitwbh</a:t>
                      </a:r>
                      <a:r>
                        <a:rPr lang="en-CA" sz="2800" b="0" dirty="0">
                          <a:solidFill>
                            <a:srgbClr val="FFFFFF"/>
                          </a:solidFill>
                          <a:latin typeface="Coptic1" pitchFamily="2" charset="0"/>
                        </a:rPr>
                        <a:t> </a:t>
                      </a:r>
                      <a:r>
                        <a:rPr lang="en-CA" sz="2800" b="0" dirty="0" err="1">
                          <a:solidFill>
                            <a:srgbClr val="FFFFFF"/>
                          </a:solidFill>
                          <a:latin typeface="Coptic1" pitchFamily="2" charset="0"/>
                        </a:rPr>
                        <a:t>n~te</a:t>
                      </a:r>
                      <a:r>
                        <a:rPr lang="en-CA" sz="2800" b="0" dirty="0">
                          <a:solidFill>
                            <a:srgbClr val="FFFFFF"/>
                          </a:solidFill>
                          <a:latin typeface="Coptic1" pitchFamily="2" charset="0"/>
                        </a:rPr>
                        <a:t> n/</a:t>
                      </a:r>
                      <a:r>
                        <a:rPr lang="en-CA" sz="2800" b="0" dirty="0" err="1">
                          <a:solidFill>
                            <a:srgbClr val="FFFFFF"/>
                          </a:solidFill>
                          <a:latin typeface="Coptic1" pitchFamily="2" charset="0"/>
                        </a:rPr>
                        <a:t>eyouab</a:t>
                      </a:r>
                      <a:r>
                        <a:rPr lang="en-CA" sz="2800" b="0" dirty="0">
                          <a:solidFill>
                            <a:srgbClr val="FFFFFF"/>
                          </a:solidFill>
                          <a:latin typeface="Coptic1" pitchFamily="2" charset="0"/>
                        </a:rPr>
                        <a:t> </a:t>
                      </a:r>
                      <a:r>
                        <a:rPr lang="en-CA" sz="2800" b="0" dirty="0" err="1">
                          <a:solidFill>
                            <a:srgbClr val="FFFFFF"/>
                          </a:solidFill>
                          <a:latin typeface="Coptic1" pitchFamily="2" charset="0"/>
                        </a:rPr>
                        <a:t>n~taf</a:t>
                      </a:r>
                      <a:r>
                        <a:rPr lang="en-CA" sz="2800" b="0" dirty="0">
                          <a:solidFill>
                            <a:srgbClr val="FFFFFF"/>
                          </a:solidFill>
                          <a:latin typeface="Coptic1" pitchFamily="2" charset="0"/>
                        </a:rPr>
                        <a:t> </a:t>
                      </a:r>
                      <a:r>
                        <a:rPr lang="en-CA" sz="2800" b="0" dirty="0" err="1">
                          <a:solidFill>
                            <a:srgbClr val="FFFFFF"/>
                          </a:solidFill>
                          <a:latin typeface="Coptic1" pitchFamily="2" charset="0"/>
                        </a:rPr>
                        <a:t>n~totou</a:t>
                      </a:r>
                      <a:r>
                        <a:rPr lang="en-CA" sz="2800" b="0" baseline="0" dirty="0">
                          <a:solidFill>
                            <a:srgbClr val="FFFFFF"/>
                          </a:solidFill>
                          <a:latin typeface="Coptic1" pitchFamily="2" charset="0"/>
                        </a:rPr>
                        <a:t> </a:t>
                      </a:r>
                      <a:r>
                        <a:rPr lang="en-CA" sz="2800" b="0" dirty="0" err="1">
                          <a:solidFill>
                            <a:srgbClr val="FFFFFF"/>
                          </a:solidFill>
                          <a:latin typeface="Coptic1" pitchFamily="2" charset="0"/>
                        </a:rPr>
                        <a:t>e~h~r</a:t>
                      </a:r>
                      <a:r>
                        <a:rPr lang="en-CA" sz="2800" b="0" dirty="0">
                          <a:solidFill>
                            <a:srgbClr val="FFFFFF"/>
                          </a:solidFill>
                          <a:latin typeface="Coptic1" pitchFamily="2" charset="0"/>
                        </a:rPr>
                        <a:t>/</a:t>
                      </a:r>
                      <a:r>
                        <a:rPr lang="en-CA" sz="2800" b="0" dirty="0" err="1">
                          <a:solidFill>
                            <a:srgbClr val="FFFFFF"/>
                          </a:solidFill>
                          <a:latin typeface="Coptic1" pitchFamily="2" charset="0"/>
                        </a:rPr>
                        <a:t>i</a:t>
                      </a:r>
                      <a:r>
                        <a:rPr lang="en-CA" sz="2800" b="0" dirty="0">
                          <a:solidFill>
                            <a:srgbClr val="FFFFFF"/>
                          </a:solidFill>
                          <a:latin typeface="Coptic1" pitchFamily="2" charset="0"/>
                        </a:rPr>
                        <a:t> </a:t>
                      </a:r>
                      <a:r>
                        <a:rPr lang="en-CA" sz="2800" b="0" dirty="0" err="1">
                          <a:solidFill>
                            <a:srgbClr val="FFFFFF"/>
                          </a:solidFill>
                          <a:latin typeface="Coptic1" pitchFamily="2" charset="0"/>
                        </a:rPr>
                        <a:t>e~jwn</a:t>
                      </a:r>
                      <a:r>
                        <a:rPr lang="en-CA" sz="2800" b="0" dirty="0">
                          <a:solidFill>
                            <a:srgbClr val="FFFFFF"/>
                          </a:solidFill>
                          <a:latin typeface="Coptic1" pitchFamily="2" charset="0"/>
                        </a:rPr>
                        <a:t> </a:t>
                      </a:r>
                      <a:r>
                        <a:rPr lang="en-CA" sz="2800" b="0" dirty="0" err="1">
                          <a:solidFill>
                            <a:srgbClr val="FFFFFF"/>
                          </a:solidFill>
                          <a:latin typeface="Coptic1" pitchFamily="2" charset="0"/>
                        </a:rPr>
                        <a:t>e~pia~gayon</a:t>
                      </a:r>
                      <a:r>
                        <a:rPr lang="en-CA" sz="2800" b="0" dirty="0">
                          <a:solidFill>
                            <a:srgbClr val="FFFFFF"/>
                          </a:solidFill>
                          <a:latin typeface="Coptic1" pitchFamily="2" charset="0"/>
                        </a:rPr>
                        <a:t> </a:t>
                      </a:r>
                      <a:r>
                        <a:rPr lang="en-CA" sz="2800" b="0" dirty="0" err="1">
                          <a:solidFill>
                            <a:srgbClr val="FFFFFF"/>
                          </a:solidFill>
                          <a:latin typeface="Coptic1" pitchFamily="2" charset="0"/>
                        </a:rPr>
                        <a:t>n~c</a:t>
                      </a:r>
                      <a:r>
                        <a:rPr lang="en-CA" sz="2800" b="0" dirty="0">
                          <a:solidFill>
                            <a:srgbClr val="FFFFFF"/>
                          </a:solidFill>
                          <a:latin typeface="Coptic1" pitchFamily="2" charset="0"/>
                        </a:rPr>
                        <a:t>/</a:t>
                      </a:r>
                      <a:r>
                        <a:rPr lang="en-CA" sz="2800" b="0" dirty="0" err="1">
                          <a:solidFill>
                            <a:srgbClr val="FFFFFF"/>
                          </a:solidFill>
                          <a:latin typeface="Coptic1" pitchFamily="2" charset="0"/>
                        </a:rPr>
                        <a:t>ou</a:t>
                      </a:r>
                      <a:r>
                        <a:rPr lang="en-CA" sz="2800" b="0" dirty="0">
                          <a:solidFill>
                            <a:srgbClr val="FFFFFF"/>
                          </a:solidFill>
                          <a:latin typeface="Coptic1" pitchFamily="2" charset="0"/>
                        </a:rPr>
                        <a:t> </a:t>
                      </a:r>
                      <a:r>
                        <a:rPr lang="en-CA" sz="2800" b="0" dirty="0" err="1">
                          <a:solidFill>
                            <a:srgbClr val="FFFFFF"/>
                          </a:solidFill>
                          <a:latin typeface="Coptic1" pitchFamily="2" charset="0"/>
                        </a:rPr>
                        <a:t>niben</a:t>
                      </a:r>
                      <a:r>
                        <a:rPr lang="en-CA" sz="2800" b="0" dirty="0">
                          <a:solidFill>
                            <a:srgbClr val="FFFFFF"/>
                          </a:solidFill>
                          <a:latin typeface="Coptic1" pitchFamily="2" charset="0"/>
                        </a:rPr>
                        <a:t> : </a:t>
                      </a:r>
                      <a:r>
                        <a:rPr lang="en-CA" sz="2800" b="0" dirty="0" err="1">
                          <a:solidFill>
                            <a:srgbClr val="FFFFFF"/>
                          </a:solidFill>
                          <a:latin typeface="Coptic1" pitchFamily="2" charset="0"/>
                        </a:rPr>
                        <a:t>n~tefaiten</a:t>
                      </a:r>
                      <a:r>
                        <a:rPr lang="en-CA" sz="2800" b="0" dirty="0">
                          <a:solidFill>
                            <a:srgbClr val="FFFFFF"/>
                          </a:solidFill>
                          <a:latin typeface="Coptic1" pitchFamily="2" charset="0"/>
                        </a:rPr>
                        <a:t> </a:t>
                      </a:r>
                      <a:r>
                        <a:rPr lang="en-CA" sz="2800" b="0" dirty="0" err="1">
                          <a:solidFill>
                            <a:srgbClr val="FFFFFF"/>
                          </a:solidFill>
                          <a:latin typeface="Coptic1" pitchFamily="2" charset="0"/>
                        </a:rPr>
                        <a:t>n~emp~sa</a:t>
                      </a:r>
                      <a:r>
                        <a:rPr lang="en-CA" sz="2800" b="0" dirty="0">
                          <a:solidFill>
                            <a:srgbClr val="FFFFFF"/>
                          </a:solidFill>
                          <a:latin typeface="Coptic1" pitchFamily="2" charset="0"/>
                        </a:rPr>
                        <a:t> </a:t>
                      </a:r>
                      <a:r>
                        <a:rPr lang="en-CA" sz="2800" b="0" dirty="0" err="1">
                          <a:solidFill>
                            <a:srgbClr val="FFFFFF"/>
                          </a:solidFill>
                          <a:latin typeface="Coptic1" pitchFamily="2" charset="0"/>
                        </a:rPr>
                        <a:t>eyreno~hi</a:t>
                      </a:r>
                      <a:r>
                        <a:rPr lang="en-CA" sz="2800" b="0" dirty="0">
                          <a:solidFill>
                            <a:srgbClr val="FFFFFF"/>
                          </a:solidFill>
                          <a:latin typeface="Coptic1" pitchFamily="2" charset="0"/>
                        </a:rPr>
                        <a:t> </a:t>
                      </a:r>
                      <a:r>
                        <a:rPr lang="en-CA" sz="2800" b="0" dirty="0" err="1">
                          <a:solidFill>
                            <a:srgbClr val="FFFFFF"/>
                          </a:solidFill>
                          <a:latin typeface="Coptic1" pitchFamily="2" charset="0"/>
                        </a:rPr>
                        <a:t>eraten</a:t>
                      </a:r>
                      <a:r>
                        <a:rPr lang="en-CA" sz="2800" b="0" dirty="0">
                          <a:solidFill>
                            <a:srgbClr val="FFFFFF"/>
                          </a:solidFill>
                          <a:latin typeface="Coptic1" pitchFamily="2" charset="0"/>
                        </a:rPr>
                        <a:t> </a:t>
                      </a:r>
                      <a:r>
                        <a:rPr lang="en-CA" sz="2800" b="0" dirty="0" err="1">
                          <a:solidFill>
                            <a:srgbClr val="FFFFFF"/>
                          </a:solidFill>
                          <a:latin typeface="Coptic1" pitchFamily="2" charset="0"/>
                        </a:rPr>
                        <a:t>m~paikee~radion</a:t>
                      </a:r>
                      <a:r>
                        <a:rPr lang="en-CA" sz="2800" b="0" dirty="0">
                          <a:solidFill>
                            <a:srgbClr val="FFFFFF"/>
                          </a:solidFill>
                          <a:latin typeface="Coptic1" pitchFamily="2" charset="0"/>
                        </a:rPr>
                        <a:t> </a:t>
                      </a:r>
                      <a:r>
                        <a:rPr lang="en-CA" sz="2800" b="0" dirty="0" err="1">
                          <a:solidFill>
                            <a:srgbClr val="FFFFFF"/>
                          </a:solidFill>
                          <a:latin typeface="Coptic1" pitchFamily="2" charset="0"/>
                        </a:rPr>
                        <a:t>e~youab</a:t>
                      </a:r>
                      <a:r>
                        <a:rPr lang="en-CA" sz="2800" b="0" baseline="0" dirty="0">
                          <a:solidFill>
                            <a:srgbClr val="FFFFFF"/>
                          </a:solidFill>
                          <a:latin typeface="Coptic1" pitchFamily="2" charset="0"/>
                        </a:rPr>
                        <a:t> </a:t>
                      </a:r>
                      <a:r>
                        <a:rPr lang="en-CA" sz="2800" b="0" kern="1200" dirty="0" err="1">
                          <a:solidFill>
                            <a:srgbClr val="FFFFFF"/>
                          </a:solidFill>
                          <a:latin typeface="Coptic1" pitchFamily="2" charset="0"/>
                          <a:ea typeface="+mn-ea"/>
                          <a:cs typeface="+mn-cs"/>
                        </a:rPr>
                        <a:t>n~tef,a</a:t>
                      </a:r>
                      <a:r>
                        <a:rPr lang="en-CA" sz="2800" b="0" kern="1200" dirty="0">
                          <a:solidFill>
                            <a:srgbClr val="FFFFFF"/>
                          </a:solidFill>
                          <a:latin typeface="Coptic1" pitchFamily="2" charset="0"/>
                          <a:ea typeface="+mn-ea"/>
                          <a:cs typeface="+mn-cs"/>
                        </a:rPr>
                        <a:t> </a:t>
                      </a:r>
                      <a:r>
                        <a:rPr lang="en-CA" sz="2800" b="0" kern="1200" dirty="0" err="1">
                          <a:solidFill>
                            <a:srgbClr val="FFFFFF"/>
                          </a:solidFill>
                          <a:latin typeface="Coptic1" pitchFamily="2" charset="0"/>
                          <a:ea typeface="+mn-ea"/>
                          <a:cs typeface="+mn-cs"/>
                        </a:rPr>
                        <a:t>nennobi</a:t>
                      </a:r>
                      <a:r>
                        <a:rPr lang="en-CA" sz="2800" b="0" kern="1200" dirty="0">
                          <a:solidFill>
                            <a:srgbClr val="FFFFFF"/>
                          </a:solidFill>
                          <a:latin typeface="Coptic1" pitchFamily="2" charset="0"/>
                          <a:ea typeface="+mn-ea"/>
                          <a:cs typeface="+mn-cs"/>
                        </a:rPr>
                        <a:t> nan </a:t>
                      </a:r>
                      <a:r>
                        <a:rPr lang="en-CA" sz="2800" b="0" kern="1200" dirty="0" err="1">
                          <a:solidFill>
                            <a:srgbClr val="FFFFFF"/>
                          </a:solidFill>
                          <a:latin typeface="Coptic1" pitchFamily="2" charset="0"/>
                          <a:ea typeface="+mn-ea"/>
                          <a:cs typeface="+mn-cs"/>
                        </a:rPr>
                        <a:t>e~bol</a:t>
                      </a:r>
                      <a:r>
                        <a:rPr lang="en-CA" sz="2800" b="0" kern="1200" dirty="0">
                          <a:solidFill>
                            <a:srgbClr val="FFFFFF"/>
                          </a:solidFill>
                          <a:latin typeface="Coptic1" pitchFamily="2" charset="0"/>
                          <a:ea typeface="+mn-ea"/>
                          <a:cs typeface="+mn-cs"/>
                        </a:rPr>
                        <a:t>.</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sng" strike="noStrike" cap="none" normalizeH="0" baseline="0" dirty="0">
                          <a:ln>
                            <a:noFill/>
                          </a:ln>
                          <a:solidFill>
                            <a:srgbClr val="FF9900"/>
                          </a:solidFill>
                          <a:effectLst/>
                          <a:latin typeface="Arial" charset="0"/>
                          <a:cs typeface="Arial" pitchFamily="34" charset="0"/>
                        </a:rPr>
                        <a:t>Le </a:t>
                      </a:r>
                      <a:r>
                        <a:rPr kumimoji="0" lang="en-US" sz="2400" b="0" i="0" u="sng" strike="noStrike" cap="none" normalizeH="0" baseline="0" dirty="0" err="1">
                          <a:ln>
                            <a:noFill/>
                          </a:ln>
                          <a:solidFill>
                            <a:srgbClr val="FF9900"/>
                          </a:solidFill>
                          <a:effectLst/>
                          <a:latin typeface="Arial" charset="0"/>
                          <a:cs typeface="Arial" pitchFamily="34" charset="0"/>
                        </a:rPr>
                        <a:t>diacre</a:t>
                      </a:r>
                      <a:r>
                        <a:rPr kumimoji="0" lang="en-US" sz="2400" b="0" i="0" u="sng" strike="noStrike" cap="none" normalizeH="0" baseline="0" dirty="0">
                          <a:ln>
                            <a:noFill/>
                          </a:ln>
                          <a:solidFill>
                            <a:srgbClr val="FF9900"/>
                          </a:solidFill>
                          <a:effectLst/>
                          <a:latin typeface="Arial"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FFFF"/>
                          </a:solidFill>
                          <a:effectLst/>
                          <a:latin typeface="Arial" charset="0"/>
                          <a:cs typeface="Arial" charset="0"/>
                        </a:rPr>
                        <a:t>Implorez pour que Dieu ait pitié de nous, qu’Il soit compatissant envers nous, nous écoute et nous aide, qu’Il agrée les demandes et les supplications que ses Saints Lui adressent continuellement en notre faveur, et qu’il nous rende digne de nous tenir devant ce saint autel et qu’Il nous pardonne nos péchés.</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400" b="0" i="0" u="sng" strike="noStrike" cap="none" normalizeH="0" baseline="0" dirty="0">
                          <a:ln>
                            <a:noFill/>
                          </a:ln>
                          <a:solidFill>
                            <a:srgbClr val="FF9900"/>
                          </a:solidFill>
                          <a:effectLst/>
                          <a:latin typeface="Arial" charset="0"/>
                          <a:cs typeface="Arial" charset="0"/>
                        </a:rPr>
                        <a:t>الشماس :</a:t>
                      </a:r>
                      <a:endParaRPr kumimoji="0" lang="fr-FR" sz="24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0" i="0" u="none" strike="noStrike" cap="none" normalizeH="0" baseline="0" dirty="0">
                          <a:ln>
                            <a:noFill/>
                          </a:ln>
                          <a:solidFill>
                            <a:srgbClr val="FFFFFF"/>
                          </a:solidFill>
                          <a:effectLst/>
                          <a:latin typeface="Arial" charset="0"/>
                          <a:cs typeface="Arial" charset="0"/>
                        </a:rPr>
                        <a:t>اطلبوا لكي يرحمنا الله ويتراءف علينا ويَسمعنا ويُعيننا ويقبل </a:t>
                      </a:r>
                      <a:r>
                        <a:rPr kumimoji="0" lang="ar-SA" sz="3600" b="0" i="0" u="none" strike="noStrike" cap="none" normalizeH="0" baseline="0" dirty="0" err="1">
                          <a:ln>
                            <a:noFill/>
                          </a:ln>
                          <a:solidFill>
                            <a:srgbClr val="FFFFFF"/>
                          </a:solidFill>
                          <a:effectLst/>
                          <a:latin typeface="Arial" charset="0"/>
                          <a:cs typeface="Arial" charset="0"/>
                        </a:rPr>
                        <a:t>سؤالات</a:t>
                      </a:r>
                      <a:r>
                        <a:rPr kumimoji="0" lang="ar-SA" sz="3600" b="0" i="0" u="none" strike="noStrike" cap="none" normalizeH="0" baseline="0" dirty="0">
                          <a:ln>
                            <a:noFill/>
                          </a:ln>
                          <a:solidFill>
                            <a:srgbClr val="FFFFFF"/>
                          </a:solidFill>
                          <a:effectLst/>
                          <a:latin typeface="Arial" charset="0"/>
                          <a:cs typeface="Arial" charset="0"/>
                        </a:rPr>
                        <a:t> وطلبات قديسيه منهم بالصلاح عنا في كل حين</a:t>
                      </a:r>
                      <a:r>
                        <a:rPr kumimoji="0" lang="fr-FR" sz="3600" b="0" i="0" u="none" strike="noStrike" cap="none" normalizeH="0" baseline="0" dirty="0">
                          <a:ln>
                            <a:noFill/>
                          </a:ln>
                          <a:solidFill>
                            <a:srgbClr val="FFFFFF"/>
                          </a:solidFill>
                          <a:effectLst/>
                          <a:latin typeface="Arial" charset="0"/>
                          <a:cs typeface="Arial" charset="0"/>
                        </a:rPr>
                        <a:t> </a:t>
                      </a:r>
                      <a:r>
                        <a:rPr kumimoji="0" lang="ar-SA" sz="3600" b="0" i="0" u="none" strike="noStrike" cap="none" normalizeH="0" baseline="0" dirty="0">
                          <a:ln>
                            <a:noFill/>
                          </a:ln>
                          <a:solidFill>
                            <a:srgbClr val="FFFFFF"/>
                          </a:solidFill>
                          <a:effectLst/>
                          <a:latin typeface="Arial" charset="0"/>
                          <a:cs typeface="Arial" charset="0"/>
                        </a:rPr>
                        <a:t> ويجعلنا مستحقِّين أن نقِفَ أمام هيكَلِكَ المُقدَّس،</a:t>
                      </a:r>
                      <a:r>
                        <a:rPr kumimoji="0" lang="fr-FR" sz="3600" b="0" i="0" u="none" strike="noStrike" cap="none" normalizeH="0" baseline="0" dirty="0">
                          <a:ln>
                            <a:noFill/>
                          </a:ln>
                          <a:solidFill>
                            <a:srgbClr val="FFFFFF"/>
                          </a:solidFill>
                          <a:effectLst/>
                          <a:latin typeface="Arial" charset="0"/>
                          <a:cs typeface="Arial" charset="0"/>
                        </a:rPr>
                        <a:t> </a:t>
                      </a:r>
                      <a:r>
                        <a:rPr kumimoji="0" lang="ar-SA" sz="3600" b="0" i="0" u="none" strike="noStrike" cap="none" normalizeH="0" baseline="0" dirty="0">
                          <a:ln>
                            <a:noFill/>
                          </a:ln>
                          <a:solidFill>
                            <a:srgbClr val="FFFFFF"/>
                          </a:solidFill>
                          <a:effectLst/>
                          <a:latin typeface="Arial" charset="0"/>
                          <a:cs typeface="Arial" charset="0"/>
                        </a:rPr>
                        <a:t>ويَغفر لنا خطايانا.</a:t>
                      </a:r>
                      <a:r>
                        <a:rPr kumimoji="0" lang="en-US" sz="3600" b="0" i="0" u="none" strike="noStrike" cap="none" normalizeH="0" baseline="0" dirty="0">
                          <a:ln>
                            <a:noFill/>
                          </a:ln>
                          <a:solidFill>
                            <a:srgbClr val="FFFFFF"/>
                          </a:solidFill>
                          <a:effectLst/>
                          <a:latin typeface="Arial"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991280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8290" name="Group 2"/>
          <p:cNvGraphicFramePr>
            <a:graphicFrameLocks noGrp="1"/>
          </p:cNvGraphicFramePr>
          <p:nvPr>
            <p:ph sz="half" idx="1"/>
          </p:nvPr>
        </p:nvGraphicFramePr>
        <p:xfrm>
          <a:off x="0" y="714248"/>
          <a:ext cx="12192000" cy="5163312"/>
        </p:xfrm>
        <a:graphic>
          <a:graphicData uri="http://schemas.openxmlformats.org/drawingml/2006/table">
            <a:tbl>
              <a:tblPr/>
              <a:tblGrid>
                <a:gridCol w="4207933">
                  <a:extLst>
                    <a:ext uri="{9D8B030D-6E8A-4147-A177-3AD203B41FA5}">
                      <a16:colId xmlns:a16="http://schemas.microsoft.com/office/drawing/2014/main" val="20000"/>
                    </a:ext>
                  </a:extLst>
                </a:gridCol>
                <a:gridCol w="4453467">
                  <a:extLst>
                    <a:ext uri="{9D8B030D-6E8A-4147-A177-3AD203B41FA5}">
                      <a16:colId xmlns:a16="http://schemas.microsoft.com/office/drawing/2014/main" val="20001"/>
                    </a:ext>
                  </a:extLst>
                </a:gridCol>
                <a:gridCol w="3530600">
                  <a:extLst>
                    <a:ext uri="{9D8B030D-6E8A-4147-A177-3AD203B41FA5}">
                      <a16:colId xmlns:a16="http://schemas.microsoft.com/office/drawing/2014/main" val="20002"/>
                    </a:ext>
                  </a:extLst>
                </a:gridCol>
              </a:tblGrid>
              <a:tr h="5163312">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3700" b="0" i="0" u="none" strike="noStrike" cap="none" normalizeH="0" baseline="0" dirty="0">
                        <a:ln>
                          <a:noFill/>
                        </a:ln>
                        <a:solidFill>
                          <a:schemeClr val="tx1"/>
                        </a:solidFill>
                        <a:effectLst/>
                        <a:latin typeface="Coptic1" pitchFamily="2" charset="0"/>
                        <a:cs typeface="Arial" pitchFamily="34"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pitchFamily="34" charset="0"/>
                        </a:rPr>
                        <a:t>Ten]ho </a:t>
                      </a:r>
                      <a:r>
                        <a:rPr kumimoji="0" lang="en-US" sz="3700" b="0" i="0" u="none" strike="noStrike" cap="none" normalizeH="0" baseline="0" dirty="0" err="1">
                          <a:ln>
                            <a:noFill/>
                          </a:ln>
                          <a:solidFill>
                            <a:schemeClr val="tx1"/>
                          </a:solidFill>
                          <a:effectLst/>
                          <a:latin typeface="Coptic1" pitchFamily="2" charset="0"/>
                          <a:cs typeface="Arial" pitchFamily="34" charset="0"/>
                        </a:rPr>
                        <a:t>ouoh</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tentwbh</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n~tekmeta~gayoc</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pimairwmi</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A~riv~meui</a:t>
                      </a:r>
                      <a:r>
                        <a:rPr kumimoji="0" lang="en-US" sz="3700" b="0" i="0" u="none" strike="noStrike" cap="none" normalizeH="0" baseline="0" dirty="0">
                          <a:ln>
                            <a:noFill/>
                          </a:ln>
                          <a:solidFill>
                            <a:schemeClr val="tx1"/>
                          </a:solidFill>
                          <a:effectLst/>
                          <a:latin typeface="Coptic1" pitchFamily="2" charset="0"/>
                          <a:cs typeface="Arial" pitchFamily="34" charset="0"/>
                        </a:rPr>
                        <a:t>~ P~{</a:t>
                      </a:r>
                      <a:r>
                        <a:rPr kumimoji="0" lang="en-US" sz="3700" b="0" i="0" u="none" strike="noStrike" cap="none" normalizeH="0" baseline="0" dirty="0" err="1">
                          <a:ln>
                            <a:noFill/>
                          </a:ln>
                          <a:solidFill>
                            <a:schemeClr val="tx1"/>
                          </a:solidFill>
                          <a:effectLst/>
                          <a:latin typeface="Coptic1" pitchFamily="2" charset="0"/>
                          <a:cs typeface="Arial" pitchFamily="34" charset="0"/>
                        </a:rPr>
                        <a:t>oic</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n~nenio</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nem</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nenc~n</a:t>
                      </a:r>
                      <a:r>
                        <a:rPr kumimoji="0" lang="en-US" sz="3700" b="0" i="0" u="none" strike="noStrike" cap="none" normalizeH="0" baseline="0" dirty="0">
                          <a:ln>
                            <a:noFill/>
                          </a:ln>
                          <a:solidFill>
                            <a:schemeClr val="tx1"/>
                          </a:solidFill>
                          <a:effectLst/>
                          <a:latin typeface="Coptic1" pitchFamily="2" charset="0"/>
                          <a:cs typeface="Arial" pitchFamily="34" charset="0"/>
                        </a:rPr>
                        <a:t>/</a:t>
                      </a:r>
                      <a:r>
                        <a:rPr kumimoji="0" lang="en-US" sz="3700" b="0" i="0" u="none" strike="noStrike" cap="none" normalizeH="0" baseline="0" dirty="0" err="1">
                          <a:ln>
                            <a:noFill/>
                          </a:ln>
                          <a:solidFill>
                            <a:schemeClr val="tx1"/>
                          </a:solidFill>
                          <a:effectLst/>
                          <a:latin typeface="Coptic1" pitchFamily="2" charset="0"/>
                          <a:cs typeface="Arial" pitchFamily="34" charset="0"/>
                        </a:rPr>
                        <a:t>ou</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e~tause</a:t>
                      </a:r>
                      <a:r>
                        <a:rPr kumimoji="0" lang="en-US" sz="3700" b="0" i="0" u="none" strike="noStrike" cap="none" normalizeH="0" baseline="0" dirty="0">
                          <a:ln>
                            <a:noFill/>
                          </a:ln>
                          <a:solidFill>
                            <a:schemeClr val="tx1"/>
                          </a:solidFill>
                          <a:effectLst/>
                          <a:latin typeface="Coptic1" pitchFamily="2" charset="0"/>
                          <a:cs typeface="Arial" pitchFamily="34"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pitchFamily="34" charset="0"/>
                        </a:rPr>
                        <a:t>e~p~semmo</a:t>
                      </a:r>
                      <a:r>
                        <a:rPr kumimoji="0" lang="en-US" sz="3700" b="0" i="0" u="none" strike="noStrike" cap="none" normalizeH="0" baseline="0" dirty="0">
                          <a:ln>
                            <a:noFill/>
                          </a:ln>
                          <a:solidFill>
                            <a:schemeClr val="tx1"/>
                          </a:solidFill>
                          <a:effectLst/>
                          <a:latin typeface="Coptic1" pitchFamily="2" charset="0"/>
                          <a:cs typeface="Arial" pitchFamily="34"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r>
                        <a:rPr kumimoji="0" lang="en-US" sz="2700" b="0" i="0" u="none" strike="noStrike" cap="none" normalizeH="0" baseline="0" dirty="0">
                          <a:ln>
                            <a:noFill/>
                          </a:ln>
                          <a:solidFill>
                            <a:schemeClr val="tx1"/>
                          </a:solidFill>
                          <a:effectLst/>
                          <a:latin typeface="Arial" charset="0"/>
                          <a:cs typeface="Arial" pitchFamily="34"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3700" kern="1200" dirty="0">
                          <a:solidFill>
                            <a:schemeClr val="tx1"/>
                          </a:solidFill>
                          <a:effectLst/>
                          <a:latin typeface="Arial" panose="020B0604020202020204" pitchFamily="34" charset="0"/>
                          <a:ea typeface="+mn-ea"/>
                          <a:cs typeface="+mn-cs"/>
                        </a:rPr>
                        <a:t>Nous invoquons et nous supplions Ta bonté ô Ami du genre humain, Souviens-Toi Seigneur de nos pères et nos frères les voyageurs.</a:t>
                      </a:r>
                      <a:endParaRPr kumimoji="0" lang="en-US" sz="48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r>
                        <a:rPr kumimoji="0" lang="ar-SA" sz="2700" b="0" i="0" u="none" strike="noStrike" cap="none" normalizeH="0" baseline="0" dirty="0">
                          <a:ln>
                            <a:noFill/>
                          </a:ln>
                          <a:solidFill>
                            <a:schemeClr val="tx1"/>
                          </a:solidFill>
                          <a:effectLst/>
                          <a:latin typeface="Arial" charset="0"/>
                          <a:cs typeface="Arial" pitchFamily="34" charset="0"/>
                        </a:rPr>
                        <a:t> </a:t>
                      </a:r>
                      <a:endParaRPr kumimoji="0" lang="fr-FR"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نسأل ونطلب من صلاحك يا محب البشر</a:t>
                      </a:r>
                      <a:r>
                        <a:rPr kumimoji="0" lang="fr-FR"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أذكر يا رب آباءنا وإخوتنا المسافرين.</a:t>
                      </a:r>
                      <a:endParaRPr kumimoji="0" lang="en-CA" sz="37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428305" name="Group 17"/>
          <p:cNvGraphicFramePr>
            <a:graphicFrameLocks noGrp="1"/>
          </p:cNvGraphicFramePr>
          <p:nvPr>
            <p:ph sz="half" idx="2"/>
          </p:nvPr>
        </p:nvGraphicFramePr>
        <p:xfrm>
          <a:off x="863600" y="11176"/>
          <a:ext cx="10464800" cy="579120"/>
        </p:xfrm>
        <a:graphic>
          <a:graphicData uri="http://schemas.openxmlformats.org/drawingml/2006/table">
            <a:tbl>
              <a:tblPr/>
              <a:tblGrid>
                <a:gridCol w="10464800">
                  <a:extLst>
                    <a:ext uri="{9D8B030D-6E8A-4147-A177-3AD203B41FA5}">
                      <a16:colId xmlns:a16="http://schemas.microsoft.com/office/drawing/2014/main" val="20000"/>
                    </a:ext>
                  </a:extLst>
                </a:gridCol>
              </a:tblGrid>
              <a:tr h="579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Oraison pour les voyageurs -</a:t>
                      </a:r>
                      <a:r>
                        <a:rPr kumimoji="0" lang="ar-SA" sz="3200" b="0" i="0" u="none" strike="noStrike" cap="none" normalizeH="0" baseline="0" dirty="0" err="1">
                          <a:ln>
                            <a:noFill/>
                          </a:ln>
                          <a:solidFill>
                            <a:schemeClr val="tx1"/>
                          </a:solidFill>
                          <a:effectLst/>
                          <a:latin typeface="Arial" charset="0"/>
                          <a:cs typeface="Arial" charset="0"/>
                        </a:rPr>
                        <a:t>أوشية</a:t>
                      </a:r>
                      <a:r>
                        <a:rPr kumimoji="0" lang="ar-SA" sz="3200" b="0" i="0" u="none" strike="noStrike" cap="none" normalizeH="0" baseline="0" dirty="0">
                          <a:ln>
                            <a:noFill/>
                          </a:ln>
                          <a:solidFill>
                            <a:schemeClr val="tx1"/>
                          </a:solidFill>
                          <a:effectLst/>
                          <a:latin typeface="Arial" charset="0"/>
                          <a:cs typeface="Arial" charset="0"/>
                        </a:rPr>
                        <a:t> المسافرين </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623859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8050" name="Group 2"/>
          <p:cNvGraphicFramePr>
            <a:graphicFrameLocks noGrp="1"/>
          </p:cNvGraphicFramePr>
          <p:nvPr>
            <p:ph sz="half" idx="1"/>
          </p:nvPr>
        </p:nvGraphicFramePr>
        <p:xfrm>
          <a:off x="0" y="482600"/>
          <a:ext cx="12200466" cy="5257800"/>
        </p:xfrm>
        <a:graphic>
          <a:graphicData uri="http://schemas.openxmlformats.org/drawingml/2006/table">
            <a:tbl>
              <a:tblPr/>
              <a:tblGrid>
                <a:gridCol w="4292600">
                  <a:extLst>
                    <a:ext uri="{9D8B030D-6E8A-4147-A177-3AD203B41FA5}">
                      <a16:colId xmlns:a16="http://schemas.microsoft.com/office/drawing/2014/main" val="20000"/>
                    </a:ext>
                  </a:extLst>
                </a:gridCol>
                <a:gridCol w="4309533">
                  <a:extLst>
                    <a:ext uri="{9D8B030D-6E8A-4147-A177-3AD203B41FA5}">
                      <a16:colId xmlns:a16="http://schemas.microsoft.com/office/drawing/2014/main" val="20001"/>
                    </a:ext>
                  </a:extLst>
                </a:gridCol>
                <a:gridCol w="3598333">
                  <a:extLst>
                    <a:ext uri="{9D8B030D-6E8A-4147-A177-3AD203B41FA5}">
                      <a16:colId xmlns:a16="http://schemas.microsoft.com/office/drawing/2014/main" val="20002"/>
                    </a:ext>
                  </a:extLst>
                </a:gridCol>
              </a:tblGrid>
              <a:tr h="525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mn-cs"/>
                        </a:rPr>
                        <a:t>Pidia~kwn</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mn-cs"/>
                        </a:rPr>
                        <a:t> :</a:t>
                      </a:r>
                      <a:endParaRPr kumimoji="0" lang="en-US"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Twbh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e~jen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nenio</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nenc~n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e~tause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e~p~semmo</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ie</a:t>
                      </a:r>
                      <a:r>
                        <a:rPr kumimoji="0" lang="en-US" sz="3700" b="0" i="0" u="none" strike="noStrike" cap="none" normalizeH="0" baseline="0" dirty="0">
                          <a:ln>
                            <a:noFill/>
                          </a:ln>
                          <a:solidFill>
                            <a:schemeClr val="tx1"/>
                          </a:solidFill>
                          <a:effectLst/>
                          <a:latin typeface="Coptic1" pitchFamily="2" charset="0"/>
                          <a:cs typeface="Arial" charset="0"/>
                        </a:rPr>
                        <a:t> n/</a:t>
                      </a:r>
                      <a:r>
                        <a:rPr kumimoji="0" lang="en-US" sz="3700" b="0" i="0" u="none" strike="noStrike" cap="none" normalizeH="0" baseline="0" dirty="0" err="1">
                          <a:ln>
                            <a:noFill/>
                          </a:ln>
                          <a:solidFill>
                            <a:schemeClr val="tx1"/>
                          </a:solidFill>
                          <a:effectLst/>
                          <a:latin typeface="Coptic1" pitchFamily="2" charset="0"/>
                          <a:cs typeface="Arial" charset="0"/>
                        </a:rPr>
                        <a:t>eymeui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e~se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mai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niben</a:t>
                      </a:r>
                      <a:r>
                        <a:rPr kumimoji="0" lang="en-US" sz="3700" b="0" i="0" u="none" strike="noStrike" cap="none" normalizeH="0" baseline="0" dirty="0">
                          <a:ln>
                            <a:noFill/>
                          </a:ln>
                          <a:solidFill>
                            <a:schemeClr val="tx1"/>
                          </a:solidFill>
                          <a:effectLst/>
                          <a:latin typeface="Coptic1" pitchFamily="2"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Implorez pour nos pères et nos frères les voyageurs et ceux qui projettent de voyager en tout lieu,</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الشماس :</a:t>
                      </a:r>
                      <a:endParaRPr kumimoji="0" lang="fr-FR"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اطلبوا عن آبائنا وإخوتنا المُسافرين والذينَ يُضمرون السفر في كل موضع لكي يُسهل طرقهم أجمعين. </a:t>
                      </a:r>
                      <a:endParaRPr kumimoji="0" lang="en-CA" sz="37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037342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0098" name="Group 2"/>
          <p:cNvGraphicFramePr>
            <a:graphicFrameLocks noGrp="1"/>
          </p:cNvGraphicFramePr>
          <p:nvPr>
            <p:ph sz="half" idx="1"/>
          </p:nvPr>
        </p:nvGraphicFramePr>
        <p:xfrm>
          <a:off x="2" y="3048"/>
          <a:ext cx="12191998" cy="6809232"/>
        </p:xfrm>
        <a:graphic>
          <a:graphicData uri="http://schemas.openxmlformats.org/drawingml/2006/table">
            <a:tbl>
              <a:tblPr/>
              <a:tblGrid>
                <a:gridCol w="4326465">
                  <a:extLst>
                    <a:ext uri="{9D8B030D-6E8A-4147-A177-3AD203B41FA5}">
                      <a16:colId xmlns:a16="http://schemas.microsoft.com/office/drawing/2014/main" val="20000"/>
                    </a:ext>
                  </a:extLst>
                </a:gridCol>
                <a:gridCol w="4385733">
                  <a:extLst>
                    <a:ext uri="{9D8B030D-6E8A-4147-A177-3AD203B41FA5}">
                      <a16:colId xmlns:a16="http://schemas.microsoft.com/office/drawing/2014/main" val="20001"/>
                    </a:ext>
                  </a:extLst>
                </a:gridCol>
                <a:gridCol w="3479800">
                  <a:extLst>
                    <a:ext uri="{9D8B030D-6E8A-4147-A177-3AD203B41FA5}">
                      <a16:colId xmlns:a16="http://schemas.microsoft.com/office/drawing/2014/main" val="20002"/>
                    </a:ext>
                  </a:extLst>
                </a:gridCol>
              </a:tblGrid>
              <a:tr h="6797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err="1">
                          <a:ln>
                            <a:noFill/>
                          </a:ln>
                          <a:solidFill>
                            <a:schemeClr val="tx1"/>
                          </a:solidFill>
                          <a:effectLst/>
                          <a:latin typeface="Coptic1" pitchFamily="2" charset="0"/>
                          <a:cs typeface="Arial" charset="0"/>
                        </a:rPr>
                        <a:t>coutwn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noumwit</a:t>
                      </a:r>
                      <a:r>
                        <a:rPr kumimoji="0" lang="en-US" sz="2700" b="0" i="0" u="none" strike="noStrike" cap="none" normalizeH="0" baseline="0" dirty="0">
                          <a:ln>
                            <a:noFill/>
                          </a:ln>
                          <a:solidFill>
                            <a:schemeClr val="tx1"/>
                          </a:solidFill>
                          <a:effectLst/>
                          <a:latin typeface="Coptic1" pitchFamily="2" charset="0"/>
                          <a:cs typeface="Arial" charset="0"/>
                        </a:rPr>
                        <a:t> t/</a:t>
                      </a:r>
                      <a:r>
                        <a:rPr kumimoji="0" lang="en-US" sz="2700" b="0" i="0" u="none" strike="noStrike" cap="none" normalizeH="0" baseline="0" dirty="0" err="1">
                          <a:ln>
                            <a:noFill/>
                          </a:ln>
                          <a:solidFill>
                            <a:schemeClr val="tx1"/>
                          </a:solidFill>
                          <a:effectLst/>
                          <a:latin typeface="Coptic1" pitchFamily="2" charset="0"/>
                          <a:cs typeface="Arial" charset="0"/>
                        </a:rPr>
                        <a:t>rou</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i~te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e~bol</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hiten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v~iom</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niair</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niiarwou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nilumn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nimwit</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m~mosi</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eui~ri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m~poujinmosi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n~r</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niben</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eui~ri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m~poujinmosi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n~r</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niben</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hina</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n~te</a:t>
                      </a:r>
                      <a:r>
                        <a:rPr kumimoji="0" lang="en-US" sz="2700" b="0" i="0" u="none" strike="noStrike" cap="none" normalizeH="0" baseline="0" dirty="0">
                          <a:ln>
                            <a:noFill/>
                          </a:ln>
                          <a:solidFill>
                            <a:schemeClr val="tx1"/>
                          </a:solidFill>
                          <a:effectLst/>
                          <a:latin typeface="Coptic1" pitchFamily="2" charset="0"/>
                          <a:cs typeface="Arial" charset="0"/>
                        </a:rPr>
                        <a:t> Pi&lt;~</a:t>
                      </a:r>
                      <a:r>
                        <a:rPr kumimoji="0" lang="en-US" sz="2700" b="0" i="0" u="none" strike="noStrike" cap="none" normalizeH="0" baseline="0" dirty="0" err="1">
                          <a:ln>
                            <a:noFill/>
                          </a:ln>
                          <a:solidFill>
                            <a:schemeClr val="tx1"/>
                          </a:solidFill>
                          <a:effectLst/>
                          <a:latin typeface="Coptic1" pitchFamily="2" charset="0"/>
                          <a:cs typeface="Arial" charset="0"/>
                        </a:rPr>
                        <a:t>rictoc</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PenNou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tacywou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e~n</a:t>
                      </a:r>
                      <a:r>
                        <a:rPr kumimoji="0" lang="en-US" sz="2700" b="0" i="0" u="none" strike="noStrike" cap="none" normalizeH="0" baseline="0" dirty="0">
                          <a:ln>
                            <a:noFill/>
                          </a:ln>
                          <a:solidFill>
                            <a:schemeClr val="tx1"/>
                          </a:solidFill>
                          <a:effectLst/>
                          <a:latin typeface="Coptic1" pitchFamily="2" charset="0"/>
                          <a:cs typeface="Arial" charset="0"/>
                        </a:rPr>
                        <a:t>/</a:t>
                      </a:r>
                      <a:r>
                        <a:rPr kumimoji="0" lang="en-US" sz="2700" b="0" i="0" u="none" strike="noStrike" cap="none" normalizeH="0" baseline="0" dirty="0" err="1">
                          <a:ln>
                            <a:noFill/>
                          </a:ln>
                          <a:solidFill>
                            <a:schemeClr val="tx1"/>
                          </a:solidFill>
                          <a:effectLst/>
                          <a:latin typeface="Coptic1" pitchFamily="2" charset="0"/>
                          <a:cs typeface="Arial" charset="0"/>
                        </a:rPr>
                        <a:t>e~te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nouou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m~man~swpi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qen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ouhir</a:t>
                      </a:r>
                      <a:r>
                        <a:rPr kumimoji="0" lang="en-US" sz="2700" b="0" i="0" u="none" strike="noStrike" cap="none" normalizeH="0" baseline="0" dirty="0">
                          <a:ln>
                            <a:noFill/>
                          </a:ln>
                          <a:solidFill>
                            <a:schemeClr val="tx1"/>
                          </a:solidFill>
                          <a:effectLst/>
                          <a:latin typeface="Coptic1" pitchFamily="2" charset="0"/>
                          <a:cs typeface="Arial" charset="0"/>
                        </a:rPr>
                        <a:t>/n/ : </a:t>
                      </a:r>
                      <a:r>
                        <a:rPr kumimoji="0" lang="en-US" sz="2700" b="0" i="0" u="none" strike="noStrike" cap="none" normalizeH="0" baseline="0" dirty="0" err="1">
                          <a:ln>
                            <a:noFill/>
                          </a:ln>
                          <a:solidFill>
                            <a:schemeClr val="tx1"/>
                          </a:solidFill>
                          <a:effectLst/>
                          <a:latin typeface="Coptic1" pitchFamily="2" charset="0"/>
                          <a:cs typeface="Arial" charset="0"/>
                        </a:rPr>
                        <a:t>n~tef,a</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nennobi</a:t>
                      </a:r>
                      <a:r>
                        <a:rPr kumimoji="0" lang="en-US" sz="2700" b="0" i="0" u="none" strike="noStrike" cap="none" normalizeH="0" baseline="0" dirty="0">
                          <a:ln>
                            <a:noFill/>
                          </a:ln>
                          <a:solidFill>
                            <a:schemeClr val="tx1"/>
                          </a:solidFill>
                          <a:effectLst/>
                          <a:latin typeface="Coptic1" pitchFamily="2" charset="0"/>
                          <a:cs typeface="Arial" charset="0"/>
                        </a:rPr>
                        <a:t> nan </a:t>
                      </a:r>
                      <a:r>
                        <a:rPr kumimoji="0" lang="en-US" sz="2700" b="0" i="0" u="none" strike="noStrike" cap="none" normalizeH="0" baseline="0" dirty="0" err="1">
                          <a:ln>
                            <a:noFill/>
                          </a:ln>
                          <a:solidFill>
                            <a:schemeClr val="tx1"/>
                          </a:solidFill>
                          <a:effectLst/>
                          <a:latin typeface="Coptic1" pitchFamily="2" charset="0"/>
                          <a:cs typeface="Arial" charset="0"/>
                        </a:rPr>
                        <a:t>e~bol</a:t>
                      </a:r>
                      <a:r>
                        <a:rPr kumimoji="0" lang="en-US" sz="2700" b="0" i="0" u="none" strike="noStrike" cap="none" normalizeH="0" baseline="0" dirty="0">
                          <a:ln>
                            <a:noFill/>
                          </a:ln>
                          <a:solidFill>
                            <a:schemeClr val="tx1"/>
                          </a:solidFill>
                          <a:effectLst/>
                          <a:latin typeface="Coptic1" pitchFamily="2" charset="0"/>
                          <a:cs typeface="Arial" charset="0"/>
                        </a:rPr>
                        <a:t>.</a:t>
                      </a:r>
                      <a:r>
                        <a:rPr kumimoji="0" lang="en-US" sz="27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Arial" charset="0"/>
                        </a:rPr>
                        <a:t> :</a:t>
                      </a:r>
                      <a:endParaRPr kumimoji="0" lang="ar-EG"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err="1">
                          <a:ln>
                            <a:noFill/>
                          </a:ln>
                          <a:solidFill>
                            <a:schemeClr val="tx1"/>
                          </a:solidFill>
                          <a:effectLst/>
                          <a:latin typeface="Coptic1" pitchFamily="2" charset="0"/>
                          <a:cs typeface="Arial" charset="0"/>
                        </a:rPr>
                        <a:t>Kurie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e~le</a:t>
                      </a:r>
                      <a:r>
                        <a:rPr kumimoji="0" lang="en-US" sz="2900" b="0" i="0" u="none" strike="noStrike" cap="none" normalizeH="0" baseline="0" dirty="0">
                          <a:ln>
                            <a:noFill/>
                          </a:ln>
                          <a:solidFill>
                            <a:schemeClr val="tx1"/>
                          </a:solidFill>
                          <a:effectLst/>
                          <a:latin typeface="Coptic1" pitchFamily="2" charset="0"/>
                          <a:cs typeface="Arial" charset="0"/>
                        </a:rPr>
                        <a:t>/~con</a:t>
                      </a:r>
                      <a:r>
                        <a:rPr kumimoji="0" lang="en-US" sz="29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Aplanis, Seigneur, leurs chemins, que ce soit sur mer, sur les fleuves, sur les lacs, dans les airs, sur terre ou par tout autre moyen. Que le Christ, notre Dieu les ramène sains et sauf à leur foyer et qu’il nous pardonne nos péchés.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5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endParaRPr kumimoji="0" lang="fr-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Arial" charset="0"/>
                          <a:cs typeface="Arial" charset="0"/>
                        </a:rPr>
                        <a:t>Pitié</a:t>
                      </a:r>
                      <a:r>
                        <a:rPr kumimoji="0" lang="en-US" sz="3200" b="0" i="0" u="none" strike="noStrike" cap="none" normalizeH="0" baseline="0" dirty="0">
                          <a:ln>
                            <a:noFill/>
                          </a:ln>
                          <a:solidFill>
                            <a:schemeClr val="tx1"/>
                          </a:solidFill>
                          <a:effectLst/>
                          <a:latin typeface="Arial" charset="0"/>
                          <a:cs typeface="Arial" charset="0"/>
                        </a:rPr>
                        <a:t> Seigneur.</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إن كان في الهواء </a:t>
                      </a:r>
                      <a:r>
                        <a:rPr kumimoji="0" lang="ar-SA" sz="3700" b="0" i="0" u="none" strike="noStrike" cap="none" normalizeH="0" baseline="0" dirty="0" err="1">
                          <a:ln>
                            <a:noFill/>
                          </a:ln>
                          <a:solidFill>
                            <a:schemeClr val="tx1"/>
                          </a:solidFill>
                          <a:effectLst/>
                          <a:latin typeface="Arial" charset="0"/>
                          <a:cs typeface="Arial" charset="0"/>
                        </a:rPr>
                        <a:t>أوالبحر</a:t>
                      </a:r>
                      <a:r>
                        <a:rPr kumimoji="0" lang="ar-EG"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err="1">
                          <a:ln>
                            <a:noFill/>
                          </a:ln>
                          <a:solidFill>
                            <a:schemeClr val="tx1"/>
                          </a:solidFill>
                          <a:effectLst/>
                          <a:latin typeface="Arial" charset="0"/>
                          <a:cs typeface="Arial" charset="0"/>
                        </a:rPr>
                        <a:t>أوالبحيرات</a:t>
                      </a:r>
                      <a:r>
                        <a:rPr kumimoji="0" lang="ar-SA"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err="1">
                          <a:ln>
                            <a:noFill/>
                          </a:ln>
                          <a:solidFill>
                            <a:schemeClr val="tx1"/>
                          </a:solidFill>
                          <a:effectLst/>
                          <a:latin typeface="Arial" charset="0"/>
                          <a:cs typeface="Arial" charset="0"/>
                        </a:rPr>
                        <a:t>أوالطرق</a:t>
                      </a:r>
                      <a:r>
                        <a:rPr kumimoji="0" lang="ar-SA" sz="3700" b="0" i="0" u="none" strike="noStrike" cap="none" normalizeH="0" baseline="0" dirty="0">
                          <a:ln>
                            <a:noFill/>
                          </a:ln>
                          <a:solidFill>
                            <a:schemeClr val="tx1"/>
                          </a:solidFill>
                          <a:effectLst/>
                          <a:latin typeface="Arial" charset="0"/>
                          <a:cs typeface="Arial" charset="0"/>
                        </a:rPr>
                        <a:t> المسلوكة </a:t>
                      </a:r>
                      <a:r>
                        <a:rPr kumimoji="0" lang="ar-SA" sz="3700" b="0" i="0" u="none" strike="noStrike" cap="none" normalizeH="0" baseline="0" dirty="0" err="1">
                          <a:ln>
                            <a:noFill/>
                          </a:ln>
                          <a:solidFill>
                            <a:schemeClr val="tx1"/>
                          </a:solidFill>
                          <a:effectLst/>
                          <a:latin typeface="Arial" charset="0"/>
                          <a:cs typeface="Arial" charset="0"/>
                        </a:rPr>
                        <a:t>أوالمسافرين</a:t>
                      </a:r>
                      <a:r>
                        <a:rPr kumimoji="0" lang="ar-SA" sz="3700" b="0" i="0" u="none" strike="noStrike" cap="none" normalizeH="0" baseline="0" dirty="0">
                          <a:ln>
                            <a:noFill/>
                          </a:ln>
                          <a:solidFill>
                            <a:schemeClr val="tx1"/>
                          </a:solidFill>
                          <a:effectLst/>
                          <a:latin typeface="Arial" charset="0"/>
                          <a:cs typeface="Arial" charset="0"/>
                        </a:rPr>
                        <a:t> بكل نوع لكي المسيح إلهنا يردّهم إلى مساكنهم سالمين ويغفر لنا خطايانا</a:t>
                      </a:r>
                      <a:r>
                        <a:rPr kumimoji="0" lang="ar-SA" sz="3700" b="0" i="0" u="none" strike="noStrike" cap="none" normalizeH="0" baseline="0" dirty="0">
                          <a:ln>
                            <a:noFill/>
                          </a:ln>
                          <a:solidFill>
                            <a:schemeClr val="tx1"/>
                          </a:solidFill>
                          <a:effectLst/>
                          <a:latin typeface="Arial" charset="0"/>
                          <a:cs typeface="Arial" pitchFamily="34" charset="0"/>
                        </a:rPr>
                        <a:t>.</a:t>
                      </a: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chemeClr val="tx1"/>
                          </a:solidFill>
                          <a:effectLst/>
                          <a:latin typeface="Arial" charset="0"/>
                          <a:cs typeface="Arial" charset="0"/>
                        </a:rPr>
                        <a:t>يا ربُ ارحم.</a:t>
                      </a:r>
                      <a:endParaRPr kumimoji="0" lang="en-CA" sz="24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368030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2146" name="Group 2"/>
          <p:cNvGraphicFramePr>
            <a:graphicFrameLocks noGrp="1"/>
          </p:cNvGraphicFramePr>
          <p:nvPr>
            <p:ph sz="half" idx="1"/>
          </p:nvPr>
        </p:nvGraphicFramePr>
        <p:xfrm>
          <a:off x="0" y="0"/>
          <a:ext cx="12192000" cy="6483096"/>
        </p:xfrm>
        <a:graphic>
          <a:graphicData uri="http://schemas.openxmlformats.org/drawingml/2006/table">
            <a:tbl>
              <a:tblPr/>
              <a:tblGrid>
                <a:gridCol w="4368800">
                  <a:extLst>
                    <a:ext uri="{9D8B030D-6E8A-4147-A177-3AD203B41FA5}">
                      <a16:colId xmlns:a16="http://schemas.microsoft.com/office/drawing/2014/main" val="20000"/>
                    </a:ext>
                  </a:extLst>
                </a:gridCol>
                <a:gridCol w="4224275">
                  <a:extLst>
                    <a:ext uri="{9D8B030D-6E8A-4147-A177-3AD203B41FA5}">
                      <a16:colId xmlns:a16="http://schemas.microsoft.com/office/drawing/2014/main" val="20001"/>
                    </a:ext>
                  </a:extLst>
                </a:gridCol>
                <a:gridCol w="3598925">
                  <a:extLst>
                    <a:ext uri="{9D8B030D-6E8A-4147-A177-3AD203B41FA5}">
                      <a16:colId xmlns:a16="http://schemas.microsoft.com/office/drawing/2014/main" val="20002"/>
                    </a:ext>
                  </a:extLst>
                </a:gridCol>
              </a:tblGrid>
              <a:tr h="6478016">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2100" b="0" i="0" u="none" strike="noStrike" cap="none" normalizeH="0" baseline="0" dirty="0">
                        <a:ln>
                          <a:noFill/>
                        </a:ln>
                        <a:solidFill>
                          <a:schemeClr val="tx1"/>
                        </a:solidFill>
                        <a:effectLst/>
                        <a:latin typeface="Coptic1" pitchFamily="2"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err="1">
                          <a:ln>
                            <a:noFill/>
                          </a:ln>
                          <a:solidFill>
                            <a:schemeClr val="tx1"/>
                          </a:solidFill>
                          <a:effectLst/>
                          <a:latin typeface="Coptic1" pitchFamily="2" charset="0"/>
                          <a:cs typeface="Arial" charset="0"/>
                        </a:rPr>
                        <a:t>Ie</a:t>
                      </a:r>
                      <a:r>
                        <a:rPr kumimoji="0" lang="en-US" sz="2900" b="0" i="0" u="none" strike="noStrike" cap="none" normalizeH="0" baseline="0" dirty="0">
                          <a:ln>
                            <a:noFill/>
                          </a:ln>
                          <a:solidFill>
                            <a:schemeClr val="tx1"/>
                          </a:solidFill>
                          <a:effectLst/>
                          <a:latin typeface="Coptic1" pitchFamily="2" charset="0"/>
                          <a:cs typeface="Arial" charset="0"/>
                        </a:rPr>
                        <a:t> n/</a:t>
                      </a:r>
                      <a:r>
                        <a:rPr kumimoji="0" lang="en-US" sz="2900" b="0" i="0" u="none" strike="noStrike" cap="none" normalizeH="0" baseline="0" dirty="0" err="1">
                          <a:ln>
                            <a:noFill/>
                          </a:ln>
                          <a:solidFill>
                            <a:schemeClr val="tx1"/>
                          </a:solidFill>
                          <a:effectLst/>
                          <a:latin typeface="Coptic1" pitchFamily="2" charset="0"/>
                          <a:cs typeface="Arial" charset="0"/>
                        </a:rPr>
                        <a:t>eymeui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e~se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mai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niben</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coutwn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noumwit</a:t>
                      </a:r>
                      <a:r>
                        <a:rPr kumimoji="0" lang="en-US" sz="2900" b="0" i="0" u="none" strike="noStrike" cap="none" normalizeH="0" baseline="0" dirty="0">
                          <a:ln>
                            <a:noFill/>
                          </a:ln>
                          <a:solidFill>
                            <a:schemeClr val="tx1"/>
                          </a:solidFill>
                          <a:effectLst/>
                          <a:latin typeface="Coptic1" pitchFamily="2" charset="0"/>
                          <a:cs typeface="Arial" charset="0"/>
                        </a:rPr>
                        <a:t> t/</a:t>
                      </a:r>
                      <a:r>
                        <a:rPr kumimoji="0" lang="en-US" sz="2900" b="0" i="0" u="none" strike="noStrike" cap="none" normalizeH="0" baseline="0" dirty="0" err="1">
                          <a:ln>
                            <a:noFill/>
                          </a:ln>
                          <a:solidFill>
                            <a:schemeClr val="tx1"/>
                          </a:solidFill>
                          <a:effectLst/>
                          <a:latin typeface="Coptic1" pitchFamily="2" charset="0"/>
                          <a:cs typeface="Arial" charset="0"/>
                        </a:rPr>
                        <a:t>rou</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i~te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e~bolhiten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v~iom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ie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niair</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ie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niiarwou</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ie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nilumn</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ie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nimwit</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m~mosi</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ie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eui~ri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m~poujinmosi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n~r</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niben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a:ln>
                            <a:noFill/>
                          </a:ln>
                          <a:solidFill>
                            <a:schemeClr val="tx1"/>
                          </a:solidFill>
                          <a:effectLst/>
                          <a:latin typeface="Coptic1" pitchFamily="2" charset="0"/>
                          <a:cs typeface="Arial" charset="0"/>
                        </a:rPr>
                        <a:t>: ouon </a:t>
                      </a:r>
                      <a:r>
                        <a:rPr kumimoji="0" lang="en-US" sz="2900" b="0" i="0" u="none" strike="noStrike" cap="none" normalizeH="0" baseline="0" dirty="0" err="1">
                          <a:ln>
                            <a:noFill/>
                          </a:ln>
                          <a:solidFill>
                            <a:schemeClr val="tx1"/>
                          </a:solidFill>
                          <a:effectLst/>
                          <a:latin typeface="Coptic1" pitchFamily="2" charset="0"/>
                          <a:cs typeface="Arial" charset="0"/>
                        </a:rPr>
                        <a:t>niben</a:t>
                      </a:r>
                      <a:r>
                        <a:rPr kumimoji="0" lang="en-US" sz="2900" b="0" i="0" u="none" strike="noStrike" cap="none" normalizeH="0" baseline="0" dirty="0">
                          <a:ln>
                            <a:noFill/>
                          </a:ln>
                          <a:solidFill>
                            <a:schemeClr val="tx1"/>
                          </a:solidFill>
                          <a:effectLst/>
                          <a:latin typeface="Coptic1" pitchFamily="2" charset="0"/>
                          <a:cs typeface="Arial" charset="0"/>
                        </a:rPr>
                        <a:t> et </a:t>
                      </a:r>
                      <a:r>
                        <a:rPr kumimoji="0" lang="en-US" sz="2900" b="0" i="0" u="none" strike="noStrike" cap="none" normalizeH="0" baseline="0" dirty="0" err="1">
                          <a:ln>
                            <a:noFill/>
                          </a:ln>
                          <a:solidFill>
                            <a:schemeClr val="tx1"/>
                          </a:solidFill>
                          <a:effectLst/>
                          <a:latin typeface="Coptic1" pitchFamily="2" charset="0"/>
                          <a:cs typeface="Arial" charset="0"/>
                        </a:rPr>
                        <a: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mai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niben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mat~vwou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e~qoun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err="1">
                          <a:ln>
                            <a:noFill/>
                          </a:ln>
                          <a:solidFill>
                            <a:schemeClr val="tx1"/>
                          </a:solidFill>
                          <a:effectLst/>
                          <a:latin typeface="Coptic1" pitchFamily="2" charset="0"/>
                          <a:cs typeface="Arial" charset="0"/>
                        </a:rPr>
                        <a:t>e</a:t>
                      </a:r>
                      <a:r>
                        <a:rPr kumimoji="0" lang="en-US" sz="2900" b="0" i="0" u="none" strike="noStrike" cap="none" normalizeH="0" baseline="0">
                          <a:ln>
                            <a:noFill/>
                          </a:ln>
                          <a:solidFill>
                            <a:schemeClr val="tx1"/>
                          </a:solidFill>
                          <a:effectLst/>
                          <a:latin typeface="Coptic1" pitchFamily="2" charset="0"/>
                          <a:cs typeface="Arial" charset="0"/>
                        </a:rPr>
                        <a:t>~oulum</a:t>
                      </a:r>
                      <a:r>
                        <a:rPr kumimoji="0" lang="en-US" sz="2900" b="0" i="0" u="none" strike="noStrike" cap="none" normalizeH="0" baseline="0" dirty="0">
                          <a:ln>
                            <a:noFill/>
                          </a:ln>
                          <a:solidFill>
                            <a:schemeClr val="tx1"/>
                          </a:solidFill>
                          <a:effectLst/>
                          <a:latin typeface="Coptic1" pitchFamily="2" charset="0"/>
                          <a:cs typeface="Arial" charset="0"/>
                        </a:rPr>
                        <a:t>/n </a:t>
                      </a:r>
                      <a:r>
                        <a:rPr kumimoji="0" lang="en-US" sz="2900" b="0" i="0" u="none" strike="noStrike" cap="none" normalizeH="0" baseline="0" dirty="0" err="1">
                          <a:ln>
                            <a:noFill/>
                          </a:ln>
                          <a:solidFill>
                            <a:schemeClr val="tx1"/>
                          </a:solidFill>
                          <a:effectLst/>
                          <a:latin typeface="Coptic1" pitchFamily="2" charset="0"/>
                          <a:cs typeface="Arial" charset="0"/>
                        </a:rPr>
                        <a:t>n~jam</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pt-BR" sz="2900" b="0" i="0" u="none" strike="noStrike" cap="none" normalizeH="0" baseline="0" dirty="0">
                          <a:ln>
                            <a:noFill/>
                          </a:ln>
                          <a:solidFill>
                            <a:schemeClr val="tx1"/>
                          </a:solidFill>
                          <a:effectLst/>
                          <a:latin typeface="Coptic1" pitchFamily="2" charset="0"/>
                          <a:cs typeface="Arial" charset="0"/>
                        </a:rPr>
                        <a:t>e~oulum/n n~te pioujai.</a:t>
                      </a:r>
                      <a:endParaRPr kumimoji="0" lang="en-US" sz="29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Et ceux qui projettent de voyager en tout lieu, aplanis leurs chemins, qu’ils soient sur mer, sur les fleuves, sur les lacs, dans les airs, sur </a:t>
                      </a:r>
                      <a:r>
                        <a:rPr kumimoji="0" lang="fr-FR" sz="3200" b="0" i="0" u="none" strike="noStrike" cap="none" normalizeH="0" baseline="0">
                          <a:ln>
                            <a:noFill/>
                          </a:ln>
                          <a:solidFill>
                            <a:schemeClr val="tx1"/>
                          </a:solidFill>
                          <a:effectLst/>
                          <a:latin typeface="Arial" charset="0"/>
                          <a:cs typeface="Arial" charset="0"/>
                        </a:rPr>
                        <a:t>terre ou </a:t>
                      </a:r>
                      <a:r>
                        <a:rPr kumimoji="0" lang="fr-FR" sz="3200" b="0" i="0" u="none" strike="noStrike" cap="none" normalizeH="0" baseline="0" dirty="0">
                          <a:ln>
                            <a:noFill/>
                          </a:ln>
                          <a:solidFill>
                            <a:schemeClr val="tx1"/>
                          </a:solidFill>
                          <a:effectLst/>
                          <a:latin typeface="Arial" charset="0"/>
                          <a:cs typeface="Arial" charset="0"/>
                        </a:rPr>
                        <a:t>par tout autre moyen, chacun là où il est. Ramène-les à bon port, le port du Salut.</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endParaRPr kumimoji="0" lang="ar-EG" sz="2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cs typeface="Arial" charset="0"/>
                        </a:rPr>
                        <a:t>والذين يُضمرون السفر في كل مكان سهل طرقهم أجمعين. إن كان في الهواء </a:t>
                      </a:r>
                      <a:r>
                        <a:rPr kumimoji="0" lang="ar-SA" sz="3600" b="0" i="0" u="none" strike="noStrike" cap="none" normalizeH="0" baseline="0" dirty="0" err="1">
                          <a:ln>
                            <a:noFill/>
                          </a:ln>
                          <a:solidFill>
                            <a:schemeClr val="tx1"/>
                          </a:solidFill>
                          <a:effectLst/>
                          <a:latin typeface="Arial" charset="0"/>
                          <a:cs typeface="Arial" charset="0"/>
                        </a:rPr>
                        <a:t>أوالبحر</a:t>
                      </a:r>
                      <a:r>
                        <a:rPr kumimoji="0" lang="ar-SA" sz="3600" b="0" i="0" u="none" strike="noStrike" cap="none" normalizeH="0" baseline="0" dirty="0">
                          <a:ln>
                            <a:noFill/>
                          </a:ln>
                          <a:solidFill>
                            <a:schemeClr val="tx1"/>
                          </a:solidFill>
                          <a:effectLst/>
                          <a:latin typeface="Arial" charset="0"/>
                          <a:cs typeface="Arial" charset="0"/>
                        </a:rPr>
                        <a:t> </a:t>
                      </a:r>
                      <a:r>
                        <a:rPr kumimoji="0" lang="ar-SA" sz="3600" b="0" i="0" u="none" strike="noStrike" cap="none" normalizeH="0" baseline="0" dirty="0" err="1">
                          <a:ln>
                            <a:noFill/>
                          </a:ln>
                          <a:solidFill>
                            <a:schemeClr val="tx1"/>
                          </a:solidFill>
                          <a:effectLst/>
                          <a:latin typeface="Arial" charset="0"/>
                          <a:cs typeface="Arial" charset="0"/>
                        </a:rPr>
                        <a:t>أوالأنهار</a:t>
                      </a:r>
                      <a:r>
                        <a:rPr kumimoji="0" lang="ar-SA" sz="3600" b="0" i="0" u="none" strike="noStrike" cap="none" normalizeH="0" baseline="0" dirty="0">
                          <a:ln>
                            <a:noFill/>
                          </a:ln>
                          <a:solidFill>
                            <a:schemeClr val="tx1"/>
                          </a:solidFill>
                          <a:effectLst/>
                          <a:latin typeface="Arial" charset="0"/>
                          <a:cs typeface="Arial" charset="0"/>
                        </a:rPr>
                        <a:t> </a:t>
                      </a:r>
                      <a:r>
                        <a:rPr kumimoji="0" lang="ar-SA" sz="3600" b="0" i="0" u="none" strike="noStrike" cap="none" normalizeH="0" baseline="0" dirty="0" err="1">
                          <a:ln>
                            <a:noFill/>
                          </a:ln>
                          <a:solidFill>
                            <a:schemeClr val="tx1"/>
                          </a:solidFill>
                          <a:effectLst/>
                          <a:latin typeface="Arial" charset="0"/>
                          <a:cs typeface="Arial" charset="0"/>
                        </a:rPr>
                        <a:t>أوالبحيرات</a:t>
                      </a:r>
                      <a:r>
                        <a:rPr kumimoji="0" lang="ar-SA" sz="3600" b="0" i="0" u="none" strike="noStrike" cap="none" normalizeH="0" baseline="0" dirty="0">
                          <a:ln>
                            <a:noFill/>
                          </a:ln>
                          <a:solidFill>
                            <a:schemeClr val="tx1"/>
                          </a:solidFill>
                          <a:effectLst/>
                          <a:latin typeface="Arial" charset="0"/>
                          <a:cs typeface="Arial" charset="0"/>
                        </a:rPr>
                        <a:t> </a:t>
                      </a:r>
                      <a:r>
                        <a:rPr kumimoji="0" lang="ar-SA" sz="3600" b="0" i="0" u="none" strike="noStrike" cap="none" normalizeH="0" baseline="0" dirty="0" err="1">
                          <a:ln>
                            <a:noFill/>
                          </a:ln>
                          <a:solidFill>
                            <a:schemeClr val="tx1"/>
                          </a:solidFill>
                          <a:effectLst/>
                          <a:latin typeface="Arial" charset="0"/>
                          <a:cs typeface="Arial" charset="0"/>
                        </a:rPr>
                        <a:t>أوالطرق</a:t>
                      </a:r>
                      <a:r>
                        <a:rPr kumimoji="0" lang="ar-SA" sz="3600" b="0" i="0" u="none" strike="noStrike" cap="none" normalizeH="0" baseline="0" dirty="0">
                          <a:ln>
                            <a:noFill/>
                          </a:ln>
                          <a:solidFill>
                            <a:schemeClr val="tx1"/>
                          </a:solidFill>
                          <a:effectLst/>
                          <a:latin typeface="Arial" charset="0"/>
                          <a:cs typeface="Arial" charset="0"/>
                        </a:rPr>
                        <a:t> المسلوكة </a:t>
                      </a:r>
                      <a:r>
                        <a:rPr kumimoji="0" lang="ar-SA" sz="3600" b="0" i="0" u="none" strike="noStrike" cap="none" normalizeH="0" baseline="0" dirty="0" err="1">
                          <a:ln>
                            <a:noFill/>
                          </a:ln>
                          <a:solidFill>
                            <a:schemeClr val="tx1"/>
                          </a:solidFill>
                          <a:effectLst/>
                          <a:latin typeface="Arial" charset="0"/>
                          <a:cs typeface="Arial" charset="0"/>
                        </a:rPr>
                        <a:t>أوالسالكين</a:t>
                      </a:r>
                      <a:r>
                        <a:rPr kumimoji="0" lang="ar-SA" sz="3600" b="0" i="0" u="none" strike="noStrike" cap="none" normalizeH="0" baseline="0" dirty="0">
                          <a:ln>
                            <a:noFill/>
                          </a:ln>
                          <a:solidFill>
                            <a:schemeClr val="tx1"/>
                          </a:solidFill>
                          <a:effectLst/>
                          <a:latin typeface="Arial" charset="0"/>
                          <a:cs typeface="Arial" charset="0"/>
                        </a:rPr>
                        <a:t> بكل نوع كل أحدٍ بكل موضع ردّهم إلى ميناء هادئة، ميناء الخلاص. </a:t>
                      </a:r>
                      <a:endParaRPr kumimoji="0" lang="en-CA" sz="36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539059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4194" name="Group 2"/>
          <p:cNvGraphicFramePr>
            <a:graphicFrameLocks noGrp="1"/>
          </p:cNvGraphicFramePr>
          <p:nvPr>
            <p:ph sz="half" idx="1"/>
          </p:nvPr>
        </p:nvGraphicFramePr>
        <p:xfrm>
          <a:off x="0" y="152400"/>
          <a:ext cx="12192000" cy="6644640"/>
        </p:xfrm>
        <a:graphic>
          <a:graphicData uri="http://schemas.openxmlformats.org/drawingml/2006/table">
            <a:tbl>
              <a:tblPr/>
              <a:tblGrid>
                <a:gridCol w="4436533">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3412067">
                  <a:extLst>
                    <a:ext uri="{9D8B030D-6E8A-4147-A177-3AD203B41FA5}">
                      <a16:colId xmlns:a16="http://schemas.microsoft.com/office/drawing/2014/main" val="20002"/>
                    </a:ext>
                  </a:extLst>
                </a:gridCol>
              </a:tblGrid>
              <a:tr h="635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Arikataxioin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a~ris~v</a:t>
                      </a:r>
                      <a:r>
                        <a:rPr kumimoji="0" lang="en-US" sz="3700" b="0" i="0" u="none" strike="noStrike" cap="none" normalizeH="0" baseline="0" dirty="0">
                          <a:ln>
                            <a:noFill/>
                          </a:ln>
                          <a:solidFill>
                            <a:schemeClr val="tx1"/>
                          </a:solidFill>
                          <a:effectLst/>
                          <a:latin typeface="Coptic1" pitchFamily="2" charset="0"/>
                          <a:cs typeface="Arial" charset="0"/>
                        </a:rPr>
                        <a:t>/r </a:t>
                      </a:r>
                      <a:r>
                        <a:rPr kumimoji="0" lang="en-US" sz="3700" b="0" i="0" u="none" strike="noStrike" cap="none" normalizeH="0" baseline="0" dirty="0" err="1">
                          <a:ln>
                            <a:noFill/>
                          </a:ln>
                          <a:solidFill>
                            <a:schemeClr val="tx1"/>
                          </a:solidFill>
                          <a:effectLst/>
                          <a:latin typeface="Coptic1" pitchFamily="2" charset="0"/>
                          <a:cs typeface="Arial" charset="0"/>
                        </a:rPr>
                        <a:t>n~s</a:t>
                      </a:r>
                      <a:r>
                        <a:rPr kumimoji="0" lang="en-US" sz="3700" b="0" i="0" u="none" strike="noStrike" cap="none" normalizeH="0" baseline="0" dirty="0">
                          <a:ln>
                            <a:noFill/>
                          </a:ln>
                          <a:solidFill>
                            <a:schemeClr val="tx1"/>
                          </a:solidFill>
                          <a:effectLst/>
                          <a:latin typeface="Coptic1" pitchFamily="2" charset="0"/>
                          <a:cs typeface="Arial" charset="0"/>
                        </a:rPr>
                        <a:t>~[/r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s~v</a:t>
                      </a:r>
                      <a:r>
                        <a:rPr kumimoji="0" lang="en-US" sz="3700" b="0" i="0" u="none" strike="noStrike" cap="none" normalizeH="0" baseline="0" dirty="0">
                          <a:ln>
                            <a:noFill/>
                          </a:ln>
                          <a:solidFill>
                            <a:schemeClr val="tx1"/>
                          </a:solidFill>
                          <a:effectLst/>
                          <a:latin typeface="Coptic1" pitchFamily="2" charset="0"/>
                          <a:cs typeface="Arial" charset="0"/>
                        </a:rPr>
                        <a:t>/r </a:t>
                      </a:r>
                      <a:r>
                        <a:rPr kumimoji="0" lang="en-US" sz="3700" b="0" i="0" u="none" strike="noStrike" cap="none" normalizeH="0" baseline="0" dirty="0" err="1">
                          <a:ln>
                            <a:noFill/>
                          </a:ln>
                          <a:solidFill>
                            <a:schemeClr val="tx1"/>
                          </a:solidFill>
                          <a:effectLst/>
                          <a:latin typeface="Coptic1" pitchFamily="2" charset="0"/>
                          <a:cs typeface="Arial" charset="0"/>
                        </a:rPr>
                        <a:t>m~mosi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nemwou</a:t>
                      </a:r>
                      <a:r>
                        <a:rPr kumimoji="0" lang="en-US" sz="3700" b="0" i="0" u="none" strike="noStrike" cap="none" normalizeH="0" baseline="0" dirty="0">
                          <a:ln>
                            <a:noFill/>
                          </a:ln>
                          <a:solidFill>
                            <a:schemeClr val="tx1"/>
                          </a:solidFill>
                          <a:effectLst/>
                          <a:latin typeface="Coptic1" pitchFamily="2" charset="0"/>
                          <a:cs typeface="Arial" charset="0"/>
                        </a:rPr>
                        <a:t>. M/</a:t>
                      </a:r>
                      <a:r>
                        <a:rPr kumimoji="0" lang="en-US" sz="3700" b="0" i="0" u="none" strike="noStrike" cap="none" normalizeH="0" baseline="0" dirty="0" err="1">
                          <a:ln>
                            <a:noFill/>
                          </a:ln>
                          <a:solidFill>
                            <a:schemeClr val="tx1"/>
                          </a:solidFill>
                          <a:effectLst/>
                          <a:latin typeface="Coptic1" pitchFamily="2" charset="0"/>
                          <a:cs typeface="Arial" charset="0"/>
                        </a:rPr>
                        <a:t>itou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e~te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nouou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ourasi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outoujo</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eutouj</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ou~t</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Aris~v</a:t>
                      </a:r>
                      <a:r>
                        <a:rPr kumimoji="0" lang="en-US" sz="3700" b="0" i="0" u="none" strike="noStrike" cap="none" normalizeH="0" baseline="0" dirty="0">
                          <a:ln>
                            <a:noFill/>
                          </a:ln>
                          <a:solidFill>
                            <a:schemeClr val="tx1"/>
                          </a:solidFill>
                          <a:effectLst/>
                          <a:latin typeface="Coptic1" pitchFamily="2" charset="0"/>
                          <a:cs typeface="Arial" charset="0"/>
                        </a:rPr>
                        <a:t>/r </a:t>
                      </a:r>
                      <a:r>
                        <a:rPr kumimoji="0" lang="en-US" sz="3700" b="0" i="0" u="none" strike="noStrike" cap="none" normalizeH="0" baseline="0" dirty="0" err="1">
                          <a:ln>
                            <a:noFill/>
                          </a:ln>
                          <a:solidFill>
                            <a:schemeClr val="tx1"/>
                          </a:solidFill>
                          <a:effectLst/>
                          <a:latin typeface="Coptic1" pitchFamily="2" charset="0"/>
                          <a:cs typeface="Arial" charset="0"/>
                        </a:rPr>
                        <a:t>n~erhwb</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neke~biaik</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hwb</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niben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n~a~gayon</a:t>
                      </a:r>
                      <a:r>
                        <a:rPr kumimoji="0" lang="en-US" sz="3700" b="0" i="0" u="none" strike="noStrike" cap="none" normalizeH="0" baseline="0" dirty="0">
                          <a:ln>
                            <a:noFill/>
                          </a:ln>
                          <a:solidFill>
                            <a:schemeClr val="tx1"/>
                          </a:solidFill>
                          <a:effectLst/>
                          <a:latin typeface="Coptic1" pitchFamily="2"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Daigne les accompagner au départ et en chemin. </a:t>
                      </a:r>
                      <a:r>
                        <a:rPr lang="fr-FR" sz="3700" kern="1200" dirty="0">
                          <a:solidFill>
                            <a:schemeClr val="tx1"/>
                          </a:solidFill>
                          <a:effectLst/>
                          <a:latin typeface="Arial" panose="020B0604020202020204" pitchFamily="34" charset="0"/>
                          <a:ea typeface="+mn-ea"/>
                          <a:cs typeface="+mn-cs"/>
                        </a:rPr>
                        <a:t>Ramène-les à leur foyer plein de joie et en bonne santé. Participe avec tes serviteurs à toutes leurs bonnes œuvres</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تفضّل أصحبهم في الإقلاع واصحبهم في المسير. رُدّهم إلى منازلهم بالفرح فرحين وبالعافية مُعافين. اشترك في العمل مع عبيدك في كل عملٍ صالح </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32248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6242" name="Group 2"/>
          <p:cNvGraphicFramePr>
            <a:graphicFrameLocks noGrp="1"/>
          </p:cNvGraphicFramePr>
          <p:nvPr>
            <p:ph sz="half" idx="1"/>
          </p:nvPr>
        </p:nvGraphicFramePr>
        <p:xfrm>
          <a:off x="0" y="10329"/>
          <a:ext cx="12192000" cy="6202680"/>
        </p:xfrm>
        <a:graphic>
          <a:graphicData uri="http://schemas.openxmlformats.org/drawingml/2006/table">
            <a:tbl>
              <a:tblPr/>
              <a:tblGrid>
                <a:gridCol w="4419600">
                  <a:extLst>
                    <a:ext uri="{9D8B030D-6E8A-4147-A177-3AD203B41FA5}">
                      <a16:colId xmlns:a16="http://schemas.microsoft.com/office/drawing/2014/main" val="20000"/>
                    </a:ext>
                  </a:extLst>
                </a:gridCol>
                <a:gridCol w="4309533">
                  <a:extLst>
                    <a:ext uri="{9D8B030D-6E8A-4147-A177-3AD203B41FA5}">
                      <a16:colId xmlns:a16="http://schemas.microsoft.com/office/drawing/2014/main" val="20001"/>
                    </a:ext>
                  </a:extLst>
                </a:gridCol>
                <a:gridCol w="3462867">
                  <a:extLst>
                    <a:ext uri="{9D8B030D-6E8A-4147-A177-3AD203B41FA5}">
                      <a16:colId xmlns:a16="http://schemas.microsoft.com/office/drawing/2014/main" val="20002"/>
                    </a:ext>
                  </a:extLst>
                </a:gridCol>
              </a:tblGrid>
              <a:tr h="61468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a:ln>
                            <a:noFill/>
                          </a:ln>
                          <a:solidFill>
                            <a:schemeClr val="tx1"/>
                          </a:solidFill>
                          <a:effectLst/>
                          <a:latin typeface="Coptic1" pitchFamily="2" charset="0"/>
                          <a:cs typeface="Arial" charset="0"/>
                        </a:rPr>
                        <a:t>Anon de </a:t>
                      </a:r>
                      <a:r>
                        <a:rPr kumimoji="0" lang="en-US" sz="3500" b="0" i="0" u="none" strike="noStrike" cap="none" normalizeH="0" baseline="0" dirty="0" err="1">
                          <a:ln>
                            <a:noFill/>
                          </a:ln>
                          <a:solidFill>
                            <a:schemeClr val="tx1"/>
                          </a:solidFill>
                          <a:effectLst/>
                          <a:latin typeface="Coptic1" pitchFamily="2" charset="0"/>
                          <a:cs typeface="Arial" charset="0"/>
                        </a:rPr>
                        <a:t>hwn</a:t>
                      </a:r>
                      <a:r>
                        <a:rPr kumimoji="0" lang="en-US" sz="3500" b="0" i="0" u="none" strike="noStrike" cap="none" normalizeH="0" baseline="0" dirty="0">
                          <a:ln>
                            <a:noFill/>
                          </a:ln>
                          <a:solidFill>
                            <a:schemeClr val="tx1"/>
                          </a:solidFill>
                          <a:effectLst/>
                          <a:latin typeface="Coptic1" pitchFamily="2" charset="0"/>
                          <a:cs typeface="Arial" charset="0"/>
                        </a:rPr>
                        <a:t> P~{</a:t>
                      </a:r>
                      <a:r>
                        <a:rPr kumimoji="0" lang="en-US" sz="3500" b="0" i="0" u="none" strike="noStrike" cap="none" normalizeH="0" baseline="0" dirty="0" err="1">
                          <a:ln>
                            <a:noFill/>
                          </a:ln>
                          <a:solidFill>
                            <a:schemeClr val="tx1"/>
                          </a:solidFill>
                          <a:effectLst/>
                          <a:latin typeface="Coptic1" pitchFamily="2" charset="0"/>
                          <a:cs typeface="Arial" charset="0"/>
                        </a:rPr>
                        <a:t>oic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tenmetremn~jwili</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etqen</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paibioc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vai</a:t>
                      </a:r>
                      <a:r>
                        <a:rPr kumimoji="0" lang="en-US" sz="3500" b="0" i="0" u="none" strike="noStrike" cap="none" normalizeH="0" baseline="0" dirty="0">
                          <a:ln>
                            <a:noFill/>
                          </a:ln>
                          <a:solidFill>
                            <a:schemeClr val="tx1"/>
                          </a:solidFill>
                          <a:effectLst/>
                          <a:latin typeface="Coptic1" pitchFamily="2" charset="0"/>
                          <a:cs typeface="Arial" charset="0"/>
                        </a:rPr>
                        <a:t> : </a:t>
                      </a:r>
                      <a:br>
                        <a:rPr kumimoji="0" lang="en-US" sz="3500" b="0" i="0" u="none" strike="noStrike" cap="none" normalizeH="0" baseline="0" dirty="0">
                          <a:ln>
                            <a:noFill/>
                          </a:ln>
                          <a:solidFill>
                            <a:schemeClr val="tx1"/>
                          </a:solidFill>
                          <a:effectLst/>
                          <a:latin typeface="Coptic1" pitchFamily="2" charset="0"/>
                          <a:cs typeface="Arial" charset="0"/>
                        </a:rPr>
                      </a:br>
                      <a:r>
                        <a:rPr kumimoji="0" lang="en-US" sz="3500" b="0" i="0" u="none" strike="noStrike" cap="none" normalizeH="0" baseline="0" dirty="0" err="1">
                          <a:ln>
                            <a:noFill/>
                          </a:ln>
                          <a:solidFill>
                            <a:schemeClr val="tx1"/>
                          </a:solidFill>
                          <a:effectLst/>
                          <a:latin typeface="Coptic1" pitchFamily="2" charset="0"/>
                          <a:cs typeface="Arial" charset="0"/>
                        </a:rPr>
                        <a:t>a~reh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e~roc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n~ateblab</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n~at,imwn</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n~ats~yorter</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sa</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e~bol</a:t>
                      </a:r>
                      <a:r>
                        <a:rPr kumimoji="0" lang="en-US" sz="3500" b="0" i="0" u="none" strike="noStrike" cap="none" normalizeH="0" baseline="0" dirty="0">
                          <a:ln>
                            <a:noFill/>
                          </a:ln>
                          <a:solidFill>
                            <a:schemeClr val="tx1"/>
                          </a:solidFill>
                          <a:effectLst/>
                          <a:latin typeface="Arial"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Arial" charset="0"/>
                        </a:rPr>
                        <a:t> :</a:t>
                      </a:r>
                      <a:endParaRPr kumimoji="0" lang="en-CA" sz="19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Kurie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e~le</a:t>
                      </a:r>
                      <a:r>
                        <a:rPr kumimoji="0" lang="en-US" sz="3200" b="0" i="0" u="none" strike="noStrike" cap="none" normalizeH="0" baseline="0" dirty="0">
                          <a:ln>
                            <a:noFill/>
                          </a:ln>
                          <a:solidFill>
                            <a:schemeClr val="tx1"/>
                          </a:solidFill>
                          <a:effectLst/>
                          <a:latin typeface="Coptic1" pitchFamily="2" charset="0"/>
                          <a:cs typeface="Arial" charset="0"/>
                        </a:rPr>
                        <a:t>/~con</a:t>
                      </a:r>
                      <a:r>
                        <a:rPr kumimoji="0" lang="en-US" sz="43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Quant à nous, Seigneur, préserve notre exil en cette vie de toute embûche, tempête ou trouble jusqu’à la fin.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ar-EG" sz="19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endParaRPr kumimoji="0" lang="fr-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Arial" charset="0"/>
                          <a:cs typeface="Arial" charset="0"/>
                        </a:rPr>
                        <a:t>Pitié</a:t>
                      </a:r>
                      <a:r>
                        <a:rPr kumimoji="0" lang="en-US" sz="3700" b="0" i="0" u="none" strike="noStrike" cap="none" normalizeH="0" baseline="0" dirty="0">
                          <a:ln>
                            <a:noFill/>
                          </a:ln>
                          <a:solidFill>
                            <a:schemeClr val="tx1"/>
                          </a:solidFill>
                          <a:effectLst/>
                          <a:latin typeface="Arial" charset="0"/>
                          <a:cs typeface="Arial" charset="0"/>
                        </a:rPr>
                        <a:t> Seigneur.</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ونحن أيضاً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يا رب غربتنا في هذا العمر احفظها بغير مضرةٍ ولا عاصفٍ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ولا قلق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إلى </a:t>
                      </a:r>
                      <a:r>
                        <a:rPr kumimoji="0" lang="ar-SA" sz="3700" b="0" i="0" u="none" strike="noStrike" cap="none" normalizeH="0" baseline="0" dirty="0" err="1">
                          <a:ln>
                            <a:noFill/>
                          </a:ln>
                          <a:solidFill>
                            <a:schemeClr val="tx1"/>
                          </a:solidFill>
                          <a:effectLst/>
                          <a:latin typeface="Arial" charset="0"/>
                          <a:cs typeface="Arial" charset="0"/>
                        </a:rPr>
                        <a:t>الإنقضاء</a:t>
                      </a:r>
                      <a:r>
                        <a:rPr kumimoji="0" lang="ar-SA" sz="3700" b="0" i="0" u="none" strike="noStrike" cap="none" normalizeH="0" baseline="0" dirty="0">
                          <a:ln>
                            <a:noFill/>
                          </a:ln>
                          <a:solidFill>
                            <a:schemeClr val="tx1"/>
                          </a:solidFill>
                          <a:effectLst/>
                          <a:latin typeface="Arial" charset="0"/>
                          <a:cs typeface="Arial" charset="0"/>
                        </a:rPr>
                        <a:t>.</a:t>
                      </a: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يا ربُ ارحم.</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592088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30927" name="Group 15"/>
          <p:cNvGraphicFramePr>
            <a:graphicFrameLocks noGrp="1"/>
          </p:cNvGraphicFramePr>
          <p:nvPr>
            <p:ph/>
          </p:nvPr>
        </p:nvGraphicFramePr>
        <p:xfrm>
          <a:off x="0" y="0"/>
          <a:ext cx="12192000" cy="6870192"/>
        </p:xfrm>
        <a:graphic>
          <a:graphicData uri="http://schemas.openxmlformats.org/drawingml/2006/table">
            <a:tbl>
              <a:tblPr/>
              <a:tblGrid>
                <a:gridCol w="4707988">
                  <a:extLst>
                    <a:ext uri="{9D8B030D-6E8A-4147-A177-3AD203B41FA5}">
                      <a16:colId xmlns:a16="http://schemas.microsoft.com/office/drawing/2014/main" val="20000"/>
                    </a:ext>
                  </a:extLst>
                </a:gridCol>
                <a:gridCol w="4042721">
                  <a:extLst>
                    <a:ext uri="{9D8B030D-6E8A-4147-A177-3AD203B41FA5}">
                      <a16:colId xmlns:a16="http://schemas.microsoft.com/office/drawing/2014/main" val="20001"/>
                    </a:ext>
                  </a:extLst>
                </a:gridCol>
                <a:gridCol w="3441291">
                  <a:extLst>
                    <a:ext uri="{9D8B030D-6E8A-4147-A177-3AD203B41FA5}">
                      <a16:colId xmlns:a16="http://schemas.microsoft.com/office/drawing/2014/main" val="20002"/>
                    </a:ext>
                  </a:extLst>
                </a:gridCol>
              </a:tblGrid>
              <a:tr h="687019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Arikataxioin</a:t>
                      </a:r>
                      <a:r>
                        <a:rPr kumimoji="0" lang="en-US" sz="3700" b="0" i="0" u="none" strike="noStrike" cap="none" normalizeH="0" baseline="0" dirty="0">
                          <a:ln>
                            <a:noFill/>
                          </a:ln>
                          <a:solidFill>
                            <a:schemeClr val="tx1"/>
                          </a:solidFill>
                          <a:effectLst/>
                          <a:latin typeface="Coptic1" pitchFamily="2" charset="0"/>
                          <a:cs typeface="Arial" charset="0"/>
                        </a:rPr>
                        <a:t> P~{</a:t>
                      </a:r>
                      <a:r>
                        <a:rPr kumimoji="0" lang="en-US" sz="3700" b="0" i="0" u="none" strike="noStrike" cap="none" normalizeH="0" baseline="0" dirty="0" err="1">
                          <a:ln>
                            <a:noFill/>
                          </a:ln>
                          <a:solidFill>
                            <a:schemeClr val="tx1"/>
                          </a:solidFill>
                          <a:effectLst/>
                          <a:latin typeface="Coptic1" pitchFamily="2" charset="0"/>
                          <a:cs typeface="Arial" charset="0"/>
                        </a:rPr>
                        <a:t>oic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nimwou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nimounhwou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niiarwou</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nici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nicim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nirwt</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t~koi</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nia</a:t>
                      </a:r>
                      <a:r>
                        <a:rPr kumimoji="0" lang="en-US" sz="3700" b="0" i="0" u="none" strike="noStrike" cap="none" normalizeH="0" baseline="0" dirty="0">
                          <a:ln>
                            <a:noFill/>
                          </a:ln>
                          <a:solidFill>
                            <a:schemeClr val="tx1"/>
                          </a:solidFill>
                          <a:effectLst/>
                          <a:latin typeface="Coptic1" pitchFamily="2" charset="0"/>
                          <a:cs typeface="Arial" charset="0"/>
                        </a:rPr>
                        <a:t>/r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t~ve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nikarpoc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p~kahi</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etqen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tairompi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yai</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c~mou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e~rwou</a:t>
                      </a:r>
                      <a:r>
                        <a:rPr kumimoji="0" lang="en-US" sz="37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3700" dirty="0">
                          <a:latin typeface="Arial" panose="020B0604020202020204" pitchFamily="34" charset="0"/>
                        </a:rPr>
                        <a:t>Daigne, Seigneur bénir les eaux des fleuves, les semences, les fourrages et les produits des champs, les vents du ciel, les fruits de la terre, en cette année.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33"/>
                          </a:solidFill>
                          <a:effectLst/>
                          <a:latin typeface="Arial" charset="0"/>
                          <a:cs typeface="Times New Roman" pitchFamily="18"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تفضّل</a:t>
                      </a:r>
                      <a:endParaRPr kumimoji="0" lang="ar-EG" sz="3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 يا ربُ، أهوية السَّماء، وثمرات الأرض، ومياه الأنهار، والزروع، والعشب، ونبات الحقل في هذه السنة؛ بَاركهَا.</a:t>
                      </a:r>
                      <a:endParaRPr kumimoji="0" lang="en-US" sz="37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7"/>
          <p:cNvGraphicFramePr>
            <a:graphicFrameLocks/>
          </p:cNvGraphicFramePr>
          <p:nvPr>
            <p:extLst>
              <p:ext uri="{D42A27DB-BD31-4B8C-83A1-F6EECF244321}">
                <p14:modId xmlns:p14="http://schemas.microsoft.com/office/powerpoint/2010/main" val="1207885753"/>
              </p:ext>
            </p:extLst>
          </p:nvPr>
        </p:nvGraphicFramePr>
        <p:xfrm>
          <a:off x="-1" y="5053584"/>
          <a:ext cx="12188996" cy="1819656"/>
        </p:xfrm>
        <a:graphic>
          <a:graphicData uri="http://schemas.openxmlformats.org/drawingml/2006/table">
            <a:tbl>
              <a:tblPr/>
              <a:tblGrid>
                <a:gridCol w="4339413">
                  <a:extLst>
                    <a:ext uri="{9D8B030D-6E8A-4147-A177-3AD203B41FA5}">
                      <a16:colId xmlns:a16="http://schemas.microsoft.com/office/drawing/2014/main" val="20000"/>
                    </a:ext>
                  </a:extLst>
                </a:gridCol>
                <a:gridCol w="4802332">
                  <a:extLst>
                    <a:ext uri="{9D8B030D-6E8A-4147-A177-3AD203B41FA5}">
                      <a16:colId xmlns:a16="http://schemas.microsoft.com/office/drawing/2014/main" val="20001"/>
                    </a:ext>
                  </a:extLst>
                </a:gridCol>
                <a:gridCol w="3047251">
                  <a:extLst>
                    <a:ext uri="{9D8B030D-6E8A-4147-A177-3AD203B41FA5}">
                      <a16:colId xmlns:a16="http://schemas.microsoft.com/office/drawing/2014/main" val="20002"/>
                    </a:ext>
                  </a:extLst>
                </a:gridCol>
              </a:tblGrid>
              <a:tr h="1386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700" b="0" i="0" u="sng" strike="noStrike" cap="none" normalizeH="0" baseline="0" dirty="0" err="1">
                          <a:ln>
                            <a:noFill/>
                          </a:ln>
                          <a:solidFill>
                            <a:srgbClr val="FF9900"/>
                          </a:solidFill>
                          <a:effectLst/>
                          <a:latin typeface="Coptic1" pitchFamily="2" charset="0"/>
                          <a:cs typeface="Arial" charset="0"/>
                        </a:rPr>
                        <a:t>Pilaoc</a:t>
                      </a:r>
                      <a:r>
                        <a:rPr kumimoji="0" lang="fr-FR" sz="2700" b="0" i="0" u="sng" strike="noStrike" cap="none" normalizeH="0" baseline="0" dirty="0">
                          <a:ln>
                            <a:noFill/>
                          </a:ln>
                          <a:solidFill>
                            <a:srgbClr val="FF9900"/>
                          </a:solidFill>
                          <a:effectLst/>
                          <a:latin typeface="Coptic1" pitchFamily="2"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700" b="0" i="0" u="none" strike="noStrike" cap="none" normalizeH="0" baseline="0" dirty="0" err="1">
                          <a:ln>
                            <a:noFill/>
                          </a:ln>
                          <a:solidFill>
                            <a:schemeClr val="tx1"/>
                          </a:solidFill>
                          <a:effectLst/>
                          <a:latin typeface="Coptic1" pitchFamily="2" charset="0"/>
                          <a:cs typeface="Arial" charset="0"/>
                        </a:rPr>
                        <a:t>Kurie</a:t>
                      </a:r>
                      <a:r>
                        <a:rPr kumimoji="0" lang="fr-FR" sz="2700" b="0" i="0" u="none" strike="noStrike" cap="none" normalizeH="0" baseline="0" dirty="0">
                          <a:ln>
                            <a:noFill/>
                          </a:ln>
                          <a:solidFill>
                            <a:schemeClr val="tx1"/>
                          </a:solidFill>
                          <a:effectLst/>
                          <a:latin typeface="Coptic1" pitchFamily="2" charset="0"/>
                          <a:cs typeface="Arial" charset="0"/>
                        </a:rPr>
                        <a:t>~ </a:t>
                      </a:r>
                      <a:r>
                        <a:rPr kumimoji="0" lang="fr-FR" sz="2700" b="0" i="0" u="none" strike="noStrike" cap="none" normalizeH="0" baseline="0" dirty="0" err="1">
                          <a:ln>
                            <a:noFill/>
                          </a:ln>
                          <a:solidFill>
                            <a:schemeClr val="tx1"/>
                          </a:solidFill>
                          <a:effectLst/>
                          <a:latin typeface="Coptic1" pitchFamily="2" charset="0"/>
                          <a:cs typeface="Arial" charset="0"/>
                        </a:rPr>
                        <a:t>e~le</a:t>
                      </a:r>
                      <a:r>
                        <a:rPr kumimoji="0" lang="fr-FR" sz="2700" b="0" i="0" u="none" strike="noStrike" cap="none" normalizeH="0" baseline="0" dirty="0">
                          <a:ln>
                            <a:noFill/>
                          </a:ln>
                          <a:solidFill>
                            <a:schemeClr val="tx1"/>
                          </a:solidFill>
                          <a:effectLst/>
                          <a:latin typeface="Coptic1" pitchFamily="2" charset="0"/>
                          <a:cs typeface="Arial" charset="0"/>
                        </a:rPr>
                        <a:t>/~con : </a:t>
                      </a:r>
                      <a:r>
                        <a:rPr kumimoji="0" lang="fr-FR" sz="2700" b="0" i="0" u="none" strike="noStrike" cap="none" normalizeH="0" baseline="0" dirty="0" err="1">
                          <a:ln>
                            <a:noFill/>
                          </a:ln>
                          <a:solidFill>
                            <a:schemeClr val="tx1"/>
                          </a:solidFill>
                          <a:effectLst/>
                          <a:latin typeface="Coptic1" pitchFamily="2" charset="0"/>
                          <a:cs typeface="Arial" charset="0"/>
                        </a:rPr>
                        <a:t>Kurie</a:t>
                      </a:r>
                      <a:r>
                        <a:rPr kumimoji="0" lang="fr-FR" sz="2700" b="0" i="0" u="none" strike="noStrike" cap="none" normalizeH="0" baseline="0" dirty="0">
                          <a:ln>
                            <a:noFill/>
                          </a:ln>
                          <a:solidFill>
                            <a:schemeClr val="tx1"/>
                          </a:solidFill>
                          <a:effectLst/>
                          <a:latin typeface="Coptic1" pitchFamily="2" charset="0"/>
                          <a:cs typeface="Arial" charset="0"/>
                        </a:rPr>
                        <a:t>~ </a:t>
                      </a:r>
                      <a:r>
                        <a:rPr kumimoji="0" lang="fr-FR" sz="2700" b="0" i="0" u="none" strike="noStrike" cap="none" normalizeH="0" baseline="0" dirty="0" err="1">
                          <a:ln>
                            <a:noFill/>
                          </a:ln>
                          <a:solidFill>
                            <a:schemeClr val="tx1"/>
                          </a:solidFill>
                          <a:effectLst/>
                          <a:latin typeface="Coptic1" pitchFamily="2" charset="0"/>
                          <a:cs typeface="Arial" charset="0"/>
                        </a:rPr>
                        <a:t>e~le</a:t>
                      </a:r>
                      <a:r>
                        <a:rPr kumimoji="0" lang="fr-FR" sz="2700" b="0" i="0" u="none" strike="noStrike" cap="none" normalizeH="0" baseline="0" dirty="0">
                          <a:ln>
                            <a:noFill/>
                          </a:ln>
                          <a:solidFill>
                            <a:schemeClr val="tx1"/>
                          </a:solidFill>
                          <a:effectLst/>
                          <a:latin typeface="Coptic1" pitchFamily="2" charset="0"/>
                          <a:cs typeface="Arial" charset="0"/>
                        </a:rPr>
                        <a:t>/~con : </a:t>
                      </a:r>
                      <a:r>
                        <a:rPr kumimoji="0" lang="fr-FR" sz="2700" b="0" i="0" u="none" strike="noStrike" cap="none" normalizeH="0" baseline="0" dirty="0" err="1">
                          <a:ln>
                            <a:noFill/>
                          </a:ln>
                          <a:solidFill>
                            <a:schemeClr val="tx1"/>
                          </a:solidFill>
                          <a:effectLst/>
                          <a:latin typeface="Coptic1" pitchFamily="2" charset="0"/>
                          <a:cs typeface="Arial" charset="0"/>
                        </a:rPr>
                        <a:t>Kurie</a:t>
                      </a:r>
                      <a:r>
                        <a:rPr kumimoji="0" lang="fr-FR" sz="2700" b="0" i="0" u="none" strike="noStrike" cap="none" normalizeH="0" baseline="0" dirty="0">
                          <a:ln>
                            <a:noFill/>
                          </a:ln>
                          <a:solidFill>
                            <a:schemeClr val="tx1"/>
                          </a:solidFill>
                          <a:effectLst/>
                          <a:latin typeface="Coptic1" pitchFamily="2" charset="0"/>
                          <a:cs typeface="Arial" charset="0"/>
                        </a:rPr>
                        <a:t>~ </a:t>
                      </a:r>
                      <a:r>
                        <a:rPr kumimoji="0" lang="fr-FR" sz="2700" b="0" i="0" u="none" strike="noStrike" cap="none" normalizeH="0" baseline="0" dirty="0" err="1">
                          <a:ln>
                            <a:noFill/>
                          </a:ln>
                          <a:solidFill>
                            <a:schemeClr val="tx1"/>
                          </a:solidFill>
                          <a:effectLst/>
                          <a:latin typeface="Coptic1" pitchFamily="2" charset="0"/>
                          <a:cs typeface="Arial" charset="0"/>
                        </a:rPr>
                        <a:t>e~le</a:t>
                      </a:r>
                      <a:r>
                        <a:rPr kumimoji="0" lang="fr-FR" sz="2700" b="0" i="0" u="none" strike="noStrike" cap="none" normalizeH="0" baseline="0" dirty="0">
                          <a:ln>
                            <a:noFill/>
                          </a:ln>
                          <a:solidFill>
                            <a:schemeClr val="tx1"/>
                          </a:solidFill>
                          <a:effectLst/>
                          <a:latin typeface="Coptic1" pitchFamily="2" charset="0"/>
                          <a:cs typeface="Arial" charset="0"/>
                        </a:rPr>
                        <a:t>/~con.</a:t>
                      </a:r>
                      <a:endParaRPr kumimoji="0" lang="en-US" sz="2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peuple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none" strike="noStrike" cap="none" normalizeH="0" baseline="0" dirty="0">
                          <a:ln>
                            <a:noFill/>
                          </a:ln>
                          <a:solidFill>
                            <a:schemeClr val="tx1"/>
                          </a:solidFill>
                          <a:effectLst/>
                          <a:latin typeface="Arial" charset="0"/>
                          <a:cs typeface="Arial" charset="0"/>
                        </a:rPr>
                        <a:t>Pitié Seigneur. Pitié Seigneur. Pitié Seigneur.</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Arial" charset="0"/>
                        </a:rPr>
                        <a:t>الشعب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none" strike="noStrike" cap="none" normalizeH="0" baseline="0" dirty="0">
                          <a:ln>
                            <a:noFill/>
                          </a:ln>
                          <a:solidFill>
                            <a:schemeClr val="tx1"/>
                          </a:solidFill>
                          <a:effectLst/>
                          <a:latin typeface="Arial" charset="0"/>
                          <a:cs typeface="Arial" charset="0"/>
                        </a:rPr>
                        <a:t>يا ربُ ارحم.</a:t>
                      </a:r>
                      <a:r>
                        <a:rPr kumimoji="0" lang="fr-FR" sz="2700" b="0" i="0" u="none" strike="noStrike" cap="none" normalizeH="0" baseline="0" dirty="0">
                          <a:ln>
                            <a:noFill/>
                          </a:ln>
                          <a:solidFill>
                            <a:schemeClr val="tx1"/>
                          </a:solidFill>
                          <a:effectLst/>
                          <a:latin typeface="Arial" charset="0"/>
                          <a:cs typeface="Arial" charset="0"/>
                        </a:rPr>
                        <a:t> </a:t>
                      </a:r>
                      <a:r>
                        <a:rPr kumimoji="0" lang="ar-SA" sz="2700" b="0" i="0" u="none" strike="noStrike" cap="none" normalizeH="0" baseline="0" dirty="0">
                          <a:ln>
                            <a:noFill/>
                          </a:ln>
                          <a:solidFill>
                            <a:schemeClr val="tx1"/>
                          </a:solidFill>
                          <a:effectLst/>
                          <a:latin typeface="Arial" charset="0"/>
                          <a:cs typeface="Arial" charset="0"/>
                        </a:rPr>
                        <a:t>يا ربُ ارحم.</a:t>
                      </a:r>
                      <a:r>
                        <a:rPr kumimoji="0" lang="fr-FR" sz="2700" b="0" i="0" u="none" strike="noStrike" cap="none" normalizeH="0" baseline="0" dirty="0">
                          <a:ln>
                            <a:noFill/>
                          </a:ln>
                          <a:solidFill>
                            <a:schemeClr val="tx1"/>
                          </a:solidFill>
                          <a:effectLst/>
                          <a:latin typeface="Arial" charset="0"/>
                          <a:cs typeface="Arial" charset="0"/>
                        </a:rPr>
                        <a:t> </a:t>
                      </a:r>
                      <a:r>
                        <a:rPr kumimoji="0" lang="ar-SA" sz="2700" b="0" i="0" u="none" strike="noStrike" cap="none" normalizeH="0" baseline="0" dirty="0">
                          <a:ln>
                            <a:noFill/>
                          </a:ln>
                          <a:solidFill>
                            <a:schemeClr val="tx1"/>
                          </a:solidFill>
                          <a:effectLst/>
                          <a:latin typeface="Arial" charset="0"/>
                          <a:cs typeface="Arial" charset="0"/>
                        </a:rPr>
                        <a:t>يا ربُ ارحم.</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719039" name="Group 127"/>
          <p:cNvGraphicFramePr>
            <a:graphicFrameLocks noGrp="1"/>
          </p:cNvGraphicFramePr>
          <p:nvPr>
            <p:ph/>
            <p:extLst>
              <p:ext uri="{D42A27DB-BD31-4B8C-83A1-F6EECF244321}">
                <p14:modId xmlns:p14="http://schemas.microsoft.com/office/powerpoint/2010/main" val="2566623"/>
              </p:ext>
            </p:extLst>
          </p:nvPr>
        </p:nvGraphicFramePr>
        <p:xfrm>
          <a:off x="1" y="0"/>
          <a:ext cx="12188996" cy="5577840"/>
        </p:xfrm>
        <a:graphic>
          <a:graphicData uri="http://schemas.openxmlformats.org/drawingml/2006/table">
            <a:tbl>
              <a:tblPr/>
              <a:tblGrid>
                <a:gridCol w="4368800">
                  <a:extLst>
                    <a:ext uri="{9D8B030D-6E8A-4147-A177-3AD203B41FA5}">
                      <a16:colId xmlns:a16="http://schemas.microsoft.com/office/drawing/2014/main" val="20000"/>
                    </a:ext>
                  </a:extLst>
                </a:gridCol>
                <a:gridCol w="4258733">
                  <a:extLst>
                    <a:ext uri="{9D8B030D-6E8A-4147-A177-3AD203B41FA5}">
                      <a16:colId xmlns:a16="http://schemas.microsoft.com/office/drawing/2014/main" val="20001"/>
                    </a:ext>
                  </a:extLst>
                </a:gridCol>
                <a:gridCol w="3561463">
                  <a:extLst>
                    <a:ext uri="{9D8B030D-6E8A-4147-A177-3AD203B41FA5}">
                      <a16:colId xmlns:a16="http://schemas.microsoft.com/office/drawing/2014/main" val="20002"/>
                    </a:ext>
                  </a:extLst>
                </a:gridCol>
              </a:tblGrid>
              <a:tr h="5577840">
                <a:tc>
                  <a:txBody>
                    <a:bodyPr/>
                    <a:lstStyle/>
                    <a:p>
                      <a:pPr algn="just"/>
                      <a:r>
                        <a:rPr lang="fr-FR" sz="2700" b="0" i="0" u="sng" strike="noStrike" kern="1200" baseline="0" dirty="0" err="1">
                          <a:solidFill>
                            <a:srgbClr val="FF9900"/>
                          </a:solidFill>
                          <a:latin typeface="Coptic1" pitchFamily="2" charset="0"/>
                          <a:ea typeface="+mn-ea"/>
                          <a:cs typeface="+mn-cs"/>
                        </a:rPr>
                        <a:t>Pidia~kwn</a:t>
                      </a:r>
                      <a:r>
                        <a:rPr lang="fr-FR" sz="2700" b="0" i="0" u="sng" strike="noStrike" kern="1200" baseline="0" dirty="0">
                          <a:solidFill>
                            <a:srgbClr val="FF9900"/>
                          </a:solidFill>
                          <a:latin typeface="Coptic1" pitchFamily="2" charset="0"/>
                          <a:ea typeface="+mn-ea"/>
                          <a:cs typeface="+mn-cs"/>
                        </a:rPr>
                        <a:t> :</a:t>
                      </a:r>
                    </a:p>
                    <a:p>
                      <a:pPr algn="just"/>
                      <a:r>
                        <a:rPr lang="fr-FR" sz="2800" b="0" i="0" u="none" strike="noStrike" kern="1200" baseline="0" dirty="0" err="1">
                          <a:solidFill>
                            <a:schemeClr val="tx1"/>
                          </a:solidFill>
                          <a:latin typeface="Coptic1" pitchFamily="2" charset="0"/>
                          <a:ea typeface="+mn-ea"/>
                          <a:cs typeface="+mn-cs"/>
                        </a:rPr>
                        <a:t>Twbh</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e~jen</a:t>
                      </a:r>
                      <a:r>
                        <a:rPr lang="fr-FR" sz="2800" b="0" i="0" u="none" strike="noStrike" kern="1200" baseline="0" dirty="0">
                          <a:solidFill>
                            <a:schemeClr val="tx1"/>
                          </a:solidFill>
                          <a:latin typeface="Coptic1" pitchFamily="2" charset="0"/>
                          <a:ea typeface="+mn-ea"/>
                          <a:cs typeface="+mn-cs"/>
                        </a:rPr>
                        <a:t> nia~/r </a:t>
                      </a:r>
                      <a:r>
                        <a:rPr lang="fr-FR" sz="2800" b="0" i="0" u="none" strike="noStrike" kern="1200" baseline="0" dirty="0" err="1">
                          <a:solidFill>
                            <a:schemeClr val="tx1"/>
                          </a:solidFill>
                          <a:latin typeface="Coptic1" pitchFamily="2" charset="0"/>
                          <a:ea typeface="+mn-ea"/>
                          <a:cs typeface="+mn-cs"/>
                        </a:rPr>
                        <a:t>n~te</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t~ve</a:t>
                      </a:r>
                      <a:r>
                        <a:rPr lang="fr-FR" sz="2800" b="0" i="0" u="none" strike="noStrike" kern="1200" baseline="0" dirty="0">
                          <a:solidFill>
                            <a:schemeClr val="tx1"/>
                          </a:solidFill>
                          <a:latin typeface="Coptic1" pitchFamily="2" charset="0"/>
                          <a:ea typeface="+mn-ea"/>
                          <a:cs typeface="+mn-cs"/>
                        </a:rPr>
                        <a:t> nem </a:t>
                      </a:r>
                      <a:r>
                        <a:rPr lang="fr-FR" sz="2800" b="0" i="0" u="none" strike="noStrike" kern="1200" baseline="0" dirty="0" err="1">
                          <a:solidFill>
                            <a:schemeClr val="tx1"/>
                          </a:solidFill>
                          <a:latin typeface="Coptic1" pitchFamily="2" charset="0"/>
                          <a:ea typeface="+mn-ea"/>
                          <a:cs typeface="+mn-cs"/>
                        </a:rPr>
                        <a:t>nikarpoc</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n~te</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p~kahi</a:t>
                      </a:r>
                      <a:r>
                        <a:rPr lang="fr-FR" sz="2800" b="0" i="0" u="none" strike="noStrike" kern="1200" baseline="0" dirty="0">
                          <a:solidFill>
                            <a:schemeClr val="tx1"/>
                          </a:solidFill>
                          <a:latin typeface="Coptic1" pitchFamily="2" charset="0"/>
                          <a:ea typeface="+mn-ea"/>
                          <a:cs typeface="+mn-cs"/>
                        </a:rPr>
                        <a:t> : </a:t>
                      </a:r>
                      <a:r>
                        <a:rPr lang="fr-FR" sz="2800" b="0" i="0" u="none" strike="noStrike" kern="1200" baseline="0" dirty="0" err="1">
                          <a:solidFill>
                            <a:schemeClr val="tx1"/>
                          </a:solidFill>
                          <a:latin typeface="Coptic1" pitchFamily="2" charset="0"/>
                          <a:ea typeface="+mn-ea"/>
                          <a:cs typeface="+mn-cs"/>
                        </a:rPr>
                        <a:t>p~jinmosi</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e~p~swi</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n~te</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niiarwou</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m~mwou</a:t>
                      </a:r>
                      <a:r>
                        <a:rPr lang="fr-FR" sz="2800" b="0" i="0" u="none" strike="noStrike" kern="1200" baseline="0" dirty="0">
                          <a:solidFill>
                            <a:schemeClr val="tx1"/>
                          </a:solidFill>
                          <a:latin typeface="Coptic1" pitchFamily="2" charset="0"/>
                          <a:ea typeface="+mn-ea"/>
                          <a:cs typeface="+mn-cs"/>
                        </a:rPr>
                        <a:t> : </a:t>
                      </a:r>
                      <a:r>
                        <a:rPr lang="fr-FR" sz="2800" b="0" i="0" u="none" strike="noStrike" kern="1200" baseline="0" dirty="0" err="1">
                          <a:solidFill>
                            <a:schemeClr val="tx1"/>
                          </a:solidFill>
                          <a:latin typeface="Coptic1" pitchFamily="2" charset="0"/>
                          <a:ea typeface="+mn-ea"/>
                          <a:cs typeface="+mn-cs"/>
                        </a:rPr>
                        <a:t>nici</a:t>
                      </a:r>
                      <a:r>
                        <a:rPr lang="fr-FR" sz="2800" b="0" i="0" u="none" strike="noStrike" kern="1200" baseline="0" dirty="0">
                          <a:solidFill>
                            <a:schemeClr val="tx1"/>
                          </a:solidFill>
                          <a:latin typeface="Coptic1" pitchFamily="2" charset="0"/>
                          <a:ea typeface="+mn-ea"/>
                          <a:cs typeface="+mn-cs"/>
                        </a:rPr>
                        <a:t>] nem </a:t>
                      </a:r>
                      <a:r>
                        <a:rPr lang="fr-FR" sz="2800" b="0" i="0" u="none" strike="noStrike" kern="1200" baseline="0" dirty="0" err="1">
                          <a:solidFill>
                            <a:schemeClr val="tx1"/>
                          </a:solidFill>
                          <a:latin typeface="Coptic1" pitchFamily="2" charset="0"/>
                          <a:ea typeface="+mn-ea"/>
                          <a:cs typeface="+mn-cs"/>
                        </a:rPr>
                        <a:t>nicim</a:t>
                      </a:r>
                      <a:r>
                        <a:rPr lang="fr-FR" sz="2800" b="0" i="0" u="none" strike="noStrike" kern="1200" baseline="0" dirty="0">
                          <a:solidFill>
                            <a:schemeClr val="tx1"/>
                          </a:solidFill>
                          <a:latin typeface="Coptic1" pitchFamily="2" charset="0"/>
                          <a:ea typeface="+mn-ea"/>
                          <a:cs typeface="+mn-cs"/>
                        </a:rPr>
                        <a:t> nem </a:t>
                      </a:r>
                      <a:r>
                        <a:rPr lang="fr-FR" sz="2800" b="0" i="0" u="none" strike="noStrike" kern="1200" baseline="0" dirty="0" err="1">
                          <a:solidFill>
                            <a:schemeClr val="tx1"/>
                          </a:solidFill>
                          <a:latin typeface="Coptic1" pitchFamily="2" charset="0"/>
                          <a:ea typeface="+mn-ea"/>
                          <a:cs typeface="+mn-cs"/>
                        </a:rPr>
                        <a:t>nirwt</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n~te</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t~koi</a:t>
                      </a:r>
                      <a:r>
                        <a:rPr lang="fr-FR" sz="2800" b="0" i="0" u="none" strike="noStrike" kern="1200" baseline="0" dirty="0">
                          <a:solidFill>
                            <a:schemeClr val="tx1"/>
                          </a:solidFill>
                          <a:latin typeface="Coptic1" pitchFamily="2" charset="0"/>
                          <a:ea typeface="+mn-ea"/>
                          <a:cs typeface="+mn-cs"/>
                        </a:rPr>
                        <a:t> : </a:t>
                      </a:r>
                      <a:r>
                        <a:rPr lang="fr-FR" sz="2800" b="0" i="0" u="none" strike="noStrike" kern="1200" baseline="0" dirty="0" err="1">
                          <a:solidFill>
                            <a:schemeClr val="tx1"/>
                          </a:solidFill>
                          <a:latin typeface="Coptic1" pitchFamily="2" charset="0"/>
                          <a:ea typeface="+mn-ea"/>
                          <a:cs typeface="+mn-cs"/>
                        </a:rPr>
                        <a:t>hina</a:t>
                      </a:r>
                      <a:r>
                        <a:rPr lang="fr-FR" sz="2800" b="0" i="0" u="none" strike="noStrike" kern="1200" baseline="0" dirty="0">
                          <a:solidFill>
                            <a:schemeClr val="tx1"/>
                          </a:solidFill>
                          <a:latin typeface="Coptic1" pitchFamily="2" charset="0"/>
                          <a:ea typeface="+mn-ea"/>
                          <a:cs typeface="+mn-cs"/>
                        </a:rPr>
                        <a:t> </a:t>
                      </a:r>
                      <a:r>
                        <a:rPr lang="pt-BR" sz="2800" b="0" i="0" u="none" strike="noStrike" kern="1200" baseline="0" dirty="0">
                          <a:solidFill>
                            <a:schemeClr val="tx1"/>
                          </a:solidFill>
                          <a:latin typeface="Coptic1" pitchFamily="2" charset="0"/>
                          <a:ea typeface="+mn-ea"/>
                          <a:cs typeface="+mn-cs"/>
                        </a:rPr>
                        <a:t>n~te P,#c# PenNou] c~mou </a:t>
                      </a:r>
                      <a:r>
                        <a:rPr lang="fr-FR" sz="2800" b="0" i="0" u="none" strike="noStrike" kern="1200" baseline="0" dirty="0" err="1">
                          <a:solidFill>
                            <a:schemeClr val="tx1"/>
                          </a:solidFill>
                          <a:latin typeface="Coptic1" pitchFamily="2" charset="0"/>
                          <a:ea typeface="+mn-ea"/>
                          <a:cs typeface="+mn-cs"/>
                        </a:rPr>
                        <a:t>e~rwou</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ouoh</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n~tefsenh</a:t>
                      </a:r>
                      <a:r>
                        <a:rPr lang="fr-FR" sz="2800" b="0" i="0" u="none" strike="noStrike" kern="1200" baseline="0" dirty="0">
                          <a:solidFill>
                            <a:schemeClr val="tx1"/>
                          </a:solidFill>
                          <a:latin typeface="Coptic1" pitchFamily="2" charset="0"/>
                          <a:ea typeface="+mn-ea"/>
                          <a:cs typeface="+mn-cs"/>
                        </a:rPr>
                        <a:t>/t </a:t>
                      </a:r>
                      <a:r>
                        <a:rPr lang="fr-FR" sz="2800" b="0" i="0" u="none" strike="noStrike" kern="1200" baseline="0" dirty="0" err="1">
                          <a:solidFill>
                            <a:schemeClr val="tx1"/>
                          </a:solidFill>
                          <a:latin typeface="Coptic1" pitchFamily="2" charset="0"/>
                          <a:ea typeface="+mn-ea"/>
                          <a:cs typeface="+mn-cs"/>
                        </a:rPr>
                        <a:t>qa</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pefp~lacma</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e~ta</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nefjij</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yamiof</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n~tef,a</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nennobi</a:t>
                      </a:r>
                      <a:r>
                        <a:rPr lang="fr-FR" sz="2800" b="0" i="0" u="none" strike="noStrike" kern="1200" baseline="0" dirty="0">
                          <a:solidFill>
                            <a:schemeClr val="tx1"/>
                          </a:solidFill>
                          <a:latin typeface="Coptic1" pitchFamily="2" charset="0"/>
                          <a:ea typeface="+mn-ea"/>
                          <a:cs typeface="+mn-cs"/>
                        </a:rPr>
                        <a:t> nan </a:t>
                      </a:r>
                      <a:r>
                        <a:rPr lang="fr-FR" sz="2800" b="0" i="0" u="none" strike="noStrike" kern="1200" baseline="0" dirty="0" err="1">
                          <a:solidFill>
                            <a:schemeClr val="tx1"/>
                          </a:solidFill>
                          <a:latin typeface="Coptic1" pitchFamily="2" charset="0"/>
                          <a:ea typeface="+mn-ea"/>
                          <a:cs typeface="+mn-cs"/>
                        </a:rPr>
                        <a:t>e~bol</a:t>
                      </a:r>
                      <a:r>
                        <a:rPr lang="fr-FR" sz="2800" b="0" i="0" u="none" strike="noStrike" kern="1200" baseline="0" dirty="0">
                          <a:solidFill>
                            <a:schemeClr val="tx1"/>
                          </a:solidFill>
                          <a:latin typeface="Coptic1" pitchFamily="2" charset="0"/>
                          <a:ea typeface="+mn-ea"/>
                          <a:cs typeface="+mn-cs"/>
                        </a:rPr>
                        <a:t>.</a:t>
                      </a:r>
                      <a:endParaRPr kumimoji="0" lang="en-US" sz="28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p>
                    <a:p>
                      <a:pPr algn="just"/>
                      <a:r>
                        <a:rPr lang="fr-FR" sz="2400" kern="1200" baseline="0" dirty="0">
                          <a:solidFill>
                            <a:schemeClr val="tx1"/>
                          </a:solidFill>
                          <a:latin typeface="Arial" panose="020B0604020202020204" pitchFamily="34" charset="0"/>
                          <a:ea typeface="+mn-ea"/>
                          <a:cs typeface="+mn-cs"/>
                        </a:rPr>
                        <a:t>Implorez pour les vents du ciel et les fruits de la terre, la montée des eaux des fleuves, les semences, les fourrages et les produits des champs. Que le Christ notre Dieu les bénisse, et prenne en affection l’homme, œuvre de ses mains, et nous pardonne nos péchés.</a:t>
                      </a:r>
                      <a:endParaRPr kumimoji="0" lang="fr-CA" sz="24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Arial" charset="0"/>
                        </a:rPr>
                        <a:t>الشماس :</a:t>
                      </a:r>
                      <a:r>
                        <a:rPr kumimoji="0" lang="ar-SA" sz="2800" b="1" i="0" u="none" strike="noStrike" cap="none" normalizeH="0" baseline="0" dirty="0">
                          <a:ln>
                            <a:noFill/>
                          </a:ln>
                          <a:solidFill>
                            <a:schemeClr val="tx1"/>
                          </a:solidFill>
                          <a:effectLst/>
                          <a:latin typeface="Arial" charset="0"/>
                          <a:cs typeface="Arial" charset="0"/>
                        </a:rPr>
                        <a:t> </a:t>
                      </a:r>
                      <a:endParaRPr kumimoji="0" lang="ar-SA" sz="2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اطلبوا عن أهوية السَّماء، وثمرات الأرض، ومياه الأنهار، والزروع، والعشب، ونبات الحقل في هذه السنة؛ لكي يُبَاركهَا المسيحُ إلهُنا، ويُكمّلها سالمة بغير آفة، ويغفر لنا خطايانا.</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20038" name="Group 102"/>
          <p:cNvGraphicFramePr>
            <a:graphicFrameLocks noGrp="1"/>
          </p:cNvGraphicFramePr>
          <p:nvPr>
            <p:ph/>
          </p:nvPr>
        </p:nvGraphicFramePr>
        <p:xfrm>
          <a:off x="0" y="0"/>
          <a:ext cx="12191999" cy="6406896"/>
        </p:xfrm>
        <a:graphic>
          <a:graphicData uri="http://schemas.openxmlformats.org/drawingml/2006/table">
            <a:tbl>
              <a:tblPr/>
              <a:tblGrid>
                <a:gridCol w="4461933">
                  <a:extLst>
                    <a:ext uri="{9D8B030D-6E8A-4147-A177-3AD203B41FA5}">
                      <a16:colId xmlns:a16="http://schemas.microsoft.com/office/drawing/2014/main" val="20000"/>
                    </a:ext>
                  </a:extLst>
                </a:gridCol>
                <a:gridCol w="4207933">
                  <a:extLst>
                    <a:ext uri="{9D8B030D-6E8A-4147-A177-3AD203B41FA5}">
                      <a16:colId xmlns:a16="http://schemas.microsoft.com/office/drawing/2014/main" val="20001"/>
                    </a:ext>
                  </a:extLst>
                </a:gridCol>
                <a:gridCol w="3522133">
                  <a:extLst>
                    <a:ext uri="{9D8B030D-6E8A-4147-A177-3AD203B41FA5}">
                      <a16:colId xmlns:a16="http://schemas.microsoft.com/office/drawing/2014/main" val="20002"/>
                    </a:ext>
                  </a:extLst>
                </a:gridCol>
              </a:tblGrid>
              <a:tr h="640689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sng" strike="noStrike" cap="none" normalizeH="0" baseline="0" dirty="0">
                          <a:ln>
                            <a:noFill/>
                          </a:ln>
                          <a:solidFill>
                            <a:srgbClr val="FF9900"/>
                          </a:solidFill>
                          <a:effectLst/>
                          <a:latin typeface="Coptic1" pitchFamily="2" charset="0"/>
                          <a:cs typeface="Arial" charset="0"/>
                        </a:rPr>
                        <a:t>Piou/b :</a:t>
                      </a:r>
                      <a:endParaRPr kumimoji="0" lang="ar-EG" sz="2400" b="0" i="0" u="sng" strike="noStrike" cap="none" normalizeH="0" baseline="0" dirty="0">
                        <a:ln>
                          <a:noFill/>
                        </a:ln>
                        <a:solidFill>
                          <a:srgbClr val="FF9900"/>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Anitou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e~p~swi</a:t>
                      </a:r>
                      <a:r>
                        <a:rPr kumimoji="0" lang="en-US" sz="3200" b="0" i="0" u="none" strike="noStrike" cap="none" normalizeH="0" baseline="0" dirty="0">
                          <a:ln>
                            <a:noFill/>
                          </a:ln>
                          <a:solidFill>
                            <a:schemeClr val="tx1"/>
                          </a:solidFill>
                          <a:effectLst/>
                          <a:latin typeface="Coptic1" pitchFamily="2" charset="0"/>
                          <a:cs typeface="Arial" charset="0"/>
                        </a:rPr>
                        <a:t> kata </a:t>
                      </a:r>
                      <a:r>
                        <a:rPr kumimoji="0" lang="en-US" sz="3200" b="0" i="0" u="none" strike="noStrike" cap="none" normalizeH="0" baseline="0" dirty="0" err="1">
                          <a:ln>
                            <a:noFill/>
                          </a:ln>
                          <a:solidFill>
                            <a:schemeClr val="tx1"/>
                          </a:solidFill>
                          <a:effectLst/>
                          <a:latin typeface="Coptic1" pitchFamily="2" charset="0"/>
                          <a:cs typeface="Arial" charset="0"/>
                        </a:rPr>
                        <a:t>nousi</a:t>
                      </a:r>
                      <a:r>
                        <a:rPr kumimoji="0" lang="en-US" sz="3200" b="0" i="0" u="none" strike="noStrike" cap="none" normalizeH="0" baseline="0" dirty="0">
                          <a:ln>
                            <a:noFill/>
                          </a:ln>
                          <a:solidFill>
                            <a:schemeClr val="tx1"/>
                          </a:solidFill>
                          <a:effectLst/>
                          <a:latin typeface="Coptic1" pitchFamily="2" charset="0"/>
                          <a:cs typeface="Arial" charset="0"/>
                        </a:rPr>
                        <a:t> kata v/</a:t>
                      </a:r>
                      <a:r>
                        <a:rPr kumimoji="0" lang="en-US" sz="3200" b="0" i="0" u="none" strike="noStrike" cap="none" normalizeH="0" baseline="0" dirty="0" err="1">
                          <a:ln>
                            <a:noFill/>
                          </a:ln>
                          <a:solidFill>
                            <a:schemeClr val="tx1"/>
                          </a:solidFill>
                          <a:effectLst/>
                          <a:latin typeface="Coptic1" pitchFamily="2" charset="0"/>
                          <a:cs typeface="Arial" charset="0"/>
                        </a:rPr>
                        <a:t>e~te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vwk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n~h~mot</a:t>
                      </a:r>
                      <a:r>
                        <a:rPr kumimoji="0" lang="en-US" sz="3200" b="0" i="0" u="none" strike="noStrike" cap="none" normalizeH="0" baseline="0" dirty="0">
                          <a:ln>
                            <a:noFill/>
                          </a:ln>
                          <a:solidFill>
                            <a:schemeClr val="tx1"/>
                          </a:solidFill>
                          <a:effectLst/>
                          <a:latin typeface="Coptic1" pitchFamily="2" charset="0"/>
                          <a:cs typeface="Arial" charset="0"/>
                        </a:rPr>
                        <a:t> : ma </a:t>
                      </a:r>
                      <a:r>
                        <a:rPr kumimoji="0" lang="en-US" sz="3200" b="0" i="0" u="none" strike="noStrike" cap="none" normalizeH="0" baseline="0" dirty="0" err="1">
                          <a:ln>
                            <a:noFill/>
                          </a:ln>
                          <a:solidFill>
                            <a:schemeClr val="tx1"/>
                          </a:solidFill>
                          <a:effectLst/>
                          <a:latin typeface="Coptic1" pitchFamily="2" charset="0"/>
                          <a:cs typeface="Arial" charset="0"/>
                        </a:rPr>
                        <a:t>p~ounof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m~p~ho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m~p~kahi</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marouyiqi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n~je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nefy~lwm</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maroua~sai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n~je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nefoutah</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Cebtwtf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err="1">
                          <a:ln>
                            <a:noFill/>
                          </a:ln>
                          <a:solidFill>
                            <a:schemeClr val="tx1"/>
                          </a:solidFill>
                          <a:effectLst/>
                          <a:latin typeface="Coptic1" pitchFamily="2" charset="0"/>
                          <a:cs typeface="Arial" charset="0"/>
                        </a:rPr>
                        <a:t>e</a:t>
                      </a:r>
                      <a:r>
                        <a:rPr kumimoji="0" lang="en-US" sz="3200" b="0" i="0" u="none" strike="noStrike" cap="none" normalizeH="0" baseline="0">
                          <a:ln>
                            <a:noFill/>
                          </a:ln>
                          <a:solidFill>
                            <a:schemeClr val="tx1"/>
                          </a:solidFill>
                          <a:effectLst/>
                          <a:latin typeface="Coptic1" pitchFamily="2" charset="0"/>
                          <a:cs typeface="Arial" charset="0"/>
                        </a:rPr>
                        <a:t>~ouj</a:t>
                      </a:r>
                      <a:r>
                        <a:rPr kumimoji="0" lang="en-US" sz="3200" b="0" i="0" u="none" strike="noStrike" cap="none" normalizeH="0" baseline="0" dirty="0" err="1">
                          <a:ln>
                            <a:noFill/>
                          </a:ln>
                          <a:solidFill>
                            <a:schemeClr val="tx1"/>
                          </a:solidFill>
                          <a:effectLst/>
                          <a:latin typeface="Coptic1" pitchFamily="2" charset="0"/>
                          <a:cs typeface="Arial" charset="0"/>
                        </a:rPr>
                        <a:t>~roj</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ouw~mq</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a~rioikonomin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m~penjinwnq</a:t>
                      </a:r>
                      <a:r>
                        <a:rPr kumimoji="0" lang="en-US" sz="3200" b="0" i="0" u="none" strike="noStrike" cap="none" normalizeH="0" baseline="0" dirty="0">
                          <a:ln>
                            <a:noFill/>
                          </a:ln>
                          <a:solidFill>
                            <a:schemeClr val="tx1"/>
                          </a:solidFill>
                          <a:effectLst/>
                          <a:latin typeface="Coptic1" pitchFamily="2" charset="0"/>
                          <a:cs typeface="Arial" charset="0"/>
                        </a:rPr>
                        <a:t> kata </a:t>
                      </a:r>
                      <a:r>
                        <a:rPr kumimoji="0" lang="en-US" sz="3200" b="0" i="0" u="none" strike="noStrike" cap="none" normalizeH="0" baseline="0" dirty="0" err="1">
                          <a:ln>
                            <a:noFill/>
                          </a:ln>
                          <a:solidFill>
                            <a:schemeClr val="tx1"/>
                          </a:solidFill>
                          <a:effectLst/>
                          <a:latin typeface="Coptic1" pitchFamily="2" charset="0"/>
                          <a:cs typeface="Arial" charset="0"/>
                        </a:rPr>
                        <a:t>peternofri</a:t>
                      </a:r>
                      <a:r>
                        <a:rPr kumimoji="0" lang="en-US" sz="3200" b="0" i="0" u="none" strike="noStrike" cap="none" normalizeH="0" baseline="0" dirty="0">
                          <a:ln>
                            <a:noFill/>
                          </a:ln>
                          <a:solidFill>
                            <a:schemeClr val="tx1"/>
                          </a:solidFill>
                          <a:effectLst/>
                          <a:latin typeface="Coptic1" pitchFamily="2" charset="0"/>
                          <a:cs typeface="Arial" charset="0"/>
                        </a:rPr>
                        <a:t>. </a:t>
                      </a:r>
                      <a:endParaRPr kumimoji="0" lang="fr-CA" sz="32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Par ta grâce fais les parvenir à hauteur convenable. Réjouis la face de la terre, que ses sillons soient irrigués et ses fruits multipliés. Prépare-la aux semailles et à la moisson et conduit notre vie comme il convient.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Arial" charset="0"/>
                        </a:rPr>
                        <a:t>الكاهن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اصعدها كمقدارها كنعمتك.</a:t>
                      </a:r>
                      <a:endParaRPr kumimoji="0" lang="ar-EG" sz="3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فرّح وجه الأرض </a:t>
                      </a:r>
                      <a:r>
                        <a:rPr kumimoji="0" lang="ar-SA" sz="3700" b="0" i="0" u="none" strike="noStrike" cap="none" normalizeH="0" baseline="0" dirty="0" err="1">
                          <a:ln>
                            <a:noFill/>
                          </a:ln>
                          <a:solidFill>
                            <a:schemeClr val="tx1"/>
                          </a:solidFill>
                          <a:effectLst/>
                          <a:latin typeface="Arial" charset="0"/>
                          <a:cs typeface="Arial" pitchFamily="34" charset="0"/>
                        </a:rPr>
                        <a:t>ليُرو</a:t>
                      </a:r>
                      <a:r>
                        <a:rPr kumimoji="0" lang="ar-SA" sz="3700" b="0" i="0" u="none" strike="noStrike" cap="none" normalizeH="0" baseline="0" dirty="0">
                          <a:ln>
                            <a:noFill/>
                          </a:ln>
                          <a:solidFill>
                            <a:schemeClr val="tx1"/>
                          </a:solidFill>
                          <a:effectLst/>
                          <a:latin typeface="Arial" charset="0"/>
                          <a:cs typeface="Arial" pitchFamily="34" charset="0"/>
                        </a:rPr>
                        <a:t> حرثها ولتكثر أثمارها.</a:t>
                      </a:r>
                      <a:r>
                        <a:rPr kumimoji="0" lang="ar-EG" sz="3700" b="0" i="0" u="none" strike="noStrike" cap="none" normalizeH="0" baseline="0" dirty="0">
                          <a:ln>
                            <a:noFill/>
                          </a:ln>
                          <a:solidFill>
                            <a:schemeClr val="tx1"/>
                          </a:solidFill>
                          <a:effectLst/>
                          <a:latin typeface="Arial" charset="0"/>
                          <a:cs typeface="Arial" pitchFamily="34" charset="0"/>
                        </a:rPr>
                        <a:t> أعدها </a:t>
                      </a:r>
                      <a:r>
                        <a:rPr kumimoji="0" lang="ar-SA" sz="3700" b="0" i="0" u="none" strike="noStrike" cap="none" normalizeH="0" baseline="0" dirty="0">
                          <a:ln>
                            <a:noFill/>
                          </a:ln>
                          <a:solidFill>
                            <a:schemeClr val="tx1"/>
                          </a:solidFill>
                          <a:effectLst/>
                          <a:latin typeface="Arial" charset="0"/>
                          <a:cs typeface="Arial" pitchFamily="34" charset="0"/>
                        </a:rPr>
                        <a:t>للزرع والحصاد</a:t>
                      </a:r>
                      <a:r>
                        <a:rPr kumimoji="0" lang="ar-EG"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ودبّر حياتنا كما يليق.</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0225" name="Group 33"/>
          <p:cNvGraphicFramePr>
            <a:graphicFrameLocks noGrp="1"/>
          </p:cNvGraphicFramePr>
          <p:nvPr>
            <p:ph/>
          </p:nvPr>
        </p:nvGraphicFramePr>
        <p:xfrm>
          <a:off x="1" y="257936"/>
          <a:ext cx="12192000" cy="6644640"/>
        </p:xfrm>
        <a:graphic>
          <a:graphicData uri="http://schemas.openxmlformats.org/drawingml/2006/table">
            <a:tbl>
              <a:tblPr/>
              <a:tblGrid>
                <a:gridCol w="4359184">
                  <a:extLst>
                    <a:ext uri="{9D8B030D-6E8A-4147-A177-3AD203B41FA5}">
                      <a16:colId xmlns:a16="http://schemas.microsoft.com/office/drawing/2014/main" val="20000"/>
                    </a:ext>
                  </a:extLst>
                </a:gridCol>
                <a:gridCol w="4331660">
                  <a:extLst>
                    <a:ext uri="{9D8B030D-6E8A-4147-A177-3AD203B41FA5}">
                      <a16:colId xmlns:a16="http://schemas.microsoft.com/office/drawing/2014/main" val="20001"/>
                    </a:ext>
                  </a:extLst>
                </a:gridCol>
                <a:gridCol w="3501156">
                  <a:extLst>
                    <a:ext uri="{9D8B030D-6E8A-4147-A177-3AD203B41FA5}">
                      <a16:colId xmlns:a16="http://schemas.microsoft.com/office/drawing/2014/main" val="20002"/>
                    </a:ext>
                  </a:extLst>
                </a:gridCol>
              </a:tblGrid>
              <a:tr h="6593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Cmou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e~pi</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lom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rompi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hiten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tekmet</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rictoc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eybe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nih</a:t>
                      </a:r>
                      <a:r>
                        <a:rPr kumimoji="0" lang="en-US" sz="3200" b="0" i="0" u="none" strike="noStrike" cap="none" normalizeH="0" baseline="0" dirty="0">
                          <a:ln>
                            <a:noFill/>
                          </a:ln>
                          <a:solidFill>
                            <a:schemeClr val="tx1"/>
                          </a:solidFill>
                          <a:effectLst/>
                          <a:latin typeface="Coptic1" pitchFamily="2" charset="0"/>
                          <a:cs typeface="Arial" charset="0"/>
                        </a:rPr>
                        <a:t>/ki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peklaoc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eybe</a:t>
                      </a:r>
                      <a:r>
                        <a:rPr kumimoji="0" lang="en-US" sz="3200" b="0" i="0" u="none" strike="noStrike" cap="none" normalizeH="0" baseline="0" dirty="0">
                          <a:ln>
                            <a:noFill/>
                          </a:ln>
                          <a:solidFill>
                            <a:schemeClr val="tx1"/>
                          </a:solidFill>
                          <a:effectLst/>
                          <a:latin typeface="Coptic1" pitchFamily="2" charset="0"/>
                          <a:cs typeface="Arial" charset="0"/>
                        </a:rPr>
                        <a:t> ],/ra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piorvanoc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pisemmo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piremn~jwili</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eyb</a:t>
                      </a:r>
                      <a:r>
                        <a:rPr kumimoji="0" lang="en-US" sz="3200" b="0" i="0" u="none" strike="noStrike" cap="none" normalizeH="0" baseline="0" dirty="0">
                          <a:ln>
                            <a:noFill/>
                          </a:ln>
                          <a:solidFill>
                            <a:schemeClr val="tx1"/>
                          </a:solidFill>
                          <a:effectLst/>
                          <a:latin typeface="Coptic1" pitchFamily="2" charset="0"/>
                          <a:cs typeface="Arial" charset="0"/>
                        </a:rPr>
                        <a:t>/ten t/ren </a:t>
                      </a:r>
                      <a:r>
                        <a:rPr kumimoji="0" lang="en-US" sz="3200" b="0" i="0" u="none" strike="noStrike" cap="none" normalizeH="0" baseline="0" dirty="0" err="1">
                          <a:ln>
                            <a:noFill/>
                          </a:ln>
                          <a:solidFill>
                            <a:schemeClr val="tx1"/>
                          </a:solidFill>
                          <a:effectLst/>
                          <a:latin typeface="Coptic1" pitchFamily="2" charset="0"/>
                          <a:cs typeface="Arial" charset="0"/>
                        </a:rPr>
                        <a:t>qa</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e~terhelpic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e~rok</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ettwbh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m~PekRan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eyouab</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200" dirty="0">
                          <a:latin typeface="Arial" panose="020B0604020202020204" pitchFamily="34" charset="0"/>
                        </a:rPr>
                        <a:t>Par Ta bonté, bénis la couronne de l’année, pour les pauvres de Ton peuple, de la veuve et de l’orphelin, de l’étranger et du voyageur, ainsi que pour nous tous qui mettons en Toi notre confiance et invoquons Ton Saint Nom. </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بَارك إكليل السنة بصلاحك من أجل فقراءِ شعبك.</a:t>
                      </a:r>
                      <a:r>
                        <a:rPr kumimoji="0" lang="ar-EG"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pitchFamily="34" charset="0"/>
                        </a:rPr>
                        <a:t>من أجل الأرملة، واليتيم، والغريب، والضيف. ومن أجلنا كلنا نحنُ الذينَ نرجوكَ ونطلب اسمِكَ القدوس</a:t>
                      </a:r>
                      <a:r>
                        <a:rPr kumimoji="0" lang="fr-FR" sz="4300" b="0" i="0" u="none" strike="noStrike" cap="none" normalizeH="0" baseline="0" dirty="0">
                          <a:ln>
                            <a:noFill/>
                          </a:ln>
                          <a:solidFill>
                            <a:schemeClr val="tx1"/>
                          </a:solidFill>
                          <a:effectLst/>
                          <a:latin typeface="Arial" charset="0"/>
                          <a:cs typeface="Arial" pitchFamily="34" charset="0"/>
                        </a:rPr>
                        <a:t>.</a:t>
                      </a:r>
                      <a:endParaRPr kumimoji="0" lang="fr-CA"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1033" name="Group 89"/>
          <p:cNvGraphicFramePr>
            <a:graphicFrameLocks noGrp="1"/>
          </p:cNvGraphicFramePr>
          <p:nvPr/>
        </p:nvGraphicFramePr>
        <p:xfrm>
          <a:off x="0" y="1"/>
          <a:ext cx="12192000" cy="6718808"/>
        </p:xfrm>
        <a:graphic>
          <a:graphicData uri="http://schemas.openxmlformats.org/drawingml/2006/table">
            <a:tbl>
              <a:tblPr/>
              <a:tblGrid>
                <a:gridCol w="4736123">
                  <a:extLst>
                    <a:ext uri="{9D8B030D-6E8A-4147-A177-3AD203B41FA5}">
                      <a16:colId xmlns:a16="http://schemas.microsoft.com/office/drawing/2014/main" val="20000"/>
                    </a:ext>
                  </a:extLst>
                </a:gridCol>
                <a:gridCol w="4213144">
                  <a:extLst>
                    <a:ext uri="{9D8B030D-6E8A-4147-A177-3AD203B41FA5}">
                      <a16:colId xmlns:a16="http://schemas.microsoft.com/office/drawing/2014/main" val="20001"/>
                    </a:ext>
                  </a:extLst>
                </a:gridCol>
                <a:gridCol w="3242733">
                  <a:extLst>
                    <a:ext uri="{9D8B030D-6E8A-4147-A177-3AD203B41FA5}">
                      <a16:colId xmlns:a16="http://schemas.microsoft.com/office/drawing/2014/main" val="20002"/>
                    </a:ext>
                  </a:extLst>
                </a:gridCol>
              </a:tblGrid>
              <a:tr h="528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kern="1200" cap="none" normalizeH="0" baseline="0" dirty="0">
                          <a:ln>
                            <a:noFill/>
                          </a:ln>
                          <a:solidFill>
                            <a:srgbClr val="FF9900"/>
                          </a:solidFill>
                          <a:effectLst/>
                          <a:latin typeface="Arial" charset="0"/>
                          <a:ea typeface="+mn-ea"/>
                          <a:cs typeface="Arial" charset="0"/>
                        </a:rPr>
                        <a:t>Le peuple :</a:t>
                      </a:r>
                      <a:endParaRPr kumimoji="0" lang="en-US" sz="2700" b="0" i="0" u="sng" strike="noStrike" kern="1200" cap="none" normalizeH="0" baseline="0" dirty="0">
                        <a:ln>
                          <a:noFill/>
                        </a:ln>
                        <a:solidFill>
                          <a:srgbClr val="FF9900"/>
                        </a:solidFill>
                        <a:effectLst/>
                        <a:latin typeface="Arial" charset="0"/>
                        <a:ea typeface="+mn-ea"/>
                        <a:cs typeface="Arial" charset="0"/>
                      </a:endParaRP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700" b="0" i="0" u="sng" strike="noStrike" kern="1200" cap="none" normalizeH="0" baseline="0" dirty="0">
                          <a:ln>
                            <a:noFill/>
                          </a:ln>
                          <a:solidFill>
                            <a:srgbClr val="FF9900"/>
                          </a:solidFill>
                          <a:effectLst/>
                          <a:latin typeface="Arial" charset="0"/>
                          <a:ea typeface="+mn-ea"/>
                          <a:cs typeface="Arial" charset="0"/>
                        </a:rPr>
                        <a:t>الشعب :</a:t>
                      </a:r>
                      <a:endParaRPr kumimoji="0" lang="en-US" sz="2700" b="0" i="0" u="sng" strike="noStrike" kern="1200" cap="none" normalizeH="0" baseline="0" dirty="0">
                        <a:ln>
                          <a:noFill/>
                        </a:ln>
                        <a:solidFill>
                          <a:srgbClr val="FF9900"/>
                        </a:solidFill>
                        <a:effectLst/>
                        <a:latin typeface="Arial"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630665824"/>
                  </a:ext>
                </a:extLst>
              </a:tr>
              <a:tr h="568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kern="1200" cap="none" normalizeH="0" baseline="0" dirty="0" err="1">
                          <a:ln>
                            <a:noFill/>
                          </a:ln>
                          <a:solidFill>
                            <a:srgbClr val="FFFFFF"/>
                          </a:solidFill>
                          <a:effectLst/>
                          <a:latin typeface="Coptic1" pitchFamily="2" charset="0"/>
                          <a:ea typeface="+mn-ea"/>
                          <a:cs typeface="Arial" charset="0"/>
                        </a:rPr>
                        <a:t>Kurie</a:t>
                      </a:r>
                      <a:r>
                        <a:rPr kumimoji="0" lang="en-US" sz="2900" b="0" i="0" u="none" strike="noStrike" kern="1200" cap="none" normalizeH="0" baseline="0" dirty="0">
                          <a:ln>
                            <a:noFill/>
                          </a:ln>
                          <a:solidFill>
                            <a:srgbClr val="FFFFFF"/>
                          </a:solidFill>
                          <a:effectLst/>
                          <a:latin typeface="Coptic1" pitchFamily="2" charset="0"/>
                          <a:ea typeface="+mn-ea"/>
                          <a:cs typeface="Arial" charset="0"/>
                        </a:rPr>
                        <a:t>~ </a:t>
                      </a:r>
                      <a:r>
                        <a:rPr kumimoji="0" lang="en-US" sz="2900" b="0" i="0" u="none" strike="noStrike" kern="1200" cap="none" normalizeH="0" baseline="0" dirty="0" err="1">
                          <a:ln>
                            <a:noFill/>
                          </a:ln>
                          <a:solidFill>
                            <a:srgbClr val="FFFFFF"/>
                          </a:solidFill>
                          <a:effectLst/>
                          <a:latin typeface="Coptic1" pitchFamily="2" charset="0"/>
                          <a:ea typeface="+mn-ea"/>
                          <a:cs typeface="Arial" charset="0"/>
                        </a:rPr>
                        <a:t>e~le</a:t>
                      </a:r>
                      <a:r>
                        <a:rPr kumimoji="0" lang="en-US" sz="2900" b="0" i="0" u="none" strike="noStrike" kern="1200" cap="none" normalizeH="0" baseline="0" dirty="0">
                          <a:ln>
                            <a:noFill/>
                          </a:ln>
                          <a:solidFill>
                            <a:srgbClr val="FFFFFF"/>
                          </a:solidFill>
                          <a:effectLst/>
                          <a:latin typeface="Coptic1" pitchFamily="2" charset="0"/>
                          <a:ea typeface="+mn-ea"/>
                          <a:cs typeface="Arial" charset="0"/>
                        </a:rPr>
                        <a:t>/~con.</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kern="1200" cap="none" normalizeH="0" baseline="0" dirty="0" err="1">
                          <a:ln>
                            <a:noFill/>
                          </a:ln>
                          <a:solidFill>
                            <a:srgbClr val="FFFFFF"/>
                          </a:solidFill>
                          <a:effectLst/>
                          <a:latin typeface="Arial" charset="0"/>
                          <a:ea typeface="+mn-ea"/>
                          <a:cs typeface="Arial" charset="0"/>
                        </a:rPr>
                        <a:t>Pitié</a:t>
                      </a:r>
                      <a:r>
                        <a:rPr kumimoji="0" lang="en-US" sz="2900" b="0" i="0" u="none" strike="noStrike" kern="1200" cap="none" normalizeH="0" baseline="0" dirty="0">
                          <a:ln>
                            <a:noFill/>
                          </a:ln>
                          <a:solidFill>
                            <a:srgbClr val="FFFFFF"/>
                          </a:solidFill>
                          <a:effectLst/>
                          <a:latin typeface="Arial" charset="0"/>
                          <a:ea typeface="+mn-ea"/>
                          <a:cs typeface="Arial" charset="0"/>
                        </a:rPr>
                        <a:t> Seigneur.</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900" b="0" i="0" u="none" strike="noStrike" kern="1200" cap="none" normalizeH="0" baseline="0" dirty="0">
                          <a:ln>
                            <a:noFill/>
                          </a:ln>
                          <a:solidFill>
                            <a:srgbClr val="FFFFFF"/>
                          </a:solidFill>
                          <a:effectLst/>
                          <a:latin typeface="Arial" charset="0"/>
                          <a:ea typeface="+mn-ea"/>
                          <a:cs typeface="Arial" charset="0"/>
                        </a:rPr>
                        <a:t>يا ربُ ارحم.</a:t>
                      </a:r>
                      <a:endParaRPr kumimoji="0" lang="en-US" sz="2900" b="0" i="0" u="none" strike="noStrike" kern="1200" cap="none" normalizeH="0" baseline="0" dirty="0">
                        <a:ln>
                          <a:noFill/>
                        </a:ln>
                        <a:solidFill>
                          <a:srgbClr val="FFFFFF"/>
                        </a:solidFill>
                        <a:effectLst/>
                        <a:latin typeface="Arial"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80181193"/>
                  </a:ext>
                </a:extLst>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sng" strike="noStrike" cap="none" normalizeH="0" baseline="0" dirty="0" err="1">
                          <a:ln>
                            <a:noFill/>
                          </a:ln>
                          <a:solidFill>
                            <a:srgbClr val="FF9900"/>
                          </a:solidFill>
                          <a:effectLst/>
                          <a:latin typeface="Coptic1" pitchFamily="2" charset="0"/>
                          <a:cs typeface="Arial" pitchFamily="34" charset="0"/>
                        </a:rPr>
                        <a:t>Piou</a:t>
                      </a:r>
                      <a:r>
                        <a:rPr kumimoji="0" lang="en-CA" sz="2400" b="0" i="0" u="sng" strike="noStrike" cap="none" normalizeH="0" baseline="0" dirty="0">
                          <a:ln>
                            <a:noFill/>
                          </a:ln>
                          <a:solidFill>
                            <a:srgbClr val="FF9900"/>
                          </a:solidFill>
                          <a:effectLst/>
                          <a:latin typeface="Coptic1" pitchFamily="2" charset="0"/>
                          <a:cs typeface="Arial" pitchFamily="34" charset="0"/>
                        </a:rPr>
                        <a:t>/b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1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Arial" charset="0"/>
                        </a:rPr>
                        <a:t>الكاهن :</a:t>
                      </a:r>
                      <a:endParaRPr kumimoji="0" lang="en-US" sz="28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098288">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900" b="0" i="0" u="none" strike="noStrike" cap="none" normalizeH="0" baseline="0" dirty="0" err="1">
                          <a:ln>
                            <a:noFill/>
                          </a:ln>
                          <a:solidFill>
                            <a:srgbClr val="FFFFFF"/>
                          </a:solidFill>
                          <a:effectLst/>
                          <a:latin typeface="Coptic1" pitchFamily="2" charset="0"/>
                          <a:cs typeface="Arial" charset="0"/>
                        </a:rPr>
                        <a:t>Eybe</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vai</a:t>
                      </a:r>
                      <a:r>
                        <a:rPr kumimoji="0" lang="en-US" sz="2900" b="0" i="0" u="none" strike="noStrike" cap="none" normalizeH="0" baseline="0" dirty="0">
                          <a:ln>
                            <a:noFill/>
                          </a:ln>
                          <a:solidFill>
                            <a:srgbClr val="FFFFFF"/>
                          </a:solidFill>
                          <a:effectLst/>
                          <a:latin typeface="Coptic1" pitchFamily="2" charset="0"/>
                          <a:cs typeface="Arial" charset="0"/>
                        </a:rPr>
                        <a:t> ten]ho </a:t>
                      </a:r>
                      <a:r>
                        <a:rPr kumimoji="0" lang="en-US" sz="2900" b="0" i="0" u="none" strike="noStrike" cap="none" normalizeH="0" baseline="0" dirty="0" err="1">
                          <a:ln>
                            <a:noFill/>
                          </a:ln>
                          <a:solidFill>
                            <a:srgbClr val="FFFFFF"/>
                          </a:solidFill>
                          <a:effectLst/>
                          <a:latin typeface="Coptic1" pitchFamily="2" charset="0"/>
                          <a:cs typeface="Arial" charset="0"/>
                        </a:rPr>
                        <a:t>ouoh</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tentwbh</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n~tek</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meta~gayoc</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pimairwmi</a:t>
                      </a:r>
                      <a:r>
                        <a:rPr kumimoji="0" lang="en-US" sz="2900" b="0" i="0" u="none" strike="noStrike" cap="none" normalizeH="0" baseline="0" dirty="0">
                          <a:ln>
                            <a:noFill/>
                          </a:ln>
                          <a:solidFill>
                            <a:srgbClr val="FFFFFF"/>
                          </a:solidFill>
                          <a:effectLst/>
                          <a:latin typeface="Coptic1" pitchFamily="2" charset="0"/>
                          <a:cs typeface="Arial" charset="0"/>
                        </a:rPr>
                        <a:t> : m/</a:t>
                      </a:r>
                      <a:r>
                        <a:rPr kumimoji="0" lang="en-US" sz="2900" b="0" i="0" u="none" strike="noStrike" cap="none" normalizeH="0" baseline="0" dirty="0" err="1">
                          <a:ln>
                            <a:noFill/>
                          </a:ln>
                          <a:solidFill>
                            <a:srgbClr val="FFFFFF"/>
                          </a:solidFill>
                          <a:effectLst/>
                          <a:latin typeface="Coptic1" pitchFamily="2" charset="0"/>
                          <a:cs typeface="Arial" charset="0"/>
                        </a:rPr>
                        <a:t>ic</a:t>
                      </a:r>
                      <a:r>
                        <a:rPr kumimoji="0" lang="en-US" sz="2900" b="0" i="0" u="none" strike="noStrike" cap="none" normalizeH="0" baseline="0" dirty="0">
                          <a:ln>
                            <a:noFill/>
                          </a:ln>
                          <a:solidFill>
                            <a:srgbClr val="FFFFFF"/>
                          </a:solidFill>
                          <a:effectLst/>
                          <a:latin typeface="Coptic1" pitchFamily="2" charset="0"/>
                          <a:cs typeface="Arial" charset="0"/>
                        </a:rPr>
                        <a:t> nan </a:t>
                      </a:r>
                      <a:r>
                        <a:rPr kumimoji="0" lang="en-US" sz="2900" b="0" i="0" u="none" strike="noStrike" cap="none" normalizeH="0" baseline="0" dirty="0" err="1">
                          <a:ln>
                            <a:noFill/>
                          </a:ln>
                          <a:solidFill>
                            <a:srgbClr val="FFFFFF"/>
                          </a:solidFill>
                          <a:effectLst/>
                          <a:latin typeface="Coptic1" pitchFamily="2" charset="0"/>
                          <a:cs typeface="Arial" charset="0"/>
                        </a:rPr>
                        <a:t>eyrenjwk</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e~bol</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m~pai</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ke</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e~hoou</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eyouab</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vai</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nem</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nie~hoou</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rou</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n~te</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penwnq</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qen</a:t>
                      </a:r>
                      <a:r>
                        <a:rPr kumimoji="0" lang="en-US" sz="2900" b="0" i="0" u="none" strike="noStrike" cap="none" normalizeH="0" baseline="0" dirty="0">
                          <a:ln>
                            <a:noFill/>
                          </a:ln>
                          <a:solidFill>
                            <a:srgbClr val="FFFFFF"/>
                          </a:solidFill>
                          <a:effectLst/>
                          <a:latin typeface="Coptic1" pitchFamily="2" charset="0"/>
                          <a:cs typeface="Arial" charset="0"/>
                        </a:rPr>
                        <a:t> hir/n/ </a:t>
                      </a:r>
                      <a:r>
                        <a:rPr kumimoji="0" lang="en-US" sz="2900" b="0" i="0" u="none" strike="noStrike" cap="none" normalizeH="0" baseline="0" dirty="0" err="1">
                          <a:ln>
                            <a:noFill/>
                          </a:ln>
                          <a:solidFill>
                            <a:srgbClr val="FFFFFF"/>
                          </a:solidFill>
                          <a:effectLst/>
                          <a:latin typeface="Coptic1" pitchFamily="2" charset="0"/>
                          <a:cs typeface="Arial" charset="0"/>
                        </a:rPr>
                        <a:t>niben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nem</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tekho</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Vyonoc</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niben</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piracmoc</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niben</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energia</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niben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n~te</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p~catanac</a:t>
                      </a:r>
                      <a:r>
                        <a:rPr kumimoji="0" lang="en-US" sz="2900" b="0" i="0" u="none" strike="noStrike" cap="none" normalizeH="0" baseline="0" dirty="0">
                          <a:ln>
                            <a:noFill/>
                          </a:ln>
                          <a:solidFill>
                            <a:srgbClr val="FFFFFF"/>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rgbClr val="FFFFFF"/>
                          </a:solidFill>
                          <a:effectLst/>
                          <a:latin typeface="Arial" charset="0"/>
                          <a:cs typeface="Arial" charset="0"/>
                        </a:rPr>
                        <a:t>Pour cela, nous implorons Ta bonté, ô Ami du genre humain, donne nous d’achever ce saint jour et tous les jours de notre vie en toute paix dans Ta crainte.</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rgbClr val="FFFFFF"/>
                          </a:solidFill>
                          <a:effectLst/>
                          <a:latin typeface="Arial" charset="0"/>
                          <a:cs typeface="Arial" charset="0"/>
                        </a:rPr>
                        <a:t>Toute envie, toute tentation, toute œuvre de Satan,</a:t>
                      </a:r>
                      <a:endParaRPr kumimoji="0" lang="fr-CA" sz="29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من أجل هذا نسأل ونطلب من صلاحِكَ يا مُحب البشر امنحنا أن نكمل هذا اليَوم المقدس وكل أيام حياتنا بكل سلام مع خَوفِك. </a:t>
                      </a:r>
                      <a:endParaRPr kumimoji="0" lang="fr-FR" sz="32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كل حسدٍ وكل تجربةٍ وكل فعل الشيطان</a:t>
                      </a:r>
                      <a:r>
                        <a:rPr kumimoji="0" lang="fr-FR" sz="3200" b="0" i="0" u="none" strike="noStrike" cap="none" normalizeH="0" baseline="0" dirty="0">
                          <a:ln>
                            <a:noFill/>
                          </a:ln>
                          <a:solidFill>
                            <a:srgbClr val="FFFFFF"/>
                          </a:solidFill>
                          <a:effectLst/>
                          <a:latin typeface="Arial" charset="0"/>
                          <a:cs typeface="Arial" charset="0"/>
                        </a:rPr>
                        <a:t> :</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359848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2261" name="Group 21"/>
          <p:cNvGraphicFramePr>
            <a:graphicFrameLocks noGrp="1"/>
          </p:cNvGraphicFramePr>
          <p:nvPr>
            <p:ph/>
            <p:extLst>
              <p:ext uri="{D42A27DB-BD31-4B8C-83A1-F6EECF244321}">
                <p14:modId xmlns:p14="http://schemas.microsoft.com/office/powerpoint/2010/main" val="2585916788"/>
              </p:ext>
            </p:extLst>
          </p:nvPr>
        </p:nvGraphicFramePr>
        <p:xfrm>
          <a:off x="0" y="0"/>
          <a:ext cx="12192000" cy="6675120"/>
        </p:xfrm>
        <a:graphic>
          <a:graphicData uri="http://schemas.openxmlformats.org/drawingml/2006/table">
            <a:tbl>
              <a:tblPr/>
              <a:tblGrid>
                <a:gridCol w="4334933">
                  <a:extLst>
                    <a:ext uri="{9D8B030D-6E8A-4147-A177-3AD203B41FA5}">
                      <a16:colId xmlns:a16="http://schemas.microsoft.com/office/drawing/2014/main" val="20000"/>
                    </a:ext>
                  </a:extLst>
                </a:gridCol>
                <a:gridCol w="4521200">
                  <a:extLst>
                    <a:ext uri="{9D8B030D-6E8A-4147-A177-3AD203B41FA5}">
                      <a16:colId xmlns:a16="http://schemas.microsoft.com/office/drawing/2014/main" val="20001"/>
                    </a:ext>
                  </a:extLst>
                </a:gridCol>
                <a:gridCol w="3335867">
                  <a:extLst>
                    <a:ext uri="{9D8B030D-6E8A-4147-A177-3AD203B41FA5}">
                      <a16:colId xmlns:a16="http://schemas.microsoft.com/office/drawing/2014/main" val="20002"/>
                    </a:ext>
                  </a:extLst>
                </a:gridCol>
              </a:tblGrid>
              <a:tr h="6675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Coptic1" pitchFamily="2" charset="0"/>
                          <a:cs typeface="Arial" charset="0"/>
                        </a:rPr>
                        <a:t>Je </a:t>
                      </a:r>
                      <a:r>
                        <a:rPr kumimoji="0" lang="fr-FR" sz="3600" b="0" i="0" u="none" strike="noStrike" cap="none" normalizeH="0" baseline="0" dirty="0" err="1">
                          <a:ln>
                            <a:noFill/>
                          </a:ln>
                          <a:solidFill>
                            <a:schemeClr val="tx1"/>
                          </a:solidFill>
                          <a:effectLst/>
                          <a:latin typeface="Coptic1" pitchFamily="2" charset="0"/>
                          <a:cs typeface="Arial" charset="0"/>
                        </a:rPr>
                        <a:t>nenbal</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n~ouon</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niben</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ceerhelpic</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e~rok</a:t>
                      </a:r>
                      <a:r>
                        <a:rPr kumimoji="0" lang="fr-FR" sz="3600" b="0" i="0" u="none" strike="noStrike" cap="none" normalizeH="0" baseline="0" dirty="0">
                          <a:ln>
                            <a:noFill/>
                          </a:ln>
                          <a:solidFill>
                            <a:schemeClr val="tx1"/>
                          </a:solidFill>
                          <a:effectLst/>
                          <a:latin typeface="Coptic1" pitchFamily="2" charset="0"/>
                          <a:cs typeface="Arial" charset="0"/>
                        </a:rPr>
                        <a:t> : je </a:t>
                      </a:r>
                      <a:r>
                        <a:rPr kumimoji="0" lang="fr-FR" sz="3600" b="0" i="0" u="none" strike="noStrike" cap="none" normalizeH="0" baseline="0" dirty="0" err="1">
                          <a:ln>
                            <a:noFill/>
                          </a:ln>
                          <a:solidFill>
                            <a:schemeClr val="tx1"/>
                          </a:solidFill>
                          <a:effectLst/>
                          <a:latin typeface="Coptic1" pitchFamily="2" charset="0"/>
                          <a:cs typeface="Arial" charset="0"/>
                        </a:rPr>
                        <a:t>n~yok</a:t>
                      </a:r>
                      <a:r>
                        <a:rPr kumimoji="0" lang="fr-FR" sz="3600" b="0" i="0" u="none" strike="noStrike" cap="none" normalizeH="0" baseline="0" dirty="0">
                          <a:ln>
                            <a:noFill/>
                          </a:ln>
                          <a:solidFill>
                            <a:schemeClr val="tx1"/>
                          </a:solidFill>
                          <a:effectLst/>
                          <a:latin typeface="Coptic1" pitchFamily="2" charset="0"/>
                          <a:cs typeface="Arial" charset="0"/>
                        </a:rPr>
                        <a:t> et] </a:t>
                      </a:r>
                      <a:r>
                        <a:rPr kumimoji="0" lang="fr-FR" sz="3600" b="0" i="0" u="none" strike="noStrike" cap="none" normalizeH="0" baseline="0" dirty="0" err="1">
                          <a:ln>
                            <a:noFill/>
                          </a:ln>
                          <a:solidFill>
                            <a:schemeClr val="tx1"/>
                          </a:solidFill>
                          <a:effectLst/>
                          <a:latin typeface="Coptic1" pitchFamily="2" charset="0"/>
                          <a:cs typeface="Arial" charset="0"/>
                        </a:rPr>
                        <a:t>n~touq~re</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nwou</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qen</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ouc</a:t>
                      </a:r>
                      <a:r>
                        <a:rPr kumimoji="0" lang="fr-FR" sz="3600" b="0" i="0" u="none" strike="noStrike" cap="none" normalizeH="0" baseline="0" dirty="0">
                          <a:ln>
                            <a:noFill/>
                          </a:ln>
                          <a:solidFill>
                            <a:schemeClr val="tx1"/>
                          </a:solidFill>
                          <a:effectLst/>
                          <a:latin typeface="Coptic1" pitchFamily="2" charset="0"/>
                          <a:cs typeface="Arial" charset="0"/>
                        </a:rPr>
                        <a:t>/ou </a:t>
                      </a:r>
                      <a:r>
                        <a:rPr kumimoji="0" lang="fr-FR" sz="3600" b="0" i="0" u="none" strike="noStrike" cap="none" normalizeH="0" baseline="0" dirty="0" err="1">
                          <a:ln>
                            <a:noFill/>
                          </a:ln>
                          <a:solidFill>
                            <a:schemeClr val="tx1"/>
                          </a:solidFill>
                          <a:effectLst/>
                          <a:latin typeface="Coptic1" pitchFamily="2" charset="0"/>
                          <a:cs typeface="Arial" charset="0"/>
                        </a:rPr>
                        <a:t>e~nanef</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Arioui</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neman</a:t>
                      </a:r>
                      <a:r>
                        <a:rPr kumimoji="0" lang="fr-FR" sz="3600" b="0" i="0" u="none" strike="noStrike" cap="none" normalizeH="0" baseline="0" dirty="0">
                          <a:ln>
                            <a:noFill/>
                          </a:ln>
                          <a:solidFill>
                            <a:schemeClr val="tx1"/>
                          </a:solidFill>
                          <a:effectLst/>
                          <a:latin typeface="Coptic1" pitchFamily="2" charset="0"/>
                          <a:cs typeface="Arial" charset="0"/>
                        </a:rPr>
                        <a:t> kata </a:t>
                      </a:r>
                      <a:r>
                        <a:rPr kumimoji="0" lang="fr-FR" sz="3600" b="0" i="0" u="none" strike="noStrike" cap="none" normalizeH="0" baseline="0" dirty="0" err="1">
                          <a:ln>
                            <a:noFill/>
                          </a:ln>
                          <a:solidFill>
                            <a:schemeClr val="tx1"/>
                          </a:solidFill>
                          <a:effectLst/>
                          <a:latin typeface="Coptic1" pitchFamily="2" charset="0"/>
                          <a:cs typeface="Arial" charset="0"/>
                        </a:rPr>
                        <a:t>tekmeta~gayoc</a:t>
                      </a:r>
                      <a:r>
                        <a:rPr kumimoji="0" lang="fr-FR" sz="3600" b="0" i="0" u="none" strike="noStrike" cap="none" normalizeH="0" baseline="0" dirty="0">
                          <a:ln>
                            <a:noFill/>
                          </a:ln>
                          <a:solidFill>
                            <a:schemeClr val="tx1"/>
                          </a:solidFill>
                          <a:effectLst/>
                          <a:latin typeface="Coptic1" pitchFamily="2" charset="0"/>
                          <a:cs typeface="Arial" charset="0"/>
                        </a:rPr>
                        <a:t> : v/et] </a:t>
                      </a:r>
                      <a:r>
                        <a:rPr kumimoji="0" lang="fr-FR" sz="3600" b="0" i="0" u="none" strike="noStrike" cap="none" normalizeH="0" baseline="0" dirty="0" err="1">
                          <a:ln>
                            <a:noFill/>
                          </a:ln>
                          <a:solidFill>
                            <a:schemeClr val="tx1"/>
                          </a:solidFill>
                          <a:effectLst/>
                          <a:latin typeface="Coptic1" pitchFamily="2" charset="0"/>
                          <a:cs typeface="Arial" charset="0"/>
                        </a:rPr>
                        <a:t>q~re</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n~carx</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niben</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moh</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n~nenh</a:t>
                      </a:r>
                      <a:r>
                        <a:rPr kumimoji="0" lang="fr-FR" sz="3600" b="0" i="0" u="none" strike="noStrike" cap="none" normalizeH="0" baseline="0" dirty="0">
                          <a:ln>
                            <a:noFill/>
                          </a:ln>
                          <a:solidFill>
                            <a:schemeClr val="tx1"/>
                          </a:solidFill>
                          <a:effectLst/>
                          <a:latin typeface="Coptic1" pitchFamily="2" charset="0"/>
                          <a:cs typeface="Arial" charset="0"/>
                        </a:rPr>
                        <a:t>/t </a:t>
                      </a:r>
                      <a:r>
                        <a:rPr kumimoji="0" lang="fr-FR" sz="3600" b="0" i="0" u="none" strike="noStrike" cap="none" normalizeH="0" baseline="0" dirty="0" err="1">
                          <a:ln>
                            <a:noFill/>
                          </a:ln>
                          <a:solidFill>
                            <a:schemeClr val="tx1"/>
                          </a:solidFill>
                          <a:effectLst/>
                          <a:latin typeface="Coptic1" pitchFamily="2" charset="0"/>
                          <a:cs typeface="Arial" charset="0"/>
                        </a:rPr>
                        <a:t>n~rasi</a:t>
                      </a:r>
                      <a:r>
                        <a:rPr kumimoji="0" lang="fr-FR" sz="3600" b="0" i="0" u="none" strike="noStrike" cap="none" normalizeH="0" baseline="0" dirty="0">
                          <a:ln>
                            <a:noFill/>
                          </a:ln>
                          <a:solidFill>
                            <a:schemeClr val="tx1"/>
                          </a:solidFill>
                          <a:effectLst/>
                          <a:latin typeface="Coptic1" pitchFamily="2" charset="0"/>
                          <a:cs typeface="Arial" charset="0"/>
                        </a:rPr>
                        <a:t> nem </a:t>
                      </a:r>
                      <a:r>
                        <a:rPr kumimoji="0" lang="fr-FR" sz="3600" b="0" i="0" u="none" strike="noStrike" cap="none" normalizeH="0" baseline="0" dirty="0" err="1">
                          <a:ln>
                            <a:noFill/>
                          </a:ln>
                          <a:solidFill>
                            <a:schemeClr val="tx1"/>
                          </a:solidFill>
                          <a:effectLst/>
                          <a:latin typeface="Coptic1" pitchFamily="2" charset="0"/>
                          <a:cs typeface="Arial" charset="0"/>
                        </a:rPr>
                        <a:t>ouounof</a:t>
                      </a:r>
                      <a:r>
                        <a:rPr kumimoji="0" lang="en-US" sz="36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700" dirty="0">
                          <a:latin typeface="Arial" panose="020B0604020202020204" pitchFamily="34" charset="0"/>
                        </a:rPr>
                        <a:t>Car les yeux de tous sont fixés sur Toi et c’est Toi qui les nourris en temps convenable. Traite-nous selon Ta bonté, ô Toi qui nourris toute chair. Remplis nos cœurs de joie et d’allégresse, </a:t>
                      </a:r>
                      <a:endParaRPr kumimoji="0" lang="en-US" sz="35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لأن أعين الكل تترجاكَ</a:t>
                      </a:r>
                      <a:r>
                        <a:rPr kumimoji="0" lang="fr-CA"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pitchFamily="34" charset="0"/>
                        </a:rPr>
                        <a:t>لأنكَ أنتَ الذي تعطيهم طعامَهم في حين حسن. اصنع معنا حَسَب صلاحك يا معطياً طعاماً لكل جسد. املأ قلوبنا فرحاً ونعيماً</a:t>
                      </a:r>
                      <a:r>
                        <a:rPr kumimoji="0" lang="fr-FR" sz="4300" b="0" i="0" u="none" strike="noStrike" cap="none" normalizeH="0" baseline="0" dirty="0">
                          <a:ln>
                            <a:noFill/>
                          </a:ln>
                          <a:solidFill>
                            <a:schemeClr val="tx1"/>
                          </a:solidFill>
                          <a:effectLst/>
                          <a:latin typeface="Arial" charset="0"/>
                          <a:cs typeface="Arial" pitchFamily="34" charset="0"/>
                        </a:rPr>
                        <a:t>.</a:t>
                      </a:r>
                      <a:endParaRPr kumimoji="0" lang="fr-CA"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24526" name="Group 110"/>
          <p:cNvGraphicFramePr>
            <a:graphicFrameLocks noGrp="1"/>
          </p:cNvGraphicFramePr>
          <p:nvPr>
            <p:ph/>
            <p:extLst>
              <p:ext uri="{D42A27DB-BD31-4B8C-83A1-F6EECF244321}">
                <p14:modId xmlns:p14="http://schemas.microsoft.com/office/powerpoint/2010/main" val="2188776344"/>
              </p:ext>
            </p:extLst>
          </p:nvPr>
        </p:nvGraphicFramePr>
        <p:xfrm>
          <a:off x="0" y="0"/>
          <a:ext cx="12192000" cy="6370320"/>
        </p:xfrm>
        <a:graphic>
          <a:graphicData uri="http://schemas.openxmlformats.org/drawingml/2006/table">
            <a:tbl>
              <a:tblPr/>
              <a:tblGrid>
                <a:gridCol w="4233333">
                  <a:extLst>
                    <a:ext uri="{9D8B030D-6E8A-4147-A177-3AD203B41FA5}">
                      <a16:colId xmlns:a16="http://schemas.microsoft.com/office/drawing/2014/main" val="20000"/>
                    </a:ext>
                  </a:extLst>
                </a:gridCol>
                <a:gridCol w="4682067">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637032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3700" b="0" i="0" u="none" strike="noStrike" cap="none" normalizeH="0" baseline="0" dirty="0" err="1">
                          <a:ln>
                            <a:noFill/>
                          </a:ln>
                          <a:solidFill>
                            <a:schemeClr val="tx1"/>
                          </a:solidFill>
                          <a:effectLst/>
                          <a:latin typeface="Coptic1" pitchFamily="2" charset="0"/>
                          <a:cs typeface="Arial" charset="0"/>
                        </a:rPr>
                        <a:t>hina</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a~non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hwn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e~re</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v~rwsi</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n~toten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qen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hwb</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niben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n~c</a:t>
                      </a:r>
                      <a:r>
                        <a:rPr kumimoji="0" lang="fr-FR" sz="3700" b="0" i="0" u="none" strike="noStrike" cap="none" normalizeH="0" baseline="0" dirty="0">
                          <a:ln>
                            <a:noFill/>
                          </a:ln>
                          <a:solidFill>
                            <a:schemeClr val="tx1"/>
                          </a:solidFill>
                          <a:effectLst/>
                          <a:latin typeface="Coptic1" pitchFamily="2" charset="0"/>
                          <a:cs typeface="Arial" charset="0"/>
                        </a:rPr>
                        <a:t>/ou </a:t>
                      </a:r>
                      <a:r>
                        <a:rPr kumimoji="0" lang="fr-FR" sz="3700" b="0" i="0" u="none" strike="noStrike" cap="none" normalizeH="0" baseline="0" dirty="0" err="1">
                          <a:ln>
                            <a:noFill/>
                          </a:ln>
                          <a:solidFill>
                            <a:schemeClr val="tx1"/>
                          </a:solidFill>
                          <a:effectLst/>
                          <a:latin typeface="Coptic1" pitchFamily="2" charset="0"/>
                          <a:cs typeface="Arial" charset="0"/>
                        </a:rPr>
                        <a:t>niben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n~tenerhouo</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qen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hwb</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niben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n~a~gayon</a:t>
                      </a:r>
                      <a:r>
                        <a:rPr kumimoji="0" lang="fr-FR" sz="37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Pilaoc</a:t>
                      </a:r>
                      <a:r>
                        <a:rPr kumimoji="0" lang="en-US" sz="32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Kurie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e~le</a:t>
                      </a:r>
                      <a:r>
                        <a:rPr kumimoji="0" lang="en-US" sz="3700" b="0" i="0" u="none" strike="noStrike" cap="none" normalizeH="0" baseline="0" dirty="0">
                          <a:ln>
                            <a:noFill/>
                          </a:ln>
                          <a:solidFill>
                            <a:schemeClr val="tx1"/>
                          </a:solidFill>
                          <a:effectLst/>
                          <a:latin typeface="Coptic1" pitchFamily="2" charset="0"/>
                          <a:cs typeface="Arial" charset="0"/>
                        </a:rPr>
                        <a:t>/~con</a:t>
                      </a:r>
                      <a:r>
                        <a:rPr kumimoji="0" lang="en-US" sz="37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700" dirty="0">
                          <a:latin typeface="Arial" panose="020B0604020202020204" pitchFamily="34" charset="0"/>
                        </a:rPr>
                        <a:t>afin que, pourvus du nécessaire en toute chose et en tout temps, nous abondions en toute œuvre sainte.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59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Pitié Seigneur.</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لكي نحنُ أيضاً</a:t>
                      </a:r>
                      <a:r>
                        <a:rPr kumimoji="0" lang="fr-CA"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إذ يكون لنا الكفافُ في كل </a:t>
                      </a:r>
                      <a:r>
                        <a:rPr kumimoji="0" lang="ar-SA" sz="3700" b="0" i="0" u="none" strike="noStrike" cap="none" normalizeH="0" baseline="0" dirty="0" err="1">
                          <a:ln>
                            <a:noFill/>
                          </a:ln>
                          <a:solidFill>
                            <a:schemeClr val="tx1"/>
                          </a:solidFill>
                          <a:effectLst/>
                          <a:latin typeface="Arial" charset="0"/>
                          <a:cs typeface="Arial" pitchFamily="34" charset="0"/>
                        </a:rPr>
                        <a:t>شىء</a:t>
                      </a:r>
                      <a:r>
                        <a:rPr kumimoji="0" lang="ar-SA" sz="3700" b="0" i="0" u="none" strike="noStrike" cap="none" normalizeH="0" baseline="0" dirty="0">
                          <a:ln>
                            <a:noFill/>
                          </a:ln>
                          <a:solidFill>
                            <a:schemeClr val="tx1"/>
                          </a:solidFill>
                          <a:effectLst/>
                          <a:latin typeface="Arial" charset="0"/>
                          <a:cs typeface="Arial" pitchFamily="34" charset="0"/>
                        </a:rPr>
                        <a:t>،</a:t>
                      </a:r>
                      <a:r>
                        <a:rPr kumimoji="0" lang="ar-EG"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كل حين نزدَادَ في كل عملٍ صالح.</a:t>
                      </a:r>
                      <a:r>
                        <a:rPr kumimoji="0" lang="en-US" sz="3700" b="0" i="0" u="none" strike="noStrike" cap="none" normalizeH="0" baseline="0" dirty="0">
                          <a:ln>
                            <a:noFill/>
                          </a:ln>
                          <a:solidFill>
                            <a:schemeClr val="tx1"/>
                          </a:solidFill>
                          <a:effectLst/>
                          <a:latin typeface="Arial" charset="0"/>
                          <a:cs typeface="Arial" pitchFamily="34" charset="0"/>
                        </a:rPr>
                        <a:t> </a:t>
                      </a:r>
                      <a:endParaRPr kumimoji="0" lang="ar-EG" sz="4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4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يا ربُ ارحم.</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0" y="1220755"/>
          <a:ext cx="12192000" cy="316846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00093288"/>
                    </a:ext>
                  </a:extLst>
                </a:gridCol>
                <a:gridCol w="4064000">
                  <a:extLst>
                    <a:ext uri="{9D8B030D-6E8A-4147-A177-3AD203B41FA5}">
                      <a16:colId xmlns:a16="http://schemas.microsoft.com/office/drawing/2014/main" val="4164998953"/>
                    </a:ext>
                  </a:extLst>
                </a:gridCol>
                <a:gridCol w="4064000">
                  <a:extLst>
                    <a:ext uri="{9D8B030D-6E8A-4147-A177-3AD203B41FA5}">
                      <a16:colId xmlns:a16="http://schemas.microsoft.com/office/drawing/2014/main" val="609348717"/>
                    </a:ext>
                  </a:extLst>
                </a:gridCol>
              </a:tblGrid>
              <a:tr h="60687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700" b="0" u="sng" dirty="0">
                          <a:solidFill>
                            <a:srgbClr val="FF9900"/>
                          </a:solidFill>
                          <a:latin typeface="Coptic1" pitchFamily="2" charset="0"/>
                        </a:rPr>
                        <a:t>Piou/b :</a:t>
                      </a:r>
                      <a:endParaRPr lang="fr-FR" sz="4300" b="0" u="sng" dirty="0">
                        <a:solidFill>
                          <a:srgbClr val="FF9900"/>
                        </a:solidFill>
                        <a:latin typeface="Coptic1"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fr-FR" sz="2700" b="0" u="sng" dirty="0">
                          <a:solidFill>
                            <a:srgbClr val="FF9900"/>
                          </a:solidFill>
                          <a:latin typeface="Arial" panose="020B0604020202020204" pitchFamily="34"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2700" b="0" u="sng" kern="1200" dirty="0">
                          <a:solidFill>
                            <a:srgbClr val="FF9900"/>
                          </a:solidFill>
                          <a:effectLst/>
                          <a:latin typeface="Arial" panose="020B0604020202020204" pitchFamily="34" charset="0"/>
                          <a:ea typeface="+mn-ea"/>
                          <a:cs typeface="+mn-cs"/>
                        </a:rPr>
                        <a:t>الكاهن :</a:t>
                      </a:r>
                      <a:endParaRPr lang="fr-FR" sz="2700" b="0" u="sng" dirty="0">
                        <a:solidFill>
                          <a:srgbClr val="FF9900"/>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0868875"/>
                  </a:ext>
                </a:extLst>
              </a:tr>
              <a:tr h="2561591">
                <a:tc>
                  <a:txBody>
                    <a:bodyPr/>
                    <a:lstStyle/>
                    <a:p>
                      <a:pPr algn="just">
                        <a:lnSpc>
                          <a:spcPct val="115000"/>
                        </a:lnSpc>
                        <a:spcAft>
                          <a:spcPts val="1200"/>
                        </a:spcAft>
                      </a:pPr>
                      <a:r>
                        <a:rPr lang="sv-SE" sz="3700" b="0" dirty="0">
                          <a:solidFill>
                            <a:srgbClr val="FFFFFF"/>
                          </a:solidFill>
                          <a:effectLst/>
                          <a:latin typeface="Coptic1" pitchFamily="2" charset="0"/>
                          <a:ea typeface="Calibri" panose="020F0502020204030204" pitchFamily="34" charset="0"/>
                          <a:cs typeface="Arial" panose="020B0604020202020204" pitchFamily="34" charset="0"/>
                        </a:rPr>
                        <a:t>Ariv~meui~ P~[oic m~pianjwj n~te penkahi pekbwk</a:t>
                      </a:r>
                      <a:endParaRPr lang="fr-FR" sz="3700" b="0" kern="1200" dirty="0">
                        <a:solidFill>
                          <a:srgbClr val="FFFFFF"/>
                        </a:solidFill>
                        <a:effectLst/>
                        <a:latin typeface="Coptic1"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37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Souviens-Toi, Seigneur, du président de notre état : ton serviteur</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auto" latinLnBrk="0" hangingPunct="1">
                        <a:lnSpc>
                          <a:spcPct val="115000"/>
                        </a:lnSpc>
                        <a:spcBef>
                          <a:spcPts val="0"/>
                        </a:spcBef>
                        <a:spcAft>
                          <a:spcPts val="1200"/>
                        </a:spcAft>
                        <a:buClrTx/>
                        <a:buSzTx/>
                        <a:buFontTx/>
                        <a:buNone/>
                        <a:tabLst/>
                        <a:defRPr/>
                      </a:pPr>
                      <a:r>
                        <a:rPr lang="fr-FR" sz="4800" dirty="0" err="1">
                          <a:solidFill>
                            <a:srgbClr val="FFFFFF"/>
                          </a:solidFill>
                          <a:latin typeface="Arial" panose="020B0604020202020204" pitchFamily="34" charset="0"/>
                        </a:rPr>
                        <a:t>اذكر</a:t>
                      </a:r>
                      <a:r>
                        <a:rPr lang="fr-FR" sz="4800" dirty="0">
                          <a:solidFill>
                            <a:srgbClr val="FFFFFF"/>
                          </a:solidFill>
                          <a:latin typeface="Arial" panose="020B0604020202020204" pitchFamily="34" charset="0"/>
                        </a:rPr>
                        <a:t> </a:t>
                      </a:r>
                      <a:r>
                        <a:rPr lang="fr-FR" sz="4800" dirty="0" err="1">
                          <a:solidFill>
                            <a:srgbClr val="FFFFFF"/>
                          </a:solidFill>
                          <a:latin typeface="Arial" panose="020B0604020202020204" pitchFamily="34" charset="0"/>
                        </a:rPr>
                        <a:t>يا</a:t>
                      </a:r>
                      <a:r>
                        <a:rPr lang="fr-FR" sz="4800" dirty="0">
                          <a:solidFill>
                            <a:srgbClr val="FFFFFF"/>
                          </a:solidFill>
                        </a:rPr>
                        <a:t> </a:t>
                      </a:r>
                      <a:r>
                        <a:rPr lang="fr-FR" sz="4800" dirty="0" err="1">
                          <a:solidFill>
                            <a:srgbClr val="FFFFFF"/>
                          </a:solidFill>
                        </a:rPr>
                        <a:t>رب</a:t>
                      </a:r>
                      <a:r>
                        <a:rPr lang="fr-FR" sz="4800" dirty="0">
                          <a:solidFill>
                            <a:srgbClr val="FFFFFF"/>
                          </a:solidFill>
                        </a:rPr>
                        <a:t> </a:t>
                      </a:r>
                      <a:r>
                        <a:rPr lang="fr-FR" sz="4800" dirty="0" err="1">
                          <a:solidFill>
                            <a:srgbClr val="FFFFFF"/>
                          </a:solidFill>
                        </a:rPr>
                        <a:t>رئيس</a:t>
                      </a:r>
                      <a:r>
                        <a:rPr lang="fr-FR" sz="4800" dirty="0">
                          <a:solidFill>
                            <a:srgbClr val="FFFFFF"/>
                          </a:solidFill>
                        </a:rPr>
                        <a:t> </a:t>
                      </a:r>
                      <a:r>
                        <a:rPr lang="fr-FR" sz="4800" dirty="0" err="1">
                          <a:solidFill>
                            <a:srgbClr val="FFFFFF"/>
                          </a:solidFill>
                        </a:rPr>
                        <a:t>أرضنا</a:t>
                      </a:r>
                      <a:r>
                        <a:rPr lang="fr-FR" sz="4800" dirty="0">
                          <a:solidFill>
                            <a:srgbClr val="FFFFFF"/>
                          </a:solidFill>
                        </a:rPr>
                        <a:t> </a:t>
                      </a:r>
                      <a:r>
                        <a:rPr lang="fr-FR" sz="4800" dirty="0" err="1">
                          <a:solidFill>
                            <a:srgbClr val="FFFFFF"/>
                          </a:solidFill>
                        </a:rPr>
                        <a:t>عبدك</a:t>
                      </a:r>
                      <a:endParaRPr lang="fr-FR" sz="4800" dirty="0">
                        <a:solidFill>
                          <a:srgbClr val="FFFFFF"/>
                        </a:solidFill>
                      </a:endParaRPr>
                    </a:p>
                    <a:p>
                      <a:pPr algn="just" rtl="1">
                        <a:lnSpc>
                          <a:spcPct val="115000"/>
                        </a:lnSpc>
                        <a:spcAft>
                          <a:spcPts val="1200"/>
                        </a:spcAft>
                      </a:pPr>
                      <a:endParaRPr lang="fr-FR" sz="37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5880178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66647CD-67C6-7CF7-916A-2D03A2C82ED8}"/>
              </a:ext>
            </a:extLst>
          </p:cNvPr>
          <p:cNvGraphicFramePr>
            <a:graphicFrameLocks noGrp="1"/>
          </p:cNvGraphicFramePr>
          <p:nvPr>
            <p:extLst>
              <p:ext uri="{D42A27DB-BD31-4B8C-83A1-F6EECF244321}">
                <p14:modId xmlns:p14="http://schemas.microsoft.com/office/powerpoint/2010/main" val="1020268834"/>
              </p:ext>
            </p:extLst>
          </p:nvPr>
        </p:nvGraphicFramePr>
        <p:xfrm>
          <a:off x="0" y="68628"/>
          <a:ext cx="12192000" cy="6797485"/>
        </p:xfrm>
        <a:graphic>
          <a:graphicData uri="http://schemas.openxmlformats.org/drawingml/2006/table">
            <a:tbl>
              <a:tblPr firstRow="1" bandRow="1">
                <a:tableStyleId>{5C22544A-7EE6-4342-B048-85BDC9FD1C3A}</a:tableStyleId>
              </a:tblPr>
              <a:tblGrid>
                <a:gridCol w="4463819">
                  <a:extLst>
                    <a:ext uri="{9D8B030D-6E8A-4147-A177-3AD203B41FA5}">
                      <a16:colId xmlns:a16="http://schemas.microsoft.com/office/drawing/2014/main" val="1454365247"/>
                    </a:ext>
                  </a:extLst>
                </a:gridCol>
                <a:gridCol w="4032448">
                  <a:extLst>
                    <a:ext uri="{9D8B030D-6E8A-4147-A177-3AD203B41FA5}">
                      <a16:colId xmlns:a16="http://schemas.microsoft.com/office/drawing/2014/main" val="3636312328"/>
                    </a:ext>
                  </a:extLst>
                </a:gridCol>
                <a:gridCol w="3695733">
                  <a:extLst>
                    <a:ext uri="{9D8B030D-6E8A-4147-A177-3AD203B41FA5}">
                      <a16:colId xmlns:a16="http://schemas.microsoft.com/office/drawing/2014/main" val="584708660"/>
                    </a:ext>
                  </a:extLst>
                </a:gridCol>
              </a:tblGrid>
              <a:tr h="5666825">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fr-FR" sz="1900" b="0" u="sng" kern="1200" dirty="0" err="1">
                          <a:solidFill>
                            <a:srgbClr val="FF9900"/>
                          </a:solidFill>
                          <a:latin typeface="Coptic1" pitchFamily="2" charset="0"/>
                          <a:ea typeface="+mn-ea"/>
                          <a:cs typeface="+mn-cs"/>
                        </a:rPr>
                        <a:t>Pidia~kwn</a:t>
                      </a:r>
                      <a:r>
                        <a:rPr lang="fr-FR" sz="1900" b="0" u="sng" kern="1200" dirty="0">
                          <a:solidFill>
                            <a:srgbClr val="FF9900"/>
                          </a:solidFill>
                          <a:latin typeface="Coptic1" pitchFamily="2" charset="0"/>
                          <a:ea typeface="+mn-ea"/>
                          <a:cs typeface="+mn-cs"/>
                        </a:rPr>
                        <a:t> :</a:t>
                      </a:r>
                      <a:endParaRPr lang="fr-FR" sz="1100" b="0" kern="1200" dirty="0">
                        <a:solidFill>
                          <a:srgbClr val="FFFFFF"/>
                        </a:solidFill>
                        <a:latin typeface="Coptic1" pitchFamily="2" charset="0"/>
                        <a:ea typeface="+mn-ea"/>
                        <a:cs typeface="+mn-cs"/>
                      </a:endParaRPr>
                    </a:p>
                    <a:p>
                      <a:pPr algn="just">
                        <a:lnSpc>
                          <a:spcPct val="115000"/>
                        </a:lnSpc>
                        <a:spcAft>
                          <a:spcPts val="0"/>
                        </a:spcAft>
                      </a:pP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Twbh</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hina</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Pi,rictoc</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Pennou</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t/</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iten</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n~hannai</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nem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hanmetsenh</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m~pem~yo</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n~niexoucia</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eta~mahi</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n~tefermala~zin</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m~pouh</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e~qoun</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e~ron</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e~pia~gayon</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n~c</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/ou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niben</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n~tef,a</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nennobi</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nan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e~bol</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a:t>
                      </a:r>
                      <a:endParaRPr kumimoji="0" lang="fr-FR" sz="3100" b="0" i="0" u="none" strike="noStrike" kern="1200" cap="none" spc="0" normalizeH="0" baseline="0" dirty="0">
                        <a:ln>
                          <a:noFill/>
                        </a:ln>
                        <a:solidFill>
                          <a:srgbClr val="FFFFFF"/>
                        </a:solidFill>
                        <a:effectLst/>
                        <a:uLnTx/>
                        <a:uFillTx/>
                        <a:latin typeface="Coptic1"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lang="fr-FR" sz="2000" b="0" u="sng" kern="1200" dirty="0">
                          <a:solidFill>
                            <a:srgbClr val="FF9900"/>
                          </a:solidFill>
                          <a:latin typeface="Arial" panose="020B0604020202020204" pitchFamily="34" charset="0"/>
                          <a:ea typeface="+mn-ea"/>
                          <a:cs typeface="+mn-cs"/>
                        </a:rPr>
                        <a:t>Le diacre :</a:t>
                      </a:r>
                    </a:p>
                    <a:p>
                      <a:pPr algn="just">
                        <a:lnSpc>
                          <a:spcPct val="115000"/>
                        </a:lnSpc>
                        <a:spcAft>
                          <a:spcPts val="1200"/>
                        </a:spcAft>
                      </a:pPr>
                      <a:r>
                        <a:rPr kumimoji="0" lang="fr-FR" sz="2700" b="0" i="0" u="none" strike="noStrike" kern="1200" cap="none" spc="0" normalizeH="0" baseline="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Implorez pour que le Christ notre Dieu inspire la pitié et la compassion à ceux qui nous gouvernent. Qu'Il attendrisse leurs cœurs envers nous par la bonté en tout temps et qu'Il nous pardonne nos péchés.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2400" b="0" u="sng" kern="1200" dirty="0">
                          <a:solidFill>
                            <a:srgbClr val="FF9900"/>
                          </a:solidFill>
                          <a:effectLst/>
                          <a:latin typeface="Arial" panose="020B0604020202020204" pitchFamily="34" charset="0"/>
                          <a:ea typeface="+mn-ea"/>
                          <a:cs typeface="+mn-cs"/>
                        </a:rPr>
                        <a:t>الشماس :</a:t>
                      </a:r>
                      <a:endParaRPr lang="fr-FR" sz="2400" b="0" u="sng" kern="1200" dirty="0">
                        <a:solidFill>
                          <a:srgbClr val="FF9900"/>
                        </a:solidFill>
                        <a:effectLst/>
                        <a:latin typeface="Arial" panose="020B0604020202020204" pitchFamily="34" charset="0"/>
                        <a:ea typeface="+mn-ea"/>
                        <a:cs typeface="+mn-cs"/>
                      </a:endParaRPr>
                    </a:p>
                    <a:p>
                      <a:pPr algn="just" rtl="1"/>
                      <a:endParaRPr lang="fr-FR" sz="2400" b="0" u="sng" kern="1200" dirty="0">
                        <a:solidFill>
                          <a:srgbClr val="FF9900"/>
                        </a:solidFill>
                        <a:effectLst/>
                        <a:latin typeface="Arial" panose="020B0604020202020204" pitchFamily="34" charset="0"/>
                        <a:ea typeface="+mn-ea"/>
                        <a:cs typeface="+mn-cs"/>
                      </a:endParaRPr>
                    </a:p>
                    <a:p>
                      <a:pPr algn="just" rtl="1"/>
                      <a:r>
                        <a:rPr lang="ar-EG" sz="3700" b="0" u="none" kern="1200" dirty="0">
                          <a:solidFill>
                            <a:srgbClr val="FFFFFF"/>
                          </a:solidFill>
                          <a:effectLst/>
                          <a:latin typeface="Arial" panose="020B0604020202020204" pitchFamily="34" charset="0"/>
                          <a:ea typeface="+mn-ea"/>
                          <a:cs typeface="+mn-cs"/>
                        </a:rPr>
                        <a:t>اطلبوا لكي المسيح إلهنا يعطينا رحمة ورأفة أمام السلاطين الأعزاء، ويعطف قلوبهم علينا بالصلاح في كل حين، ويغفر لنا خطايانا.</a:t>
                      </a:r>
                    </a:p>
                    <a:p>
                      <a:pPr algn="just" rtl="1"/>
                      <a:endParaRPr lang="fr-FR" sz="3100" b="0" u="sng" kern="1200" dirty="0">
                        <a:solidFill>
                          <a:srgbClr val="FF9900"/>
                        </a:solidFill>
                        <a:effectLst/>
                        <a:latin typeface="Arial" panose="020B0604020202020204"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6471451"/>
                  </a:ext>
                </a:extLst>
              </a:tr>
              <a:tr h="10668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700" b="0" u="sng" kern="1200" dirty="0" err="1">
                          <a:solidFill>
                            <a:srgbClr val="FF9900"/>
                          </a:solidFill>
                          <a:latin typeface="Coptic1" pitchFamily="2" charset="0"/>
                          <a:ea typeface="+mn-ea"/>
                          <a:cs typeface="+mn-cs"/>
                        </a:rPr>
                        <a:t>Pilaoc</a:t>
                      </a:r>
                      <a:r>
                        <a:rPr lang="fr-FR" sz="2700" b="0" u="sng" kern="1200" dirty="0">
                          <a:solidFill>
                            <a:srgbClr val="FF9900"/>
                          </a:solidFill>
                          <a:latin typeface="Coptic1" pitchFamily="2" charset="0"/>
                          <a:ea typeface="+mn-ea"/>
                          <a:cs typeface="+mn-cs"/>
                        </a:rPr>
                        <a:t> :</a:t>
                      </a:r>
                      <a:endParaRPr lang="fr-FR" sz="4300" b="0" u="sng" kern="1200" dirty="0">
                        <a:solidFill>
                          <a:srgbClr val="FF9900"/>
                        </a:solidFill>
                        <a:latin typeface="Coptic1" pitchFamily="2" charset="0"/>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700" b="0" i="0" u="none" strike="noStrike" kern="1200" cap="none" spc="0" normalizeH="0" baseline="0" noProof="0" dirty="0" err="1">
                          <a:ln>
                            <a:noFill/>
                          </a:ln>
                          <a:solidFill>
                            <a:srgbClr val="FFFFFF"/>
                          </a:solidFill>
                          <a:effectLst/>
                          <a:uLnTx/>
                          <a:uFillTx/>
                          <a:latin typeface="Coptic1" pitchFamily="2" charset="0"/>
                          <a:ea typeface="+mn-ea"/>
                          <a:cs typeface="Arial" charset="0"/>
                        </a:rPr>
                        <a:t>Kurie</a:t>
                      </a:r>
                      <a:r>
                        <a:rPr kumimoji="0" lang="en-US" sz="27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en-US" sz="2700" b="0" i="0" u="none" strike="noStrike" kern="1200" cap="none" spc="0" normalizeH="0" baseline="0" noProof="0" dirty="0" err="1">
                          <a:ln>
                            <a:noFill/>
                          </a:ln>
                          <a:solidFill>
                            <a:srgbClr val="FFFFFF"/>
                          </a:solidFill>
                          <a:effectLst/>
                          <a:uLnTx/>
                          <a:uFillTx/>
                          <a:latin typeface="Coptic1" pitchFamily="2" charset="0"/>
                          <a:ea typeface="+mn-ea"/>
                          <a:cs typeface="Arial" charset="0"/>
                        </a:rPr>
                        <a:t>e~le</a:t>
                      </a:r>
                      <a:r>
                        <a:rPr kumimoji="0" lang="en-US" sz="2700" b="0" i="0" u="none" strike="noStrike" kern="1200" cap="none" spc="0" normalizeH="0" baseline="0" noProof="0" dirty="0">
                          <a:ln>
                            <a:noFill/>
                          </a:ln>
                          <a:solidFill>
                            <a:srgbClr val="FFFFFF"/>
                          </a:solidFill>
                          <a:effectLst/>
                          <a:uLnTx/>
                          <a:uFillTx/>
                          <a:latin typeface="Coptic1" pitchFamily="2" charset="0"/>
                          <a:ea typeface="+mn-ea"/>
                          <a:cs typeface="Arial" charset="0"/>
                        </a:rPr>
                        <a:t>/~con.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just" defTabSz="914400" rtl="0" eaLnBrk="1" latinLnBrk="0" hangingPunct="1"/>
                      <a:r>
                        <a:rPr lang="fr-FR" sz="2400" b="0" u="sng" kern="1200" dirty="0">
                          <a:solidFill>
                            <a:srgbClr val="FF9900"/>
                          </a:solidFill>
                          <a:latin typeface="Arial" panose="020B0604020202020204" pitchFamily="34" charset="0"/>
                          <a:ea typeface="+mn-ea"/>
                          <a:cs typeface="+mn-cs"/>
                        </a:rPr>
                        <a:t>L’assemblée</a:t>
                      </a:r>
                      <a:endParaRPr lang="fr-FR" sz="3700" b="0" u="sng" kern="1200" dirty="0">
                        <a:solidFill>
                          <a:srgbClr val="FF9900"/>
                        </a:solidFill>
                        <a:latin typeface="Arial" panose="020B0604020202020204" pitchFamily="34" charset="0"/>
                        <a:ea typeface="+mn-ea"/>
                        <a:cs typeface="+mn-cs"/>
                      </a:endParaRPr>
                    </a:p>
                    <a:p>
                      <a:pPr algn="just"/>
                      <a:r>
                        <a:rPr lang="fr-FR" sz="2400" b="0" kern="1200" dirty="0">
                          <a:solidFill>
                            <a:srgbClr val="FFFFFF"/>
                          </a:solidFill>
                          <a:effectLst/>
                          <a:latin typeface="Arial" panose="020B0604020202020204" pitchFamily="34"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3200" b="0" u="sng" kern="1200" dirty="0">
                          <a:solidFill>
                            <a:srgbClr val="FF9900"/>
                          </a:solidFill>
                          <a:effectLst/>
                          <a:latin typeface="Arial" panose="020B0604020202020204" pitchFamily="34" charset="0"/>
                          <a:ea typeface="+mn-ea"/>
                          <a:cs typeface="+mn-cs"/>
                        </a:rPr>
                        <a:t>الشعب :</a:t>
                      </a:r>
                      <a:endParaRPr lang="fr-FR" sz="3200" b="0" u="sng" kern="1200" dirty="0">
                        <a:solidFill>
                          <a:srgbClr val="FF9900"/>
                        </a:solidFill>
                        <a:effectLst/>
                        <a:latin typeface="Arial" panose="020B0604020202020204" pitchFamily="34" charset="0"/>
                        <a:ea typeface="+mn-ea"/>
                        <a:cs typeface="+mn-cs"/>
                      </a:endParaRPr>
                    </a:p>
                    <a:p>
                      <a:pPr algn="just" rtl="1"/>
                      <a:r>
                        <a:rPr lang="ar-SA" sz="3200" b="0" kern="1200" dirty="0" err="1">
                          <a:solidFill>
                            <a:srgbClr val="FFFFFF"/>
                          </a:solidFill>
                          <a:effectLst/>
                          <a:latin typeface="Arial" panose="020B0604020202020204" pitchFamily="34" charset="0"/>
                          <a:ea typeface="+mn-ea"/>
                          <a:cs typeface="+mn-cs"/>
                        </a:rPr>
                        <a:t>يارب</a:t>
                      </a:r>
                      <a:r>
                        <a:rPr lang="ar-SA" sz="3200" b="0" kern="1200" dirty="0">
                          <a:solidFill>
                            <a:srgbClr val="FFFFFF"/>
                          </a:solidFill>
                          <a:effectLst/>
                          <a:latin typeface="Arial" panose="020B0604020202020204" pitchFamily="34" charset="0"/>
                          <a:ea typeface="+mn-ea"/>
                          <a:cs typeface="+mn-cs"/>
                        </a:rPr>
                        <a:t> ارحم</a:t>
                      </a:r>
                      <a:endParaRPr lang="fr-FR" sz="3200" b="0" dirty="0">
                        <a:solidFill>
                          <a:srgbClr val="FFFFFF"/>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211410"/>
                  </a:ext>
                </a:extLst>
              </a:tr>
            </a:tbl>
          </a:graphicData>
        </a:graphic>
      </p:graphicFrame>
    </p:spTree>
    <p:extLst>
      <p:ext uri="{BB962C8B-B14F-4D97-AF65-F5344CB8AC3E}">
        <p14:creationId xmlns:p14="http://schemas.microsoft.com/office/powerpoint/2010/main" val="63511567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754408368"/>
              </p:ext>
            </p:extLst>
          </p:nvPr>
        </p:nvGraphicFramePr>
        <p:xfrm>
          <a:off x="0" y="216217"/>
          <a:ext cx="12192000" cy="6425565"/>
        </p:xfrm>
        <a:graphic>
          <a:graphicData uri="http://schemas.openxmlformats.org/drawingml/2006/table">
            <a:tbl>
              <a:tblPr firstRow="1" bandRow="1">
                <a:tableStyleId>{5C22544A-7EE6-4342-B048-85BDC9FD1C3A}</a:tableStyleId>
              </a:tblPr>
              <a:tblGrid>
                <a:gridCol w="4086309">
                  <a:extLst>
                    <a:ext uri="{9D8B030D-6E8A-4147-A177-3AD203B41FA5}">
                      <a16:colId xmlns:a16="http://schemas.microsoft.com/office/drawing/2014/main" val="4000093288"/>
                    </a:ext>
                  </a:extLst>
                </a:gridCol>
                <a:gridCol w="4128459">
                  <a:extLst>
                    <a:ext uri="{9D8B030D-6E8A-4147-A177-3AD203B41FA5}">
                      <a16:colId xmlns:a16="http://schemas.microsoft.com/office/drawing/2014/main" val="4164998953"/>
                    </a:ext>
                  </a:extLst>
                </a:gridCol>
                <a:gridCol w="3977232">
                  <a:extLst>
                    <a:ext uri="{9D8B030D-6E8A-4147-A177-3AD203B41FA5}">
                      <a16:colId xmlns:a16="http://schemas.microsoft.com/office/drawing/2014/main" val="2668782673"/>
                    </a:ext>
                  </a:extLst>
                </a:gridCol>
              </a:tblGrid>
              <a:tr h="608821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0" u="sng" dirty="0">
                          <a:solidFill>
                            <a:srgbClr val="FF9900"/>
                          </a:solidFill>
                          <a:latin typeface="Coptic1" pitchFamily="2" charset="0"/>
                        </a:rPr>
                        <a:t>Piou/b :</a:t>
                      </a:r>
                      <a:endParaRPr lang="fr-FR" sz="2000" b="0" dirty="0">
                        <a:solidFill>
                          <a:srgbClr val="FFFFFF"/>
                        </a:solidFill>
                        <a:effectLst/>
                        <a:latin typeface="Coptic1" pitchFamily="2" charset="0"/>
                        <a:ea typeface="Calibri" panose="020F0502020204030204" pitchFamily="34" charset="0"/>
                        <a:cs typeface="Arial" panose="020B0604020202020204" pitchFamily="34" charset="0"/>
                      </a:endParaRPr>
                    </a:p>
                    <a:p>
                      <a:pPr algn="just" rtl="0">
                        <a:lnSpc>
                          <a:spcPct val="115000"/>
                        </a:lnSpc>
                        <a:spcAft>
                          <a:spcPts val="0"/>
                        </a:spcAft>
                      </a:pP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Areh</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e~rof</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ouhir</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/n/ nem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oumeym</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/i nem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oumetjwri</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Marou</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nejwou</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naf</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t/</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rou</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n~je</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nibarbaroc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nieynoc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n/</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eyouws</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n~nibwtc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p~roc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y/</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e~te</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ywn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t/</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rou</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n~euyenia</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Caji</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e~q~r</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/i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e~pefh</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hir</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/n/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tekoui</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m~mauatc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e~youab</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n~kayolik</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n~a~poctolik</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n~nekk~l</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cia</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endParaRPr lang="fr-FR" sz="2400" b="0" kern="1200" dirty="0">
                        <a:solidFill>
                          <a:srgbClr val="FFFFFF"/>
                        </a:solidFill>
                        <a:effectLst/>
                        <a:latin typeface="Coptic1" pitchFamily="2" charset="0"/>
                        <a:ea typeface="+mn-ea"/>
                        <a:cs typeface="+mn-cs"/>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fr-FR" sz="2000" b="0" u="sng" dirty="0">
                          <a:solidFill>
                            <a:srgbClr val="FF9900"/>
                          </a:solidFill>
                          <a:latin typeface="Arial" panose="020B0604020202020204" pitchFamily="34" charset="0"/>
                        </a:rPr>
                        <a:t>Le prêtre :</a:t>
                      </a:r>
                      <a:endParaRPr lang="fr-FR" sz="20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just" rtl="0">
                        <a:lnSpc>
                          <a:spcPct val="115000"/>
                        </a:lnSpc>
                        <a:spcAft>
                          <a:spcPts val="1200"/>
                        </a:spcAft>
                      </a:pPr>
                      <a:r>
                        <a:rPr lang="fr-FR" sz="27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Conserve-lui la paix, la justice et la puissance. Que lui soit soumis tous les peuples barbares : les nations qui souhaitent la guerre contre nous. Inspire son cœur pour la paix de Ton Église une, unique, sainte, universelle et apostolique.</a:t>
                      </a:r>
                      <a:endParaRPr lang="fr-FR" sz="2700" b="0" dirty="0">
                        <a:solidFill>
                          <a:srgbClr val="FFFFFF"/>
                        </a:solidFill>
                        <a:latin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auto" latinLnBrk="0" hangingPunct="1">
                        <a:lnSpc>
                          <a:spcPct val="115000"/>
                        </a:lnSpc>
                        <a:spcBef>
                          <a:spcPts val="0"/>
                        </a:spcBef>
                        <a:spcAft>
                          <a:spcPts val="0"/>
                        </a:spcAft>
                        <a:buClrTx/>
                        <a:buSzTx/>
                        <a:buFontTx/>
                        <a:buNone/>
                        <a:tabLst/>
                        <a:defRPr/>
                      </a:pPr>
                      <a:r>
                        <a:rPr lang="ar-SA" sz="2700" b="0" u="sng" kern="1200" dirty="0">
                          <a:solidFill>
                            <a:srgbClr val="FF9900"/>
                          </a:solidFill>
                          <a:effectLst/>
                          <a:latin typeface="Arial" panose="020B0604020202020204" pitchFamily="34" charset="0"/>
                          <a:ea typeface="+mn-ea"/>
                          <a:cs typeface="+mn-cs"/>
                        </a:rPr>
                        <a:t>الكاهن :</a:t>
                      </a:r>
                      <a:endParaRPr lang="fr-FR" sz="2700" b="0" u="sng" dirty="0">
                        <a:solidFill>
                          <a:srgbClr val="FF9900"/>
                        </a:solidFill>
                        <a:latin typeface="Arial" panose="020B0604020202020204" pitchFamily="34" charset="0"/>
                      </a:endParaRPr>
                    </a:p>
                    <a:p>
                      <a:pPr algn="just" rtl="1">
                        <a:lnSpc>
                          <a:spcPct val="115000"/>
                        </a:lnSpc>
                        <a:spcAft>
                          <a:spcPts val="1200"/>
                        </a:spcAft>
                      </a:pPr>
                      <a:r>
                        <a:rPr lang="ar-EG" sz="37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احفظه بسلامه وعدل وجبروت ولتخضع له كل الأمم الذين يريدون الحروب في جميع ما لنا من الخصب. تكلم في قلبه من أجل سلامة كنيستك الواحدة الوحيدة المقدسة الجامعة الرسولية. </a:t>
                      </a:r>
                      <a:endParaRPr lang="fr-FR" sz="3700" b="0" kern="1200" dirty="0">
                        <a:solidFill>
                          <a:srgbClr val="FFFFFF"/>
                        </a:solidFill>
                        <a:effectLst/>
                        <a:latin typeface="Arial" panose="020B0604020202020204" pitchFamily="34" charset="0"/>
                        <a:ea typeface="+mn-ea"/>
                        <a:cs typeface="+mn-cs"/>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25252873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71D6BF67-48D2-3621-7B2A-DE84A7E988D9}"/>
              </a:ext>
            </a:extLst>
          </p:cNvPr>
          <p:cNvGraphicFramePr>
            <a:graphicFrameLocks noGrp="1"/>
          </p:cNvGraphicFramePr>
          <p:nvPr>
            <p:extLst>
              <p:ext uri="{D42A27DB-BD31-4B8C-83A1-F6EECF244321}">
                <p14:modId xmlns:p14="http://schemas.microsoft.com/office/powerpoint/2010/main" val="3120712501"/>
              </p:ext>
            </p:extLst>
          </p:nvPr>
        </p:nvGraphicFramePr>
        <p:xfrm>
          <a:off x="0" y="214376"/>
          <a:ext cx="12192000" cy="6694170"/>
        </p:xfrm>
        <a:graphic>
          <a:graphicData uri="http://schemas.openxmlformats.org/drawingml/2006/table">
            <a:tbl>
              <a:tblPr firstRow="1" bandRow="1">
                <a:tableStyleId>{2D5ABB26-0587-4C30-8999-92F81FD0307C}</a:tableStyleId>
              </a:tblPr>
              <a:tblGrid>
                <a:gridCol w="4175787">
                  <a:extLst>
                    <a:ext uri="{9D8B030D-6E8A-4147-A177-3AD203B41FA5}">
                      <a16:colId xmlns:a16="http://schemas.microsoft.com/office/drawing/2014/main" val="1695157961"/>
                    </a:ext>
                  </a:extLst>
                </a:gridCol>
                <a:gridCol w="4032448">
                  <a:extLst>
                    <a:ext uri="{9D8B030D-6E8A-4147-A177-3AD203B41FA5}">
                      <a16:colId xmlns:a16="http://schemas.microsoft.com/office/drawing/2014/main" val="418474983"/>
                    </a:ext>
                  </a:extLst>
                </a:gridCol>
                <a:gridCol w="3983765">
                  <a:extLst>
                    <a:ext uri="{9D8B030D-6E8A-4147-A177-3AD203B41FA5}">
                      <a16:colId xmlns:a16="http://schemas.microsoft.com/office/drawing/2014/main" val="1715302867"/>
                    </a:ext>
                  </a:extLst>
                </a:gridCol>
              </a:tblGrid>
              <a:tr h="6175248">
                <a:tc>
                  <a:txBody>
                    <a:bodyPr/>
                    <a:lstStyle/>
                    <a:p>
                      <a:pPr algn="just" rtl="0">
                        <a:lnSpc>
                          <a:spcPct val="115000"/>
                        </a:lnSpc>
                        <a:spcAft>
                          <a:spcPts val="0"/>
                        </a:spcAft>
                      </a:pPr>
                      <a:r>
                        <a:rPr lang="fr-FR" sz="2700" b="0" dirty="0">
                          <a:solidFill>
                            <a:srgbClr val="FFFFFF"/>
                          </a:solidFill>
                          <a:effectLst/>
                          <a:latin typeface="Coptic1" pitchFamily="2" charset="0"/>
                          <a:ea typeface="Calibri" panose="020F0502020204030204" pitchFamily="34" charset="0"/>
                          <a:cs typeface="Arial" panose="020B0604020202020204" pitchFamily="34" charset="0"/>
                        </a:rPr>
                        <a:t>M/</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ic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naf</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e~meui</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enhanhir</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nikon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e~qoun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e~ron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nem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e~qoun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e~pekran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e~youab</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hina</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a~non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hwn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enwnq</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oubioc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efhourwou</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ouoh</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efwrf</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n~cejemten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ensop</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meteuceb</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/c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niben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nem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metcemnoc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niben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e~qoun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e~rok</a:t>
                      </a:r>
                      <a:endParaRPr lang="fr-FR" sz="2700" b="0" dirty="0">
                        <a:solidFill>
                          <a:srgbClr val="FFFFFF"/>
                        </a:solidFill>
                        <a:effectLst/>
                        <a:latin typeface="Coptic1" pitchFamily="2" charset="0"/>
                        <a:ea typeface="Calibri" panose="020F0502020204030204" pitchFamily="34" charset="0"/>
                        <a:cs typeface="Arial" panose="020B0604020202020204" pitchFamily="34" charset="0"/>
                      </a:endParaRPr>
                    </a:p>
                    <a:p>
                      <a:pPr algn="just" rtl="0">
                        <a:lnSpc>
                          <a:spcPct val="115000"/>
                        </a:lnSpc>
                        <a:spcAft>
                          <a:spcPts val="0"/>
                        </a:spcAft>
                      </a:pPr>
                      <a:endParaRPr lang="fr-FR" sz="2400" b="0" dirty="0">
                        <a:solidFill>
                          <a:srgbClr val="FFFFFF"/>
                        </a:solidFill>
                        <a:effectLst/>
                        <a:latin typeface="Coptic1" pitchFamily="2" charset="0"/>
                        <a:ea typeface="Calibri" panose="020F0502020204030204" pitchFamily="34" charset="0"/>
                        <a:cs typeface="Arial" panose="020B0604020202020204" pitchFamily="34" charset="0"/>
                      </a:endParaRPr>
                    </a:p>
                    <a:p>
                      <a:pPr algn="just" rtl="0">
                        <a:lnSpc>
                          <a:spcPct val="115000"/>
                        </a:lnSpc>
                        <a:spcAft>
                          <a:spcPts val="0"/>
                        </a:spcAft>
                      </a:pPr>
                      <a:r>
                        <a:rPr lang="fr-FR" sz="2400" b="0" u="sng" kern="1200" dirty="0" err="1">
                          <a:solidFill>
                            <a:srgbClr val="FF9900"/>
                          </a:solidFill>
                          <a:latin typeface="Coptic1" pitchFamily="2" charset="0"/>
                          <a:ea typeface="+mn-ea"/>
                          <a:cs typeface="+mn-cs"/>
                        </a:rPr>
                        <a:t>Pilaoc</a:t>
                      </a:r>
                      <a:r>
                        <a:rPr lang="fr-FR" sz="2400" b="0" u="sng" kern="1200" dirty="0">
                          <a:solidFill>
                            <a:srgbClr val="FF9900"/>
                          </a:solidFill>
                          <a:latin typeface="Coptic1" pitchFamily="2" charset="0"/>
                          <a:ea typeface="+mn-ea"/>
                          <a:cs typeface="+mn-cs"/>
                        </a:rPr>
                        <a:t> :</a:t>
                      </a:r>
                      <a:endParaRPr lang="fr-FR" sz="3700" b="0" u="sng" kern="1200" dirty="0">
                        <a:solidFill>
                          <a:srgbClr val="FF9900"/>
                        </a:solidFill>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100" b="0" kern="1200" dirty="0" err="1">
                          <a:solidFill>
                            <a:srgbClr val="FFFFFF"/>
                          </a:solidFill>
                          <a:effectLst/>
                          <a:latin typeface="Coptic1" pitchFamily="2" charset="0"/>
                          <a:ea typeface="+mn-ea"/>
                          <a:cs typeface="+mn-cs"/>
                        </a:rPr>
                        <a:t>Kurie</a:t>
                      </a:r>
                      <a:r>
                        <a:rPr lang="fr-FR" sz="2100" b="0" kern="1200" dirty="0">
                          <a:solidFill>
                            <a:srgbClr val="FFFFFF"/>
                          </a:solidFill>
                          <a:effectLst/>
                          <a:latin typeface="Coptic1" pitchFamily="2" charset="0"/>
                          <a:ea typeface="+mn-ea"/>
                          <a:cs typeface="+mn-cs"/>
                        </a:rPr>
                        <a:t>~ </a:t>
                      </a:r>
                      <a:r>
                        <a:rPr lang="fr-FR" sz="2100" b="0" kern="1200" dirty="0" err="1">
                          <a:solidFill>
                            <a:srgbClr val="FFFFFF"/>
                          </a:solidFill>
                          <a:effectLst/>
                          <a:latin typeface="Coptic1" pitchFamily="2" charset="0"/>
                          <a:ea typeface="+mn-ea"/>
                          <a:cs typeface="+mn-cs"/>
                        </a:rPr>
                        <a:t>e~le</a:t>
                      </a:r>
                      <a:r>
                        <a:rPr lang="fr-FR" sz="2100" b="0" kern="1200" dirty="0">
                          <a:solidFill>
                            <a:srgbClr val="FFFFFF"/>
                          </a:solidFill>
                          <a:effectLst/>
                          <a:latin typeface="Coptic1" pitchFamily="2" charset="0"/>
                          <a:ea typeface="+mn-ea"/>
                          <a:cs typeface="+mn-cs"/>
                        </a:rPr>
                        <a:t>/~con </a:t>
                      </a:r>
                    </a:p>
                  </a:txBody>
                  <a:tcPr marL="121920" marR="121920" marT="60960" marB="60960"/>
                </a:tc>
                <a:tc>
                  <a:txBody>
                    <a:bodyPr/>
                    <a:lstStyle/>
                    <a:p>
                      <a:pPr algn="just" rtl="0">
                        <a:lnSpc>
                          <a:spcPct val="115000"/>
                        </a:lnSpc>
                        <a:spcAft>
                          <a:spcPts val="1200"/>
                        </a:spcAft>
                      </a:pPr>
                      <a:r>
                        <a:rPr lang="fr-FR" sz="2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Que ses pensées soient remplies de paix pour nous et pour Ton Saint Nom ; afin que nous puissions avoir une vie calme et paisible et que nous soyons pieux et chastes en Toi.</a:t>
                      </a:r>
                    </a:p>
                    <a:p>
                      <a:pPr algn="just" rtl="0">
                        <a:lnSpc>
                          <a:spcPct val="115000"/>
                        </a:lnSpc>
                        <a:spcAft>
                          <a:spcPts val="1200"/>
                        </a:spcAft>
                      </a:pPr>
                      <a:endParaRPr lang="fr-FR" sz="43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algn="just" defTabSz="914400" rtl="0" eaLnBrk="1" latinLnBrk="0" hangingPunct="1"/>
                      <a:r>
                        <a:rPr lang="fr-FR" sz="2400" b="0" u="sng" kern="1200" dirty="0">
                          <a:solidFill>
                            <a:srgbClr val="FF9900"/>
                          </a:solidFill>
                          <a:latin typeface="Arial" panose="020B0604020202020204" pitchFamily="34" charset="0"/>
                          <a:ea typeface="+mn-ea"/>
                          <a:cs typeface="+mn-cs"/>
                        </a:rPr>
                        <a:t>L’assemblée</a:t>
                      </a:r>
                      <a:endParaRPr lang="fr-FR" sz="3700" b="0" u="sng" kern="1200" dirty="0">
                        <a:solidFill>
                          <a:srgbClr val="FF9900"/>
                        </a:solidFill>
                        <a:latin typeface="Arial" panose="020B0604020202020204" pitchFamily="34" charset="0"/>
                        <a:ea typeface="+mn-ea"/>
                        <a:cs typeface="+mn-cs"/>
                      </a:endParaRPr>
                    </a:p>
                    <a:p>
                      <a:pPr algn="just" rtl="0"/>
                      <a:r>
                        <a:rPr lang="fr-FR" sz="2400" b="0" kern="1200" dirty="0">
                          <a:solidFill>
                            <a:srgbClr val="FFFFFF"/>
                          </a:solidFill>
                          <a:effectLst/>
                          <a:latin typeface="Arial" panose="020B0604020202020204" pitchFamily="34" charset="0"/>
                          <a:ea typeface="+mn-ea"/>
                          <a:cs typeface="+mn-cs"/>
                        </a:rPr>
                        <a:t>Pitié Seigneur</a:t>
                      </a:r>
                      <a:endParaRPr lang="fr-FR" sz="2100" b="0" dirty="0">
                        <a:solidFill>
                          <a:srgbClr val="FFFFFF"/>
                        </a:solidFill>
                        <a:latin typeface="Arial" panose="020B0604020202020204" pitchFamily="34" charset="0"/>
                      </a:endParaRPr>
                    </a:p>
                    <a:p>
                      <a:endParaRPr lang="fr-FR" sz="2400" dirty="0">
                        <a:latin typeface="Arial" panose="020B0604020202020204" pitchFamily="34" charset="0"/>
                      </a:endParaRPr>
                    </a:p>
                  </a:txBody>
                  <a:tcPr marL="121920" marR="121920" marT="60960" marB="60960"/>
                </a:tc>
                <a:tc>
                  <a:txBody>
                    <a:bodyPr/>
                    <a:lstStyle/>
                    <a:p>
                      <a:pPr algn="just" rtl="1">
                        <a:lnSpc>
                          <a:spcPct val="115000"/>
                        </a:lnSpc>
                        <a:spcAft>
                          <a:spcPts val="1200"/>
                        </a:spcAft>
                      </a:pPr>
                      <a:r>
                        <a:rPr lang="ar-EG" sz="32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اعطه أن يفكر بالسلامة فينا وفى اسمك القدوس كي نحن أيضاً نعيش في سيره هادئة ساكنه ونوجد كائنين في كل تقوى وكل عفاف بك</a:t>
                      </a:r>
                    </a:p>
                    <a:p>
                      <a:pPr algn="just" rtl="1"/>
                      <a:endParaRPr lang="fr-FR" sz="3200" b="0" u="sng" kern="1200" dirty="0">
                        <a:solidFill>
                          <a:srgbClr val="FF9900"/>
                        </a:solidFill>
                        <a:effectLst/>
                        <a:latin typeface="Arial" panose="020B0604020202020204" pitchFamily="34" charset="0"/>
                        <a:ea typeface="+mn-ea"/>
                        <a:cs typeface="+mn-cs"/>
                      </a:endParaRPr>
                    </a:p>
                    <a:p>
                      <a:pPr algn="just" rtl="1"/>
                      <a:endParaRPr lang="fr-FR" sz="3200" b="0" u="sng" kern="1200" dirty="0">
                        <a:solidFill>
                          <a:srgbClr val="FF9900"/>
                        </a:solidFill>
                        <a:effectLst/>
                        <a:latin typeface="Arial" panose="020B0604020202020204" pitchFamily="34" charset="0"/>
                        <a:ea typeface="+mn-ea"/>
                        <a:cs typeface="+mn-cs"/>
                      </a:endParaRPr>
                    </a:p>
                    <a:p>
                      <a:pPr algn="just" rtl="1"/>
                      <a:endParaRPr lang="fr-FR" sz="5300" b="0" u="sng" kern="1200" dirty="0">
                        <a:solidFill>
                          <a:srgbClr val="FF9900"/>
                        </a:solidFill>
                        <a:effectLst/>
                        <a:latin typeface="Arial" panose="020B0604020202020204" pitchFamily="34" charset="0"/>
                        <a:ea typeface="+mn-ea"/>
                        <a:cs typeface="+mn-cs"/>
                      </a:endParaRPr>
                    </a:p>
                    <a:p>
                      <a:pPr algn="just" rtl="1"/>
                      <a:r>
                        <a:rPr lang="ar-SA" sz="3200" b="0" u="sng" kern="1200" dirty="0">
                          <a:solidFill>
                            <a:srgbClr val="FF9900"/>
                          </a:solidFill>
                          <a:effectLst/>
                          <a:latin typeface="Arial" panose="020B0604020202020204" pitchFamily="34" charset="0"/>
                          <a:ea typeface="+mn-ea"/>
                          <a:cs typeface="+mn-cs"/>
                        </a:rPr>
                        <a:t>الشعب :</a:t>
                      </a:r>
                      <a:endParaRPr lang="fr-FR" sz="3200" b="0" u="sng" kern="1200" dirty="0">
                        <a:solidFill>
                          <a:srgbClr val="FF9900"/>
                        </a:solidFill>
                        <a:effectLst/>
                        <a:latin typeface="Arial" panose="020B0604020202020204" pitchFamily="34" charset="0"/>
                        <a:ea typeface="+mn-ea"/>
                        <a:cs typeface="+mn-cs"/>
                      </a:endParaRPr>
                    </a:p>
                    <a:p>
                      <a:pPr algn="just" rtl="1"/>
                      <a:r>
                        <a:rPr lang="ar-SA" sz="3200" b="0" kern="1200" dirty="0" err="1">
                          <a:solidFill>
                            <a:srgbClr val="FFFFFF"/>
                          </a:solidFill>
                          <a:effectLst/>
                          <a:latin typeface="Arial" panose="020B0604020202020204" pitchFamily="34" charset="0"/>
                          <a:ea typeface="+mn-ea"/>
                          <a:cs typeface="+mn-cs"/>
                        </a:rPr>
                        <a:t>يارب</a:t>
                      </a:r>
                      <a:r>
                        <a:rPr lang="ar-SA" sz="3200" b="0" kern="1200" dirty="0">
                          <a:solidFill>
                            <a:srgbClr val="FFFFFF"/>
                          </a:solidFill>
                          <a:effectLst/>
                          <a:latin typeface="Arial" panose="020B0604020202020204" pitchFamily="34" charset="0"/>
                          <a:ea typeface="+mn-ea"/>
                          <a:cs typeface="+mn-cs"/>
                        </a:rPr>
                        <a:t> ارحم</a:t>
                      </a:r>
                      <a:endParaRPr lang="fr-FR" sz="3200" dirty="0">
                        <a:solidFill>
                          <a:srgbClr val="FFFFFF"/>
                        </a:solidFill>
                        <a:latin typeface="Arial" panose="020B0604020202020204" pitchFamily="34" charset="0"/>
                      </a:endParaRPr>
                    </a:p>
                  </a:txBody>
                  <a:tcPr marL="121920" marR="121920" marT="60960" marB="60960"/>
                </a:tc>
                <a:extLst>
                  <a:ext uri="{0D108BD9-81ED-4DB2-BD59-A6C34878D82A}">
                    <a16:rowId xmlns:a16="http://schemas.microsoft.com/office/drawing/2014/main" val="811370678"/>
                  </a:ext>
                </a:extLst>
              </a:tr>
            </a:tbl>
          </a:graphicData>
        </a:graphic>
      </p:graphicFrame>
    </p:spTree>
    <p:extLst>
      <p:ext uri="{BB962C8B-B14F-4D97-AF65-F5344CB8AC3E}">
        <p14:creationId xmlns:p14="http://schemas.microsoft.com/office/powerpoint/2010/main" val="36391339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82237" name="Group 93"/>
          <p:cNvGraphicFramePr>
            <a:graphicFrameLocks noGrp="1"/>
          </p:cNvGraphicFramePr>
          <p:nvPr>
            <p:ph sz="half" idx="1"/>
          </p:nvPr>
        </p:nvGraphicFramePr>
        <p:xfrm>
          <a:off x="0" y="541020"/>
          <a:ext cx="12192001" cy="5992368"/>
        </p:xfrm>
        <a:graphic>
          <a:graphicData uri="http://schemas.openxmlformats.org/drawingml/2006/table">
            <a:tbl>
              <a:tblPr/>
              <a:tblGrid>
                <a:gridCol w="4529667">
                  <a:extLst>
                    <a:ext uri="{9D8B030D-6E8A-4147-A177-3AD203B41FA5}">
                      <a16:colId xmlns:a16="http://schemas.microsoft.com/office/drawing/2014/main" val="20000"/>
                    </a:ext>
                  </a:extLst>
                </a:gridCol>
                <a:gridCol w="4174067">
                  <a:extLst>
                    <a:ext uri="{9D8B030D-6E8A-4147-A177-3AD203B41FA5}">
                      <a16:colId xmlns:a16="http://schemas.microsoft.com/office/drawing/2014/main" val="20001"/>
                    </a:ext>
                  </a:extLst>
                </a:gridCol>
                <a:gridCol w="3488267">
                  <a:extLst>
                    <a:ext uri="{9D8B030D-6E8A-4147-A177-3AD203B41FA5}">
                      <a16:colId xmlns:a16="http://schemas.microsoft.com/office/drawing/2014/main" val="20002"/>
                    </a:ext>
                  </a:extLst>
                </a:gridCol>
              </a:tblGrid>
              <a:tr h="599236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sng" strike="noStrike" cap="none" normalizeH="0" baseline="0" dirty="0" err="1">
                          <a:ln>
                            <a:noFill/>
                          </a:ln>
                          <a:solidFill>
                            <a:srgbClr val="FF9900"/>
                          </a:solidFill>
                          <a:effectLst/>
                          <a:latin typeface="Coptic1" pitchFamily="2" charset="0"/>
                          <a:cs typeface="Arial" charset="0"/>
                        </a:rPr>
                        <a:t>Piou</a:t>
                      </a:r>
                      <a:r>
                        <a:rPr kumimoji="0" lang="en-US" sz="29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a:ln>
                            <a:noFill/>
                          </a:ln>
                          <a:solidFill>
                            <a:schemeClr val="tx1"/>
                          </a:solidFill>
                          <a:effectLst/>
                          <a:latin typeface="Coptic1" pitchFamily="2" charset="0"/>
                          <a:cs typeface="Arial" charset="0"/>
                        </a:rPr>
                        <a:t>Palin on </a:t>
                      </a:r>
                      <a:r>
                        <a:rPr kumimoji="0" lang="en-US" sz="2900" b="0" i="0" u="none" strike="noStrike" cap="none" normalizeH="0" baseline="0" dirty="0" err="1">
                          <a:ln>
                            <a:noFill/>
                          </a:ln>
                          <a:solidFill>
                            <a:schemeClr val="tx1"/>
                          </a:solidFill>
                          <a:effectLst/>
                          <a:latin typeface="Coptic1" pitchFamily="2" charset="0"/>
                          <a:cs typeface="Arial" charset="0"/>
                        </a:rPr>
                        <a:t>maren</a:t>
                      </a:r>
                      <a:r>
                        <a:rPr kumimoji="0" lang="en-US" sz="2900" b="0" i="0" u="none" strike="noStrike" cap="none" normalizeH="0" baseline="0" dirty="0">
                          <a:ln>
                            <a:noFill/>
                          </a:ln>
                          <a:solidFill>
                            <a:schemeClr val="tx1"/>
                          </a:solidFill>
                          <a:effectLst/>
                          <a:latin typeface="Coptic1" pitchFamily="2" charset="0"/>
                          <a:cs typeface="Arial" charset="0"/>
                        </a:rPr>
                        <a:t>]ho </a:t>
                      </a:r>
                      <a:r>
                        <a:rPr kumimoji="0" lang="en-US" sz="2900" b="0" i="0" u="none" strike="noStrike" cap="none" normalizeH="0" baseline="0" dirty="0" err="1">
                          <a:ln>
                            <a:noFill/>
                          </a:ln>
                          <a:solidFill>
                            <a:schemeClr val="tx1"/>
                          </a:solidFill>
                          <a:effectLst/>
                          <a:latin typeface="Coptic1" pitchFamily="2" charset="0"/>
                          <a:cs typeface="Arial" charset="0"/>
                        </a:rPr>
                        <a:t>e~V</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PiPantokratwr</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V~Iwt</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m~Pen</a:t>
                      </a:r>
                      <a:r>
                        <a:rPr kumimoji="0" lang="en-US" sz="2900" b="0" i="0" u="none" strike="noStrike" cap="none" normalizeH="0" baseline="0" dirty="0">
                          <a:ln>
                            <a:noFill/>
                          </a:ln>
                          <a:solidFill>
                            <a:schemeClr val="tx1"/>
                          </a:solidFill>
                          <a:effectLst/>
                          <a:latin typeface="Coptic1" pitchFamily="2" charset="0"/>
                          <a:cs typeface="Arial" charset="0"/>
                        </a:rPr>
                        <a:t>{</a:t>
                      </a:r>
                      <a:r>
                        <a:rPr kumimoji="0" lang="en-US" sz="2900" b="0" i="0" u="none" strike="noStrike" cap="none" normalizeH="0" baseline="0" dirty="0" err="1">
                          <a:ln>
                            <a:noFill/>
                          </a:ln>
                          <a:solidFill>
                            <a:schemeClr val="tx1"/>
                          </a:solidFill>
                          <a:effectLst/>
                          <a:latin typeface="Coptic1" pitchFamily="2" charset="0"/>
                          <a:cs typeface="Arial" charset="0"/>
                        </a:rPr>
                        <a:t>oic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ouoh</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PenNou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ouoh</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PenCwt</a:t>
                      </a:r>
                      <a:r>
                        <a:rPr kumimoji="0" lang="en-US" sz="2900" b="0" i="0" u="none" strike="noStrike" cap="none" normalizeH="0" baseline="0" dirty="0">
                          <a:ln>
                            <a:noFill/>
                          </a:ln>
                          <a:solidFill>
                            <a:schemeClr val="tx1"/>
                          </a:solidFill>
                          <a:effectLst/>
                          <a:latin typeface="Coptic1" pitchFamily="2" charset="0"/>
                          <a:cs typeface="Arial" charset="0"/>
                        </a:rPr>
                        <a:t>/r I/</a:t>
                      </a:r>
                      <a:r>
                        <a:rPr kumimoji="0" lang="en-US" sz="2900" b="0" i="0" u="none" strike="noStrike" cap="none" normalizeH="0" baseline="0" dirty="0" err="1">
                          <a:ln>
                            <a:noFill/>
                          </a:ln>
                          <a:solidFill>
                            <a:schemeClr val="tx1"/>
                          </a:solidFill>
                          <a:effectLst/>
                          <a:latin typeface="Coptic1" pitchFamily="2" charset="0"/>
                          <a:cs typeface="Arial" charset="0"/>
                        </a:rPr>
                        <a:t>couc</a:t>
                      </a:r>
                      <a:r>
                        <a:rPr kumimoji="0" lang="en-US" sz="2900" b="0" i="0" u="none" strike="noStrike" cap="none" normalizeH="0" baseline="0" dirty="0">
                          <a:ln>
                            <a:noFill/>
                          </a:ln>
                          <a:solidFill>
                            <a:schemeClr val="tx1"/>
                          </a:solidFill>
                          <a:effectLst/>
                          <a:latin typeface="Coptic1" pitchFamily="2" charset="0"/>
                          <a:cs typeface="Arial" charset="0"/>
                        </a:rPr>
                        <a:t> Pi&lt;~</a:t>
                      </a:r>
                      <a:r>
                        <a:rPr kumimoji="0" lang="en-US" sz="2900" b="0" i="0" u="none" strike="noStrike" cap="none" normalizeH="0" baseline="0" dirty="0" err="1">
                          <a:ln>
                            <a:noFill/>
                          </a:ln>
                          <a:solidFill>
                            <a:schemeClr val="tx1"/>
                          </a:solidFill>
                          <a:effectLst/>
                          <a:latin typeface="Coptic1" pitchFamily="2" charset="0"/>
                          <a:cs typeface="Arial" charset="0"/>
                        </a:rPr>
                        <a:t>rictoc</a:t>
                      </a:r>
                      <a:r>
                        <a:rPr kumimoji="0" lang="en-US" sz="2900" b="0" i="0" u="none" strike="noStrike" cap="none" normalizeH="0" baseline="0" dirty="0">
                          <a:ln>
                            <a:noFill/>
                          </a:ln>
                          <a:solidFill>
                            <a:schemeClr val="tx1"/>
                          </a:solidFill>
                          <a:effectLst/>
                          <a:latin typeface="Coptic1" pitchFamily="2" charset="0"/>
                          <a:cs typeface="Arial" charset="0"/>
                        </a:rPr>
                        <a:t>. Ten]</a:t>
                      </a:r>
                      <a:r>
                        <a:rPr kumimoji="0" lang="en-US" sz="2900" b="0" i="0" u="none" strike="noStrike" cap="none" normalizeH="0" baseline="0">
                          <a:ln>
                            <a:noFill/>
                          </a:ln>
                          <a:solidFill>
                            <a:schemeClr val="tx1"/>
                          </a:solidFill>
                          <a:effectLst/>
                          <a:latin typeface="Coptic1" pitchFamily="2" charset="0"/>
                          <a:cs typeface="Arial" charset="0"/>
                        </a:rPr>
                        <a:t>ho ouoh </a:t>
                      </a:r>
                      <a:r>
                        <a:rPr kumimoji="0" lang="en-US" sz="2900" b="0" i="0" u="none" strike="noStrike" cap="none" normalizeH="0" baseline="0" dirty="0" err="1">
                          <a:ln>
                            <a:noFill/>
                          </a:ln>
                          <a:solidFill>
                            <a:schemeClr val="tx1"/>
                          </a:solidFill>
                          <a:effectLst/>
                          <a:latin typeface="Coptic1" pitchFamily="2" charset="0"/>
                          <a:cs typeface="Arial" charset="0"/>
                        </a:rPr>
                        <a:t>tentwbh</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n~tekmeta~gayoc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pimairwmi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A~riv~meui</a:t>
                      </a:r>
                      <a:r>
                        <a:rPr kumimoji="0" lang="en-US" sz="2900" b="0" i="0" u="none" strike="noStrike" cap="none" normalizeH="0" baseline="0" dirty="0">
                          <a:ln>
                            <a:noFill/>
                          </a:ln>
                          <a:solidFill>
                            <a:schemeClr val="tx1"/>
                          </a:solidFill>
                          <a:effectLst/>
                          <a:latin typeface="Coptic1" pitchFamily="2" charset="0"/>
                          <a:cs typeface="Arial" charset="0"/>
                        </a:rPr>
                        <a:t>~ P~{</a:t>
                      </a:r>
                      <a:r>
                        <a:rPr kumimoji="0" lang="en-US" sz="2900" b="0" i="0" u="none" strike="noStrike" cap="none" normalizeH="0" baseline="0" dirty="0" err="1">
                          <a:ln>
                            <a:noFill/>
                          </a:ln>
                          <a:solidFill>
                            <a:schemeClr val="tx1"/>
                          </a:solidFill>
                          <a:effectLst/>
                          <a:latin typeface="Coptic1" pitchFamily="2" charset="0"/>
                          <a:cs typeface="Arial" charset="0"/>
                        </a:rPr>
                        <a:t>oic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n~ni'u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n~te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neke~biaik</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e~tauenkot</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nenio</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nenc~</a:t>
                      </a:r>
                      <a:r>
                        <a:rPr kumimoji="0" lang="en-US" sz="2900" b="0" i="0" u="none" strike="noStrike" cap="none" normalizeH="0" baseline="0" err="1">
                          <a:ln>
                            <a:noFill/>
                          </a:ln>
                          <a:solidFill>
                            <a:schemeClr val="tx1"/>
                          </a:solidFill>
                          <a:effectLst/>
                          <a:latin typeface="Coptic1" pitchFamily="2" charset="0"/>
                          <a:cs typeface="Arial" charset="0"/>
                        </a:rPr>
                        <a:t>n</a:t>
                      </a:r>
                      <a:r>
                        <a:rPr kumimoji="0" lang="en-US" sz="2900" b="0" i="0" u="none" strike="noStrike" cap="none" normalizeH="0" baseline="0">
                          <a:ln>
                            <a:noFill/>
                          </a:ln>
                          <a:solidFill>
                            <a:schemeClr val="tx1"/>
                          </a:solidFill>
                          <a:effectLst/>
                          <a:latin typeface="Coptic1" pitchFamily="2" charset="0"/>
                          <a:cs typeface="Arial" charset="0"/>
                        </a:rPr>
                        <a:t>/ou</a:t>
                      </a:r>
                      <a:r>
                        <a:rPr kumimoji="0" lang="en-US" sz="29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Implorons encore Dieu Tout-Puissant, Père de notre Seigneur Dieu et Sauveur Jésus-Christ. Nous invoquons et nous supplions Ta bonté ô Ami du genre humain, Souviens-Toi Seigneur des âmes de tes serviteurs qui se sont endormis, nos pères et nos frères.</a:t>
                      </a:r>
                      <a:endParaRPr kumimoji="0" lang="fr-CA"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وأيضاً فلنسأل الله ضابط الكل أبا ربنا وإلهنا ومخلصنا يسوع المسيح نسأل ونطلب من صلاحِكَ يا مُحب البشر،</a:t>
                      </a:r>
                      <a:r>
                        <a:rPr kumimoji="0" lang="fr-FR"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اذكر يا ربُ نفوس عبيدك آباءنا وإخوتنا الذين رقدوا.</a:t>
                      </a:r>
                      <a:r>
                        <a:rPr kumimoji="0" lang="en-US" sz="37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782239" name="Group 95"/>
          <p:cNvGraphicFramePr>
            <a:graphicFrameLocks noGrp="1"/>
          </p:cNvGraphicFramePr>
          <p:nvPr/>
        </p:nvGraphicFramePr>
        <p:xfrm>
          <a:off x="2421467" y="0"/>
          <a:ext cx="7349067" cy="457200"/>
        </p:xfrm>
        <a:graphic>
          <a:graphicData uri="http://schemas.openxmlformats.org/drawingml/2006/table">
            <a:tbl>
              <a:tblPr>
                <a:tableStyleId>{2D5ABB26-0587-4C30-8999-92F81FD0307C}</a:tableStyleId>
              </a:tblPr>
              <a:tblGrid>
                <a:gridCol w="7349067">
                  <a:extLst>
                    <a:ext uri="{9D8B030D-6E8A-4147-A177-3AD203B41FA5}">
                      <a16:colId xmlns:a16="http://schemas.microsoft.com/office/drawing/2014/main" val="20000"/>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u="none" strike="noStrike" cap="none" normalizeH="0" baseline="0" dirty="0">
                          <a:ln>
                            <a:noFill/>
                          </a:ln>
                          <a:effectLst/>
                          <a:latin typeface="Arial" panose="020B0604020202020204" pitchFamily="34" charset="0"/>
                        </a:rPr>
                        <a:t>Oraison des d</a:t>
                      </a:r>
                      <a:r>
                        <a:rPr kumimoji="0" lang="en-US" sz="2400" u="none" strike="noStrike" cap="none" normalizeH="0" baseline="0" dirty="0">
                          <a:ln>
                            <a:noFill/>
                          </a:ln>
                          <a:effectLst/>
                        </a:rPr>
                        <a:t>é</a:t>
                      </a:r>
                      <a:r>
                        <a:rPr kumimoji="0" lang="fr-CA" sz="2400" u="none" strike="noStrike" cap="none" normalizeH="0" baseline="0" dirty="0" err="1">
                          <a:ln>
                            <a:noFill/>
                          </a:ln>
                          <a:effectLst/>
                        </a:rPr>
                        <a:t>funts</a:t>
                      </a:r>
                      <a:r>
                        <a:rPr kumimoji="0" lang="fr-CA" sz="2400" u="none" strike="noStrike" cap="none" normalizeH="0" baseline="0" dirty="0">
                          <a:ln>
                            <a:noFill/>
                          </a:ln>
                          <a:effectLst/>
                        </a:rPr>
                        <a:t> - </a:t>
                      </a:r>
                      <a:r>
                        <a:rPr kumimoji="0" lang="ar-EG" sz="2400" u="none" strike="noStrike" cap="none" normalizeH="0" baseline="0" dirty="0" err="1">
                          <a:ln>
                            <a:noFill/>
                          </a:ln>
                          <a:effectLst/>
                        </a:rPr>
                        <a:t>أوشية</a:t>
                      </a:r>
                      <a:r>
                        <a:rPr kumimoji="0" lang="ar-EG" sz="2400" u="none" strike="noStrike" cap="none" normalizeH="0" baseline="0" dirty="0">
                          <a:ln>
                            <a:noFill/>
                          </a:ln>
                          <a:effectLst/>
                        </a:rPr>
                        <a:t> الراقدين</a:t>
                      </a:r>
                      <a:endParaRPr kumimoji="0" lang="en-CA" sz="2400" b="0" i="0" u="none" strike="noStrike" cap="none" normalizeH="0" baseline="0" dirty="0">
                        <a:ln>
                          <a:noFill/>
                        </a:ln>
                        <a:solidFill>
                          <a:schemeClr val="tx1"/>
                        </a:solidFill>
                        <a:effectLst/>
                        <a:latin typeface="Arial" charset="0"/>
                        <a:cs typeface="Arial" charset="0"/>
                      </a:endParaRPr>
                    </a:p>
                  </a:txBody>
                  <a:tcPr marL="121920" marR="121920"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8549" name="Group 21"/>
          <p:cNvGraphicFramePr>
            <a:graphicFrameLocks noGrp="1"/>
          </p:cNvGraphicFramePr>
          <p:nvPr>
            <p:ph sz="half" idx="1"/>
          </p:nvPr>
        </p:nvGraphicFramePr>
        <p:xfrm>
          <a:off x="0" y="0"/>
          <a:ext cx="12192000" cy="6301232"/>
        </p:xfrm>
        <a:graphic>
          <a:graphicData uri="http://schemas.openxmlformats.org/drawingml/2006/table">
            <a:tbl>
              <a:tblPr/>
              <a:tblGrid>
                <a:gridCol w="4401225">
                  <a:extLst>
                    <a:ext uri="{9D8B030D-6E8A-4147-A177-3AD203B41FA5}">
                      <a16:colId xmlns:a16="http://schemas.microsoft.com/office/drawing/2014/main" val="20000"/>
                    </a:ext>
                  </a:extLst>
                </a:gridCol>
                <a:gridCol w="4366639">
                  <a:extLst>
                    <a:ext uri="{9D8B030D-6E8A-4147-A177-3AD203B41FA5}">
                      <a16:colId xmlns:a16="http://schemas.microsoft.com/office/drawing/2014/main" val="20001"/>
                    </a:ext>
                  </a:extLst>
                </a:gridCol>
                <a:gridCol w="3424136">
                  <a:extLst>
                    <a:ext uri="{9D8B030D-6E8A-4147-A177-3AD203B41FA5}">
                      <a16:colId xmlns:a16="http://schemas.microsoft.com/office/drawing/2014/main" val="20002"/>
                    </a:ext>
                  </a:extLst>
                </a:gridCol>
              </a:tblGrid>
              <a:tr h="630123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100" b="0" i="0" u="none" strike="noStrike" cap="none" normalizeH="0" baseline="0" dirty="0" err="1">
                          <a:ln>
                            <a:noFill/>
                          </a:ln>
                          <a:solidFill>
                            <a:schemeClr val="tx1"/>
                          </a:solidFill>
                          <a:effectLst/>
                          <a:latin typeface="Coptic1" pitchFamily="2" charset="0"/>
                          <a:cs typeface="Arial" charset="0"/>
                        </a:rPr>
                        <a:t>Twbh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e~jen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nenio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nenc~n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e~taue~nkot</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aum~ton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m~mwou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v~nah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m~Pi</a:t>
                      </a:r>
                      <a:r>
                        <a:rPr kumimoji="0" lang="en-US" sz="3100" b="0" i="0" u="none" strike="noStrike" cap="none" normalizeH="0" baseline="0" dirty="0">
                          <a:ln>
                            <a:noFill/>
                          </a:ln>
                          <a:solidFill>
                            <a:schemeClr val="tx1"/>
                          </a:solidFill>
                          <a:effectLst/>
                          <a:latin typeface="Coptic1" pitchFamily="2" charset="0"/>
                          <a:cs typeface="Arial" charset="0"/>
                        </a:rPr>
                        <a:t>&lt;~</a:t>
                      </a:r>
                      <a:r>
                        <a:rPr kumimoji="0" lang="en-US" sz="3100" b="0" i="0" u="none" strike="noStrike" cap="none" normalizeH="0" baseline="0" dirty="0" err="1">
                          <a:ln>
                            <a:noFill/>
                          </a:ln>
                          <a:solidFill>
                            <a:schemeClr val="tx1"/>
                          </a:solidFill>
                          <a:effectLst/>
                          <a:latin typeface="Coptic1" pitchFamily="2" charset="0"/>
                          <a:cs typeface="Arial" charset="0"/>
                        </a:rPr>
                        <a:t>rictoc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icjen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p~e~neh</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nenio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e~youab</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n~ar</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e~pickopoc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ke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nenio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n~e~pickopoc</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nenio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n~h</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goumenoc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ke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nenio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m~p~recbuteroc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nenc~n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n~dia~kwn</a:t>
                      </a:r>
                      <a:r>
                        <a:rPr kumimoji="0" lang="en-US" sz="3100" b="0" i="0" u="none" strike="noStrike" cap="none" normalizeH="0" baseline="0" dirty="0">
                          <a:ln>
                            <a:noFill/>
                          </a:ln>
                          <a:solidFill>
                            <a:schemeClr val="tx1"/>
                          </a:solidFill>
                          <a:effectLst/>
                          <a:latin typeface="Coptic1" pitchFamily="2" charset="0"/>
                          <a:cs typeface="Arial" charset="0"/>
                        </a:rPr>
                        <a:t> :</a:t>
                      </a:r>
                      <a:endParaRPr kumimoji="0" lang="en-US" sz="31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endParaRPr kumimoji="0" lang="en-US" sz="2700" b="0" i="0" u="none" strike="noStrike" cap="none" normalizeH="0" baseline="0" dirty="0">
                        <a:ln>
                          <a:noFill/>
                        </a:ln>
                        <a:solidFill>
                          <a:schemeClr val="tx1"/>
                        </a:solidFill>
                        <a:effectLst/>
                        <a:latin typeface="Arial" charset="0"/>
                        <a:cs typeface="Arial" charset="0"/>
                      </a:endParaRPr>
                    </a:p>
                    <a:p>
                      <a:pPr algn="just"/>
                      <a:r>
                        <a:rPr kumimoji="0" lang="fr-CA" sz="3100" b="0" i="0" u="none" strike="noStrike" cap="none" normalizeH="0" baseline="0" dirty="0">
                          <a:ln>
                            <a:noFill/>
                          </a:ln>
                          <a:solidFill>
                            <a:schemeClr val="tx1"/>
                          </a:solidFill>
                          <a:effectLst/>
                          <a:latin typeface="Arial" charset="0"/>
                          <a:cs typeface="Arial" charset="0"/>
                        </a:rPr>
                        <a:t>Implorez pour nos pères et nos frères qui se sont endormis dans la foi du Christ depuis le commencement. Nos Saints pères les archevêques et nos pères les évêques, nos pères les higoumènes, nos pères les prêtres, nos frères les diacres, </a:t>
                      </a:r>
                      <a:endParaRPr kumimoji="0" lang="en-US" sz="31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700" b="0" i="0" u="none" strike="noStrike" cap="none" normalizeH="0" baseline="0" dirty="0">
                          <a:ln>
                            <a:noFill/>
                          </a:ln>
                          <a:solidFill>
                            <a:schemeClr val="tx1"/>
                          </a:solidFill>
                          <a:effectLst/>
                          <a:latin typeface="Arial" charset="0"/>
                          <a:cs typeface="Arial" charset="0"/>
                        </a:rPr>
                        <a:t>اطلبوا عن آبائنا وأخوتنا الذين رقدوا وتنيحوا في الإيمان بالمسيح منذ البدء. آبائنا القديسين رؤساء الأساقفة وآبائنا الأساقفة. آبائنا القمامصة وآبائنا القسوس وإخوتنا الشمامسة.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8549" name="Group 21"/>
          <p:cNvGraphicFramePr>
            <a:graphicFrameLocks noGrp="1"/>
          </p:cNvGraphicFramePr>
          <p:nvPr>
            <p:ph sz="half" idx="1"/>
          </p:nvPr>
        </p:nvGraphicFramePr>
        <p:xfrm>
          <a:off x="0" y="0"/>
          <a:ext cx="12192000" cy="6431280"/>
        </p:xfrm>
        <a:graphic>
          <a:graphicData uri="http://schemas.openxmlformats.org/drawingml/2006/table">
            <a:tbl>
              <a:tblPr/>
              <a:tblGrid>
                <a:gridCol w="4513635">
                  <a:extLst>
                    <a:ext uri="{9D8B030D-6E8A-4147-A177-3AD203B41FA5}">
                      <a16:colId xmlns:a16="http://schemas.microsoft.com/office/drawing/2014/main" val="20000"/>
                    </a:ext>
                  </a:extLst>
                </a:gridCol>
                <a:gridCol w="4219641">
                  <a:extLst>
                    <a:ext uri="{9D8B030D-6E8A-4147-A177-3AD203B41FA5}">
                      <a16:colId xmlns:a16="http://schemas.microsoft.com/office/drawing/2014/main" val="20001"/>
                    </a:ext>
                  </a:extLst>
                </a:gridCol>
                <a:gridCol w="3458724">
                  <a:extLst>
                    <a:ext uri="{9D8B030D-6E8A-4147-A177-3AD203B41FA5}">
                      <a16:colId xmlns:a16="http://schemas.microsoft.com/office/drawing/2014/main" val="20002"/>
                    </a:ext>
                  </a:extLst>
                </a:gridCol>
              </a:tblGrid>
              <a:tr h="64312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nenio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m~mona,oc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ke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nenio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n~lai~koc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e~h~r</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ejen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a~napaucic</a:t>
                      </a:r>
                      <a:r>
                        <a:rPr kumimoji="0" lang="en-US" sz="3200" b="0" i="0" u="none" strike="noStrike" cap="none" normalizeH="0" baseline="0" dirty="0">
                          <a:ln>
                            <a:noFill/>
                          </a:ln>
                          <a:solidFill>
                            <a:schemeClr val="tx1"/>
                          </a:solidFill>
                          <a:effectLst/>
                          <a:latin typeface="Coptic1" pitchFamily="2" charset="0"/>
                          <a:cs typeface="Arial" charset="0"/>
                        </a:rPr>
                        <a:t> t/</a:t>
                      </a:r>
                      <a:r>
                        <a:rPr kumimoji="0" lang="en-US" sz="3200" b="0" i="0" u="none" strike="noStrike" cap="none" normalizeH="0" baseline="0" dirty="0" err="1">
                          <a:ln>
                            <a:noFill/>
                          </a:ln>
                          <a:solidFill>
                            <a:schemeClr val="tx1"/>
                          </a:solidFill>
                          <a:effectLst/>
                          <a:latin typeface="Coptic1" pitchFamily="2" charset="0"/>
                          <a:cs typeface="Arial" charset="0"/>
                        </a:rPr>
                        <a:t>rc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rictia~noc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hina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Pi&lt;~</a:t>
                      </a:r>
                      <a:r>
                        <a:rPr kumimoji="0" lang="en-US" sz="3200" b="0" i="0" u="none" strike="noStrike" cap="none" normalizeH="0" baseline="0" dirty="0" err="1">
                          <a:ln>
                            <a:noFill/>
                          </a:ln>
                          <a:solidFill>
                            <a:schemeClr val="tx1"/>
                          </a:solidFill>
                          <a:effectLst/>
                          <a:latin typeface="Coptic1" pitchFamily="2" charset="0"/>
                          <a:cs typeface="Arial" charset="0"/>
                        </a:rPr>
                        <a:t>rictoc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m~ton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n~nou</a:t>
                      </a:r>
                      <a:r>
                        <a:rPr kumimoji="0" lang="en-US" sz="3200" b="0" i="0" u="none" strike="noStrike" cap="none" normalizeH="0" baseline="0" dirty="0" err="1">
                          <a:ln>
                            <a:noFill/>
                          </a:ln>
                          <a:solidFill>
                            <a:schemeClr val="tx1"/>
                          </a:solidFill>
                          <a:effectLst/>
                          <a:latin typeface="Coptic1" pitchFamily="2" charset="0"/>
                          <a:cs typeface="Arial" charset="0"/>
                          <a:sym typeface="Symbol" pitchFamily="18" charset="2"/>
                        </a:rPr>
                        <a:t>'</a:t>
                      </a:r>
                      <a:r>
                        <a:rPr kumimoji="0" lang="en-US" sz="3200" b="0" i="0" u="none" strike="noStrike" cap="none" normalizeH="0" baseline="0" dirty="0" err="1">
                          <a:ln>
                            <a:noFill/>
                          </a:ln>
                          <a:solidFill>
                            <a:schemeClr val="tx1"/>
                          </a:solidFill>
                          <a:effectLst/>
                          <a:latin typeface="Coptic1" pitchFamily="2" charset="0"/>
                          <a:cs typeface="Arial" charset="0"/>
                        </a:rPr>
                        <a:t>u</a:t>
                      </a:r>
                      <a:r>
                        <a:rPr kumimoji="0" lang="en-US" sz="3200" b="0" i="0" u="none" strike="noStrike" cap="none" normalizeH="0" baseline="0" dirty="0">
                          <a:ln>
                            <a:noFill/>
                          </a:ln>
                          <a:solidFill>
                            <a:schemeClr val="tx1"/>
                          </a:solidFill>
                          <a:effectLst/>
                          <a:latin typeface="Coptic1" pitchFamily="2" charset="0"/>
                          <a:cs typeface="Arial" charset="0"/>
                        </a:rPr>
                        <a:t>,/ t/</a:t>
                      </a:r>
                      <a:r>
                        <a:rPr kumimoji="0" lang="en-US" sz="3200" b="0" i="0" u="none" strike="noStrike" cap="none" normalizeH="0" baseline="0" dirty="0" err="1">
                          <a:ln>
                            <a:noFill/>
                          </a:ln>
                          <a:solidFill>
                            <a:schemeClr val="tx1"/>
                          </a:solidFill>
                          <a:effectLst/>
                          <a:latin typeface="Coptic1" pitchFamily="2" charset="0"/>
                          <a:cs typeface="Arial" charset="0"/>
                        </a:rPr>
                        <a:t>rou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piparadicoc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p~ounof</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a~non</a:t>
                      </a:r>
                      <a:r>
                        <a:rPr kumimoji="0" lang="en-US" sz="3200" b="0" i="0" u="none" strike="noStrike" cap="none" normalizeH="0" baseline="0" dirty="0">
                          <a:ln>
                            <a:noFill/>
                          </a:ln>
                          <a:solidFill>
                            <a:schemeClr val="tx1"/>
                          </a:solidFill>
                          <a:effectLst/>
                          <a:latin typeface="Coptic1" pitchFamily="2" charset="0"/>
                          <a:cs typeface="Arial" charset="0"/>
                        </a:rPr>
                        <a:t> de </a:t>
                      </a:r>
                      <a:r>
                        <a:rPr kumimoji="0" lang="en-US" sz="3200" b="0" i="0" u="none" strike="noStrike" cap="none" normalizeH="0" baseline="0" dirty="0" err="1">
                          <a:ln>
                            <a:noFill/>
                          </a:ln>
                          <a:solidFill>
                            <a:schemeClr val="tx1"/>
                          </a:solidFill>
                          <a:effectLst/>
                          <a:latin typeface="Coptic1" pitchFamily="2" charset="0"/>
                          <a:cs typeface="Arial" charset="0"/>
                        </a:rPr>
                        <a:t>hwn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n~tefer</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pinai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n~tef,a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nennobi</a:t>
                      </a:r>
                      <a:r>
                        <a:rPr kumimoji="0" lang="en-US" sz="3200" b="0" i="0" u="none" strike="noStrike" cap="none" normalizeH="0" baseline="0" dirty="0">
                          <a:ln>
                            <a:noFill/>
                          </a:ln>
                          <a:solidFill>
                            <a:schemeClr val="tx1"/>
                          </a:solidFill>
                          <a:effectLst/>
                          <a:latin typeface="Coptic1" pitchFamily="2" charset="0"/>
                          <a:cs typeface="Arial" charset="0"/>
                        </a:rPr>
                        <a:t> nan </a:t>
                      </a:r>
                      <a:r>
                        <a:rPr kumimoji="0" lang="en-US" sz="3200" b="0" i="0" u="none" strike="noStrike" cap="none" normalizeH="0" baseline="0" dirty="0" err="1">
                          <a:ln>
                            <a:noFill/>
                          </a:ln>
                          <a:solidFill>
                            <a:schemeClr val="tx1"/>
                          </a:solidFill>
                          <a:effectLst/>
                          <a:latin typeface="Coptic1" pitchFamily="2" charset="0"/>
                          <a:cs typeface="Arial" charset="0"/>
                        </a:rPr>
                        <a:t>e~bol</a:t>
                      </a:r>
                      <a:r>
                        <a:rPr kumimoji="0" lang="en-US" sz="32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nos pères les moines, nos pères les laïcs et pour le repos de tous les chrétiens. Que Le Christ notre </a:t>
                      </a:r>
                      <a:r>
                        <a:rPr lang="fr-FR" sz="3200" b="0" i="0" u="none" strike="noStrike" kern="1200" baseline="0" dirty="0">
                          <a:solidFill>
                            <a:schemeClr val="tx1"/>
                          </a:solidFill>
                          <a:latin typeface="Arial" panose="020B0604020202020204" pitchFamily="34" charset="0"/>
                          <a:ea typeface="+mn-ea"/>
                          <a:cs typeface="+mn-cs"/>
                        </a:rPr>
                        <a:t>Dieu, accorde le repos à leurs âmes au paradis de la joie, nous prenne en pitié et nous pardonne nos péchés.</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آبائنا الرهبان وآبائنا العلمانيين وعن نياح كل المسيحيين</a:t>
                      </a:r>
                      <a:r>
                        <a:rPr kumimoji="0" lang="en-US"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لكي المسيح إلهنا يُنيح نفوسهم أجمعين في فردوس النعيم ونحنُ أيضاً يصنع معنا رحمة ويغفر لنا خطايانا.</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811038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2641" name="Group 17"/>
          <p:cNvGraphicFramePr>
            <a:graphicFrameLocks noGrp="1"/>
          </p:cNvGraphicFramePr>
          <p:nvPr>
            <p:ph sz="half" idx="1"/>
          </p:nvPr>
        </p:nvGraphicFramePr>
        <p:xfrm>
          <a:off x="-8468" y="0"/>
          <a:ext cx="12208935" cy="6858000"/>
        </p:xfrm>
        <a:graphic>
          <a:graphicData uri="http://schemas.openxmlformats.org/drawingml/2006/table">
            <a:tbl>
              <a:tblPr/>
              <a:tblGrid>
                <a:gridCol w="4426987">
                  <a:extLst>
                    <a:ext uri="{9D8B030D-6E8A-4147-A177-3AD203B41FA5}">
                      <a16:colId xmlns:a16="http://schemas.microsoft.com/office/drawing/2014/main" val="20000"/>
                    </a:ext>
                  </a:extLst>
                </a:gridCol>
                <a:gridCol w="4366639">
                  <a:extLst>
                    <a:ext uri="{9D8B030D-6E8A-4147-A177-3AD203B41FA5}">
                      <a16:colId xmlns:a16="http://schemas.microsoft.com/office/drawing/2014/main" val="20001"/>
                    </a:ext>
                  </a:extLst>
                </a:gridCol>
                <a:gridCol w="3415309">
                  <a:extLst>
                    <a:ext uri="{9D8B030D-6E8A-4147-A177-3AD203B41FA5}">
                      <a16:colId xmlns:a16="http://schemas.microsoft.com/office/drawing/2014/main" val="20002"/>
                    </a:ext>
                  </a:extLst>
                </a:gridCol>
              </a:tblGrid>
              <a:tr h="685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Pilaoc</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1200" cap="none" spc="0" normalizeH="0" baseline="0" noProof="0" dirty="0" err="1">
                          <a:ln>
                            <a:noFill/>
                          </a:ln>
                          <a:solidFill>
                            <a:schemeClr val="tx1"/>
                          </a:solidFill>
                          <a:effectLst/>
                          <a:uLnTx/>
                          <a:uFillTx/>
                          <a:latin typeface="Coptic1" pitchFamily="2" charset="0"/>
                          <a:ea typeface="+mn-ea"/>
                          <a:cs typeface="Arial" charset="0"/>
                        </a:rPr>
                        <a:t>Kurie</a:t>
                      </a:r>
                      <a:r>
                        <a:rPr kumimoji="0" lang="en-US" sz="3200" b="0" i="0" u="none" strike="noStrike" kern="1200" cap="none" spc="0" normalizeH="0" baseline="0" noProof="0" dirty="0">
                          <a:ln>
                            <a:noFill/>
                          </a:ln>
                          <a:solidFill>
                            <a:schemeClr val="tx1"/>
                          </a:solidFill>
                          <a:effectLst/>
                          <a:uLnTx/>
                          <a:uFillTx/>
                          <a:latin typeface="Coptic1" pitchFamily="2" charset="0"/>
                          <a:ea typeface="+mn-ea"/>
                          <a:cs typeface="Arial" charset="0"/>
                        </a:rPr>
                        <a:t>~ </a:t>
                      </a:r>
                      <a:r>
                        <a:rPr kumimoji="0" lang="en-US" sz="3200" b="0" i="0" u="none" strike="noStrike" kern="1200" cap="none" spc="0" normalizeH="0" baseline="0" noProof="0" dirty="0" err="1">
                          <a:ln>
                            <a:noFill/>
                          </a:ln>
                          <a:solidFill>
                            <a:schemeClr val="tx1"/>
                          </a:solidFill>
                          <a:effectLst/>
                          <a:uLnTx/>
                          <a:uFillTx/>
                          <a:latin typeface="Coptic1" pitchFamily="2" charset="0"/>
                          <a:ea typeface="+mn-ea"/>
                          <a:cs typeface="Arial" charset="0"/>
                        </a:rPr>
                        <a:t>e~le</a:t>
                      </a:r>
                      <a:r>
                        <a:rPr kumimoji="0" lang="en-US" sz="3200" b="0" i="0" u="none" strike="noStrike" kern="1200" cap="none" spc="0" normalizeH="0" baseline="0" noProof="0" dirty="0">
                          <a:ln>
                            <a:noFill/>
                          </a:ln>
                          <a:solidFill>
                            <a:schemeClr val="tx1"/>
                          </a:solidFill>
                          <a:effectLst/>
                          <a:uLnTx/>
                          <a:uFillTx/>
                          <a:latin typeface="Coptic1" pitchFamily="2" charset="0"/>
                          <a:ea typeface="+mn-ea"/>
                          <a:cs typeface="Arial" charset="0"/>
                        </a:rPr>
                        <a:t>/~con.</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err="1">
                          <a:ln>
                            <a:noFill/>
                          </a:ln>
                          <a:solidFill>
                            <a:schemeClr val="tx1"/>
                          </a:solidFill>
                          <a:effectLst/>
                          <a:latin typeface="Coptic1" pitchFamily="2" charset="0"/>
                          <a:cs typeface="Arial" charset="0"/>
                        </a:rPr>
                        <a:t>Arikataxioin</a:t>
                      </a:r>
                      <a:r>
                        <a:rPr kumimoji="0" lang="en-US" sz="2900" b="0" i="0" u="none" strike="noStrike" cap="none" normalizeH="0" baseline="0" dirty="0">
                          <a:ln>
                            <a:noFill/>
                          </a:ln>
                          <a:solidFill>
                            <a:schemeClr val="tx1"/>
                          </a:solidFill>
                          <a:effectLst/>
                          <a:latin typeface="Coptic1" pitchFamily="2" charset="0"/>
                          <a:cs typeface="Arial" charset="0"/>
                        </a:rPr>
                        <a:t> P~{</a:t>
                      </a:r>
                      <a:r>
                        <a:rPr kumimoji="0" lang="en-US" sz="2900" b="0" i="0" u="none" strike="noStrike" cap="none" normalizeH="0" baseline="0" dirty="0" err="1">
                          <a:ln>
                            <a:noFill/>
                          </a:ln>
                          <a:solidFill>
                            <a:schemeClr val="tx1"/>
                          </a:solidFill>
                          <a:effectLst/>
                          <a:latin typeface="Coptic1" pitchFamily="2" charset="0"/>
                          <a:cs typeface="Arial" charset="0"/>
                        </a:rPr>
                        <a:t>oic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mam~ton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n~nou</a:t>
                      </a:r>
                      <a:r>
                        <a:rPr kumimoji="0" lang="en-US" sz="2900" b="0" i="0" u="none" strike="noStrike" cap="none" normalizeH="0" baseline="0" dirty="0">
                          <a:ln>
                            <a:noFill/>
                          </a:ln>
                          <a:solidFill>
                            <a:schemeClr val="tx1"/>
                          </a:solidFill>
                          <a:effectLst/>
                          <a:latin typeface="Coptic1" pitchFamily="2" charset="0"/>
                          <a:cs typeface="Arial" charset="0"/>
                        </a:rPr>
                        <a:t>~</a:t>
                      </a:r>
                      <a:r>
                        <a:rPr kumimoji="0" lang="en-US" sz="2900" b="0" i="0" u="none" strike="noStrike" cap="none" normalizeH="0" baseline="0" dirty="0">
                          <a:ln>
                            <a:noFill/>
                          </a:ln>
                          <a:solidFill>
                            <a:schemeClr val="tx1"/>
                          </a:solidFill>
                          <a:effectLst/>
                          <a:latin typeface="Coptic1" pitchFamily="2" charset="0"/>
                          <a:cs typeface="Arial" charset="0"/>
                          <a:sym typeface="Symbol" pitchFamily="18" charset="2"/>
                        </a:rPr>
                        <a:t>'</a:t>
                      </a:r>
                      <a:r>
                        <a:rPr kumimoji="0" lang="en-US" sz="2900" b="0" i="0" u="none" strike="noStrike" cap="none" normalizeH="0" baseline="0" dirty="0">
                          <a:ln>
                            <a:noFill/>
                          </a:ln>
                          <a:solidFill>
                            <a:schemeClr val="tx1"/>
                          </a:solidFill>
                          <a:effectLst/>
                          <a:latin typeface="Coptic1" pitchFamily="2" charset="0"/>
                          <a:cs typeface="Arial" charset="0"/>
                        </a:rPr>
                        <a:t>u,/ t/</a:t>
                      </a:r>
                      <a:r>
                        <a:rPr kumimoji="0" lang="en-US" sz="2900" b="0" i="0" u="none" strike="noStrike" cap="none" normalizeH="0" baseline="0" dirty="0" err="1">
                          <a:ln>
                            <a:noFill/>
                          </a:ln>
                          <a:solidFill>
                            <a:schemeClr val="tx1"/>
                          </a:solidFill>
                          <a:effectLst/>
                          <a:latin typeface="Coptic1" pitchFamily="2" charset="0"/>
                          <a:cs typeface="Arial" charset="0"/>
                        </a:rPr>
                        <a:t>rou</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kenf</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n~nenio</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eyouab</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Abraam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Icaak</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Iakwb</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Sanousou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ouma</a:t>
                      </a:r>
                      <a:r>
                        <a:rPr kumimoji="0" lang="en-US" sz="2900" b="0" i="0" u="none" strike="noStrike" cap="none" normalizeH="0" baseline="0" dirty="0">
                          <a:ln>
                            <a:noFill/>
                          </a:ln>
                          <a:solidFill>
                            <a:schemeClr val="tx1"/>
                          </a:solidFill>
                          <a:effectLst/>
                          <a:latin typeface="Coptic1" pitchFamily="2" charset="0"/>
                          <a:cs typeface="Arial" charset="0"/>
                        </a:rPr>
                        <a:t> n~,~lo/ : </a:t>
                      </a:r>
                      <a:r>
                        <a:rPr kumimoji="0" lang="en-US" sz="2900" b="0" i="0" u="none" strike="noStrike" cap="none" normalizeH="0" baseline="0" dirty="0" err="1">
                          <a:ln>
                            <a:noFill/>
                          </a:ln>
                          <a:solidFill>
                            <a:schemeClr val="tx1"/>
                          </a:solidFill>
                          <a:effectLst/>
                          <a:latin typeface="Coptic1" pitchFamily="2" charset="0"/>
                          <a:cs typeface="Arial" charset="0"/>
                        </a:rPr>
                        <a:t>hijen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vmwou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n~te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p~emton</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piparadicoc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n~te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p~ounof</a:t>
                      </a:r>
                      <a:r>
                        <a:rPr kumimoji="0" lang="en-US" sz="29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700" b="0" i="0" u="sng" strike="noStrike" kern="1200" cap="none" spc="0" normalizeH="0" baseline="0" noProof="0" dirty="0">
                          <a:ln>
                            <a:noFill/>
                          </a:ln>
                          <a:solidFill>
                            <a:srgbClr val="FF9900"/>
                          </a:solidFill>
                          <a:effectLst/>
                          <a:uLnTx/>
                          <a:uFillTx/>
                          <a:latin typeface="Arial" charset="0"/>
                          <a:ea typeface="+mn-ea"/>
                          <a:cs typeface="Arial" charset="0"/>
                        </a:rPr>
                        <a:t>Le peuple :</a:t>
                      </a:r>
                      <a:r>
                        <a:rPr kumimoji="0" lang="en-US" sz="2700" b="0" i="0" u="none" strike="noStrike" kern="1200" cap="none" spc="0" normalizeH="0" baseline="0" noProof="0" dirty="0">
                          <a:ln>
                            <a:noFill/>
                          </a:ln>
                          <a:solidFill>
                            <a:srgbClr val="FFFFFF"/>
                          </a:solidFill>
                          <a:effectLst/>
                          <a:uLnTx/>
                          <a:uFillTx/>
                          <a:latin typeface="Arial" charset="0"/>
                          <a:ea typeface="+mn-ea"/>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700" b="0" i="0" u="none" strike="noStrike" kern="1200" cap="none" spc="0" normalizeH="0" baseline="0" noProof="0" dirty="0" err="1">
                          <a:ln>
                            <a:noFill/>
                          </a:ln>
                          <a:solidFill>
                            <a:schemeClr val="tx1"/>
                          </a:solidFill>
                          <a:effectLst/>
                          <a:uLnTx/>
                          <a:uFillTx/>
                          <a:latin typeface="Arial" charset="0"/>
                          <a:ea typeface="+mn-ea"/>
                          <a:cs typeface="Arial" charset="0"/>
                        </a:rPr>
                        <a:t>Pitié</a:t>
                      </a:r>
                      <a:r>
                        <a:rPr kumimoji="0" lang="en-US" sz="2700" b="0" i="0" u="none" strike="noStrike" kern="1200" cap="none" spc="0" normalizeH="0" baseline="0" noProof="0" dirty="0">
                          <a:ln>
                            <a:noFill/>
                          </a:ln>
                          <a:solidFill>
                            <a:schemeClr val="tx1"/>
                          </a:solidFill>
                          <a:effectLst/>
                          <a:uLnTx/>
                          <a:uFillTx/>
                          <a:latin typeface="Arial" charset="0"/>
                          <a:ea typeface="+mn-ea"/>
                          <a:cs typeface="Arial" charset="0"/>
                        </a:rPr>
                        <a:t> Seigneur</a:t>
                      </a:r>
                      <a:r>
                        <a:rPr kumimoji="0" lang="en-US" sz="2700" b="0" i="0" u="none" strike="noStrike" kern="1200" cap="none" spc="0" normalizeH="0" baseline="0" noProof="0" dirty="0">
                          <a:ln>
                            <a:noFill/>
                          </a:ln>
                          <a:solidFill>
                            <a:srgbClr val="FFFFFF"/>
                          </a:solidFill>
                          <a:effectLst/>
                          <a:uLnTx/>
                          <a:uFillTx/>
                          <a:latin typeface="Arial" charset="0"/>
                          <a:ea typeface="+mn-ea"/>
                          <a:cs typeface="Arial" charset="0"/>
                        </a:rPr>
                        <a:t>.</a:t>
                      </a:r>
                      <a:endParaRPr kumimoji="0" lang="fr-CA" sz="9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Daigne Seigneur accorder le repos à leurs âmes auprès de nos Saints pères Abraham, Isaac et Jacob. </a:t>
                      </a:r>
                      <a:r>
                        <a:rPr kumimoji="0" lang="fr-CA" sz="3200" b="0" i="0" u="none" strike="noStrike" cap="none" normalizeH="0" baseline="0" dirty="0" err="1">
                          <a:ln>
                            <a:noFill/>
                          </a:ln>
                          <a:solidFill>
                            <a:schemeClr val="tx1"/>
                          </a:solidFill>
                          <a:effectLst/>
                          <a:latin typeface="Arial" charset="0"/>
                          <a:cs typeface="Arial" charset="0"/>
                        </a:rPr>
                        <a:t>Garde-les</a:t>
                      </a:r>
                      <a:r>
                        <a:rPr kumimoji="0" lang="fr-CA" sz="3200" b="0" i="0" u="none" strike="noStrike" cap="none" normalizeH="0" baseline="0" dirty="0">
                          <a:ln>
                            <a:noFill/>
                          </a:ln>
                          <a:solidFill>
                            <a:schemeClr val="tx1"/>
                          </a:solidFill>
                          <a:effectLst/>
                          <a:latin typeface="Arial" charset="0"/>
                          <a:cs typeface="Arial" charset="0"/>
                        </a:rPr>
                        <a:t> sur les prés </a:t>
                      </a:r>
                      <a:r>
                        <a:rPr kumimoji="0" lang="fr-FR" sz="3200" b="0" i="0" u="none" strike="noStrike" cap="none" normalizeH="0" baseline="0" dirty="0">
                          <a:ln>
                            <a:noFill/>
                          </a:ln>
                          <a:solidFill>
                            <a:schemeClr val="tx1"/>
                          </a:solidFill>
                          <a:effectLst/>
                          <a:latin typeface="Arial" charset="0"/>
                          <a:cs typeface="Arial" charset="0"/>
                        </a:rPr>
                        <a:t>d’herbe fraîche, près des eaux du repos, au paradis de la joie.</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700" b="0" i="0" u="sng" strike="noStrike" kern="1200" cap="none" spc="0" normalizeH="0" baseline="0" noProof="0" dirty="0">
                          <a:ln>
                            <a:noFill/>
                          </a:ln>
                          <a:solidFill>
                            <a:srgbClr val="FF9900"/>
                          </a:solidFill>
                          <a:effectLst/>
                          <a:uLnTx/>
                          <a:uFillTx/>
                          <a:latin typeface="Arial" charset="0"/>
                          <a:ea typeface="+mn-ea"/>
                          <a:cs typeface="Arial" charset="0"/>
                        </a:rPr>
                        <a:t>الشعب :</a:t>
                      </a:r>
                      <a:endParaRPr kumimoji="0" lang="ar-EG" sz="2700" b="0" i="0" u="sng" strike="noStrike" kern="1200" cap="none" spc="0" normalizeH="0" baseline="0" noProof="0" dirty="0">
                        <a:ln>
                          <a:noFill/>
                        </a:ln>
                        <a:solidFill>
                          <a:srgbClr val="FF9900"/>
                        </a:solidFill>
                        <a:effectLst/>
                        <a:uLnTx/>
                        <a:uFillTx/>
                        <a:latin typeface="Arial" charset="0"/>
                        <a:ea typeface="+mn-ea"/>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700" b="0" i="0" u="none" strike="noStrike" kern="1200" cap="none" spc="0" normalizeH="0" baseline="0" noProof="0" dirty="0">
                          <a:ln>
                            <a:noFill/>
                          </a:ln>
                          <a:solidFill>
                            <a:srgbClr val="FFFFFF"/>
                          </a:solidFill>
                          <a:effectLst/>
                          <a:uLnTx/>
                          <a:uFillTx/>
                          <a:latin typeface="Arial" charset="0"/>
                          <a:ea typeface="+mn-ea"/>
                          <a:cs typeface="Arial" charset="0"/>
                        </a:rPr>
                        <a:t>يا ربُ ارحم.</a:t>
                      </a:r>
                      <a:endParaRPr kumimoji="0" lang="fr-FR" sz="9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تفضل يا رب نيح نفوسهم جميعاً في أحضان آبائنا القديسين إبراهيم وإسحق ويعقوب. عُلهم في موضع خضرة على ماء الراحة في فردوس النعيم</a:t>
                      </a:r>
                      <a:r>
                        <a:rPr kumimoji="0" lang="fr-FR" sz="3700" b="0" i="0" u="none" strike="noStrike" cap="none" normalizeH="0" baseline="0" dirty="0">
                          <a:ln>
                            <a:noFill/>
                          </a:ln>
                          <a:solidFill>
                            <a:schemeClr val="tx1"/>
                          </a:solidFill>
                          <a:effectLst/>
                          <a:latin typeface="Arial" charset="0"/>
                          <a:cs typeface="Arial" charset="0"/>
                        </a:rPr>
                        <a:t>.</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2645628528"/>
              </p:ext>
            </p:extLst>
          </p:nvPr>
        </p:nvGraphicFramePr>
        <p:xfrm>
          <a:off x="0" y="0"/>
          <a:ext cx="12192000" cy="6827520"/>
        </p:xfrm>
        <a:graphic>
          <a:graphicData uri="http://schemas.openxmlformats.org/drawingml/2006/table">
            <a:tbl>
              <a:tblPr/>
              <a:tblGrid>
                <a:gridCol w="4858043">
                  <a:extLst>
                    <a:ext uri="{9D8B030D-6E8A-4147-A177-3AD203B41FA5}">
                      <a16:colId xmlns:a16="http://schemas.microsoft.com/office/drawing/2014/main" val="20000"/>
                    </a:ext>
                  </a:extLst>
                </a:gridCol>
                <a:gridCol w="3989624">
                  <a:extLst>
                    <a:ext uri="{9D8B030D-6E8A-4147-A177-3AD203B41FA5}">
                      <a16:colId xmlns:a16="http://schemas.microsoft.com/office/drawing/2014/main" val="20001"/>
                    </a:ext>
                  </a:extLst>
                </a:gridCol>
                <a:gridCol w="3344333">
                  <a:extLst>
                    <a:ext uri="{9D8B030D-6E8A-4147-A177-3AD203B41FA5}">
                      <a16:colId xmlns:a16="http://schemas.microsoft.com/office/drawing/2014/main" val="20002"/>
                    </a:ext>
                  </a:extLst>
                </a:gridCol>
              </a:tblGrid>
              <a:tr h="3592286">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3300" b="0" i="0" u="none" strike="noStrike" cap="none" normalizeH="0" baseline="0" dirty="0" err="1">
                          <a:ln>
                            <a:noFill/>
                          </a:ln>
                          <a:solidFill>
                            <a:srgbClr val="FFFFFF"/>
                          </a:solidFill>
                          <a:effectLst/>
                          <a:latin typeface="Coptic1" pitchFamily="2" charset="0"/>
                          <a:cs typeface="Arial" charset="0"/>
                        </a:rPr>
                        <a:t>p~co</a:t>
                      </a:r>
                      <a:r>
                        <a:rPr kumimoji="0" lang="en-US" sz="3300" b="0" i="0" u="none" strike="noStrike" cap="none" normalizeH="0" baseline="0" dirty="0">
                          <a:ln>
                            <a:noFill/>
                          </a:ln>
                          <a:solidFill>
                            <a:srgbClr val="FFFFFF"/>
                          </a:solidFill>
                          <a:effectLst/>
                          <a:latin typeface="Coptic1" pitchFamily="2" charset="0"/>
                          <a:cs typeface="Arial" charset="0"/>
                        </a:rPr>
                        <a:t>[</a:t>
                      </a:r>
                      <a:r>
                        <a:rPr kumimoji="0" lang="en-US" sz="3300" b="0" i="0" u="none" strike="noStrike" cap="none" normalizeH="0" baseline="0" dirty="0" err="1">
                          <a:ln>
                            <a:noFill/>
                          </a:ln>
                          <a:solidFill>
                            <a:srgbClr val="FFFFFF"/>
                          </a:solidFill>
                          <a:effectLst/>
                          <a:latin typeface="Coptic1" pitchFamily="2" charset="0"/>
                          <a:cs typeface="Arial" charset="0"/>
                        </a:rPr>
                        <a:t>ni</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n~te</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hanrwmi</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euhwou</a:t>
                      </a:r>
                      <a:r>
                        <a:rPr kumimoji="0" lang="en-US" sz="3300" b="0" i="0" u="none" strike="noStrike" cap="none" normalizeH="0" baseline="0" dirty="0">
                          <a:ln>
                            <a:noFill/>
                          </a:ln>
                          <a:solidFill>
                            <a:srgbClr val="FFFFFF"/>
                          </a:solidFill>
                          <a:effectLst/>
                          <a:latin typeface="Coptic1" pitchFamily="2" charset="0"/>
                          <a:cs typeface="Arial" charset="0"/>
                        </a:rPr>
                        <a:t> : </a:t>
                      </a:r>
                      <a:r>
                        <a:rPr kumimoji="0" lang="en-US" sz="3300" b="0" i="0" u="none" strike="noStrike" cap="none" normalizeH="0" baseline="0" dirty="0" err="1">
                          <a:ln>
                            <a:noFill/>
                          </a:ln>
                          <a:solidFill>
                            <a:srgbClr val="FFFFFF"/>
                          </a:solidFill>
                          <a:effectLst/>
                          <a:latin typeface="Coptic1" pitchFamily="2" charset="0"/>
                          <a:cs typeface="Arial" charset="0"/>
                        </a:rPr>
                        <a:t>nem</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p~twnf</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e~p~swi</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n~te</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hanjaji</a:t>
                      </a:r>
                      <a:r>
                        <a:rPr kumimoji="0" lang="en-US" sz="3300" b="0" i="0" u="none" strike="noStrike" cap="none" normalizeH="0" baseline="0" dirty="0">
                          <a:ln>
                            <a:noFill/>
                          </a:ln>
                          <a:solidFill>
                            <a:srgbClr val="FFFFFF"/>
                          </a:solidFill>
                          <a:effectLst/>
                          <a:latin typeface="Coptic1" pitchFamily="2" charset="0"/>
                          <a:cs typeface="Arial" charset="0"/>
                        </a:rPr>
                        <a:t> n/eth/p </a:t>
                      </a:r>
                      <a:r>
                        <a:rPr kumimoji="0" lang="en-US" sz="3300" b="0" i="0" u="none" strike="noStrike" cap="none" normalizeH="0" baseline="0" dirty="0" err="1">
                          <a:ln>
                            <a:noFill/>
                          </a:ln>
                          <a:solidFill>
                            <a:srgbClr val="FFFFFF"/>
                          </a:solidFill>
                          <a:effectLst/>
                          <a:latin typeface="Coptic1" pitchFamily="2" charset="0"/>
                          <a:cs typeface="Arial" charset="0"/>
                        </a:rPr>
                        <a:t>nem</a:t>
                      </a:r>
                      <a:r>
                        <a:rPr kumimoji="0" lang="en-US" sz="3300" b="0" i="0" u="none" strike="noStrike" cap="none" normalizeH="0" baseline="0" dirty="0">
                          <a:ln>
                            <a:noFill/>
                          </a:ln>
                          <a:solidFill>
                            <a:srgbClr val="FFFFFF"/>
                          </a:solidFill>
                          <a:effectLst/>
                          <a:latin typeface="Coptic1" pitchFamily="2" charset="0"/>
                          <a:cs typeface="Arial" charset="0"/>
                        </a:rPr>
                        <a:t> n/</a:t>
                      </a:r>
                      <a:r>
                        <a:rPr kumimoji="0" lang="en-US" sz="3300" b="0" i="0" u="none" strike="noStrike" cap="none" normalizeH="0" baseline="0" dirty="0" err="1">
                          <a:ln>
                            <a:noFill/>
                          </a:ln>
                          <a:solidFill>
                            <a:srgbClr val="FFFFFF"/>
                          </a:solidFill>
                          <a:effectLst/>
                          <a:latin typeface="Coptic1" pitchFamily="2" charset="0"/>
                          <a:cs typeface="Arial" charset="0"/>
                        </a:rPr>
                        <a:t>eyouwnh</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e~bol</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a~litou</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e~bolharon</a:t>
                      </a:r>
                      <a:r>
                        <a:rPr kumimoji="0" lang="en-US" sz="3300" b="0" i="0" u="none" strike="noStrike" cap="none" normalizeH="0" baseline="0" dirty="0">
                          <a:ln>
                            <a:noFill/>
                          </a:ln>
                          <a:solidFill>
                            <a:srgbClr val="FFFFFF"/>
                          </a:solidFill>
                          <a:effectLst/>
                          <a:latin typeface="Coptic1" pitchFamily="2" charset="0"/>
                          <a:cs typeface="Arial" charset="0"/>
                        </a:rPr>
                        <a:t> : </a:t>
                      </a:r>
                      <a:r>
                        <a:rPr kumimoji="0" lang="fr-CA" sz="3300" b="0" i="0" u="none" strike="noStrike" cap="none" normalizeH="0" baseline="0" dirty="0">
                          <a:ln>
                            <a:noFill/>
                          </a:ln>
                          <a:solidFill>
                            <a:srgbClr val="FFFFFF"/>
                          </a:solidFill>
                          <a:effectLst/>
                          <a:latin typeface="Coptic1" pitchFamily="2" charset="0"/>
                          <a:cs typeface="Arial" charset="0"/>
                        </a:rPr>
                        <a:t>nem </a:t>
                      </a:r>
                      <a:r>
                        <a:rPr kumimoji="0" lang="fr-CA" sz="3300" b="0" i="0" u="none" strike="noStrike" cap="none" normalizeH="0" baseline="0" dirty="0" err="1">
                          <a:ln>
                            <a:noFill/>
                          </a:ln>
                          <a:solidFill>
                            <a:srgbClr val="FFFFFF"/>
                          </a:solidFill>
                          <a:effectLst/>
                          <a:latin typeface="Coptic1" pitchFamily="2" charset="0"/>
                          <a:cs typeface="Arial" charset="0"/>
                        </a:rPr>
                        <a:t>e~bolha</a:t>
                      </a:r>
                      <a:r>
                        <a:rPr kumimoji="0" lang="fr-CA" sz="3300" b="0" i="0" u="none" strike="noStrike" cap="none" normalizeH="0" baseline="0" dirty="0">
                          <a:ln>
                            <a:noFill/>
                          </a:ln>
                          <a:solidFill>
                            <a:srgbClr val="FFFFFF"/>
                          </a:solidFill>
                          <a:effectLst/>
                          <a:latin typeface="Coptic1" pitchFamily="2" charset="0"/>
                          <a:cs typeface="Arial" charset="0"/>
                        </a:rPr>
                        <a:t> </a:t>
                      </a:r>
                      <a:r>
                        <a:rPr kumimoji="0" lang="fr-CA" sz="3300" b="0" i="0" u="none" strike="noStrike" cap="none" normalizeH="0" baseline="0" dirty="0" err="1">
                          <a:ln>
                            <a:noFill/>
                          </a:ln>
                          <a:solidFill>
                            <a:srgbClr val="FFFFFF"/>
                          </a:solidFill>
                          <a:effectLst/>
                          <a:latin typeface="Coptic1" pitchFamily="2" charset="0"/>
                          <a:cs typeface="Arial" charset="0"/>
                        </a:rPr>
                        <a:t>peklaoc</a:t>
                      </a:r>
                      <a:r>
                        <a:rPr kumimoji="0" lang="fr-CA" sz="3300" b="0" i="0" u="none" strike="noStrike" cap="none" normalizeH="0" baseline="0" dirty="0">
                          <a:ln>
                            <a:noFill/>
                          </a:ln>
                          <a:solidFill>
                            <a:srgbClr val="FFFFFF"/>
                          </a:solidFill>
                          <a:effectLst/>
                          <a:latin typeface="Coptic1" pitchFamily="2" charset="0"/>
                          <a:cs typeface="Arial" charset="0"/>
                        </a:rPr>
                        <a:t> t/</a:t>
                      </a:r>
                      <a:r>
                        <a:rPr kumimoji="0" lang="fr-CA" sz="3300" b="0" i="0" u="none" strike="noStrike" cap="none" normalizeH="0" baseline="0" dirty="0" err="1">
                          <a:ln>
                            <a:noFill/>
                          </a:ln>
                          <a:solidFill>
                            <a:srgbClr val="FFFFFF"/>
                          </a:solidFill>
                          <a:effectLst/>
                          <a:latin typeface="Coptic1" pitchFamily="2" charset="0"/>
                          <a:cs typeface="Arial" charset="0"/>
                        </a:rPr>
                        <a:t>rf</a:t>
                      </a:r>
                      <a:r>
                        <a:rPr kumimoji="0" lang="fr-CA" sz="3300" b="0" i="0" u="none" strike="noStrike" cap="none" normalizeH="0" baseline="0" dirty="0">
                          <a:ln>
                            <a:noFill/>
                          </a:ln>
                          <a:solidFill>
                            <a:srgbClr val="FFFFFF"/>
                          </a:solidFill>
                          <a:effectLst/>
                          <a:latin typeface="Coptic1" pitchFamily="2" charset="0"/>
                          <a:cs typeface="Arial" charset="0"/>
                        </a:rPr>
                        <a:t> : nem </a:t>
                      </a:r>
                      <a:r>
                        <a:rPr kumimoji="0" lang="fr-CA" sz="3300" b="0" i="0" u="none" strike="noStrike" cap="none" normalizeH="0" baseline="0" dirty="0" err="1">
                          <a:ln>
                            <a:noFill/>
                          </a:ln>
                          <a:solidFill>
                            <a:srgbClr val="FFFFFF"/>
                          </a:solidFill>
                          <a:effectLst/>
                          <a:latin typeface="Coptic1" pitchFamily="2" charset="0"/>
                          <a:cs typeface="Arial" charset="0"/>
                        </a:rPr>
                        <a:t>e~bol</a:t>
                      </a:r>
                      <a:r>
                        <a:rPr kumimoji="0" lang="fr-CA" sz="3300" b="0" i="0" u="none" strike="noStrike" cap="none" normalizeH="0" baseline="0" dirty="0">
                          <a:ln>
                            <a:noFill/>
                          </a:ln>
                          <a:solidFill>
                            <a:srgbClr val="FFFFFF"/>
                          </a:solidFill>
                          <a:effectLst/>
                          <a:latin typeface="Coptic1" pitchFamily="2" charset="0"/>
                          <a:cs typeface="Arial" charset="0"/>
                        </a:rPr>
                        <a:t> ha </a:t>
                      </a:r>
                      <a:r>
                        <a:rPr kumimoji="0" lang="fr-CA" sz="3300" b="0" i="0" u="none" strike="noStrike" cap="none" normalizeH="0" baseline="0" dirty="0" err="1">
                          <a:ln>
                            <a:noFill/>
                          </a:ln>
                          <a:solidFill>
                            <a:srgbClr val="FFFFFF"/>
                          </a:solidFill>
                          <a:effectLst/>
                          <a:latin typeface="Coptic1" pitchFamily="2" charset="0"/>
                          <a:cs typeface="Arial" charset="0"/>
                        </a:rPr>
                        <a:t>taikolumb</a:t>
                      </a:r>
                      <a:r>
                        <a:rPr kumimoji="0" lang="fr-CA" sz="3300" b="0" i="0" u="none" strike="noStrike" cap="none" normalizeH="0" baseline="0" dirty="0">
                          <a:ln>
                            <a:noFill/>
                          </a:ln>
                          <a:solidFill>
                            <a:srgbClr val="FFFFFF"/>
                          </a:solidFill>
                          <a:effectLst/>
                          <a:latin typeface="Coptic1" pitchFamily="2" charset="0"/>
                          <a:cs typeface="Arial" charset="0"/>
                        </a:rPr>
                        <a:t>/</a:t>
                      </a:r>
                      <a:r>
                        <a:rPr kumimoji="0" lang="fr-CA" sz="3300" b="0" i="0" u="none" strike="noStrike" cap="none" normalizeH="0" baseline="0" dirty="0" err="1">
                          <a:ln>
                            <a:noFill/>
                          </a:ln>
                          <a:solidFill>
                            <a:srgbClr val="FFFFFF"/>
                          </a:solidFill>
                          <a:effectLst/>
                          <a:latin typeface="Coptic1" pitchFamily="2" charset="0"/>
                          <a:cs typeface="Arial" charset="0"/>
                        </a:rPr>
                        <a:t>yra</a:t>
                      </a:r>
                      <a:r>
                        <a:rPr kumimoji="0" lang="fr-CA" sz="3300" b="0" i="0" u="none" strike="noStrike" cap="none" normalizeH="0" baseline="0" dirty="0">
                          <a:ln>
                            <a:noFill/>
                          </a:ln>
                          <a:solidFill>
                            <a:srgbClr val="FFFFFF"/>
                          </a:solidFill>
                          <a:effectLst/>
                          <a:latin typeface="Coptic1" pitchFamily="2" charset="0"/>
                          <a:cs typeface="Arial" charset="0"/>
                        </a:rPr>
                        <a:t> </a:t>
                      </a:r>
                      <a:r>
                        <a:rPr kumimoji="0" lang="fr-CA" sz="3300" b="0" i="0" u="none" strike="noStrike" cap="none" normalizeH="0" baseline="0" dirty="0" err="1">
                          <a:ln>
                            <a:noFill/>
                          </a:ln>
                          <a:solidFill>
                            <a:srgbClr val="FFFFFF"/>
                          </a:solidFill>
                          <a:effectLst/>
                          <a:latin typeface="Coptic1" pitchFamily="2" charset="0"/>
                          <a:cs typeface="Arial" charset="0"/>
                        </a:rPr>
                        <a:t>yai</a:t>
                      </a:r>
                      <a:r>
                        <a:rPr kumimoji="0" lang="en-US" sz="3300" b="0" i="0" u="none" strike="noStrike" cap="none" normalizeH="0" baseline="0" dirty="0">
                          <a:ln>
                            <a:noFill/>
                          </a:ln>
                          <a:solidFill>
                            <a:srgbClr val="FFFFFF"/>
                          </a:solidFill>
                          <a:effectLst/>
                          <a:latin typeface="Coptic1" pitchFamily="2" charset="0"/>
                          <a:cs typeface="Arial" charset="0"/>
                        </a:rPr>
                        <a:t> : </a:t>
                      </a:r>
                      <a:r>
                        <a:rPr kumimoji="0" lang="fr-CA" sz="3300" b="0" i="0" u="none" strike="noStrike" cap="none" normalizeH="0" baseline="0" dirty="0">
                          <a:ln>
                            <a:noFill/>
                          </a:ln>
                          <a:solidFill>
                            <a:srgbClr val="FFFFFF"/>
                          </a:solidFill>
                          <a:effectLst/>
                          <a:latin typeface="Coptic1" pitchFamily="2" charset="0"/>
                          <a:cs typeface="Arial" charset="0"/>
                        </a:rPr>
                        <a:t>nem </a:t>
                      </a:r>
                      <a:r>
                        <a:rPr kumimoji="0" lang="fr-CA" sz="3300" b="0" i="0" u="none" strike="noStrike" cap="none" normalizeH="0" baseline="0" dirty="0" err="1">
                          <a:ln>
                            <a:noFill/>
                          </a:ln>
                          <a:solidFill>
                            <a:srgbClr val="FFFFFF"/>
                          </a:solidFill>
                          <a:effectLst/>
                          <a:latin typeface="Coptic1" pitchFamily="2" charset="0"/>
                          <a:cs typeface="Arial" charset="0"/>
                        </a:rPr>
                        <a:t>e~bolha</a:t>
                      </a:r>
                      <a:r>
                        <a:rPr kumimoji="0" lang="fr-CA" sz="3300" b="0" i="0" u="none" strike="noStrike" cap="none" normalizeH="0" baseline="0" dirty="0">
                          <a:ln>
                            <a:noFill/>
                          </a:ln>
                          <a:solidFill>
                            <a:srgbClr val="FFFFFF"/>
                          </a:solidFill>
                          <a:effectLst/>
                          <a:latin typeface="Coptic1" pitchFamily="2" charset="0"/>
                          <a:cs typeface="Arial" charset="0"/>
                        </a:rPr>
                        <a:t> pai ma </a:t>
                      </a:r>
                      <a:r>
                        <a:rPr kumimoji="0" lang="fr-CA" sz="3300" b="0" i="0" u="none" strike="noStrike" cap="none" normalizeH="0" baseline="0" dirty="0" err="1">
                          <a:ln>
                            <a:noFill/>
                          </a:ln>
                          <a:solidFill>
                            <a:srgbClr val="FFFFFF"/>
                          </a:solidFill>
                          <a:effectLst/>
                          <a:latin typeface="Coptic1" pitchFamily="2" charset="0"/>
                          <a:cs typeface="Arial" charset="0"/>
                        </a:rPr>
                        <a:t>eyouab</a:t>
                      </a:r>
                      <a:r>
                        <a:rPr kumimoji="0" lang="fr-CA" sz="3300" b="0" i="0" u="none" strike="noStrike" cap="none" normalizeH="0" baseline="0" dirty="0">
                          <a:ln>
                            <a:noFill/>
                          </a:ln>
                          <a:solidFill>
                            <a:srgbClr val="FFFFFF"/>
                          </a:solidFill>
                          <a:effectLst/>
                          <a:latin typeface="Coptic1" pitchFamily="2" charset="0"/>
                          <a:cs typeface="Arial" charset="0"/>
                        </a:rPr>
                        <a:t> </a:t>
                      </a:r>
                      <a:r>
                        <a:rPr kumimoji="0" lang="fr-CA" sz="3300" b="0" i="0" u="none" strike="noStrike" cap="none" normalizeH="0" baseline="0" dirty="0" err="1">
                          <a:ln>
                            <a:noFill/>
                          </a:ln>
                          <a:solidFill>
                            <a:srgbClr val="FFFFFF"/>
                          </a:solidFill>
                          <a:effectLst/>
                          <a:latin typeface="Coptic1" pitchFamily="2" charset="0"/>
                          <a:cs typeface="Arial" charset="0"/>
                        </a:rPr>
                        <a:t>n~tak</a:t>
                      </a:r>
                      <a:r>
                        <a:rPr kumimoji="0" lang="fr-CA" sz="3300" b="0" i="0" u="none" strike="noStrike" cap="none" normalizeH="0" baseline="0" dirty="0">
                          <a:ln>
                            <a:noFill/>
                          </a:ln>
                          <a:solidFill>
                            <a:srgbClr val="FFFFFF"/>
                          </a:solidFill>
                          <a:effectLst/>
                          <a:latin typeface="Coptic1" pitchFamily="2" charset="0"/>
                          <a:cs typeface="Arial" charset="0"/>
                        </a:rPr>
                        <a:t> </a:t>
                      </a:r>
                      <a:r>
                        <a:rPr kumimoji="0" lang="fr-CA" sz="3300" b="0" i="0" u="none" strike="noStrike" cap="none" normalizeH="0" baseline="0" dirty="0" err="1">
                          <a:ln>
                            <a:noFill/>
                          </a:ln>
                          <a:solidFill>
                            <a:srgbClr val="FFFFFF"/>
                          </a:solidFill>
                          <a:effectLst/>
                          <a:latin typeface="Coptic1" pitchFamily="2" charset="0"/>
                          <a:cs typeface="Arial" charset="0"/>
                        </a:rPr>
                        <a:t>vai</a:t>
                      </a:r>
                      <a:r>
                        <a:rPr kumimoji="0" lang="fr-CA" sz="3300" b="0" i="0" u="none" strike="noStrike" cap="none" normalizeH="0" baseline="0" dirty="0">
                          <a:ln>
                            <a:noFill/>
                          </a:ln>
                          <a:solidFill>
                            <a:srgbClr val="FFFFFF"/>
                          </a:solidFill>
                          <a:effectLst/>
                          <a:latin typeface="Coptic1" pitchFamily="2" charset="0"/>
                          <a:cs typeface="Arial" charset="0"/>
                        </a:rPr>
                        <a:t> : </a:t>
                      </a:r>
                      <a:r>
                        <a:rPr kumimoji="0" lang="en-US" sz="3300" b="0" i="0" u="none" strike="noStrike" cap="none" normalizeH="0" baseline="0" dirty="0" err="1">
                          <a:ln>
                            <a:noFill/>
                          </a:ln>
                          <a:solidFill>
                            <a:srgbClr val="FFFFFF"/>
                          </a:solidFill>
                          <a:effectLst/>
                          <a:latin typeface="Coptic1" pitchFamily="2" charset="0"/>
                          <a:cs typeface="Arial" charset="0"/>
                        </a:rPr>
                        <a:t>nem</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e~bolha</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taiEkk~l</a:t>
                      </a:r>
                      <a:r>
                        <a:rPr kumimoji="0" lang="en-US" sz="3300" b="0" i="0" u="none" strike="noStrike" cap="none" normalizeH="0" baseline="0" dirty="0">
                          <a:ln>
                            <a:noFill/>
                          </a:ln>
                          <a:solidFill>
                            <a:srgbClr val="FFFFFF"/>
                          </a:solidFill>
                          <a:effectLst/>
                          <a:latin typeface="Coptic1" pitchFamily="2" charset="0"/>
                          <a:cs typeface="Arial" charset="0"/>
                        </a:rPr>
                        <a:t>/</a:t>
                      </a:r>
                      <a:r>
                        <a:rPr kumimoji="0" lang="en-US" sz="3300" b="0" i="0" u="none" strike="noStrike" cap="none" normalizeH="0" baseline="0" dirty="0" err="1">
                          <a:ln>
                            <a:noFill/>
                          </a:ln>
                          <a:solidFill>
                            <a:srgbClr val="FFFFFF"/>
                          </a:solidFill>
                          <a:effectLst/>
                          <a:latin typeface="Coptic1" pitchFamily="2" charset="0"/>
                          <a:cs typeface="Arial" charset="0"/>
                        </a:rPr>
                        <a:t>cia</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vai</a:t>
                      </a:r>
                      <a:r>
                        <a:rPr kumimoji="0" lang="en-US" sz="3300" b="0" i="0" u="none" strike="noStrike" cap="none" normalizeH="0" baseline="0" dirty="0">
                          <a:ln>
                            <a:noFill/>
                          </a:ln>
                          <a:solidFill>
                            <a:srgbClr val="FFFFFF"/>
                          </a:solidFill>
                          <a:effectLst/>
                          <a:latin typeface="Coptic1" pitchFamily="2" charset="0"/>
                          <a:cs typeface="Arial" charset="0"/>
                        </a:rPr>
                        <a:t>.</a:t>
                      </a:r>
                      <a:r>
                        <a:rPr kumimoji="0" lang="en-US" sz="3300" b="0" i="0" u="none" strike="noStrike" cap="none" normalizeH="0" baseline="0" dirty="0">
                          <a:ln>
                            <a:noFill/>
                          </a:ln>
                          <a:solidFill>
                            <a:srgbClr val="FFFFFF"/>
                          </a:solidFill>
                          <a:effectLst/>
                          <a:latin typeface="Arial"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3400" b="0" i="0" u="none" strike="noStrike" cap="none" normalizeH="0" baseline="0" dirty="0">
                          <a:ln>
                            <a:noFill/>
                          </a:ln>
                          <a:solidFill>
                            <a:srgbClr val="FFFFFF"/>
                          </a:solidFill>
                          <a:effectLst/>
                          <a:latin typeface="Arial" charset="0"/>
                          <a:cs typeface="Arial" charset="0"/>
                        </a:rPr>
                        <a:t>toute intrigue des hommes méchants, toute attaque des ennemis visibles et invisibles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3400" b="0" i="0" u="none" strike="noStrike" cap="none" normalizeH="0" baseline="0" dirty="0">
                          <a:ln>
                            <a:noFill/>
                          </a:ln>
                          <a:solidFill>
                            <a:srgbClr val="FFFFFF"/>
                          </a:solidFill>
                          <a:effectLst/>
                          <a:latin typeface="Arial" charset="0"/>
                          <a:cs typeface="Arial" charset="0"/>
                        </a:rPr>
                        <a:t>Éloigne</a:t>
                      </a:r>
                      <a:r>
                        <a:rPr kumimoji="0" lang="fr-CA" sz="3400" b="0" i="0" u="none" strike="noStrike" cap="none" normalizeH="0" baseline="0" dirty="0">
                          <a:ln>
                            <a:noFill/>
                          </a:ln>
                          <a:solidFill>
                            <a:srgbClr val="FFFFFF"/>
                          </a:solidFill>
                          <a:effectLst/>
                          <a:latin typeface="Arial" charset="0"/>
                          <a:cs typeface="Arial" charset="0"/>
                        </a:rPr>
                        <a:t>-les de nous </a:t>
                      </a:r>
                      <a:r>
                        <a:rPr kumimoji="0" lang="fr-FR" sz="3400" b="0" i="0" u="none" strike="noStrike" cap="none" normalizeH="0" baseline="0" dirty="0">
                          <a:ln>
                            <a:noFill/>
                          </a:ln>
                          <a:solidFill>
                            <a:srgbClr val="FFFFFF"/>
                          </a:solidFill>
                          <a:effectLst/>
                          <a:latin typeface="Arial" charset="0"/>
                          <a:cs typeface="Arial" charset="0"/>
                        </a:rPr>
                        <a:t>et de tout ton peuple, et de ce bassin, et de ce lieu saint qui est à Toi </a:t>
                      </a:r>
                      <a:r>
                        <a:rPr kumimoji="0" lang="fr-CA" sz="3400" b="0" i="0" u="none" strike="noStrike" cap="none" normalizeH="0" baseline="0" dirty="0">
                          <a:ln>
                            <a:noFill/>
                          </a:ln>
                          <a:solidFill>
                            <a:srgbClr val="FFFFFF"/>
                          </a:solidFill>
                          <a:effectLst/>
                          <a:latin typeface="Arial" charset="0"/>
                          <a:cs typeface="Arial" charset="0"/>
                        </a:rPr>
                        <a:t>et de cette église.</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rgbClr val="FFFFFF"/>
                          </a:solidFill>
                          <a:effectLst/>
                          <a:latin typeface="Arial" charset="0"/>
                          <a:cs typeface="Arial" charset="0"/>
                        </a:rPr>
                        <a:t>ومؤامرة الناس الأشرار وقيام الأعداء الخفيين والظاهرين،</a:t>
                      </a:r>
                      <a:r>
                        <a:rPr kumimoji="0" lang="fr-FR" sz="4300" b="0" i="0" u="none" strike="noStrike" cap="none" normalizeH="0" baseline="0" dirty="0">
                          <a:ln>
                            <a:noFill/>
                          </a:ln>
                          <a:solidFill>
                            <a:srgbClr val="FFFFFF"/>
                          </a:solidFill>
                          <a:effectLst/>
                          <a:latin typeface="Arial" charset="0"/>
                          <a:cs typeface="Arial" charset="0"/>
                        </a:rPr>
                        <a:t> </a:t>
                      </a:r>
                      <a:r>
                        <a:rPr kumimoji="0" lang="ar-SA" sz="4300" b="0" i="0" u="none" strike="noStrike" cap="none" normalizeH="0" baseline="0" dirty="0">
                          <a:ln>
                            <a:noFill/>
                          </a:ln>
                          <a:solidFill>
                            <a:srgbClr val="FFFFFF"/>
                          </a:solidFill>
                          <a:effectLst/>
                          <a:latin typeface="Arial" charset="0"/>
                          <a:cs typeface="Arial" charset="0"/>
                        </a:rPr>
                        <a:t>انزعها عنا، وعن سائر شعبك،</a:t>
                      </a:r>
                      <a:r>
                        <a:rPr kumimoji="0" lang="fr-FR" sz="4300" b="0" i="0" u="none" strike="noStrike" cap="none" normalizeH="0" baseline="0" dirty="0">
                          <a:ln>
                            <a:noFill/>
                          </a:ln>
                          <a:solidFill>
                            <a:srgbClr val="FFFFFF"/>
                          </a:solidFill>
                          <a:effectLst/>
                          <a:latin typeface="Arial" charset="0"/>
                          <a:cs typeface="Arial" charset="0"/>
                        </a:rPr>
                        <a:t> </a:t>
                      </a:r>
                      <a:r>
                        <a:rPr kumimoji="0" lang="ar-AE" sz="4300" b="0" i="0" u="none" strike="noStrike" cap="none" normalizeH="0" baseline="0" dirty="0">
                          <a:ln>
                            <a:noFill/>
                          </a:ln>
                          <a:solidFill>
                            <a:srgbClr val="FFFFFF"/>
                          </a:solidFill>
                          <a:effectLst/>
                          <a:latin typeface="Arial" charset="0"/>
                          <a:cs typeface="Arial" charset="0"/>
                        </a:rPr>
                        <a:t>وعن هذه </a:t>
                      </a:r>
                      <a:r>
                        <a:rPr kumimoji="0" lang="ar-AE" sz="4300" b="0" i="0" u="none" strike="noStrike" cap="none" normalizeH="0" baseline="0" dirty="0" err="1">
                          <a:ln>
                            <a:noFill/>
                          </a:ln>
                          <a:solidFill>
                            <a:srgbClr val="FFFFFF"/>
                          </a:solidFill>
                          <a:effectLst/>
                          <a:latin typeface="Arial" charset="0"/>
                          <a:cs typeface="Arial" charset="0"/>
                        </a:rPr>
                        <a:t>الفسقيةِ</a:t>
                      </a:r>
                      <a:r>
                        <a:rPr kumimoji="0" lang="ar-SA" sz="4300" b="0" i="0" u="none" strike="noStrike" cap="none" normalizeH="0" baseline="0" dirty="0">
                          <a:ln>
                            <a:noFill/>
                          </a:ln>
                          <a:solidFill>
                            <a:srgbClr val="FFFFFF"/>
                          </a:solidFill>
                          <a:effectLst/>
                          <a:latin typeface="Arial" charset="0"/>
                          <a:cs typeface="Arial" charset="0"/>
                        </a:rPr>
                        <a:t>، وعن مَوضعِكَ المُقدس هذا</a:t>
                      </a:r>
                      <a:r>
                        <a:rPr kumimoji="0" lang="fr-FR" sz="4300" b="0" i="0" u="none" strike="noStrike" cap="none" normalizeH="0" baseline="0" dirty="0">
                          <a:ln>
                            <a:noFill/>
                          </a:ln>
                          <a:solidFill>
                            <a:srgbClr val="FFFFFF"/>
                          </a:solidFill>
                          <a:effectLst/>
                          <a:latin typeface="Arial" charset="0"/>
                          <a:cs typeface="Arial" charset="0"/>
                        </a:rPr>
                        <a:t> </a:t>
                      </a:r>
                      <a:r>
                        <a:rPr kumimoji="0" lang="ar-SA" sz="4300" b="0" i="0" u="none" strike="noStrike" cap="none" normalizeH="0" baseline="0" dirty="0">
                          <a:ln>
                            <a:noFill/>
                          </a:ln>
                          <a:solidFill>
                            <a:srgbClr val="FFFFFF"/>
                          </a:solidFill>
                          <a:effectLst/>
                          <a:latin typeface="Arial" charset="0"/>
                          <a:cs typeface="Arial" charset="0"/>
                        </a:rPr>
                        <a:t>وعن هَذِه الكنيسة.</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559565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78841" name="Group 25"/>
          <p:cNvGraphicFramePr>
            <a:graphicFrameLocks noGrp="1"/>
          </p:cNvGraphicFramePr>
          <p:nvPr>
            <p:ph sz="half" idx="1"/>
          </p:nvPr>
        </p:nvGraphicFramePr>
        <p:xfrm>
          <a:off x="0" y="110067"/>
          <a:ext cx="12192000" cy="6163733"/>
        </p:xfrm>
        <a:graphic>
          <a:graphicData uri="http://schemas.openxmlformats.org/drawingml/2006/table">
            <a:tbl>
              <a:tblPr/>
              <a:tblGrid>
                <a:gridCol w="4470400">
                  <a:extLst>
                    <a:ext uri="{9D8B030D-6E8A-4147-A177-3AD203B41FA5}">
                      <a16:colId xmlns:a16="http://schemas.microsoft.com/office/drawing/2014/main" val="20000"/>
                    </a:ext>
                  </a:extLst>
                </a:gridCol>
                <a:gridCol w="4337957">
                  <a:extLst>
                    <a:ext uri="{9D8B030D-6E8A-4147-A177-3AD203B41FA5}">
                      <a16:colId xmlns:a16="http://schemas.microsoft.com/office/drawing/2014/main" val="20001"/>
                    </a:ext>
                  </a:extLst>
                </a:gridCol>
                <a:gridCol w="3383643">
                  <a:extLst>
                    <a:ext uri="{9D8B030D-6E8A-4147-A177-3AD203B41FA5}">
                      <a16:colId xmlns:a16="http://schemas.microsoft.com/office/drawing/2014/main" val="20002"/>
                    </a:ext>
                  </a:extLst>
                </a:gridCol>
              </a:tblGrid>
              <a:tr h="616373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Pimae~tafvwt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e~boln~q</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n~je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pim~kah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n~h</a:t>
                      </a:r>
                      <a:r>
                        <a:rPr kumimoji="0" lang="en-US" sz="3200" b="0" i="0" u="none" strike="noStrike" cap="none" normalizeH="0" baseline="0" dirty="0">
                          <a:ln>
                            <a:noFill/>
                          </a:ln>
                          <a:solidFill>
                            <a:schemeClr val="tx1"/>
                          </a:solidFill>
                          <a:effectLst/>
                          <a:latin typeface="Coptic1" pitchFamily="2" charset="0"/>
                          <a:cs typeface="Arial" charset="0"/>
                        </a:rPr>
                        <a:t>/t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lup</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pifia~hom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v~ouwini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eyouab</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n~tak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Eke~tounoc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n~toukecarx</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pie~hoou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e~takyasf</a:t>
                      </a:r>
                      <a:r>
                        <a:rPr kumimoji="0" lang="en-US" sz="3200" b="0" i="0" u="none" strike="noStrike" cap="none" normalizeH="0" baseline="0" dirty="0">
                          <a:ln>
                            <a:noFill/>
                          </a:ln>
                          <a:solidFill>
                            <a:schemeClr val="tx1"/>
                          </a:solidFill>
                          <a:effectLst/>
                          <a:latin typeface="Coptic1" pitchFamily="2" charset="0"/>
                          <a:cs typeface="Arial" charset="0"/>
                        </a:rPr>
                        <a:t> kata </a:t>
                      </a:r>
                      <a:r>
                        <a:rPr kumimoji="0" lang="en-US" sz="3200" b="0" i="0" u="none" strike="noStrike" cap="none" normalizeH="0" baseline="0" dirty="0" err="1">
                          <a:ln>
                            <a:noFill/>
                          </a:ln>
                          <a:solidFill>
                            <a:schemeClr val="tx1"/>
                          </a:solidFill>
                          <a:effectLst/>
                          <a:latin typeface="Coptic1" pitchFamily="2" charset="0"/>
                          <a:cs typeface="Arial" charset="0"/>
                        </a:rPr>
                        <a:t>neke~paggelia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m~m</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n~atmeynouj</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Le lieu qu’ont quitté toute tristesse, toute affliction et toute plainte dans la lumière de Tes Saints. </a:t>
                      </a:r>
                      <a:r>
                        <a:rPr lang="fr-FR" sz="3200" kern="1200" dirty="0">
                          <a:solidFill>
                            <a:schemeClr val="tx1"/>
                          </a:solidFill>
                          <a:effectLst/>
                          <a:latin typeface="Arial" panose="020B0604020202020204" pitchFamily="34" charset="0"/>
                          <a:ea typeface="+mn-ea"/>
                          <a:cs typeface="+mn-cs"/>
                        </a:rPr>
                        <a:t>Ressuscite-les Seigneur au jour que Tu as fixé selon Tes promesses vraies et honnêtes.</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الموضع الذي هرب منه الحزن والكآبة والتنهد في نور قديسيك.</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أقم أجسادهم في اليوم الذي رَسمتهُ كمواعيدِكَ الحقيقية غير الكاذبة.</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4697" name="Group 25"/>
          <p:cNvGraphicFramePr>
            <a:graphicFrameLocks noGrp="1"/>
          </p:cNvGraphicFramePr>
          <p:nvPr>
            <p:ph sz="half" idx="1"/>
          </p:nvPr>
        </p:nvGraphicFramePr>
        <p:xfrm>
          <a:off x="0" y="-4185"/>
          <a:ext cx="12192000" cy="6258560"/>
        </p:xfrm>
        <a:graphic>
          <a:graphicData uri="http://schemas.openxmlformats.org/drawingml/2006/table">
            <a:tbl>
              <a:tblPr/>
              <a:tblGrid>
                <a:gridCol w="4586068">
                  <a:extLst>
                    <a:ext uri="{9D8B030D-6E8A-4147-A177-3AD203B41FA5}">
                      <a16:colId xmlns:a16="http://schemas.microsoft.com/office/drawing/2014/main" val="20000"/>
                    </a:ext>
                  </a:extLst>
                </a:gridCol>
                <a:gridCol w="4092265">
                  <a:extLst>
                    <a:ext uri="{9D8B030D-6E8A-4147-A177-3AD203B41FA5}">
                      <a16:colId xmlns:a16="http://schemas.microsoft.com/office/drawing/2014/main" val="20001"/>
                    </a:ext>
                  </a:extLst>
                </a:gridCol>
                <a:gridCol w="3513667">
                  <a:extLst>
                    <a:ext uri="{9D8B030D-6E8A-4147-A177-3AD203B41FA5}">
                      <a16:colId xmlns:a16="http://schemas.microsoft.com/office/drawing/2014/main" val="20002"/>
                    </a:ext>
                  </a:extLst>
                </a:gridCol>
              </a:tblGrid>
              <a:tr h="62585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Eke~er,arizecye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nwou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n~nia~gayon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neke~pagglia</a:t>
                      </a:r>
                      <a:r>
                        <a:rPr kumimoji="0" lang="en-US" sz="3700" b="0" i="0" u="none" strike="noStrike" cap="none" normalizeH="0" baseline="0" dirty="0">
                          <a:ln>
                            <a:noFill/>
                          </a:ln>
                          <a:solidFill>
                            <a:schemeClr val="tx1"/>
                          </a:solidFill>
                          <a:effectLst/>
                          <a:latin typeface="Coptic1" pitchFamily="2" charset="0"/>
                          <a:cs typeface="Arial" charset="0"/>
                        </a:rPr>
                        <a:t>~ : n/</a:t>
                      </a:r>
                      <a:r>
                        <a:rPr kumimoji="0" lang="en-US" sz="3700" b="0" i="0" u="none" strike="noStrike" cap="none" normalizeH="0" baseline="0" dirty="0" err="1">
                          <a:ln>
                            <a:noFill/>
                          </a:ln>
                          <a:solidFill>
                            <a:schemeClr val="tx1"/>
                          </a:solidFill>
                          <a:effectLst/>
                          <a:latin typeface="Coptic1" pitchFamily="2" charset="0"/>
                          <a:cs typeface="Arial" charset="0"/>
                        </a:rPr>
                        <a:t>e~te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m~pe</a:t>
                      </a:r>
                      <a:r>
                        <a:rPr kumimoji="0" lang="en-US" sz="3700" b="0" i="0" u="none" strike="noStrike" cap="none" normalizeH="0" baseline="0" dirty="0">
                          <a:ln>
                            <a:noFill/>
                          </a:ln>
                          <a:solidFill>
                            <a:schemeClr val="tx1"/>
                          </a:solidFill>
                          <a:effectLst/>
                          <a:latin typeface="Coptic1" pitchFamily="2" charset="0"/>
                          <a:cs typeface="Arial" charset="0"/>
                        </a:rPr>
                        <a:t> bal </a:t>
                      </a:r>
                      <a:r>
                        <a:rPr kumimoji="0" lang="en-US" sz="3700" b="0" i="0" u="none" strike="noStrike" cap="none" normalizeH="0" baseline="0" dirty="0" err="1">
                          <a:ln>
                            <a:noFill/>
                          </a:ln>
                          <a:solidFill>
                            <a:schemeClr val="tx1"/>
                          </a:solidFill>
                          <a:effectLst/>
                          <a:latin typeface="Coptic1" pitchFamily="2" charset="0"/>
                          <a:cs typeface="Arial" charset="0"/>
                        </a:rPr>
                        <a:t>nau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e~rwou</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oude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masj</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coymou</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oude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m~poui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e~h~r</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e~jen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p~h</a:t>
                      </a:r>
                      <a:r>
                        <a:rPr kumimoji="0" lang="en-US" sz="3700" b="0" i="0" u="none" strike="noStrike" cap="none" normalizeH="0" baseline="0" dirty="0">
                          <a:ln>
                            <a:noFill/>
                          </a:ln>
                          <a:solidFill>
                            <a:schemeClr val="tx1"/>
                          </a:solidFill>
                          <a:effectLst/>
                          <a:latin typeface="Coptic1" pitchFamily="2" charset="0"/>
                          <a:cs typeface="Arial" charset="0"/>
                        </a:rPr>
                        <a:t>/t </a:t>
                      </a:r>
                      <a:r>
                        <a:rPr kumimoji="0" lang="en-US" sz="3700" b="0" i="0" u="none" strike="noStrike" cap="none" normalizeH="0" baseline="0" dirty="0" err="1">
                          <a:ln>
                            <a:noFill/>
                          </a:ln>
                          <a:solidFill>
                            <a:schemeClr val="tx1"/>
                          </a:solidFill>
                          <a:effectLst/>
                          <a:latin typeface="Coptic1" pitchFamily="2" charset="0"/>
                          <a:cs typeface="Arial" charset="0"/>
                        </a:rPr>
                        <a:t>n~rwmi</a:t>
                      </a:r>
                      <a:r>
                        <a:rPr kumimoji="0" lang="en-US" sz="3700" b="0" i="0" u="none" strike="noStrike" cap="none" normalizeH="0" baseline="0" dirty="0">
                          <a:ln>
                            <a:noFill/>
                          </a:ln>
                          <a:solidFill>
                            <a:schemeClr val="tx1"/>
                          </a:solidFill>
                          <a:effectLst/>
                          <a:latin typeface="Coptic1" pitchFamily="2" charset="0"/>
                          <a:cs typeface="Arial" charset="0"/>
                        </a:rPr>
                        <a:t>. N/</a:t>
                      </a:r>
                      <a:r>
                        <a:rPr kumimoji="0" lang="en-US" sz="3700" b="0" i="0" u="none" strike="noStrike" cap="none" normalizeH="0" baseline="0" dirty="0" err="1">
                          <a:ln>
                            <a:noFill/>
                          </a:ln>
                          <a:solidFill>
                            <a:schemeClr val="tx1"/>
                          </a:solidFill>
                          <a:effectLst/>
                          <a:latin typeface="Coptic1" pitchFamily="2" charset="0"/>
                          <a:cs typeface="Arial" charset="0"/>
                        </a:rPr>
                        <a:t>e~takcebtwtou</a:t>
                      </a:r>
                      <a:r>
                        <a:rPr kumimoji="0" lang="en-US" sz="3700" b="0" i="0" u="none" strike="noStrike" cap="none" normalizeH="0" baseline="0" dirty="0">
                          <a:ln>
                            <a:noFill/>
                          </a:ln>
                          <a:solidFill>
                            <a:schemeClr val="tx1"/>
                          </a:solidFill>
                          <a:effectLst/>
                          <a:latin typeface="Coptic1" pitchFamily="2" charset="0"/>
                          <a:cs typeface="Arial" charset="0"/>
                        </a:rPr>
                        <a:t> V~} </a:t>
                      </a:r>
                      <a:r>
                        <a:rPr kumimoji="0" lang="en-US" sz="3700" b="0" i="0" u="none" strike="noStrike" cap="none" normalizeH="0" baseline="0" dirty="0" err="1">
                          <a:ln>
                            <a:noFill/>
                          </a:ln>
                          <a:solidFill>
                            <a:schemeClr val="tx1"/>
                          </a:solidFill>
                          <a:effectLst/>
                          <a:latin typeface="Coptic1" pitchFamily="2" charset="0"/>
                          <a:cs typeface="Arial" charset="0"/>
                        </a:rPr>
                        <a:t>n~n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eymei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m~PekRan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e~youab</a:t>
                      </a:r>
                      <a:r>
                        <a:rPr kumimoji="0" lang="en-US" sz="3700" b="0" i="0" u="none" strike="noStrike" cap="none" normalizeH="0" baseline="0" dirty="0">
                          <a:ln>
                            <a:noFill/>
                          </a:ln>
                          <a:solidFill>
                            <a:schemeClr val="tx1"/>
                          </a:solidFill>
                          <a:effectLst/>
                          <a:latin typeface="Coptic1" pitchFamily="2" charset="0"/>
                          <a:cs typeface="Arial" charset="0"/>
                        </a:rPr>
                        <a:t>.</a:t>
                      </a: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Accorde-leur les biens que Tu as promis : ce que l’œil n’a jamais vu, que l’oreille n’a jamais entendu, que le cœur de l’homme n’a jamais conçu </a:t>
                      </a:r>
                      <a:r>
                        <a:rPr lang="fr-FR" sz="3200" kern="1200" dirty="0">
                          <a:solidFill>
                            <a:schemeClr val="tx1"/>
                          </a:solidFill>
                          <a:effectLst/>
                          <a:latin typeface="Arial" panose="020B0604020202020204" pitchFamily="34" charset="0"/>
                          <a:ea typeface="+mn-ea"/>
                          <a:cs typeface="+mn-cs"/>
                        </a:rPr>
                        <a:t>et que Tu as préparés, ô Dieu, pour ceux qui aiment Ton saint Nom.</a:t>
                      </a:r>
                      <a:endParaRPr kumimoji="0" lang="fr-CA" sz="3200" b="0" i="0" u="none" strike="noStrike" cap="none" normalizeH="0" baseline="0" dirty="0">
                        <a:ln>
                          <a:noFill/>
                        </a:ln>
                        <a:solidFill>
                          <a:schemeClr val="tx1"/>
                        </a:solidFill>
                        <a:effectLst/>
                        <a:latin typeface="Arial" charset="0"/>
                        <a:cs typeface="Arial" charset="0"/>
                      </a:endParaRP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هَب لهم خيرات مواعيدك. ما لم تره عين ولم تسمع به أذن ولم يخطر على قلب بشر ما أعدَدتَه يا الله </a:t>
                      </a:r>
                      <a:r>
                        <a:rPr kumimoji="0" lang="ar-SA" sz="4300" b="0" i="0" u="none" strike="noStrike" cap="none" normalizeH="0" baseline="0" dirty="0" err="1">
                          <a:ln>
                            <a:noFill/>
                          </a:ln>
                          <a:solidFill>
                            <a:schemeClr val="tx1"/>
                          </a:solidFill>
                          <a:effectLst/>
                          <a:latin typeface="Arial" charset="0"/>
                          <a:cs typeface="Arial" charset="0"/>
                        </a:rPr>
                        <a:t>لمُحبى</a:t>
                      </a:r>
                      <a:r>
                        <a:rPr kumimoji="0" lang="ar-SA" sz="4300" b="0" i="0" u="none" strike="noStrike" cap="none" normalizeH="0" baseline="0" dirty="0">
                          <a:ln>
                            <a:noFill/>
                          </a:ln>
                          <a:solidFill>
                            <a:schemeClr val="tx1"/>
                          </a:solidFill>
                          <a:effectLst/>
                          <a:latin typeface="Arial" charset="0"/>
                          <a:cs typeface="Arial" charset="0"/>
                        </a:rPr>
                        <a:t> اسمُكَ القدوس.</a:t>
                      </a:r>
                      <a:endParaRPr kumimoji="0" lang="en-CA" sz="4300" b="0" i="0" u="none" strike="noStrike" cap="none" normalizeH="0" baseline="0" dirty="0">
                        <a:ln>
                          <a:noFill/>
                        </a:ln>
                        <a:solidFill>
                          <a:schemeClr val="tx1"/>
                        </a:solidFill>
                        <a:effectLst/>
                        <a:latin typeface="Arial" charset="0"/>
                        <a:cs typeface="Arial" charset="0"/>
                      </a:endParaRPr>
                    </a:p>
                  </a:txBody>
                  <a:tcPr marL="120000" marR="120000"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6743" name="Group 23"/>
          <p:cNvGraphicFramePr>
            <a:graphicFrameLocks noGrp="1"/>
          </p:cNvGraphicFramePr>
          <p:nvPr>
            <p:ph sz="half" idx="1"/>
          </p:nvPr>
        </p:nvGraphicFramePr>
        <p:xfrm>
          <a:off x="0" y="0"/>
          <a:ext cx="12192000" cy="6392333"/>
        </p:xfrm>
        <a:graphic>
          <a:graphicData uri="http://schemas.openxmlformats.org/drawingml/2006/table">
            <a:tbl>
              <a:tblPr/>
              <a:tblGrid>
                <a:gridCol w="4470400">
                  <a:extLst>
                    <a:ext uri="{9D8B030D-6E8A-4147-A177-3AD203B41FA5}">
                      <a16:colId xmlns:a16="http://schemas.microsoft.com/office/drawing/2014/main" val="20000"/>
                    </a:ext>
                  </a:extLst>
                </a:gridCol>
                <a:gridCol w="44450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639233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je </a:t>
                      </a:r>
                      <a:r>
                        <a:rPr kumimoji="0" lang="en-US" sz="3700" b="0" i="0" u="none" strike="noStrike" cap="none" normalizeH="0" baseline="0" dirty="0" err="1">
                          <a:ln>
                            <a:noFill/>
                          </a:ln>
                          <a:solidFill>
                            <a:schemeClr val="tx1"/>
                          </a:solidFill>
                          <a:effectLst/>
                          <a:latin typeface="Coptic1" pitchFamily="2" charset="0"/>
                          <a:cs typeface="Arial" charset="0"/>
                        </a:rPr>
                        <a:t>m~mon</a:t>
                      </a:r>
                      <a:r>
                        <a:rPr kumimoji="0" lang="en-US" sz="3700" b="0" i="0" u="none" strike="noStrike" cap="none" normalizeH="0" baseline="0" dirty="0">
                          <a:ln>
                            <a:noFill/>
                          </a:ln>
                          <a:solidFill>
                            <a:schemeClr val="tx1"/>
                          </a:solidFill>
                          <a:effectLst/>
                          <a:latin typeface="Coptic1" pitchFamily="2" charset="0"/>
                          <a:cs typeface="Arial" charset="0"/>
                        </a:rPr>
                        <a:t> mou sop </a:t>
                      </a:r>
                      <a:r>
                        <a:rPr kumimoji="0" lang="en-US" sz="3700" b="0" i="0" u="none" strike="noStrike" cap="none" normalizeH="0" baseline="0" dirty="0" err="1">
                          <a:ln>
                            <a:noFill/>
                          </a:ln>
                          <a:solidFill>
                            <a:schemeClr val="tx1"/>
                          </a:solidFill>
                          <a:effectLst/>
                          <a:latin typeface="Coptic1" pitchFamily="2" charset="0"/>
                          <a:cs typeface="Arial" charset="0"/>
                        </a:rPr>
                        <a:t>n~neke~biaik</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alla</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ououwteb</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e~bol</a:t>
                      </a:r>
                      <a:r>
                        <a:rPr kumimoji="0" lang="en-US" sz="3700" b="0" i="0" u="none" strike="noStrike" cap="none" normalizeH="0" baseline="0" dirty="0">
                          <a:ln>
                            <a:noFill/>
                          </a:ln>
                          <a:solidFill>
                            <a:schemeClr val="tx1"/>
                          </a:solidFill>
                          <a:effectLst/>
                          <a:latin typeface="Coptic1" pitchFamily="2" charset="0"/>
                          <a:cs typeface="Arial" charset="0"/>
                        </a:rPr>
                        <a:t> pe. </a:t>
                      </a:r>
                      <a:r>
                        <a:rPr kumimoji="0" lang="en-US" sz="3700" b="0" i="0" u="none" strike="noStrike" cap="none" normalizeH="0" baseline="0" dirty="0" err="1">
                          <a:ln>
                            <a:noFill/>
                          </a:ln>
                          <a:solidFill>
                            <a:schemeClr val="tx1"/>
                          </a:solidFill>
                          <a:effectLst/>
                          <a:latin typeface="Coptic1" pitchFamily="2" charset="0"/>
                          <a:cs typeface="Arial" charset="0"/>
                        </a:rPr>
                        <a:t>Icje</a:t>
                      </a:r>
                      <a:r>
                        <a:rPr kumimoji="0" lang="en-US" sz="3700" b="0" i="0" u="none" strike="noStrike" cap="none" normalizeH="0" baseline="0" dirty="0">
                          <a:ln>
                            <a:noFill/>
                          </a:ln>
                          <a:solidFill>
                            <a:schemeClr val="tx1"/>
                          </a:solidFill>
                          <a:effectLst/>
                          <a:latin typeface="Coptic1" pitchFamily="2" charset="0"/>
                          <a:cs typeface="Arial" charset="0"/>
                        </a:rPr>
                        <a:t> de </a:t>
                      </a:r>
                      <a:r>
                        <a:rPr kumimoji="0" lang="en-US" sz="3700" b="0" i="0" u="none" strike="noStrike" cap="none" normalizeH="0" baseline="0" dirty="0" err="1">
                          <a:ln>
                            <a:noFill/>
                          </a:ln>
                          <a:solidFill>
                            <a:schemeClr val="tx1"/>
                          </a:solidFill>
                          <a:effectLst/>
                          <a:latin typeface="Coptic1" pitchFamily="2" charset="0"/>
                          <a:cs typeface="Arial" charset="0"/>
                        </a:rPr>
                        <a:t>ouon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oumeta~mel</a:t>
                      </a:r>
                      <a:r>
                        <a:rPr kumimoji="0" lang="en-US" sz="3700" b="0" i="0" u="none" strike="noStrike" cap="none" normalizeH="0" baseline="0" dirty="0">
                          <a:ln>
                            <a:noFill/>
                          </a:ln>
                          <a:solidFill>
                            <a:schemeClr val="tx1"/>
                          </a:solidFill>
                          <a:effectLst/>
                          <a:latin typeface="Coptic1" pitchFamily="2" charset="0"/>
                          <a:cs typeface="Arial" charset="0"/>
                        </a:rPr>
                        <a:t>/c [</a:t>
                      </a:r>
                      <a:r>
                        <a:rPr kumimoji="0" lang="en-US" sz="3700" b="0" i="0" u="none" strike="noStrike" cap="none" normalizeH="0" baseline="0" dirty="0" err="1">
                          <a:ln>
                            <a:noFill/>
                          </a:ln>
                          <a:solidFill>
                            <a:schemeClr val="tx1"/>
                          </a:solidFill>
                          <a:effectLst/>
                          <a:latin typeface="Coptic1" pitchFamily="2" charset="0"/>
                          <a:cs typeface="Arial" charset="0"/>
                        </a:rPr>
                        <a:t>ie~rwou</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ie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oumetat</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h~y</a:t>
                      </a:r>
                      <a:r>
                        <a:rPr kumimoji="0" lang="en-US" sz="3700" b="0" i="0" u="none" strike="noStrike" cap="none" normalizeH="0" baseline="0" dirty="0">
                          <a:ln>
                            <a:noFill/>
                          </a:ln>
                          <a:solidFill>
                            <a:schemeClr val="tx1"/>
                          </a:solidFill>
                          <a:effectLst/>
                          <a:latin typeface="Coptic1" pitchFamily="2" charset="0"/>
                          <a:cs typeface="Arial" charset="0"/>
                        </a:rPr>
                        <a:t>/f </a:t>
                      </a:r>
                      <a:r>
                        <a:rPr kumimoji="0" lang="en-US" sz="3700" b="0" i="0" u="none" strike="noStrike" cap="none" normalizeH="0" baseline="0" dirty="0" err="1">
                          <a:ln>
                            <a:noFill/>
                          </a:ln>
                          <a:solidFill>
                            <a:schemeClr val="tx1"/>
                          </a:solidFill>
                          <a:effectLst/>
                          <a:latin typeface="Coptic1" pitchFamily="2" charset="0"/>
                          <a:cs typeface="Arial" charset="0"/>
                        </a:rPr>
                        <a:t>hwc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rwmi</a:t>
                      </a:r>
                      <a:r>
                        <a:rPr kumimoji="0" lang="en-US" sz="3700" b="0" i="0" u="none" strike="noStrike" cap="none" normalizeH="0" baseline="0" dirty="0">
                          <a:ln>
                            <a:noFill/>
                          </a:ln>
                          <a:solidFill>
                            <a:schemeClr val="tx1"/>
                          </a:solidFill>
                          <a:effectLst/>
                          <a:latin typeface="Coptic1" pitchFamily="2" charset="0"/>
                          <a:cs typeface="Arial" charset="0"/>
                        </a:rPr>
                        <a:t> : e~ </a:t>
                      </a:r>
                      <a:r>
                        <a:rPr kumimoji="0" lang="en-US" sz="3700" b="0" i="0" u="none" strike="noStrike" cap="none" normalizeH="0" baseline="0" dirty="0" err="1">
                          <a:ln>
                            <a:noFill/>
                          </a:ln>
                          <a:solidFill>
                            <a:schemeClr val="tx1"/>
                          </a:solidFill>
                          <a:effectLst/>
                          <a:latin typeface="Coptic1" pitchFamily="2" charset="0"/>
                          <a:cs typeface="Arial" charset="0"/>
                        </a:rPr>
                        <a:t>auervorin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n~oucarx</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ouoh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auswpi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paikocmoc</a:t>
                      </a:r>
                      <a:r>
                        <a:rPr kumimoji="0" lang="en-US" sz="37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Car pour Tes serviteurs il n’est point de mort mais un </a:t>
                      </a:r>
                      <a:r>
                        <a:rPr lang="fr-FR" sz="3200" kern="1200" dirty="0">
                          <a:solidFill>
                            <a:schemeClr val="tx1"/>
                          </a:solidFill>
                          <a:effectLst/>
                          <a:latin typeface="Arial" panose="020B0604020202020204" pitchFamily="34" charset="0"/>
                          <a:ea typeface="+mn-ea"/>
                          <a:cs typeface="+mn-cs"/>
                        </a:rPr>
                        <a:t>passage. S’ils se sont rendus humainement coupables de négligences ou de gaspillages alors qu’ils étaient revêtus d’un corps et habitaient ce monde,</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err="1">
                          <a:ln>
                            <a:noFill/>
                          </a:ln>
                          <a:solidFill>
                            <a:schemeClr val="tx1"/>
                          </a:solidFill>
                          <a:effectLst/>
                          <a:latin typeface="Arial" charset="0"/>
                          <a:cs typeface="Arial" charset="0"/>
                        </a:rPr>
                        <a:t>لانه</a:t>
                      </a:r>
                      <a:r>
                        <a:rPr kumimoji="0" lang="ar-SA" sz="4300" b="0" i="0" u="none" strike="noStrike" cap="none" normalizeH="0" baseline="0" dirty="0">
                          <a:ln>
                            <a:noFill/>
                          </a:ln>
                          <a:solidFill>
                            <a:schemeClr val="tx1"/>
                          </a:solidFill>
                          <a:effectLst/>
                          <a:latin typeface="Arial" charset="0"/>
                          <a:cs typeface="Arial" charset="0"/>
                        </a:rPr>
                        <a:t> لا يكونُ موتٌ لعبيدِكَ بل </a:t>
                      </a:r>
                      <a:r>
                        <a:rPr kumimoji="0" lang="ar-SA" sz="4300" b="0" i="0" u="none" strike="noStrike" cap="none" normalizeH="0" baseline="0" dirty="0" err="1">
                          <a:ln>
                            <a:noFill/>
                          </a:ln>
                          <a:solidFill>
                            <a:schemeClr val="tx1"/>
                          </a:solidFill>
                          <a:effectLst/>
                          <a:latin typeface="Arial" charset="0"/>
                          <a:cs typeface="Arial" charset="0"/>
                        </a:rPr>
                        <a:t>هوانتقال</a:t>
                      </a:r>
                      <a:r>
                        <a:rPr kumimoji="0" lang="ar-SA" sz="4300" b="0" i="0" u="none" strike="noStrike" cap="none" normalizeH="0" baseline="0" dirty="0">
                          <a:ln>
                            <a:noFill/>
                          </a:ln>
                          <a:solidFill>
                            <a:schemeClr val="tx1"/>
                          </a:solidFill>
                          <a:effectLst/>
                          <a:latin typeface="Arial" charset="0"/>
                          <a:cs typeface="Arial" charset="0"/>
                        </a:rPr>
                        <a:t> وإن كان لحقهم توانٍ </a:t>
                      </a:r>
                      <a:r>
                        <a:rPr kumimoji="0" lang="ar-SA" sz="4300" b="0" i="0" u="none" strike="noStrike" cap="none" normalizeH="0" baseline="0" dirty="0" err="1">
                          <a:ln>
                            <a:noFill/>
                          </a:ln>
                          <a:solidFill>
                            <a:schemeClr val="tx1"/>
                          </a:solidFill>
                          <a:effectLst/>
                          <a:latin typeface="Arial" charset="0"/>
                          <a:cs typeface="Arial" charset="0"/>
                        </a:rPr>
                        <a:t>أوتفريطٍ</a:t>
                      </a:r>
                      <a:r>
                        <a:rPr kumimoji="0" lang="ar-SA" sz="4300" b="0" i="0" u="none" strike="noStrike" cap="none" normalizeH="0" baseline="0" dirty="0">
                          <a:ln>
                            <a:noFill/>
                          </a:ln>
                          <a:solidFill>
                            <a:schemeClr val="tx1"/>
                          </a:solidFill>
                          <a:effectLst/>
                          <a:latin typeface="Arial" charset="0"/>
                          <a:cs typeface="Arial" charset="0"/>
                        </a:rPr>
                        <a:t> كبشر وقد لبسوا جسداً وسكنوا في هذا العالم.</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80885" name="Group 21"/>
          <p:cNvGraphicFramePr>
            <a:graphicFrameLocks noGrp="1"/>
          </p:cNvGraphicFramePr>
          <p:nvPr>
            <p:ph sz="half" idx="1"/>
          </p:nvPr>
        </p:nvGraphicFramePr>
        <p:xfrm>
          <a:off x="0" y="0"/>
          <a:ext cx="12192000" cy="6705600"/>
        </p:xfrm>
        <a:graphic>
          <a:graphicData uri="http://schemas.openxmlformats.org/drawingml/2006/table">
            <a:tbl>
              <a:tblPr/>
              <a:tblGrid>
                <a:gridCol w="4402667">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3445933">
                  <a:extLst>
                    <a:ext uri="{9D8B030D-6E8A-4147-A177-3AD203B41FA5}">
                      <a16:colId xmlns:a16="http://schemas.microsoft.com/office/drawing/2014/main" val="20002"/>
                    </a:ext>
                  </a:extLst>
                </a:gridCol>
              </a:tblGrid>
              <a:tr h="66344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err="1">
                          <a:ln>
                            <a:noFill/>
                          </a:ln>
                          <a:solidFill>
                            <a:schemeClr val="tx1"/>
                          </a:solidFill>
                          <a:effectLst/>
                          <a:latin typeface="Coptic1" pitchFamily="2" charset="0"/>
                          <a:cs typeface="Arial" charset="0"/>
                        </a:rPr>
                        <a:t>N~yok</a:t>
                      </a:r>
                      <a:r>
                        <a:rPr kumimoji="0" lang="en-US" sz="3100" b="0" i="0" u="none" strike="noStrike" cap="none" normalizeH="0" baseline="0" dirty="0">
                          <a:ln>
                            <a:noFill/>
                          </a:ln>
                          <a:solidFill>
                            <a:schemeClr val="tx1"/>
                          </a:solidFill>
                          <a:effectLst/>
                          <a:latin typeface="Coptic1" pitchFamily="2" charset="0"/>
                          <a:cs typeface="Arial" charset="0"/>
                        </a:rPr>
                        <a:t> de </a:t>
                      </a:r>
                      <a:r>
                        <a:rPr kumimoji="0" lang="en-US" sz="3100" b="0" i="0" u="none" strike="noStrike" cap="none" normalizeH="0" baseline="0" dirty="0" err="1">
                          <a:ln>
                            <a:noFill/>
                          </a:ln>
                          <a:solidFill>
                            <a:schemeClr val="tx1"/>
                          </a:solidFill>
                          <a:effectLst/>
                          <a:latin typeface="Coptic1" pitchFamily="2" charset="0"/>
                          <a:cs typeface="Arial" charset="0"/>
                        </a:rPr>
                        <a:t>hwc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a~gayoc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m~mairwmi</a:t>
                      </a:r>
                      <a:r>
                        <a:rPr kumimoji="0" lang="en-US" sz="3100" b="0" i="0" u="none" strike="noStrike" cap="none" normalizeH="0" baseline="0" dirty="0">
                          <a:ln>
                            <a:noFill/>
                          </a:ln>
                          <a:solidFill>
                            <a:schemeClr val="tx1"/>
                          </a:solidFill>
                          <a:effectLst/>
                          <a:latin typeface="Coptic1" pitchFamily="2" charset="0"/>
                          <a:cs typeface="Arial" charset="0"/>
                        </a:rPr>
                        <a:t> V} </a:t>
                      </a:r>
                      <a:r>
                        <a:rPr kumimoji="0" lang="en-US" sz="3100" b="0" i="0" u="none" strike="noStrike" cap="none" normalizeH="0" baseline="0" dirty="0" err="1">
                          <a:ln>
                            <a:noFill/>
                          </a:ln>
                          <a:solidFill>
                            <a:schemeClr val="tx1"/>
                          </a:solidFill>
                          <a:effectLst/>
                          <a:latin typeface="Coptic1" pitchFamily="2" charset="0"/>
                          <a:cs typeface="Arial" charset="0"/>
                        </a:rPr>
                        <a:t>arikataxioin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neke~biaik</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rictia~noc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n~oryodoxoc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oikoumen</a:t>
                      </a:r>
                      <a:r>
                        <a:rPr kumimoji="0" lang="en-US" sz="3100" b="0" i="0" u="none" strike="noStrike" cap="none" normalizeH="0" baseline="0" dirty="0">
                          <a:ln>
                            <a:noFill/>
                          </a:ln>
                          <a:solidFill>
                            <a:schemeClr val="tx1"/>
                          </a:solidFill>
                          <a:effectLst/>
                          <a:latin typeface="Coptic1" pitchFamily="2" charset="0"/>
                          <a:cs typeface="Arial" charset="0"/>
                        </a:rPr>
                        <a:t>/ t/</a:t>
                      </a:r>
                      <a:r>
                        <a:rPr kumimoji="0" lang="en-US" sz="3100" b="0" i="0" u="none" strike="noStrike" cap="none" normalizeH="0" baseline="0" dirty="0" err="1">
                          <a:ln>
                            <a:noFill/>
                          </a:ln>
                          <a:solidFill>
                            <a:schemeClr val="tx1"/>
                          </a:solidFill>
                          <a:effectLst/>
                          <a:latin typeface="Coptic1" pitchFamily="2" charset="0"/>
                          <a:cs typeface="Arial" charset="0"/>
                        </a:rPr>
                        <a:t>rc</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icjen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niman~sai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v~r</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sa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nefman~hwtp</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icjen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pemh</a:t>
                      </a:r>
                      <a:r>
                        <a:rPr kumimoji="0" lang="en-US" sz="3100" b="0" i="0" u="none" strike="noStrike" cap="none" normalizeH="0" baseline="0" dirty="0">
                          <a:ln>
                            <a:noFill/>
                          </a:ln>
                          <a:solidFill>
                            <a:schemeClr val="tx1"/>
                          </a:solidFill>
                          <a:effectLst/>
                          <a:latin typeface="Coptic1" pitchFamily="2" charset="0"/>
                          <a:cs typeface="Arial" charset="0"/>
                        </a:rPr>
                        <a:t>/t </a:t>
                      </a:r>
                      <a:r>
                        <a:rPr kumimoji="0" lang="en-US" sz="3100" b="0" i="0" u="none" strike="noStrike" cap="none" normalizeH="0" baseline="0" dirty="0" err="1">
                          <a:ln>
                            <a:noFill/>
                          </a:ln>
                          <a:solidFill>
                            <a:schemeClr val="tx1"/>
                          </a:solidFill>
                          <a:effectLst/>
                          <a:latin typeface="Coptic1" pitchFamily="2" charset="0"/>
                          <a:cs typeface="Arial" charset="0"/>
                        </a:rPr>
                        <a:t>sa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v~r</a:t>
                      </a:r>
                      <a:r>
                        <a:rPr kumimoji="0" lang="en-US" sz="3100" b="0" i="0" u="none" strike="noStrike" cap="none" normalizeH="0" baseline="0" dirty="0">
                          <a:ln>
                            <a:noFill/>
                          </a:ln>
                          <a:solidFill>
                            <a:schemeClr val="tx1"/>
                          </a:solidFill>
                          <a:effectLst/>
                          <a:latin typeface="Coptic1" pitchFamily="2" charset="0"/>
                          <a:cs typeface="Arial" charset="0"/>
                        </a:rPr>
                        <a:t>/c : </a:t>
                      </a:r>
                      <a:r>
                        <a:rPr kumimoji="0" lang="en-US" sz="3100" b="0" i="0" u="none" strike="noStrike" cap="none" normalizeH="0" baseline="0" dirty="0" err="1">
                          <a:ln>
                            <a:noFill/>
                          </a:ln>
                          <a:solidFill>
                            <a:schemeClr val="tx1"/>
                          </a:solidFill>
                          <a:effectLst/>
                          <a:latin typeface="Coptic1" pitchFamily="2" charset="0"/>
                          <a:cs typeface="Arial" charset="0"/>
                        </a:rPr>
                        <a:t>piouai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piouai</a:t>
                      </a:r>
                      <a:r>
                        <a:rPr kumimoji="0" lang="en-US" sz="3100" b="0" i="0" u="none" strike="noStrike" cap="none" normalizeH="0" baseline="0" dirty="0">
                          <a:ln>
                            <a:noFill/>
                          </a:ln>
                          <a:solidFill>
                            <a:schemeClr val="tx1"/>
                          </a:solidFill>
                          <a:effectLst/>
                          <a:latin typeface="Coptic1" pitchFamily="2" charset="0"/>
                          <a:cs typeface="Arial" charset="0"/>
                        </a:rPr>
                        <a:t> kata </a:t>
                      </a:r>
                      <a:r>
                        <a:rPr kumimoji="0" lang="en-US" sz="3100" b="0" i="0" u="none" strike="noStrike" cap="none" normalizeH="0" baseline="0" dirty="0" err="1">
                          <a:ln>
                            <a:noFill/>
                          </a:ln>
                          <a:solidFill>
                            <a:schemeClr val="tx1"/>
                          </a:solidFill>
                          <a:effectLst/>
                          <a:latin typeface="Coptic1" pitchFamily="2" charset="0"/>
                          <a:cs typeface="Arial" charset="0"/>
                        </a:rPr>
                        <a:t>PefRan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oui</a:t>
                      </a:r>
                      <a:r>
                        <a:rPr kumimoji="0" lang="en-US" sz="3100" b="0" i="0" u="none" strike="noStrike" cap="none" normalizeH="0" baseline="0" dirty="0">
                          <a:ln>
                            <a:noFill/>
                          </a:ln>
                          <a:solidFill>
                            <a:schemeClr val="tx1"/>
                          </a:solidFill>
                          <a:effectLst/>
                          <a:latin typeface="Coptic1" pitchFamily="2" charset="0"/>
                          <a:cs typeface="Arial" charset="0"/>
                        </a:rPr>
                        <a:t>~ kata </a:t>
                      </a:r>
                      <a:r>
                        <a:rPr kumimoji="0" lang="en-US" sz="3100" b="0" i="0" u="none" strike="noStrike" cap="none" normalizeH="0" baseline="0" dirty="0" err="1">
                          <a:ln>
                            <a:noFill/>
                          </a:ln>
                          <a:solidFill>
                            <a:schemeClr val="tx1"/>
                          </a:solidFill>
                          <a:effectLst/>
                          <a:latin typeface="Coptic1" pitchFamily="2" charset="0"/>
                          <a:cs typeface="Arial" charset="0"/>
                        </a:rPr>
                        <a:t>pecran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Kurie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mam~ton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nwou</a:t>
                      </a:r>
                      <a:r>
                        <a:rPr kumimoji="0" lang="en-US" sz="3100" b="0" i="0" u="none" strike="noStrike" cap="none" normalizeH="0" baseline="0" dirty="0">
                          <a:ln>
                            <a:noFill/>
                          </a:ln>
                          <a:solidFill>
                            <a:schemeClr val="tx1"/>
                          </a:solidFill>
                          <a:effectLst/>
                          <a:latin typeface="Coptic1" pitchFamily="2" charset="0"/>
                          <a:cs typeface="Arial" charset="0"/>
                        </a:rPr>
                        <a:t> ,w~ </a:t>
                      </a:r>
                      <a:r>
                        <a:rPr kumimoji="0" lang="en-US" sz="3100" b="0" i="0" u="none" strike="noStrike" cap="none" normalizeH="0" baseline="0" dirty="0" err="1">
                          <a:ln>
                            <a:noFill/>
                          </a:ln>
                          <a:solidFill>
                            <a:schemeClr val="tx1"/>
                          </a:solidFill>
                          <a:effectLst/>
                          <a:latin typeface="Coptic1" pitchFamily="2" charset="0"/>
                          <a:cs typeface="Arial" charset="0"/>
                        </a:rPr>
                        <a:t>nwou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e~bol</a:t>
                      </a:r>
                      <a:r>
                        <a:rPr kumimoji="0" lang="en-US" sz="31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100" kern="1200" dirty="0">
                          <a:solidFill>
                            <a:schemeClr val="tx1"/>
                          </a:solidFill>
                          <a:effectLst/>
                          <a:latin typeface="Arial" panose="020B0604020202020204" pitchFamily="34" charset="0"/>
                          <a:ea typeface="+mn-ea"/>
                          <a:cs typeface="+mn-cs"/>
                        </a:rPr>
                        <a:t>par Ta bonté, ô Dieu, Ami du genre humain, daigne Te souvenir de tes serviteurs les chrétiens orthodoxes qui sont dans ce monde, du lever du soleil à son couchant, et du nord au sud, chacun et chacune par son nom. Seigneur accorde leur le repos et remets leurs péchés.</a:t>
                      </a:r>
                      <a:endParaRPr kumimoji="0" lang="fr-CA" sz="31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lang="ar-SA" sz="3700" kern="1200" dirty="0">
                          <a:solidFill>
                            <a:schemeClr val="tx1"/>
                          </a:solidFill>
                          <a:effectLst/>
                          <a:latin typeface="Arial" panose="020B0604020202020204" pitchFamily="34" charset="0"/>
                          <a:ea typeface="+mn-ea"/>
                          <a:cs typeface="+mn-cs"/>
                        </a:rPr>
                        <a:t>فأنت كصالح ومحب البشر اللهم تفضل عبيدك المسيحيين الأرثوذكسيين الذين في المسكونة كلها من مشارق الشمس إلى </a:t>
                      </a:r>
                      <a:r>
                        <a:rPr lang="ar-SA" sz="3700" kern="1200" dirty="0" err="1">
                          <a:solidFill>
                            <a:schemeClr val="tx1"/>
                          </a:solidFill>
                          <a:effectLst/>
                          <a:latin typeface="Arial" panose="020B0604020202020204" pitchFamily="34" charset="0"/>
                          <a:ea typeface="+mn-ea"/>
                          <a:cs typeface="+mn-cs"/>
                        </a:rPr>
                        <a:t>مغارﺑﻬا</a:t>
                      </a:r>
                      <a:r>
                        <a:rPr lang="ar-SA" sz="3700" kern="1200" dirty="0">
                          <a:solidFill>
                            <a:schemeClr val="tx1"/>
                          </a:solidFill>
                          <a:effectLst/>
                          <a:latin typeface="Arial" panose="020B0604020202020204" pitchFamily="34" charset="0"/>
                          <a:ea typeface="+mn-ea"/>
                          <a:cs typeface="+mn-cs"/>
                        </a:rPr>
                        <a:t> ومن الشمال إلى الجنوب وكل واحد باسمه وكل واحدة باسمها يا رب نيحهم واغفر لهم.</a:t>
                      </a:r>
                      <a:endParaRPr kumimoji="0" lang="en-CA" sz="5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6743" name="Group 23"/>
          <p:cNvGraphicFramePr>
            <a:graphicFrameLocks noGrp="1"/>
          </p:cNvGraphicFramePr>
          <p:nvPr>
            <p:ph sz="half" idx="1"/>
          </p:nvPr>
        </p:nvGraphicFramePr>
        <p:xfrm>
          <a:off x="0" y="0"/>
          <a:ext cx="12192000" cy="6918960"/>
        </p:xfrm>
        <a:graphic>
          <a:graphicData uri="http://schemas.openxmlformats.org/drawingml/2006/table">
            <a:tbl>
              <a:tblPr/>
              <a:tblGrid>
                <a:gridCol w="4461933">
                  <a:extLst>
                    <a:ext uri="{9D8B030D-6E8A-4147-A177-3AD203B41FA5}">
                      <a16:colId xmlns:a16="http://schemas.microsoft.com/office/drawing/2014/main" val="20000"/>
                    </a:ext>
                  </a:extLst>
                </a:gridCol>
                <a:gridCol w="4301067">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6918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Je </a:t>
                      </a:r>
                      <a:r>
                        <a:rPr kumimoji="0" lang="en-US" sz="3700" b="0" i="0" u="none" strike="noStrike" cap="none" normalizeH="0" baseline="0" dirty="0" err="1">
                          <a:ln>
                            <a:noFill/>
                          </a:ln>
                          <a:solidFill>
                            <a:schemeClr val="tx1"/>
                          </a:solidFill>
                          <a:effectLst/>
                          <a:latin typeface="Coptic1" pitchFamily="2" charset="0"/>
                          <a:cs typeface="Arial" charset="0"/>
                        </a:rPr>
                        <a:t>m~mon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h~li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e~fouab</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e~ywleb</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oude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kan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oue~hoou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n~ouwt</a:t>
                      </a:r>
                      <a:r>
                        <a:rPr kumimoji="0" lang="en-US" sz="3700" b="0" i="0" u="none" strike="noStrike" cap="none" normalizeH="0" baseline="0" dirty="0">
                          <a:ln>
                            <a:noFill/>
                          </a:ln>
                          <a:solidFill>
                            <a:schemeClr val="tx1"/>
                          </a:solidFill>
                          <a:effectLst/>
                          <a:latin typeface="Coptic1" pitchFamily="2" charset="0"/>
                          <a:cs typeface="Arial" charset="0"/>
                        </a:rPr>
                        <a:t> pe </a:t>
                      </a:r>
                      <a:r>
                        <a:rPr kumimoji="0" lang="en-US" sz="3700" b="0" i="0" u="none" strike="noStrike" cap="none" normalizeH="0" baseline="0" dirty="0" err="1">
                          <a:ln>
                            <a:noFill/>
                          </a:ln>
                          <a:solidFill>
                            <a:schemeClr val="tx1"/>
                          </a:solidFill>
                          <a:effectLst/>
                          <a:latin typeface="Coptic1" pitchFamily="2" charset="0"/>
                          <a:cs typeface="Arial" charset="0"/>
                        </a:rPr>
                        <a:t>pefwnq</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hijen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pikahi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N~ywou</a:t>
                      </a:r>
                      <a:r>
                        <a:rPr kumimoji="0" lang="en-US" sz="3700" b="0" i="0" u="none" strike="noStrike" cap="none" normalizeH="0" baseline="0" dirty="0">
                          <a:ln>
                            <a:noFill/>
                          </a:ln>
                          <a:solidFill>
                            <a:schemeClr val="tx1"/>
                          </a:solidFill>
                          <a:effectLst/>
                          <a:latin typeface="Coptic1" pitchFamily="2" charset="0"/>
                          <a:cs typeface="Arial" charset="0"/>
                        </a:rPr>
                        <a:t> men ham n/ </a:t>
                      </a:r>
                      <a:r>
                        <a:rPr kumimoji="0" lang="en-US" sz="3700" b="0" i="0" u="none" strike="noStrike" cap="none" normalizeH="0" baseline="0" dirty="0" err="1">
                          <a:ln>
                            <a:noFill/>
                          </a:ln>
                          <a:solidFill>
                            <a:schemeClr val="tx1"/>
                          </a:solidFill>
                          <a:effectLst/>
                          <a:latin typeface="Coptic1" pitchFamily="2" charset="0"/>
                          <a:cs typeface="Arial" charset="0"/>
                        </a:rPr>
                        <a:t>P~o#c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e~ak</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n~nou'u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mam~ton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nwou</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ouoh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marou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erp~emp~sa</a:t>
                      </a:r>
                      <a:r>
                        <a:rPr kumimoji="0" lang="en-US" sz="3700" b="0" i="0" u="none" strike="noStrike" cap="none" normalizeH="0" baseline="0" dirty="0">
                          <a:ln>
                            <a:noFill/>
                          </a:ln>
                          <a:solidFill>
                            <a:schemeClr val="tx1"/>
                          </a:solidFill>
                          <a:effectLst/>
                          <a:latin typeface="Coptic1" pitchFamily="2" charset="0"/>
                          <a:cs typeface="Arial" charset="0"/>
                        </a:rPr>
                        <a:t> n~]</a:t>
                      </a:r>
                      <a:r>
                        <a:rPr kumimoji="0" lang="en-US" sz="3700" b="0" i="0" u="none" strike="noStrike" cap="none" normalizeH="0" baseline="0" dirty="0" err="1">
                          <a:ln>
                            <a:noFill/>
                          </a:ln>
                          <a:solidFill>
                            <a:schemeClr val="tx1"/>
                          </a:solidFill>
                          <a:effectLst/>
                          <a:latin typeface="Coptic1" pitchFamily="2" charset="0"/>
                          <a:cs typeface="Arial" charset="0"/>
                        </a:rPr>
                        <a:t>metouro</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niv</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oui</a:t>
                      </a:r>
                      <a:r>
                        <a:rPr kumimoji="0" lang="en-US" sz="37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Car nul n’est exempt de péché même si sa vie sur cette terre n’a duré qu’un seul jour. A ceux dont Tu as rappelés les âmes, Seigneur, donne leur le repos et fais qu’ils soient dignes du Royaume des cieux.</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فإنه ليس أحد طاهرا من دنس </a:t>
                      </a:r>
                      <a:r>
                        <a:rPr kumimoji="0" lang="ar-EG" sz="4300" b="0" i="0" u="none" strike="noStrike" cap="none" normalizeH="0" baseline="0" dirty="0" err="1">
                          <a:ln>
                            <a:noFill/>
                          </a:ln>
                          <a:solidFill>
                            <a:schemeClr val="tx1"/>
                          </a:solidFill>
                          <a:effectLst/>
                          <a:latin typeface="Arial" charset="0"/>
                          <a:cs typeface="Arial" charset="0"/>
                        </a:rPr>
                        <a:t>ولوكانت</a:t>
                      </a:r>
                      <a:r>
                        <a:rPr kumimoji="0" lang="ar-EG" sz="4300" b="0" i="0" u="none" strike="noStrike" cap="none" normalizeH="0" baseline="0" dirty="0">
                          <a:ln>
                            <a:noFill/>
                          </a:ln>
                          <a:solidFill>
                            <a:schemeClr val="tx1"/>
                          </a:solidFill>
                          <a:effectLst/>
                          <a:latin typeface="Arial" charset="0"/>
                          <a:cs typeface="Arial" charset="0"/>
                        </a:rPr>
                        <a:t> حياته يوما واحدا على الأرض. أما هم يا رب الذين أخذت نفوسهم نيحهم وليستحقوا ملكوت السَّمَوات.</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7080784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50862" name="Group 46"/>
          <p:cNvGraphicFramePr>
            <a:graphicFrameLocks noGrp="1"/>
          </p:cNvGraphicFramePr>
          <p:nvPr>
            <p:ph sz="half" idx="1"/>
          </p:nvPr>
        </p:nvGraphicFramePr>
        <p:xfrm>
          <a:off x="0" y="1"/>
          <a:ext cx="12192000" cy="6372697"/>
        </p:xfrm>
        <a:graphic>
          <a:graphicData uri="http://schemas.openxmlformats.org/drawingml/2006/table">
            <a:tbl>
              <a:tblPr/>
              <a:tblGrid>
                <a:gridCol w="43688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637269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a:ln>
                            <a:noFill/>
                          </a:ln>
                          <a:solidFill>
                            <a:schemeClr val="tx1"/>
                          </a:solidFill>
                          <a:effectLst/>
                          <a:latin typeface="Coptic1" pitchFamily="2" charset="0"/>
                          <a:cs typeface="Arial" charset="0"/>
                        </a:rPr>
                        <a:t>Anon de t/ren </a:t>
                      </a:r>
                      <a:r>
                        <a:rPr kumimoji="0" lang="en-US" sz="3100" b="0" i="0" u="none" strike="noStrike" cap="none" normalizeH="0" baseline="0" dirty="0" err="1">
                          <a:ln>
                            <a:noFill/>
                          </a:ln>
                          <a:solidFill>
                            <a:schemeClr val="tx1"/>
                          </a:solidFill>
                          <a:effectLst/>
                          <a:latin typeface="Coptic1" pitchFamily="2" charset="0"/>
                          <a:cs typeface="Arial" charset="0"/>
                        </a:rPr>
                        <a:t>a~ri,arizecye</a:t>
                      </a:r>
                      <a:r>
                        <a:rPr kumimoji="0" lang="en-US" sz="3100" b="0" i="0" u="none" strike="noStrike" cap="none" normalizeH="0" baseline="0" dirty="0">
                          <a:ln>
                            <a:noFill/>
                          </a:ln>
                          <a:solidFill>
                            <a:schemeClr val="tx1"/>
                          </a:solidFill>
                          <a:effectLst/>
                          <a:latin typeface="Coptic1" pitchFamily="2" charset="0"/>
                          <a:cs typeface="Arial" charset="0"/>
                        </a:rPr>
                        <a:t> nan </a:t>
                      </a:r>
                      <a:r>
                        <a:rPr kumimoji="0" lang="en-US" sz="3100" b="0" i="0" u="none" strike="noStrike" cap="none" normalizeH="0" baseline="0" dirty="0" err="1">
                          <a:ln>
                            <a:noFill/>
                          </a:ln>
                          <a:solidFill>
                            <a:schemeClr val="tx1"/>
                          </a:solidFill>
                          <a:effectLst/>
                          <a:latin typeface="Coptic1" pitchFamily="2" charset="0"/>
                          <a:cs typeface="Arial" charset="0"/>
                        </a:rPr>
                        <a:t>m~penjwk</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rictia~noc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efranak</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m~pekm~yo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moi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nwou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n~oumeroc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ouk~l</a:t>
                      </a:r>
                      <a:r>
                        <a:rPr kumimoji="0" lang="en-US" sz="3100" b="0" i="0" u="none" strike="noStrike" cap="none" normalizeH="0" baseline="0" dirty="0">
                          <a:ln>
                            <a:noFill/>
                          </a:ln>
                          <a:solidFill>
                            <a:schemeClr val="tx1"/>
                          </a:solidFill>
                          <a:effectLst/>
                          <a:latin typeface="Coptic1" pitchFamily="2" charset="0"/>
                          <a:cs typeface="Arial" charset="0"/>
                        </a:rPr>
                        <a:t>/roc :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eyouab</a:t>
                      </a:r>
                      <a:r>
                        <a:rPr kumimoji="0" lang="en-US" sz="3100" b="0" i="0" u="none" strike="noStrike" cap="none" normalizeH="0" baseline="0" dirty="0">
                          <a:ln>
                            <a:noFill/>
                          </a:ln>
                          <a:solidFill>
                            <a:schemeClr val="tx1"/>
                          </a:solidFill>
                          <a:effectLst/>
                          <a:latin typeface="Coptic1" pitchFamily="2" charset="0"/>
                          <a:cs typeface="Arial" charset="0"/>
                        </a:rPr>
                        <a:t> t/</a:t>
                      </a:r>
                      <a:r>
                        <a:rPr kumimoji="0" lang="en-US" sz="3100" b="0" i="0" u="none" strike="noStrike" cap="none" normalizeH="0" baseline="0" dirty="0" err="1">
                          <a:ln>
                            <a:noFill/>
                          </a:ln>
                          <a:solidFill>
                            <a:schemeClr val="tx1"/>
                          </a:solidFill>
                          <a:effectLst/>
                          <a:latin typeface="Coptic1" pitchFamily="2" charset="0"/>
                          <a:cs typeface="Arial" charset="0"/>
                        </a:rPr>
                        <a:t>rou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n~tak</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Pilaoc</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Kurie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e~le</a:t>
                      </a:r>
                      <a:r>
                        <a:rPr kumimoji="0" lang="en-US" sz="3700" b="0" i="0" u="none" strike="noStrike" cap="none" normalizeH="0" baseline="0" dirty="0">
                          <a:ln>
                            <a:noFill/>
                          </a:ln>
                          <a:solidFill>
                            <a:schemeClr val="tx1"/>
                          </a:solidFill>
                          <a:effectLst/>
                          <a:latin typeface="Coptic1" pitchFamily="2" charset="0"/>
                          <a:cs typeface="Arial" charset="0"/>
                        </a:rPr>
                        <a:t>/~con.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 nous tous, accorde la perfection chrétienne qui te plaît. Donne-leur et donne-nous de participer à l’héritage de Tes Saints.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r>
                        <a:rPr kumimoji="0" lang="en-US" sz="27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Arial" charset="0"/>
                          <a:cs typeface="Arial" charset="0"/>
                        </a:rPr>
                        <a:t>Pitié</a:t>
                      </a:r>
                      <a:r>
                        <a:rPr kumimoji="0" lang="en-US" sz="3200" b="0" i="0" u="none" strike="noStrike" cap="none" normalizeH="0" baseline="0" dirty="0">
                          <a:ln>
                            <a:noFill/>
                          </a:ln>
                          <a:solidFill>
                            <a:schemeClr val="tx1"/>
                          </a:solidFill>
                          <a:effectLst/>
                          <a:latin typeface="Arial" charset="0"/>
                          <a:cs typeface="Arial" charset="0"/>
                        </a:rPr>
                        <a:t> Seigneur.</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وأما نحنُ كلنا فهَب لنا كمالاً مسيحياً يُرضيكَ أمامك وأعطهم وإيانا نصيباً وميراثاً مع كافة قديسيك.</a:t>
                      </a:r>
                      <a:r>
                        <a:rPr kumimoji="0" lang="en-US" sz="3700" b="0" i="0" u="none" strike="noStrike" cap="none" normalizeH="0" baseline="0" dirty="0">
                          <a:ln>
                            <a:noFill/>
                          </a:ln>
                          <a:solidFill>
                            <a:schemeClr val="tx1"/>
                          </a:solidFill>
                          <a:effectLst/>
                          <a:latin typeface="Arial" charset="0"/>
                          <a:cs typeface="Arial" charset="0"/>
                        </a:rPr>
                        <a:t>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6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6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6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يا ربُ ارحم.</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65895" name="Group 135"/>
          <p:cNvGraphicFramePr>
            <a:graphicFrameLocks noGrp="1"/>
          </p:cNvGraphicFramePr>
          <p:nvPr>
            <p:ph sz="half" idx="1"/>
          </p:nvPr>
        </p:nvGraphicFramePr>
        <p:xfrm>
          <a:off x="0" y="806043"/>
          <a:ext cx="12192000" cy="5876544"/>
        </p:xfrm>
        <a:graphic>
          <a:graphicData uri="http://schemas.openxmlformats.org/drawingml/2006/table">
            <a:tbl>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5829808">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2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Ten]ho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tentwbh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n~tekmeta~gayoc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pimairwmi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a~riv~meui</a:t>
                      </a:r>
                      <a:r>
                        <a:rPr kumimoji="0" lang="en-US" sz="3200" b="0" i="0" u="none" strike="noStrike" cap="none" normalizeH="0" baseline="0" dirty="0">
                          <a:ln>
                            <a:noFill/>
                          </a:ln>
                          <a:solidFill>
                            <a:schemeClr val="tx1"/>
                          </a:solidFill>
                          <a:effectLst/>
                          <a:latin typeface="Coptic1" pitchFamily="2" charset="0"/>
                          <a:cs typeface="Arial" charset="0"/>
                        </a:rPr>
                        <a:t>~ P~{</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n~niyucia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nip~rocvora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niseph~mot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e~tau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erp~rocverin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Eoutaio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m~PekRan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eyouab</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Nous invoquons et nous supplions Ta bonté ô Ami du genre humain Souviens-Toi Seigneur, des dons, des offrandes et des actions de grâce de ceux qui les offrent </a:t>
                      </a:r>
                      <a:r>
                        <a:rPr lang="fr-FR" sz="3200" kern="1200" dirty="0">
                          <a:solidFill>
                            <a:schemeClr val="tx1"/>
                          </a:solidFill>
                          <a:effectLst/>
                          <a:latin typeface="Arial" panose="020B0604020202020204" pitchFamily="34" charset="0"/>
                          <a:ea typeface="+mn-ea"/>
                          <a:cs typeface="+mn-cs"/>
                        </a:rPr>
                        <a:t>en honneur et gloire de Ton Saint Nom.</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endParaRPr kumimoji="0" lang="ar-EG" sz="2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نسأل ونطلب من صلاحك يا محب البشر أذكر يا رب صعائد وقرابين وشكر الذين</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يقربون</a:t>
                      </a:r>
                      <a:r>
                        <a:rPr kumimoji="0" lang="fr-FR" sz="4300" b="0" i="0" u="none" strike="noStrike" cap="none" normalizeH="0" baseline="0" dirty="0">
                          <a:ln>
                            <a:noFill/>
                          </a:ln>
                          <a:solidFill>
                            <a:schemeClr val="tx1"/>
                          </a:solidFill>
                          <a:effectLst/>
                          <a:latin typeface="Arial" charset="0"/>
                          <a:cs typeface="Arial" charset="0"/>
                        </a:rPr>
                        <a:t> </a:t>
                      </a:r>
                      <a:r>
                        <a:rPr kumimoji="0" lang="ar-EG" sz="4300" b="0" i="0" u="none" strike="noStrike" cap="none" normalizeH="0" baseline="0" dirty="0">
                          <a:ln>
                            <a:noFill/>
                          </a:ln>
                          <a:solidFill>
                            <a:schemeClr val="tx1"/>
                          </a:solidFill>
                          <a:effectLst/>
                          <a:latin typeface="Arial" charset="0"/>
                          <a:cs typeface="Arial" charset="0"/>
                        </a:rPr>
                        <a:t>كرامة ومجداً </a:t>
                      </a:r>
                      <a:r>
                        <a:rPr kumimoji="0" lang="ar-EG" sz="4300" b="0" i="0" u="none" strike="noStrike" cap="none" normalizeH="0" baseline="0" dirty="0" err="1">
                          <a:ln>
                            <a:noFill/>
                          </a:ln>
                          <a:solidFill>
                            <a:schemeClr val="tx1"/>
                          </a:solidFill>
                          <a:effectLst/>
                          <a:latin typeface="Arial" charset="0"/>
                          <a:cs typeface="Arial" charset="0"/>
                        </a:rPr>
                        <a:t>لإسمك</a:t>
                      </a:r>
                      <a:r>
                        <a:rPr kumimoji="0" lang="ar-EG" sz="4300" b="0" i="0" u="none" strike="noStrike" cap="none" normalizeH="0" baseline="0" dirty="0">
                          <a:ln>
                            <a:noFill/>
                          </a:ln>
                          <a:solidFill>
                            <a:schemeClr val="tx1"/>
                          </a:solidFill>
                          <a:effectLst/>
                          <a:latin typeface="Arial" charset="0"/>
                          <a:cs typeface="Arial" charset="0"/>
                        </a:rPr>
                        <a:t> القدوس</a:t>
                      </a:r>
                      <a:r>
                        <a:rPr kumimoji="0" lang="fr-FR" sz="4300" b="0" i="0" u="none" strike="noStrike" cap="none" normalizeH="0" baseline="0" dirty="0">
                          <a:ln>
                            <a:noFill/>
                          </a:ln>
                          <a:solidFill>
                            <a:schemeClr val="tx1"/>
                          </a:solidFill>
                          <a:effectLst/>
                          <a:latin typeface="Arial" charset="0"/>
                          <a:cs typeface="Arial" charset="0"/>
                        </a:rPr>
                        <a:t>.</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Tableau 4">
            <a:extLst>
              <a:ext uri="{FF2B5EF4-FFF2-40B4-BE49-F238E27FC236}">
                <a16:creationId xmlns:a16="http://schemas.microsoft.com/office/drawing/2014/main" id="{CE54D4F7-C331-468B-B004-64A3D2426545}"/>
              </a:ext>
            </a:extLst>
          </p:cNvPr>
          <p:cNvGraphicFramePr>
            <a:graphicFrameLocks noGrp="1"/>
          </p:cNvGraphicFramePr>
          <p:nvPr/>
        </p:nvGraphicFramePr>
        <p:xfrm>
          <a:off x="2032000" y="88317"/>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900537099"/>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err="1">
                          <a:ln>
                            <a:noFill/>
                          </a:ln>
                          <a:solidFill>
                            <a:schemeClr val="tx1"/>
                          </a:solidFill>
                          <a:effectLst/>
                          <a:latin typeface="Arial" charset="0"/>
                          <a:cs typeface="Arial" charset="0"/>
                        </a:rPr>
                        <a:t>Oraison</a:t>
                      </a:r>
                      <a:r>
                        <a:rPr kumimoji="0" lang="en-US" sz="2400" b="0" i="0" u="none" strike="noStrike" cap="none" normalizeH="0" baseline="0" dirty="0">
                          <a:ln>
                            <a:noFill/>
                          </a:ln>
                          <a:solidFill>
                            <a:schemeClr val="tx1"/>
                          </a:solidFill>
                          <a:effectLst/>
                          <a:latin typeface="Arial" charset="0"/>
                          <a:cs typeface="Arial" charset="0"/>
                        </a:rPr>
                        <a:t> des </a:t>
                      </a:r>
                      <a:r>
                        <a:rPr kumimoji="0" lang="en-US" sz="2400" b="0" i="0" u="none" strike="noStrike" cap="none" normalizeH="0" baseline="0" dirty="0" err="1">
                          <a:ln>
                            <a:noFill/>
                          </a:ln>
                          <a:solidFill>
                            <a:schemeClr val="tx1"/>
                          </a:solidFill>
                          <a:effectLst/>
                          <a:latin typeface="Arial" charset="0"/>
                          <a:cs typeface="Arial" charset="0"/>
                        </a:rPr>
                        <a:t>offrandes</a:t>
                      </a:r>
                      <a:r>
                        <a:rPr kumimoji="0" lang="en-US" sz="2400" b="0" i="0" u="none" strike="noStrike" cap="none" normalizeH="0" baseline="0" dirty="0">
                          <a:ln>
                            <a:noFill/>
                          </a:ln>
                          <a:solidFill>
                            <a:schemeClr val="tx1"/>
                          </a:solidFill>
                          <a:effectLst/>
                          <a:latin typeface="Arial" charset="0"/>
                          <a:cs typeface="Arial" charset="0"/>
                        </a:rPr>
                        <a:t> -</a:t>
                      </a:r>
                      <a:r>
                        <a:rPr kumimoji="0" lang="ar-SA" sz="2400" b="0" i="0" u="none" strike="noStrike" cap="none" normalizeH="0" baseline="0" dirty="0" err="1">
                          <a:ln>
                            <a:noFill/>
                          </a:ln>
                          <a:solidFill>
                            <a:schemeClr val="tx1"/>
                          </a:solidFill>
                          <a:effectLst/>
                          <a:latin typeface="Arial" charset="0"/>
                          <a:cs typeface="Arial" charset="0"/>
                        </a:rPr>
                        <a:t>أوشية</a:t>
                      </a:r>
                      <a:r>
                        <a:rPr kumimoji="0" lang="ar-SA" sz="2400" b="0" i="0" u="none" strike="noStrike" cap="none" normalizeH="0" baseline="0" dirty="0">
                          <a:ln>
                            <a:noFill/>
                          </a:ln>
                          <a:solidFill>
                            <a:schemeClr val="tx1"/>
                          </a:solidFill>
                          <a:effectLst/>
                          <a:latin typeface="Arial" charset="0"/>
                          <a:cs typeface="Arial" charset="0"/>
                        </a:rPr>
                        <a:t> القرابين </a:t>
                      </a:r>
                      <a:endParaRPr kumimoji="0" lang="en-CA" sz="2400" b="0" i="0" u="none" strike="noStrike" cap="none" normalizeH="0" baseline="0" dirty="0">
                        <a:ln>
                          <a:noFill/>
                        </a:ln>
                        <a:solidFill>
                          <a:schemeClr val="tx1"/>
                        </a:solidFill>
                        <a:effectLst/>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117647"/>
                  </a:ext>
                </a:extLst>
              </a:tr>
            </a:tbl>
          </a:graphicData>
        </a:graphic>
      </p:graphicFrame>
    </p:spTree>
    <p:extLst>
      <p:ext uri="{BB962C8B-B14F-4D97-AF65-F5344CB8AC3E}">
        <p14:creationId xmlns:p14="http://schemas.microsoft.com/office/powerpoint/2010/main" val="24593832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69913" name="Group 57"/>
          <p:cNvGraphicFramePr>
            <a:graphicFrameLocks noGrp="1"/>
          </p:cNvGraphicFramePr>
          <p:nvPr>
            <p:ph sz="half" idx="1"/>
            <p:extLst>
              <p:ext uri="{D42A27DB-BD31-4B8C-83A1-F6EECF244321}">
                <p14:modId xmlns:p14="http://schemas.microsoft.com/office/powerpoint/2010/main" val="1726811069"/>
              </p:ext>
            </p:extLst>
          </p:nvPr>
        </p:nvGraphicFramePr>
        <p:xfrm>
          <a:off x="20320" y="0"/>
          <a:ext cx="12171680" cy="6965696"/>
        </p:xfrm>
        <a:graphic>
          <a:graphicData uri="http://schemas.openxmlformats.org/drawingml/2006/table">
            <a:tbl>
              <a:tblPr/>
              <a:tblGrid>
                <a:gridCol w="4246880">
                  <a:extLst>
                    <a:ext uri="{9D8B030D-6E8A-4147-A177-3AD203B41FA5}">
                      <a16:colId xmlns:a16="http://schemas.microsoft.com/office/drawing/2014/main" val="20000"/>
                    </a:ext>
                  </a:extLst>
                </a:gridCol>
                <a:gridCol w="4563533">
                  <a:extLst>
                    <a:ext uri="{9D8B030D-6E8A-4147-A177-3AD203B41FA5}">
                      <a16:colId xmlns:a16="http://schemas.microsoft.com/office/drawing/2014/main" val="20001"/>
                    </a:ext>
                  </a:extLst>
                </a:gridCol>
                <a:gridCol w="3361267">
                  <a:extLst>
                    <a:ext uri="{9D8B030D-6E8A-4147-A177-3AD203B41FA5}">
                      <a16:colId xmlns:a16="http://schemas.microsoft.com/office/drawing/2014/main" val="20002"/>
                    </a:ext>
                  </a:extLst>
                </a:gridCol>
              </a:tblGrid>
              <a:tr h="696569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mn-cs"/>
                        </a:rPr>
                        <a:t>Pidia~kwn</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mn-cs"/>
                        </a:rPr>
                        <a:t> :</a:t>
                      </a:r>
                      <a:endParaRPr kumimoji="0" lang="en-US" sz="2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err="1">
                          <a:ln>
                            <a:noFill/>
                          </a:ln>
                          <a:solidFill>
                            <a:schemeClr val="tx1"/>
                          </a:solidFill>
                          <a:effectLst/>
                          <a:latin typeface="Coptic1" pitchFamily="2" charset="0"/>
                          <a:cs typeface="Arial" charset="0"/>
                        </a:rPr>
                        <a:t>Twbh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e~jen</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e~tfi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m~v~rwous</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n~niyucia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nip~rocvora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nia~par</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nineh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nic~yoinoufi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nic~kepacma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nijwm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n~ws</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nikumillion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piman~erswousi</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hina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PenNou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sebiw</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nwou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Ieroucal</a:t>
                      </a:r>
                      <a:r>
                        <a:rPr kumimoji="0" lang="en-US" sz="3100" b="0" i="0" u="none" strike="noStrike" cap="none" normalizeH="0" baseline="0" dirty="0">
                          <a:ln>
                            <a:noFill/>
                          </a:ln>
                          <a:solidFill>
                            <a:schemeClr val="tx1"/>
                          </a:solidFill>
                          <a:effectLst/>
                          <a:latin typeface="Coptic1" pitchFamily="2" charset="0"/>
                          <a:cs typeface="Arial" charset="0"/>
                        </a:rPr>
                        <a:t>/m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t~ve</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n~tef,a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nennobi</a:t>
                      </a:r>
                      <a:r>
                        <a:rPr kumimoji="0" lang="en-US" sz="3100" b="0" i="0" u="none" strike="noStrike" cap="none" normalizeH="0" baseline="0" dirty="0">
                          <a:ln>
                            <a:noFill/>
                          </a:ln>
                          <a:solidFill>
                            <a:schemeClr val="tx1"/>
                          </a:solidFill>
                          <a:effectLst/>
                          <a:latin typeface="Coptic1" pitchFamily="2" charset="0"/>
                          <a:cs typeface="Arial" charset="0"/>
                        </a:rPr>
                        <a:t> nan </a:t>
                      </a:r>
                      <a:r>
                        <a:rPr kumimoji="0" lang="en-US" sz="3100" b="0" i="0" u="none" strike="noStrike" cap="none" normalizeH="0" baseline="0" dirty="0" err="1">
                          <a:ln>
                            <a:noFill/>
                          </a:ln>
                          <a:solidFill>
                            <a:schemeClr val="tx1"/>
                          </a:solidFill>
                          <a:effectLst/>
                          <a:latin typeface="Coptic1" pitchFamily="2" charset="0"/>
                          <a:cs typeface="Arial" charset="0"/>
                        </a:rPr>
                        <a:t>e~bol</a:t>
                      </a:r>
                      <a:r>
                        <a:rPr kumimoji="0" lang="en-US" sz="3100" b="0" i="0" u="none" strike="noStrike" cap="none" normalizeH="0" baseline="0" dirty="0">
                          <a:ln>
                            <a:noFill/>
                          </a:ln>
                          <a:solidFill>
                            <a:schemeClr val="tx1"/>
                          </a:solidFill>
                          <a:effectLst/>
                          <a:latin typeface="Coptic1" pitchFamily="2" charset="0"/>
                          <a:cs typeface="Arial" charset="0"/>
                        </a:rPr>
                        <a:t>.</a:t>
                      </a: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p>
                    <a:p>
                      <a:pPr algn="just"/>
                      <a:r>
                        <a:rPr lang="fr-FR" sz="3200" b="0" i="0" u="none" strike="noStrike" kern="1200" baseline="0" dirty="0">
                          <a:solidFill>
                            <a:schemeClr val="tx1"/>
                          </a:solidFill>
                          <a:latin typeface="Arial" panose="020B0604020202020204" pitchFamily="34" charset="0"/>
                          <a:ea typeface="+mn-ea"/>
                          <a:cs typeface="+mn-cs"/>
                        </a:rPr>
                        <a:t>Implorez pour ceux qui s’occupent des offrandes et des oblations, des prémices, de l’huile, de l’encens, des linges, des livres Saints et des vases sacrés de l’autel. Que le Christ notre Dieu les récompense dans la Jérusalem céleste et nous pardonne nos péchés.</a:t>
                      </a:r>
                      <a:endParaRPr kumimoji="0" lang="en-US" sz="3200" b="0" i="0" u="none" strike="noStrike" cap="none" normalizeH="0" baseline="0" dirty="0">
                        <a:ln>
                          <a:noFill/>
                        </a:ln>
                        <a:solidFill>
                          <a:schemeClr val="tx1"/>
                        </a:solidFill>
                        <a:effectLst/>
                        <a:latin typeface="Arial" panose="020B0604020202020204" pitchFamily="34"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اطلبوا عن</a:t>
                      </a:r>
                      <a:r>
                        <a:rPr kumimoji="0" lang="fr-FR"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المهتمين</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بالصعائد</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والقرابين</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والبكور</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والزيت</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والبخور</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والستور</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وكتب</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القراءة</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وأوانى</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المذبح</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لكي</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المسيح</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إلهنا</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يُكافئهم</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في</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أورشليم</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السمائية</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ويَغفر</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لنا</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خطايانا</a:t>
                      </a:r>
                      <a:r>
                        <a:rPr kumimoji="0" lang="ar-EG" sz="3700" b="0" i="0" u="none" strike="noStrike" cap="none" normalizeH="0" baseline="0" dirty="0">
                          <a:ln>
                            <a:noFill/>
                          </a:ln>
                          <a:solidFill>
                            <a:schemeClr val="tx1"/>
                          </a:solidFill>
                          <a:effectLst/>
                          <a:latin typeface="Arial" charset="0"/>
                          <a:cs typeface="Arial" charset="0"/>
                        </a:rPr>
                        <a:t>.</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722132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0358" name="Group 22"/>
          <p:cNvGraphicFramePr>
            <a:graphicFrameLocks noGrp="1"/>
          </p:cNvGraphicFramePr>
          <p:nvPr>
            <p:ph sz="half" idx="1"/>
            <p:extLst>
              <p:ext uri="{D42A27DB-BD31-4B8C-83A1-F6EECF244321}">
                <p14:modId xmlns:p14="http://schemas.microsoft.com/office/powerpoint/2010/main" val="2775741201"/>
              </p:ext>
            </p:extLst>
          </p:nvPr>
        </p:nvGraphicFramePr>
        <p:xfrm>
          <a:off x="1" y="0"/>
          <a:ext cx="12191998" cy="6886448"/>
        </p:xfrm>
        <a:graphic>
          <a:graphicData uri="http://schemas.openxmlformats.org/drawingml/2006/table">
            <a:tbl>
              <a:tblPr/>
              <a:tblGrid>
                <a:gridCol w="4111821">
                  <a:extLst>
                    <a:ext uri="{9D8B030D-6E8A-4147-A177-3AD203B41FA5}">
                      <a16:colId xmlns:a16="http://schemas.microsoft.com/office/drawing/2014/main" val="20000"/>
                    </a:ext>
                  </a:extLst>
                </a:gridCol>
                <a:gridCol w="4477996">
                  <a:extLst>
                    <a:ext uri="{9D8B030D-6E8A-4147-A177-3AD203B41FA5}">
                      <a16:colId xmlns:a16="http://schemas.microsoft.com/office/drawing/2014/main" val="20001"/>
                    </a:ext>
                  </a:extLst>
                </a:gridCol>
                <a:gridCol w="3602181">
                  <a:extLst>
                    <a:ext uri="{9D8B030D-6E8A-4147-A177-3AD203B41FA5}">
                      <a16:colId xmlns:a16="http://schemas.microsoft.com/office/drawing/2014/main" val="20002"/>
                    </a:ext>
                  </a:extLst>
                </a:gridCol>
              </a:tblGrid>
              <a:tr h="688644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Arial" charset="0"/>
                        </a:rPr>
                        <a:t> :</a:t>
                      </a:r>
                      <a:endParaRPr kumimoji="0" lang="en-US" sz="2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err="1">
                          <a:ln>
                            <a:noFill/>
                          </a:ln>
                          <a:solidFill>
                            <a:schemeClr val="tx1"/>
                          </a:solidFill>
                          <a:effectLst/>
                          <a:latin typeface="Coptic1" pitchFamily="2" charset="0"/>
                          <a:cs typeface="Arial" charset="0"/>
                        </a:rPr>
                        <a:t>Kurie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e~le</a:t>
                      </a:r>
                      <a:r>
                        <a:rPr kumimoji="0" lang="en-US" sz="2700" b="0" i="0" u="none" strike="noStrike" cap="none" normalizeH="0" baseline="0" dirty="0">
                          <a:ln>
                            <a:noFill/>
                          </a:ln>
                          <a:solidFill>
                            <a:schemeClr val="tx1"/>
                          </a:solidFill>
                          <a:effectLst/>
                          <a:latin typeface="Coptic1" pitchFamily="2" charset="0"/>
                          <a:cs typeface="Arial" charset="0"/>
                        </a:rPr>
                        <a:t>/~con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err="1">
                          <a:ln>
                            <a:noFill/>
                          </a:ln>
                          <a:solidFill>
                            <a:schemeClr val="tx1"/>
                          </a:solidFill>
                          <a:effectLst/>
                          <a:latin typeface="Coptic1" pitchFamily="2" charset="0"/>
                          <a:cs typeface="Arial" charset="0"/>
                        </a:rPr>
                        <a:t>Sopou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e~rok</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e~jen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pekyuciact</a:t>
                      </a:r>
                      <a:r>
                        <a:rPr kumimoji="0" lang="en-US" sz="2900" b="0" i="0" u="none" strike="noStrike" cap="none" normalizeH="0" baseline="0" dirty="0">
                          <a:ln>
                            <a:noFill/>
                          </a:ln>
                          <a:solidFill>
                            <a:schemeClr val="tx1"/>
                          </a:solidFill>
                          <a:effectLst/>
                          <a:latin typeface="Coptic1" pitchFamily="2" charset="0"/>
                          <a:cs typeface="Arial" charset="0"/>
                        </a:rPr>
                        <a:t>/</a:t>
                      </a:r>
                      <a:r>
                        <a:rPr kumimoji="0" lang="en-US" sz="2900" b="0" i="0" u="none" strike="noStrike" cap="none" normalizeH="0" baseline="0" dirty="0" err="1">
                          <a:ln>
                            <a:noFill/>
                          </a:ln>
                          <a:solidFill>
                            <a:schemeClr val="tx1"/>
                          </a:solidFill>
                          <a:effectLst/>
                          <a:latin typeface="Coptic1" pitchFamily="2" charset="0"/>
                          <a:cs typeface="Arial" charset="0"/>
                        </a:rPr>
                        <a:t>rion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e~youab</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n~ellogimon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n~te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t~ve</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e~ouc~yoi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n~c~yoinoufi</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e~qoun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e~tekmetnis</a:t>
                      </a:r>
                      <a:r>
                        <a:rPr kumimoji="0" lang="en-US" sz="2900" b="0" i="0" u="none" strike="noStrike" cap="none" normalizeH="0" baseline="0" dirty="0">
                          <a:ln>
                            <a:noFill/>
                          </a:ln>
                          <a:solidFill>
                            <a:schemeClr val="tx1"/>
                          </a:solidFill>
                          <a:effectLst/>
                          <a:latin typeface="Coptic1" pitchFamily="2" charset="0"/>
                          <a:cs typeface="Arial" charset="0"/>
                        </a:rPr>
                        <a:t>] et </a:t>
                      </a:r>
                      <a:r>
                        <a:rPr kumimoji="0" lang="en-US" sz="2900" b="0" i="0" u="none" strike="noStrike" cap="none" normalizeH="0" baseline="0" dirty="0" err="1">
                          <a:ln>
                            <a:noFill/>
                          </a:ln>
                          <a:solidFill>
                            <a:schemeClr val="tx1"/>
                          </a:solidFill>
                          <a:effectLst/>
                          <a:latin typeface="Coptic1" pitchFamily="2" charset="0"/>
                          <a:cs typeface="Arial" charset="0"/>
                        </a:rPr>
                        <a: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niv</a:t>
                      </a:r>
                      <a:r>
                        <a:rPr kumimoji="0" lang="en-US" sz="2900" b="0" i="0" u="none" strike="noStrike" cap="none" normalizeH="0" baseline="0" dirty="0">
                          <a:ln>
                            <a:noFill/>
                          </a:ln>
                          <a:solidFill>
                            <a:schemeClr val="tx1"/>
                          </a:solidFill>
                          <a:effectLst/>
                          <a:latin typeface="Coptic1" pitchFamily="2" charset="0"/>
                          <a:cs typeface="Arial" charset="0"/>
                        </a:rPr>
                        <a:t>/</a:t>
                      </a:r>
                      <a:r>
                        <a:rPr kumimoji="0" lang="en-US" sz="2900" b="0" i="0" u="none" strike="noStrike" cap="none" normalizeH="0" baseline="0" dirty="0" err="1">
                          <a:ln>
                            <a:noFill/>
                          </a:ln>
                          <a:solidFill>
                            <a:schemeClr val="tx1"/>
                          </a:solidFill>
                          <a:effectLst/>
                          <a:latin typeface="Coptic1" pitchFamily="2" charset="0"/>
                          <a:cs typeface="Arial" charset="0"/>
                        </a:rPr>
                        <a:t>oui</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e~bolhiten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p~semsi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n~te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nekaggeloc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nekar</a:t>
                      </a:r>
                      <a:r>
                        <a:rPr kumimoji="0" lang="en-US" sz="2900" b="0" i="0" u="none" strike="noStrike" cap="none" normalizeH="0" baseline="0" dirty="0">
                          <a:ln>
                            <a:noFill/>
                          </a:ln>
                          <a:solidFill>
                            <a:schemeClr val="tx1"/>
                          </a:solidFill>
                          <a:effectLst/>
                          <a:latin typeface="Coptic1" pitchFamily="2" charset="0"/>
                          <a:cs typeface="Arial" charset="0"/>
                        </a:rPr>
                        <a:t>,/</a:t>
                      </a:r>
                      <a:r>
                        <a:rPr kumimoji="0" lang="en-US" sz="2900" b="0" i="0" u="none" strike="noStrike" cap="none" normalizeH="0" baseline="0" dirty="0" err="1">
                          <a:ln>
                            <a:noFill/>
                          </a:ln>
                          <a:solidFill>
                            <a:schemeClr val="tx1"/>
                          </a:solidFill>
                          <a:effectLst/>
                          <a:latin typeface="Coptic1" pitchFamily="2" charset="0"/>
                          <a:cs typeface="Arial" charset="0"/>
                        </a:rPr>
                        <a:t>aggeloc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eyouab</a:t>
                      </a:r>
                      <a:r>
                        <a:rPr kumimoji="0" lang="en-US" sz="29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r>
                        <a:rPr kumimoji="0" lang="en-US" sz="27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Arial" charset="0"/>
                          <a:cs typeface="Arial" charset="0"/>
                        </a:rPr>
                        <a:t>Pitié</a:t>
                      </a:r>
                      <a:r>
                        <a:rPr kumimoji="0" lang="en-US" sz="3200" b="0" i="0" u="none" strike="noStrike" cap="none" normalizeH="0" baseline="0" dirty="0">
                          <a:ln>
                            <a:noFill/>
                          </a:ln>
                          <a:solidFill>
                            <a:schemeClr val="tx1"/>
                          </a:solidFill>
                          <a:effectLst/>
                          <a:latin typeface="Arial" charset="0"/>
                          <a:cs typeface="Arial" charset="0"/>
                        </a:rPr>
                        <a:t> Seigneur.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1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Reçois-les sur Ton saint Autel céleste en odeur de l’encens qui monte devant Ta grandeur dans les cieux par le ministère de Tes Saints anges et archanges.</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en-CA" sz="2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chemeClr val="tx1"/>
                          </a:solidFill>
                          <a:effectLst/>
                          <a:latin typeface="Arial" charset="0"/>
                          <a:cs typeface="Arial" charset="0"/>
                        </a:rPr>
                        <a:t>يا ربُ ارحم</a:t>
                      </a: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2700" b="0" i="0" u="sng" strike="noStrike" cap="none" normalizeH="0" baseline="0" dirty="0">
                          <a:ln>
                            <a:noFill/>
                          </a:ln>
                          <a:solidFill>
                            <a:srgbClr val="FF9900"/>
                          </a:solidFill>
                          <a:effectLst/>
                          <a:latin typeface="Arial" charset="0"/>
                          <a:cs typeface="Arial" charset="0"/>
                        </a:rPr>
                        <a:t>الكاهن</a:t>
                      </a:r>
                      <a:r>
                        <a:rPr kumimoji="0" lang="fr-FR" sz="2700" b="0" i="0" u="sng" strike="noStrike" cap="none" normalizeH="0" baseline="0" dirty="0">
                          <a:ln>
                            <a:noFill/>
                          </a:ln>
                          <a:solidFill>
                            <a:srgbClr val="FF9900"/>
                          </a:solidFill>
                          <a:effectLst/>
                          <a:latin typeface="Arial" charset="0"/>
                          <a:cs typeface="Arial" charset="0"/>
                        </a:rPr>
                        <a:t>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3700" b="0" i="0" u="none" strike="noStrike" cap="none" normalizeH="0" baseline="0" dirty="0">
                          <a:ln>
                            <a:noFill/>
                          </a:ln>
                          <a:solidFill>
                            <a:schemeClr val="tx1"/>
                          </a:solidFill>
                          <a:effectLst/>
                          <a:latin typeface="Arial" charset="0"/>
                          <a:cs typeface="Arial" charset="0"/>
                        </a:rPr>
                        <a:t>اقبلها</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إليكَ</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على</a:t>
                      </a:r>
                      <a:r>
                        <a:rPr kumimoji="0" lang="ar-EG"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مذبَحِكَ</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المقدس</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الناطق</a:t>
                      </a:r>
                      <a:r>
                        <a:rPr kumimoji="0" lang="ar-EG"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السمائى</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رائحة</a:t>
                      </a:r>
                      <a:r>
                        <a:rPr kumimoji="0" lang="ar-EG"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بخور</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تدخل</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إلى</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عظمتك</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التي</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في</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السَّمَوات</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بواسطة</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خدمة</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ملائكتك</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ورؤساء</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ملائكتك</a:t>
                      </a:r>
                      <a:r>
                        <a:rPr kumimoji="0" lang="en-CA" sz="3700" b="0" i="0" u="none" strike="noStrike" cap="none" normalizeH="0" baseline="0" dirty="0">
                          <a:ln>
                            <a:noFill/>
                          </a:ln>
                          <a:solidFill>
                            <a:schemeClr val="tx1"/>
                          </a:solidFill>
                          <a:effectLst/>
                          <a:latin typeface="Arial" charset="0"/>
                          <a:cs typeface="Arial" charset="0"/>
                        </a:rPr>
                        <a:t> </a:t>
                      </a:r>
                      <a:r>
                        <a:rPr kumimoji="0" lang="ar-AE" sz="3600" b="0" i="0" u="none" strike="noStrike" cap="none" normalizeH="0" baseline="0" dirty="0">
                          <a:ln>
                            <a:noFill/>
                          </a:ln>
                          <a:solidFill>
                            <a:schemeClr val="tx1"/>
                          </a:solidFill>
                          <a:effectLst/>
                          <a:latin typeface="Arial" charset="0"/>
                          <a:cs typeface="Arial" charset="0"/>
                        </a:rPr>
                        <a:t>المُقدسين</a:t>
                      </a:r>
                      <a:r>
                        <a:rPr kumimoji="0" lang="en-CA" sz="36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1597867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2434" name="Group 50"/>
          <p:cNvGraphicFramePr>
            <a:graphicFrameLocks noGrp="1"/>
          </p:cNvGraphicFramePr>
          <p:nvPr>
            <p:ph sz="half" idx="1"/>
          </p:nvPr>
        </p:nvGraphicFramePr>
        <p:xfrm>
          <a:off x="0" y="0"/>
          <a:ext cx="12192000" cy="6614160"/>
        </p:xfrm>
        <a:graphic>
          <a:graphicData uri="http://schemas.openxmlformats.org/drawingml/2006/table">
            <a:tbl>
              <a:tblPr/>
              <a:tblGrid>
                <a:gridCol w="4267200">
                  <a:extLst>
                    <a:ext uri="{9D8B030D-6E8A-4147-A177-3AD203B41FA5}">
                      <a16:colId xmlns:a16="http://schemas.microsoft.com/office/drawing/2014/main" val="20000"/>
                    </a:ext>
                  </a:extLst>
                </a:gridCol>
                <a:gridCol w="4368800">
                  <a:extLst>
                    <a:ext uri="{9D8B030D-6E8A-4147-A177-3AD203B41FA5}">
                      <a16:colId xmlns:a16="http://schemas.microsoft.com/office/drawing/2014/main" val="20001"/>
                    </a:ext>
                  </a:extLst>
                </a:gridCol>
                <a:gridCol w="3556000">
                  <a:extLst>
                    <a:ext uri="{9D8B030D-6E8A-4147-A177-3AD203B41FA5}">
                      <a16:colId xmlns:a16="http://schemas.microsoft.com/office/drawing/2014/main" val="20002"/>
                    </a:ext>
                  </a:extLst>
                </a:gridCol>
              </a:tblGrid>
              <a:tr h="6543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Mv~r</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e~takswp</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n~nidwron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niy~m</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a:t>
                      </a:r>
                      <a:r>
                        <a:rPr kumimoji="0" lang="en-US" sz="3200" b="0" i="0" u="none" strike="noStrike" cap="none" normalizeH="0" baseline="0" dirty="0">
                          <a:ln>
                            <a:noFill/>
                          </a:ln>
                          <a:solidFill>
                            <a:schemeClr val="tx1"/>
                          </a:solidFill>
                          <a:effectLst/>
                          <a:latin typeface="Coptic1" pitchFamily="2" charset="0"/>
                          <a:cs typeface="Arial" charset="0"/>
                        </a:rPr>
                        <a:t> Abel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yucia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peniwt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Abraam</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tebi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],/ra. Pair/] on </a:t>
                      </a:r>
                      <a:r>
                        <a:rPr kumimoji="0" lang="en-US" sz="3200" b="0" i="0" u="none" strike="noStrike" cap="none" normalizeH="0" baseline="0" dirty="0" err="1">
                          <a:ln>
                            <a:noFill/>
                          </a:ln>
                          <a:solidFill>
                            <a:schemeClr val="tx1"/>
                          </a:solidFill>
                          <a:effectLst/>
                          <a:latin typeface="Coptic1" pitchFamily="2" charset="0"/>
                          <a:cs typeface="Arial" charset="0"/>
                        </a:rPr>
                        <a:t>nikeeu,arict</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rion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neke~biaik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sopou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e~rok</a:t>
                      </a:r>
                      <a:r>
                        <a:rPr kumimoji="0" lang="en-US" sz="3200" b="0" i="0" u="none" strike="noStrike" cap="none" normalizeH="0" baseline="0" dirty="0">
                          <a:ln>
                            <a:noFill/>
                          </a:ln>
                          <a:solidFill>
                            <a:schemeClr val="tx1"/>
                          </a:solidFill>
                          <a:effectLst/>
                          <a:latin typeface="Coptic1" pitchFamily="2" charset="0"/>
                          <a:cs typeface="Arial" charset="0"/>
                        </a:rPr>
                        <a:t> : Na </a:t>
                      </a:r>
                      <a:r>
                        <a:rPr kumimoji="0" lang="en-US" sz="3200" b="0" i="0" u="none" strike="noStrike" cap="none" normalizeH="0" baseline="0" dirty="0" err="1">
                          <a:ln>
                            <a:noFill/>
                          </a:ln>
                          <a:solidFill>
                            <a:schemeClr val="tx1"/>
                          </a:solidFill>
                          <a:effectLst/>
                          <a:latin typeface="Coptic1" pitchFamily="2" charset="0"/>
                          <a:cs typeface="Arial" charset="0"/>
                        </a:rPr>
                        <a:t>pihouo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pikouji</a:t>
                      </a:r>
                      <a:r>
                        <a:rPr kumimoji="0" lang="en-US" sz="3200" b="0" i="0" u="none" strike="noStrike" cap="none" normalizeH="0" baseline="0" dirty="0">
                          <a:ln>
                            <a:noFill/>
                          </a:ln>
                          <a:solidFill>
                            <a:schemeClr val="tx1"/>
                          </a:solidFill>
                          <a:effectLst/>
                          <a:latin typeface="Coptic1" pitchFamily="2" charset="0"/>
                          <a:cs typeface="Arial" charset="0"/>
                        </a:rPr>
                        <a:t> : n/eth/p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eyouwnh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a:ln>
                            <a:noFill/>
                          </a:ln>
                          <a:solidFill>
                            <a:schemeClr val="tx1"/>
                          </a:solidFill>
                          <a:effectLst/>
                          <a:latin typeface="Arial" charset="0"/>
                          <a:cs typeface="Arial" charset="0"/>
                        </a:rPr>
                        <a:t> </a:t>
                      </a: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100" b="0" i="0" u="none" strike="noStrike" cap="none" normalizeH="0" baseline="0" dirty="0">
                          <a:ln>
                            <a:noFill/>
                          </a:ln>
                          <a:solidFill>
                            <a:schemeClr val="tx1"/>
                          </a:solidFill>
                          <a:effectLst/>
                          <a:latin typeface="Arial" charset="0"/>
                          <a:cs typeface="Arial" charset="0"/>
                        </a:rPr>
                        <a:t>Et comme Tu as accepté les offrandes d’Abel le juste, le sacrifice de notre père Abraham et les deux pièces de la veuve, </a:t>
                      </a:r>
                      <a:r>
                        <a:rPr lang="fr-FR" sz="3100" kern="1200" dirty="0">
                          <a:solidFill>
                            <a:schemeClr val="tx1"/>
                          </a:solidFill>
                          <a:effectLst/>
                          <a:latin typeface="Arial" panose="020B0604020202020204" pitchFamily="34" charset="0"/>
                          <a:ea typeface="+mn-ea"/>
                          <a:cs typeface="+mn-cs"/>
                        </a:rPr>
                        <a:t>reçois aussi les offrandes d’action de grâce de Tes serviteurs, ceux qui sont dans l’abondance et ceux qui sont dans la peine, les cachées et les manifestées.</a:t>
                      </a:r>
                      <a:endParaRPr kumimoji="0" lang="en-US" sz="3100" b="0" i="0" u="none" strike="noStrike" cap="none" normalizeH="0" baseline="0" dirty="0">
                        <a:ln>
                          <a:noFill/>
                        </a:ln>
                        <a:solidFill>
                          <a:schemeClr val="tx1"/>
                        </a:solidFill>
                        <a:effectLst/>
                        <a:latin typeface="Arial" charset="0"/>
                        <a:cs typeface="Arial" charset="0"/>
                      </a:endParaRP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وكما قبلتَ إليكَ قرابين هابيل الصدّيق وذبيحة أبينا إبراهيم وفلسى الأرملة. هكذا أيضاً نذور عبيدك اقبلها إليك. أصحاب الكثير وأصحاب القليل</a:t>
                      </a:r>
                      <a:r>
                        <a:rPr kumimoji="0" lang="ar-EG"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الخفيات والظاهرات </a:t>
                      </a:r>
                      <a:endParaRPr kumimoji="0" lang="ar-EG" sz="3700" b="0" i="0" u="none" strike="noStrike" cap="none" normalizeH="0" baseline="0" dirty="0">
                        <a:ln>
                          <a:noFill/>
                        </a:ln>
                        <a:solidFill>
                          <a:schemeClr val="tx1"/>
                        </a:solidFill>
                        <a:effectLst/>
                        <a:latin typeface="Arial" charset="0"/>
                        <a:cs typeface="Arial" charset="0"/>
                      </a:endParaRPr>
                    </a:p>
                  </a:txBody>
                  <a:tcPr marL="120000" marR="120000"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8014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2147776062"/>
              </p:ext>
            </p:extLst>
          </p:nvPr>
        </p:nvGraphicFramePr>
        <p:xfrm>
          <a:off x="0" y="0"/>
          <a:ext cx="12192000" cy="5293360"/>
        </p:xfrm>
        <a:graphic>
          <a:graphicData uri="http://schemas.openxmlformats.org/drawingml/2006/table">
            <a:tbl>
              <a:tblPr/>
              <a:tblGrid>
                <a:gridCol w="4504987">
                  <a:extLst>
                    <a:ext uri="{9D8B030D-6E8A-4147-A177-3AD203B41FA5}">
                      <a16:colId xmlns:a16="http://schemas.microsoft.com/office/drawing/2014/main" val="20000"/>
                    </a:ext>
                  </a:extLst>
                </a:gridCol>
                <a:gridCol w="4418520">
                  <a:extLst>
                    <a:ext uri="{9D8B030D-6E8A-4147-A177-3AD203B41FA5}">
                      <a16:colId xmlns:a16="http://schemas.microsoft.com/office/drawing/2014/main" val="20001"/>
                    </a:ext>
                  </a:extLst>
                </a:gridCol>
                <a:gridCol w="3268493">
                  <a:extLst>
                    <a:ext uri="{9D8B030D-6E8A-4147-A177-3AD203B41FA5}">
                      <a16:colId xmlns:a16="http://schemas.microsoft.com/office/drawing/2014/main" val="20002"/>
                    </a:ext>
                  </a:extLst>
                </a:gridCol>
              </a:tblGrid>
              <a:tr h="529336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a:ln>
                            <a:noFill/>
                          </a:ln>
                          <a:solidFill>
                            <a:srgbClr val="FFFFFF"/>
                          </a:solidFill>
                          <a:effectLst/>
                          <a:latin typeface="Coptic1" pitchFamily="2" charset="0"/>
                          <a:cs typeface="Arial" charset="0"/>
                        </a:rPr>
                        <a:t>N/ de </a:t>
                      </a:r>
                      <a:r>
                        <a:rPr kumimoji="0" lang="en-US" sz="3500" b="0" i="0" u="none" strike="noStrike" cap="none" normalizeH="0" baseline="0" dirty="0" err="1">
                          <a:ln>
                            <a:noFill/>
                          </a:ln>
                          <a:solidFill>
                            <a:srgbClr val="FFFFFF"/>
                          </a:solidFill>
                          <a:effectLst/>
                          <a:latin typeface="Coptic1" pitchFamily="2" charset="0"/>
                          <a:cs typeface="Arial" charset="0"/>
                        </a:rPr>
                        <a:t>eynaneu</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nem</a:t>
                      </a:r>
                      <a:r>
                        <a:rPr kumimoji="0" lang="en-US" sz="3500" b="0" i="0" u="none" strike="noStrike" cap="none" normalizeH="0" baseline="0" dirty="0">
                          <a:ln>
                            <a:noFill/>
                          </a:ln>
                          <a:solidFill>
                            <a:srgbClr val="FFFFFF"/>
                          </a:solidFill>
                          <a:effectLst/>
                          <a:latin typeface="Coptic1" pitchFamily="2" charset="0"/>
                          <a:cs typeface="Arial" charset="0"/>
                        </a:rPr>
                        <a:t> n/</a:t>
                      </a:r>
                      <a:r>
                        <a:rPr kumimoji="0" lang="en-US" sz="3500" b="0" i="0" u="none" strike="noStrike" cap="none" normalizeH="0" baseline="0" dirty="0" err="1">
                          <a:ln>
                            <a:noFill/>
                          </a:ln>
                          <a:solidFill>
                            <a:srgbClr val="FFFFFF"/>
                          </a:solidFill>
                          <a:effectLst/>
                          <a:latin typeface="Coptic1" pitchFamily="2" charset="0"/>
                          <a:cs typeface="Arial" charset="0"/>
                        </a:rPr>
                        <a:t>e~ternofri</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cahni</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m~mwou</a:t>
                      </a:r>
                      <a:r>
                        <a:rPr kumimoji="0" lang="en-US" sz="3500" b="0" i="0" u="none" strike="noStrike" cap="none" normalizeH="0" baseline="0" dirty="0">
                          <a:ln>
                            <a:noFill/>
                          </a:ln>
                          <a:solidFill>
                            <a:srgbClr val="FFFFFF"/>
                          </a:solidFill>
                          <a:effectLst/>
                          <a:latin typeface="Coptic1" pitchFamily="2" charset="0"/>
                          <a:cs typeface="Arial" charset="0"/>
                        </a:rPr>
                        <a:t> nan : je </a:t>
                      </a:r>
                      <a:r>
                        <a:rPr kumimoji="0" lang="en-US" sz="3500" b="0" i="0" u="none" strike="noStrike" cap="none" normalizeH="0" baseline="0" dirty="0" err="1">
                          <a:ln>
                            <a:noFill/>
                          </a:ln>
                          <a:solidFill>
                            <a:srgbClr val="FFFFFF"/>
                          </a:solidFill>
                          <a:effectLst/>
                          <a:latin typeface="Coptic1" pitchFamily="2" charset="0"/>
                          <a:cs typeface="Arial" charset="0"/>
                        </a:rPr>
                        <a:t>n~yok</a:t>
                      </a:r>
                      <a:r>
                        <a:rPr kumimoji="0" lang="en-US" sz="3500" b="0" i="0" u="none" strike="noStrike" cap="none" normalizeH="0" baseline="0" dirty="0">
                          <a:ln>
                            <a:noFill/>
                          </a:ln>
                          <a:solidFill>
                            <a:srgbClr val="FFFFFF"/>
                          </a:solidFill>
                          <a:effectLst/>
                          <a:latin typeface="Coptic1" pitchFamily="2" charset="0"/>
                          <a:cs typeface="Arial" charset="0"/>
                        </a:rPr>
                        <a:t> pe </a:t>
                      </a:r>
                      <a:r>
                        <a:rPr kumimoji="0" lang="en-US" sz="3500" b="0" i="0" u="none" strike="noStrike" cap="none" normalizeH="0" baseline="0" dirty="0" err="1">
                          <a:ln>
                            <a:noFill/>
                          </a:ln>
                          <a:solidFill>
                            <a:srgbClr val="FFFFFF"/>
                          </a:solidFill>
                          <a:effectLst/>
                          <a:latin typeface="Coptic1" pitchFamily="2" charset="0"/>
                          <a:cs typeface="Arial" charset="0"/>
                        </a:rPr>
                        <a:t>e~tak</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m~piersisi</a:t>
                      </a:r>
                      <a:r>
                        <a:rPr kumimoji="0" lang="en-US" sz="3500" b="0" i="0" u="none" strike="noStrike" cap="none" normalizeH="0" baseline="0" dirty="0">
                          <a:ln>
                            <a:noFill/>
                          </a:ln>
                          <a:solidFill>
                            <a:srgbClr val="FFFFFF"/>
                          </a:solidFill>
                          <a:effectLst/>
                          <a:latin typeface="Coptic1" pitchFamily="2" charset="0"/>
                          <a:cs typeface="Arial" charset="0"/>
                        </a:rPr>
                        <a:t> nan : </a:t>
                      </a:r>
                      <a:r>
                        <a:rPr kumimoji="0" lang="en-US" sz="3500" b="0" i="0" u="none" strike="noStrike" cap="none" normalizeH="0" baseline="0" dirty="0" err="1">
                          <a:ln>
                            <a:noFill/>
                          </a:ln>
                          <a:solidFill>
                            <a:srgbClr val="FFFFFF"/>
                          </a:solidFill>
                          <a:effectLst/>
                          <a:latin typeface="Coptic1" pitchFamily="2" charset="0"/>
                          <a:cs typeface="Arial" charset="0"/>
                        </a:rPr>
                        <a:t>e~hwmi</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e~jen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nihof</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nem</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ni</a:t>
                      </a:r>
                      <a:r>
                        <a:rPr kumimoji="0" lang="en-US" sz="3500" b="0" i="0" u="none" strike="noStrike" cap="none" normalizeH="0" baseline="0" dirty="0">
                          <a:ln>
                            <a:noFill/>
                          </a:ln>
                          <a:solidFill>
                            <a:srgbClr val="FFFFFF"/>
                          </a:solidFill>
                          <a:effectLst/>
                          <a:latin typeface="Coptic1" pitchFamily="2" charset="0"/>
                          <a:cs typeface="Arial" charset="0"/>
                        </a:rPr>
                        <a:t>[l/ : </a:t>
                      </a:r>
                      <a:r>
                        <a:rPr kumimoji="0" lang="en-US" sz="3500" b="0" i="0" u="none" strike="noStrike" cap="none" normalizeH="0" baseline="0" dirty="0" err="1">
                          <a:ln>
                            <a:noFill/>
                          </a:ln>
                          <a:solidFill>
                            <a:srgbClr val="FFFFFF"/>
                          </a:solidFill>
                          <a:effectLst/>
                          <a:latin typeface="Coptic1" pitchFamily="2" charset="0"/>
                          <a:cs typeface="Arial" charset="0"/>
                        </a:rPr>
                        <a:t>nem</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e~jen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jom</a:t>
                      </a:r>
                      <a:r>
                        <a:rPr kumimoji="0" lang="en-US" sz="3500" b="0" i="0" u="none" strike="noStrike" cap="none" normalizeH="0" baseline="0" dirty="0">
                          <a:ln>
                            <a:noFill/>
                          </a:ln>
                          <a:solidFill>
                            <a:srgbClr val="FFFFFF"/>
                          </a:solidFill>
                          <a:effectLst/>
                          <a:latin typeface="Coptic1" pitchFamily="2" charset="0"/>
                          <a:cs typeface="Arial" charset="0"/>
                        </a:rPr>
                        <a:t> t/</a:t>
                      </a:r>
                      <a:r>
                        <a:rPr kumimoji="0" lang="en-US" sz="3500" b="0" i="0" u="none" strike="noStrike" cap="none" normalizeH="0" baseline="0" dirty="0" err="1">
                          <a:ln>
                            <a:noFill/>
                          </a:ln>
                          <a:solidFill>
                            <a:srgbClr val="FFFFFF"/>
                          </a:solidFill>
                          <a:effectLst/>
                          <a:latin typeface="Coptic1" pitchFamily="2" charset="0"/>
                          <a:cs typeface="Arial" charset="0"/>
                        </a:rPr>
                        <a:t>rc</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n~te</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pijaji</a:t>
                      </a:r>
                      <a:r>
                        <a:rPr kumimoji="0" lang="en-US" sz="3500" b="0" i="0" u="none" strike="noStrike" cap="none" normalizeH="0" baseline="0" dirty="0">
                          <a:ln>
                            <a:noFill/>
                          </a:ln>
                          <a:solidFill>
                            <a:srgbClr val="FFFFFF"/>
                          </a:solidFill>
                          <a:effectLst/>
                          <a:latin typeface="Coptic1" pitchFamily="2" charset="0"/>
                          <a:cs typeface="Arial" charset="0"/>
                        </a:rPr>
                        <a:t>.</a:t>
                      </a:r>
                      <a:endParaRPr kumimoji="0" lang="en-US" sz="35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charset="0"/>
                        </a:rPr>
                        <a:t>Comble-nous de tous les biens et de tous les dons convenables car c’est Toi qui nous as donné le pouvoir de fouler aux pieds les serpents, les scorpions et toute la puissance de l’ennemi.</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200" b="0" i="0" u="none" strike="noStrike" cap="none" normalizeH="0" baseline="0" dirty="0">
                          <a:ln>
                            <a:noFill/>
                          </a:ln>
                          <a:solidFill>
                            <a:srgbClr val="FFFFFF"/>
                          </a:solidFill>
                          <a:effectLst/>
                          <a:latin typeface="Arial" charset="0"/>
                          <a:cs typeface="Arial" charset="0"/>
                        </a:rPr>
                        <a:t>أما الصالحات والنافعات فارزقنا إياها لأنكَ أنتَ الذي أعطيتنا السلطان أن ندوس الحيات والعقارب وكل قوة العدو.</a:t>
                      </a:r>
                      <a:endParaRPr kumimoji="0" lang="en-US" sz="4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AutoShape 51">
            <a:hlinkClick r:id="rId2" action="ppaction://hlinksldjump" highlightClick="1"/>
            <a:extLst>
              <a:ext uri="{FF2B5EF4-FFF2-40B4-BE49-F238E27FC236}">
                <a16:creationId xmlns:a16="http://schemas.microsoft.com/office/drawing/2014/main" id="{3059DD2B-A464-5DB0-4EB0-47F2BF680EAE}"/>
              </a:ext>
            </a:extLst>
          </p:cNvPr>
          <p:cNvSpPr>
            <a:spLocks noChangeArrowheads="1"/>
          </p:cNvSpPr>
          <p:nvPr/>
        </p:nvSpPr>
        <p:spPr bwMode="auto">
          <a:xfrm>
            <a:off x="9441600" y="5852160"/>
            <a:ext cx="2750400" cy="1005840"/>
          </a:xfrm>
          <a:prstGeom prst="actionButtonBlank">
            <a:avLst/>
          </a:prstGeom>
          <a:solidFill>
            <a:srgbClr val="800000"/>
          </a:solidFill>
          <a:ln w="28575">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ADAM - </a:t>
            </a:r>
            <a:r>
              <a:rPr kumimoji="0" lang="ar-EG" sz="2000" b="1" i="0" u="none" strike="noStrike" kern="1200" cap="none" spc="0" normalizeH="0" baseline="0" noProof="0" dirty="0">
                <a:ln>
                  <a:noFill/>
                </a:ln>
                <a:solidFill>
                  <a:srgbClr val="FFFFFF"/>
                </a:solidFill>
                <a:effectLst/>
                <a:uLnTx/>
                <a:uFillTx/>
                <a:latin typeface="Arial" charset="0"/>
                <a:ea typeface="+mn-ea"/>
                <a:cs typeface="Arial" charset="0"/>
              </a:rPr>
              <a:t>آدام</a:t>
            </a:r>
            <a:endParaRPr kumimoji="0" lang="en-CA" sz="1400" b="1"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ar-EG" b="1" i="0" u="none" strike="noStrike" kern="1200" cap="none" spc="0" normalizeH="0" baseline="0" noProof="0" dirty="0">
                <a:ln>
                  <a:noFill/>
                </a:ln>
                <a:solidFill>
                  <a:srgbClr val="FFFFFF"/>
                </a:solidFill>
                <a:effectLst/>
                <a:uLnTx/>
                <a:uFillTx/>
                <a:latin typeface="Arial" charset="0"/>
                <a:ea typeface="+mn-ea"/>
                <a:cs typeface="Arial" charset="0"/>
              </a:rPr>
              <a:t>الأحد، الاثنين والثلاثاء</a:t>
            </a:r>
            <a:endParaRPr kumimoji="0" lang="en-CA" b="1"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CA" sz="1400" b="1" i="0" u="none" strike="noStrike" kern="1200" cap="none" spc="0" normalizeH="0" baseline="0" noProof="0" dirty="0">
                <a:ln>
                  <a:noFill/>
                </a:ln>
                <a:solidFill>
                  <a:srgbClr val="FFFFFF"/>
                </a:solidFill>
                <a:effectLst/>
                <a:uLnTx/>
                <a:uFillTx/>
                <a:latin typeface="Arial" charset="0"/>
                <a:ea typeface="+mn-ea"/>
                <a:cs typeface="Arial" charset="0"/>
              </a:rPr>
              <a:t>Dimanche, </a:t>
            </a:r>
            <a:r>
              <a:rPr kumimoji="0" lang="en-CA" sz="1400" b="1" i="0" u="none" strike="noStrike" kern="1200" cap="none" spc="0" normalizeH="0" baseline="0" noProof="0" dirty="0" err="1">
                <a:ln>
                  <a:noFill/>
                </a:ln>
                <a:solidFill>
                  <a:srgbClr val="FFFFFF"/>
                </a:solidFill>
                <a:effectLst/>
                <a:uLnTx/>
                <a:uFillTx/>
                <a:latin typeface="Arial" charset="0"/>
                <a:ea typeface="+mn-ea"/>
                <a:cs typeface="Arial" charset="0"/>
              </a:rPr>
              <a:t>Lundi</a:t>
            </a:r>
            <a:r>
              <a:rPr kumimoji="0" lang="en-CA" sz="1400" b="1" i="0" u="none" strike="noStrike" kern="1200" cap="none" spc="0" normalizeH="0" baseline="0" noProof="0" dirty="0">
                <a:ln>
                  <a:noFill/>
                </a:ln>
                <a:solidFill>
                  <a:srgbClr val="FFFFFF"/>
                </a:solidFill>
                <a:effectLst/>
                <a:uLnTx/>
                <a:uFillTx/>
                <a:latin typeface="Arial" charset="0"/>
                <a:ea typeface="+mn-ea"/>
                <a:cs typeface="Arial" charset="0"/>
              </a:rPr>
              <a:t>, Mardi</a:t>
            </a:r>
            <a:endParaRPr kumimoji="0" lang="en-US" sz="1400" b="1"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3" name="AutoShape 52">
            <a:hlinkClick r:id="rId3" action="ppaction://hlinksldjump" highlightClick="1"/>
            <a:extLst>
              <a:ext uri="{FF2B5EF4-FFF2-40B4-BE49-F238E27FC236}">
                <a16:creationId xmlns:a16="http://schemas.microsoft.com/office/drawing/2014/main" id="{31E73D44-7AC8-BC3A-F38C-C34270FA92DC}"/>
              </a:ext>
            </a:extLst>
          </p:cNvPr>
          <p:cNvSpPr>
            <a:spLocks noChangeArrowheads="1"/>
          </p:cNvSpPr>
          <p:nvPr/>
        </p:nvSpPr>
        <p:spPr bwMode="auto">
          <a:xfrm>
            <a:off x="6531427" y="5852160"/>
            <a:ext cx="2748815" cy="1005840"/>
          </a:xfrm>
          <a:prstGeom prst="actionButtonBlank">
            <a:avLst/>
          </a:prstGeom>
          <a:solidFill>
            <a:srgbClr val="800000"/>
          </a:solidFill>
          <a:ln w="28575">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CA" sz="500" b="1"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WATOS - </a:t>
            </a:r>
            <a:r>
              <a:rPr kumimoji="0" lang="ar-EG" sz="2000" b="1" i="0" u="none" strike="noStrike" kern="1200" cap="none" spc="0" normalizeH="0" baseline="0" noProof="0" dirty="0">
                <a:ln>
                  <a:noFill/>
                </a:ln>
                <a:solidFill>
                  <a:srgbClr val="FFFFFF"/>
                </a:solidFill>
                <a:effectLst/>
                <a:uLnTx/>
                <a:uFillTx/>
                <a:latin typeface="Arial" charset="0"/>
                <a:ea typeface="+mn-ea"/>
                <a:cs typeface="Arial" charset="0"/>
              </a:rPr>
              <a:t>واطس</a:t>
            </a:r>
            <a:endParaRPr kumimoji="0" lang="en-CA" sz="1400" b="1"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ar-EG" b="1" i="0" u="none" strike="noStrike" kern="1200" cap="none" spc="0" normalizeH="0" baseline="0" noProof="0" dirty="0">
                <a:ln>
                  <a:noFill/>
                </a:ln>
                <a:solidFill>
                  <a:srgbClr val="FFFFFF"/>
                </a:solidFill>
                <a:effectLst/>
                <a:uLnTx/>
                <a:uFillTx/>
                <a:latin typeface="Arial" charset="0"/>
                <a:ea typeface="+mn-ea"/>
                <a:cs typeface="Arial" charset="0"/>
              </a:rPr>
              <a:t>الأربعاء، الخميس، الجمعة والسبت</a:t>
            </a:r>
            <a:endParaRPr kumimoji="0" lang="en-CA" b="1"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CA" sz="1400" b="1" i="0" u="none" strike="noStrike" kern="1200" cap="none" spc="0" normalizeH="0" baseline="0" noProof="0" dirty="0" err="1">
                <a:ln>
                  <a:noFill/>
                </a:ln>
                <a:solidFill>
                  <a:srgbClr val="FFFFFF"/>
                </a:solidFill>
                <a:effectLst/>
                <a:uLnTx/>
                <a:uFillTx/>
                <a:latin typeface="Arial" charset="0"/>
                <a:ea typeface="+mn-ea"/>
                <a:cs typeface="Arial" charset="0"/>
              </a:rPr>
              <a:t>Mercredi</a:t>
            </a:r>
            <a:r>
              <a:rPr kumimoji="0" lang="en-CA" sz="1400" b="1" i="0" u="none" strike="noStrike" kern="1200" cap="none" spc="0" normalizeH="0" baseline="0" noProof="0" dirty="0">
                <a:ln>
                  <a:noFill/>
                </a:ln>
                <a:solidFill>
                  <a:srgbClr val="FFFFFF"/>
                </a:solidFill>
                <a:effectLst/>
                <a:uLnTx/>
                <a:uFillTx/>
                <a:latin typeface="Arial" charset="0"/>
                <a:ea typeface="+mn-ea"/>
                <a:cs typeface="Arial" charset="0"/>
              </a:rPr>
              <a:t>, </a:t>
            </a:r>
            <a:r>
              <a:rPr kumimoji="0" lang="en-CA" sz="1400" b="1" i="0" u="none" strike="noStrike" kern="1200" cap="none" spc="0" normalizeH="0" baseline="0" noProof="0" dirty="0" err="1">
                <a:ln>
                  <a:noFill/>
                </a:ln>
                <a:solidFill>
                  <a:srgbClr val="FFFFFF"/>
                </a:solidFill>
                <a:effectLst/>
                <a:uLnTx/>
                <a:uFillTx/>
                <a:latin typeface="Arial" charset="0"/>
                <a:ea typeface="+mn-ea"/>
                <a:cs typeface="Arial" charset="0"/>
              </a:rPr>
              <a:t>Jeudi</a:t>
            </a:r>
            <a:r>
              <a:rPr kumimoji="0" lang="en-CA" sz="1400" b="1" i="0" u="none" strike="noStrike" kern="1200" cap="none" spc="0" normalizeH="0" baseline="0" noProof="0" dirty="0">
                <a:ln>
                  <a:noFill/>
                </a:ln>
                <a:solidFill>
                  <a:srgbClr val="FFFFFF"/>
                </a:solidFill>
                <a:effectLst/>
                <a:uLnTx/>
                <a:uFillTx/>
                <a:latin typeface="Arial" charset="0"/>
                <a:ea typeface="+mn-ea"/>
                <a:cs typeface="Arial" charset="0"/>
              </a:rPr>
              <a:t>,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CA" sz="1400" b="1" i="0" u="none" strike="noStrike" kern="1200" cap="none" spc="0" normalizeH="0" baseline="0" noProof="0" dirty="0" err="1">
                <a:ln>
                  <a:noFill/>
                </a:ln>
                <a:solidFill>
                  <a:srgbClr val="FFFFFF"/>
                </a:solidFill>
                <a:effectLst/>
                <a:uLnTx/>
                <a:uFillTx/>
                <a:latin typeface="Arial" charset="0"/>
                <a:ea typeface="+mn-ea"/>
                <a:cs typeface="Arial" charset="0"/>
              </a:rPr>
              <a:t>Vendredi</a:t>
            </a:r>
            <a:r>
              <a:rPr kumimoji="0" lang="en-CA" sz="1400" b="1" i="0" u="none" strike="noStrike" kern="1200" cap="none" spc="0" normalizeH="0" baseline="0" noProof="0" dirty="0">
                <a:ln>
                  <a:noFill/>
                </a:ln>
                <a:solidFill>
                  <a:srgbClr val="FFFFFF"/>
                </a:solidFill>
                <a:effectLst/>
                <a:uLnTx/>
                <a:uFillTx/>
                <a:latin typeface="Arial" charset="0"/>
                <a:ea typeface="+mn-ea"/>
                <a:cs typeface="Arial" charset="0"/>
              </a:rPr>
              <a:t>, et Samedi</a:t>
            </a:r>
            <a:endParaRPr kumimoji="0" lang="en-US" sz="1400" b="1" i="0" u="none" strike="noStrike" kern="1200" cap="none" spc="0" normalizeH="0" baseline="0" noProof="0" dirty="0">
              <a:ln>
                <a:noFill/>
              </a:ln>
              <a:solidFill>
                <a:srgbClr val="FFFFFF"/>
              </a:solidFill>
              <a:effectLst/>
              <a:uLnTx/>
              <a:uFillTx/>
              <a:latin typeface="Arial" charset="0"/>
              <a:ea typeface="+mn-ea"/>
              <a:cs typeface="Arial" charset="0"/>
            </a:endParaRPr>
          </a:p>
        </p:txBody>
      </p:sp>
      <p:graphicFrame>
        <p:nvGraphicFramePr>
          <p:cNvPr id="4" name="Group 155">
            <a:extLst>
              <a:ext uri="{FF2B5EF4-FFF2-40B4-BE49-F238E27FC236}">
                <a16:creationId xmlns:a16="http://schemas.microsoft.com/office/drawing/2014/main" id="{205B44AF-AF04-8AA4-D023-839F8775B0B6}"/>
              </a:ext>
            </a:extLst>
          </p:cNvPr>
          <p:cNvGraphicFramePr>
            <a:graphicFrameLocks/>
          </p:cNvGraphicFramePr>
          <p:nvPr>
            <p:extLst>
              <p:ext uri="{D42A27DB-BD31-4B8C-83A1-F6EECF244321}">
                <p14:modId xmlns:p14="http://schemas.microsoft.com/office/powerpoint/2010/main" val="1340864733"/>
              </p:ext>
            </p:extLst>
          </p:nvPr>
        </p:nvGraphicFramePr>
        <p:xfrm>
          <a:off x="1" y="4846320"/>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63289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76802" name="Group 34"/>
          <p:cNvGraphicFramePr>
            <a:graphicFrameLocks noGrp="1"/>
          </p:cNvGraphicFramePr>
          <p:nvPr>
            <p:ph sz="half" idx="1"/>
          </p:nvPr>
        </p:nvGraphicFramePr>
        <p:xfrm>
          <a:off x="0" y="0"/>
          <a:ext cx="12192000" cy="6872224"/>
        </p:xfrm>
        <a:graphic>
          <a:graphicData uri="http://schemas.openxmlformats.org/drawingml/2006/table">
            <a:tbl>
              <a:tblPr/>
              <a:tblGrid>
                <a:gridCol w="4258733">
                  <a:extLst>
                    <a:ext uri="{9D8B030D-6E8A-4147-A177-3AD203B41FA5}">
                      <a16:colId xmlns:a16="http://schemas.microsoft.com/office/drawing/2014/main" val="20000"/>
                    </a:ext>
                  </a:extLst>
                </a:gridCol>
                <a:gridCol w="4216400">
                  <a:extLst>
                    <a:ext uri="{9D8B030D-6E8A-4147-A177-3AD203B41FA5}">
                      <a16:colId xmlns:a16="http://schemas.microsoft.com/office/drawing/2014/main" val="20001"/>
                    </a:ext>
                  </a:extLst>
                </a:gridCol>
                <a:gridCol w="3716867">
                  <a:extLst>
                    <a:ext uri="{9D8B030D-6E8A-4147-A177-3AD203B41FA5}">
                      <a16:colId xmlns:a16="http://schemas.microsoft.com/office/drawing/2014/main" val="20002"/>
                    </a:ext>
                  </a:extLst>
                </a:gridCol>
              </a:tblGrid>
              <a:tr h="687222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a:ln>
                            <a:noFill/>
                          </a:ln>
                          <a:solidFill>
                            <a:schemeClr val="tx1"/>
                          </a:solidFill>
                          <a:effectLst/>
                          <a:latin typeface="Coptic1" pitchFamily="2" charset="0"/>
                          <a:cs typeface="Arial" charset="0"/>
                        </a:rPr>
                        <a:t>N/</a:t>
                      </a:r>
                      <a:r>
                        <a:rPr kumimoji="0" lang="en-US" sz="3100" b="0" i="0" u="none" strike="noStrike" cap="none" normalizeH="0" baseline="0" dirty="0" err="1">
                          <a:ln>
                            <a:noFill/>
                          </a:ln>
                          <a:solidFill>
                            <a:schemeClr val="tx1"/>
                          </a:solidFill>
                          <a:effectLst/>
                          <a:latin typeface="Coptic1" pitchFamily="2" charset="0"/>
                          <a:cs typeface="Arial" charset="0"/>
                        </a:rPr>
                        <a:t>eyouws</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e~i~n~i</a:t>
                      </a:r>
                      <a:r>
                        <a:rPr kumimoji="0" lang="en-US" sz="3100" b="0" i="0" u="none" strike="noStrike" cap="none" normalizeH="0" baseline="0" dirty="0">
                          <a:ln>
                            <a:noFill/>
                          </a:ln>
                          <a:solidFill>
                            <a:schemeClr val="tx1"/>
                          </a:solidFill>
                          <a:effectLst/>
                          <a:latin typeface="Coptic1" pitchFamily="2" charset="0"/>
                          <a:cs typeface="Arial" charset="0"/>
                        </a:rPr>
                        <a:t> nak </a:t>
                      </a:r>
                      <a:r>
                        <a:rPr kumimoji="0" lang="en-US" sz="3100" b="0" i="0" u="none" strike="noStrike" cap="none" normalizeH="0" baseline="0" dirty="0" err="1">
                          <a:ln>
                            <a:noFill/>
                          </a:ln>
                          <a:solidFill>
                            <a:schemeClr val="tx1"/>
                          </a:solidFill>
                          <a:effectLst/>
                          <a:latin typeface="Coptic1" pitchFamily="2" charset="0"/>
                          <a:cs typeface="Arial" charset="0"/>
                        </a:rPr>
                        <a:t>e~qoun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m~mon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n~twou</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e~taui~ni</a:t>
                      </a:r>
                      <a:r>
                        <a:rPr kumimoji="0" lang="en-US" sz="3100" b="0" i="0" u="none" strike="noStrike" cap="none" normalizeH="0" baseline="0" dirty="0">
                          <a:ln>
                            <a:noFill/>
                          </a:ln>
                          <a:solidFill>
                            <a:schemeClr val="tx1"/>
                          </a:solidFill>
                          <a:effectLst/>
                          <a:latin typeface="Coptic1" pitchFamily="2" charset="0"/>
                          <a:cs typeface="Arial" charset="0"/>
                        </a:rPr>
                        <a:t> nak </a:t>
                      </a:r>
                      <a:r>
                        <a:rPr kumimoji="0" lang="en-US" sz="3100" b="0" i="0" u="none" strike="noStrike" cap="none" normalizeH="0" baseline="0" dirty="0" err="1">
                          <a:ln>
                            <a:noFill/>
                          </a:ln>
                          <a:solidFill>
                            <a:schemeClr val="tx1"/>
                          </a:solidFill>
                          <a:effectLst/>
                          <a:latin typeface="Coptic1" pitchFamily="2" charset="0"/>
                          <a:cs typeface="Arial" charset="0"/>
                        </a:rPr>
                        <a:t>e~qoun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paie~hoou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v~oou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n~nai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dwron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nai</a:t>
                      </a:r>
                      <a:r>
                        <a:rPr kumimoji="0" lang="en-US" sz="31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a:ln>
                            <a:noFill/>
                          </a:ln>
                          <a:solidFill>
                            <a:schemeClr val="tx1"/>
                          </a:solidFill>
                          <a:effectLst/>
                          <a:latin typeface="Coptic1" pitchFamily="2" charset="0"/>
                          <a:cs typeface="Arial" charset="0"/>
                        </a:rPr>
                        <a:t>Moi </a:t>
                      </a:r>
                      <a:r>
                        <a:rPr kumimoji="0" lang="en-US" sz="3100" b="0" i="0" u="none" strike="noStrike" cap="none" normalizeH="0" baseline="0" dirty="0" err="1">
                          <a:ln>
                            <a:noFill/>
                          </a:ln>
                          <a:solidFill>
                            <a:schemeClr val="tx1"/>
                          </a:solidFill>
                          <a:effectLst/>
                          <a:latin typeface="Coptic1" pitchFamily="2" charset="0"/>
                          <a:cs typeface="Arial" charset="0"/>
                        </a:rPr>
                        <a:t>nwou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n~niattako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n~t~sebiw</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eynatako</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naniv</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oui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n~t~sebiw</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p~kahi</a:t>
                      </a:r>
                      <a:r>
                        <a:rPr kumimoji="0" lang="en-US" sz="3100" b="0" i="0" u="none" strike="noStrike" cap="none" normalizeH="0" baseline="0" dirty="0">
                          <a:ln>
                            <a:noFill/>
                          </a:ln>
                          <a:solidFill>
                            <a:schemeClr val="tx1"/>
                          </a:solidFill>
                          <a:effectLst/>
                          <a:latin typeface="Coptic1" pitchFamily="2" charset="0"/>
                          <a:cs typeface="Arial" charset="0"/>
                        </a:rPr>
                        <a:t> : Nou/~</a:t>
                      </a:r>
                      <a:r>
                        <a:rPr kumimoji="0" lang="en-US" sz="3100" b="0" i="0" u="none" strike="noStrike" cap="none" normalizeH="0" baseline="0" dirty="0" err="1">
                          <a:ln>
                            <a:noFill/>
                          </a:ln>
                          <a:solidFill>
                            <a:schemeClr val="tx1"/>
                          </a:solidFill>
                          <a:effectLst/>
                          <a:latin typeface="Coptic1" pitchFamily="2" charset="0"/>
                          <a:cs typeface="Arial" charset="0"/>
                        </a:rPr>
                        <a: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noutamion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mahou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e~bolqen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a~gayon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niben</a:t>
                      </a:r>
                      <a:r>
                        <a:rPr kumimoji="0" lang="en-US" sz="31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A ceux qui veulent offrir mais ne le peuvent pas, et à ceux qui T’ont offert ces offrandes aujourd’hui,</a:t>
                      </a:r>
                      <a:r>
                        <a:rPr lang="fr-FR" sz="2900" kern="1200" dirty="0">
                          <a:solidFill>
                            <a:schemeClr val="tx1"/>
                          </a:solidFill>
                          <a:effectLst/>
                          <a:latin typeface="Arial" panose="020B0604020202020204" pitchFamily="34" charset="0"/>
                          <a:ea typeface="+mn-ea"/>
                          <a:cs typeface="+mn-cs"/>
                        </a:rPr>
                        <a:t> accorde-leur des biens incorruptibles au lieu des éphémères, des célestes au lieu des terrestres, des éternels au lieu des temporels. Leurs maisons et leurs greniers, remplis-les de tous les biens</a:t>
                      </a:r>
                      <a:endParaRPr kumimoji="0" lang="en-US"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والذين يُريدون أن يقدّموا لكَ وليس لهم. والذين قدّموا لكَ في هذا اليَوم هذه القرابين،</a:t>
                      </a:r>
                      <a:r>
                        <a:rPr kumimoji="0" lang="fr-FR"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أعطهم الباقيات عِوض الفانيات. السمائيات عِوض الأرضيات. الأبديات عِوض الزمنيات.</a:t>
                      </a:r>
                      <a:r>
                        <a:rPr kumimoji="0" lang="ar-EG"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بيوتهم ومخازنهم املأها من كل الخيرات.</a:t>
                      </a:r>
                      <a:r>
                        <a:rPr kumimoji="0" lang="en-US" sz="3700" b="0" i="0" u="none" strike="noStrike" cap="none" normalizeH="0" baseline="0" dirty="0">
                          <a:ln>
                            <a:noFill/>
                          </a:ln>
                          <a:solidFill>
                            <a:schemeClr val="tx1"/>
                          </a:solidFill>
                          <a:effectLst/>
                          <a:latin typeface="Arial" charset="0"/>
                          <a:cs typeface="Arial" charset="0"/>
                        </a:rPr>
                        <a:t> </a:t>
                      </a:r>
                      <a:endParaRPr kumimoji="0" lang="ar-EG"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8557577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6505" name="Group 25"/>
          <p:cNvGraphicFramePr>
            <a:graphicFrameLocks noGrp="1"/>
          </p:cNvGraphicFramePr>
          <p:nvPr>
            <p:ph sz="half" idx="1"/>
            <p:extLst>
              <p:ext uri="{D42A27DB-BD31-4B8C-83A1-F6EECF244321}">
                <p14:modId xmlns:p14="http://schemas.microsoft.com/office/powerpoint/2010/main" val="2656718771"/>
              </p:ext>
            </p:extLst>
          </p:nvPr>
        </p:nvGraphicFramePr>
        <p:xfrm>
          <a:off x="0" y="0"/>
          <a:ext cx="12192000" cy="6739128"/>
        </p:xfrm>
        <a:graphic>
          <a:graphicData uri="http://schemas.openxmlformats.org/drawingml/2006/table">
            <a:tbl>
              <a:tblPr/>
              <a:tblGrid>
                <a:gridCol w="4199467">
                  <a:extLst>
                    <a:ext uri="{9D8B030D-6E8A-4147-A177-3AD203B41FA5}">
                      <a16:colId xmlns:a16="http://schemas.microsoft.com/office/drawing/2014/main" val="20000"/>
                    </a:ext>
                  </a:extLst>
                </a:gridCol>
                <a:gridCol w="4385733">
                  <a:extLst>
                    <a:ext uri="{9D8B030D-6E8A-4147-A177-3AD203B41FA5}">
                      <a16:colId xmlns:a16="http://schemas.microsoft.com/office/drawing/2014/main" val="20001"/>
                    </a:ext>
                  </a:extLst>
                </a:gridCol>
                <a:gridCol w="3606800">
                  <a:extLst>
                    <a:ext uri="{9D8B030D-6E8A-4147-A177-3AD203B41FA5}">
                      <a16:colId xmlns:a16="http://schemas.microsoft.com/office/drawing/2014/main" val="20002"/>
                    </a:ext>
                  </a:extLst>
                </a:gridCol>
              </a:tblGrid>
              <a:tr h="67238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err="1">
                          <a:ln>
                            <a:noFill/>
                          </a:ln>
                          <a:solidFill>
                            <a:schemeClr val="tx1"/>
                          </a:solidFill>
                          <a:effectLst/>
                          <a:latin typeface="Coptic1" pitchFamily="2" charset="0"/>
                          <a:cs typeface="Arial" charset="0"/>
                        </a:rPr>
                        <a:t>Matakto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e~rwou</a:t>
                      </a:r>
                      <a:r>
                        <a:rPr kumimoji="0" lang="en-US" sz="3100" b="0" i="0" u="none" strike="noStrike" cap="none" normalizeH="0" baseline="0" dirty="0">
                          <a:ln>
                            <a:noFill/>
                          </a:ln>
                          <a:solidFill>
                            <a:schemeClr val="tx1"/>
                          </a:solidFill>
                          <a:effectLst/>
                          <a:latin typeface="Coptic1" pitchFamily="2" charset="0"/>
                          <a:cs typeface="Arial" charset="0"/>
                        </a:rPr>
                        <a:t> P~{</a:t>
                      </a:r>
                      <a:r>
                        <a:rPr kumimoji="0" lang="en-US" sz="3100" b="0" i="0" u="none" strike="noStrike" cap="none" normalizeH="0" baseline="0" dirty="0" err="1">
                          <a:ln>
                            <a:noFill/>
                          </a:ln>
                          <a:solidFill>
                            <a:schemeClr val="tx1"/>
                          </a:solidFill>
                          <a:effectLst/>
                          <a:latin typeface="Coptic1" pitchFamily="2" charset="0"/>
                          <a:cs typeface="Arial" charset="0"/>
                        </a:rPr>
                        <a:t>oic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n~t~jom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nekaggeloc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nekar</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aggeloc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eyouab</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Mv~r</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e~tauerv~meui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m~PekRan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eyouab</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hijen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pikahi</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a~ripoumeui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hwou</a:t>
                      </a:r>
                      <a:r>
                        <a:rPr kumimoji="0" lang="en-US" sz="3100" b="0" i="0" u="none" strike="noStrike" cap="none" normalizeH="0" baseline="0" dirty="0">
                          <a:ln>
                            <a:noFill/>
                          </a:ln>
                          <a:solidFill>
                            <a:schemeClr val="tx1"/>
                          </a:solidFill>
                          <a:effectLst/>
                          <a:latin typeface="Coptic1" pitchFamily="2" charset="0"/>
                          <a:cs typeface="Arial" charset="0"/>
                        </a:rPr>
                        <a:t> P~{</a:t>
                      </a:r>
                      <a:r>
                        <a:rPr kumimoji="0" lang="en-US" sz="3100" b="0" i="0" u="none" strike="noStrike" cap="none" normalizeH="0" baseline="0" dirty="0" err="1">
                          <a:ln>
                            <a:noFill/>
                          </a:ln>
                          <a:solidFill>
                            <a:schemeClr val="tx1"/>
                          </a:solidFill>
                          <a:effectLst/>
                          <a:latin typeface="Coptic1" pitchFamily="2" charset="0"/>
                          <a:cs typeface="Arial" charset="0"/>
                        </a:rPr>
                        <a:t>oic</a:t>
                      </a:r>
                      <a:r>
                        <a:rPr kumimoji="0" lang="en-US" sz="3100" b="0" i="0" u="none" strike="noStrike" cap="none" normalizeH="0" baseline="0" dirty="0">
                          <a:ln>
                            <a:noFill/>
                          </a:ln>
                          <a:solidFill>
                            <a:schemeClr val="tx1"/>
                          </a:solidFill>
                          <a:effectLst/>
                          <a:latin typeface="Arial"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tekmetouro</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paikee~w~n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vai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m~per,au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n~cwk</a:t>
                      </a:r>
                      <a:r>
                        <a:rPr kumimoji="0" lang="en-US" sz="3100" b="0" i="0" u="none" strike="noStrike" cap="none" normalizeH="0" baseline="0" dirty="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Arial" charset="0"/>
                        </a:rPr>
                        <a:t> :</a:t>
                      </a:r>
                      <a:endParaRPr kumimoji="0" lang="en-US" sz="21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err="1">
                          <a:ln>
                            <a:noFill/>
                          </a:ln>
                          <a:solidFill>
                            <a:schemeClr val="tx1"/>
                          </a:solidFill>
                          <a:effectLst/>
                          <a:latin typeface="Coptic1" pitchFamily="2" charset="0"/>
                          <a:cs typeface="Arial" charset="0"/>
                        </a:rPr>
                        <a:t>Kurie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e~le</a:t>
                      </a:r>
                      <a:r>
                        <a:rPr kumimoji="0" lang="en-US" sz="3100" b="0" i="0" u="none" strike="noStrike" cap="none" normalizeH="0" baseline="0" dirty="0">
                          <a:ln>
                            <a:noFill/>
                          </a:ln>
                          <a:solidFill>
                            <a:schemeClr val="tx1"/>
                          </a:solidFill>
                          <a:effectLst/>
                          <a:latin typeface="Coptic1" pitchFamily="2" charset="0"/>
                          <a:cs typeface="Arial" charset="0"/>
                        </a:rPr>
                        <a:t>/~con</a:t>
                      </a:r>
                      <a:r>
                        <a:rPr kumimoji="0" lang="en-US" sz="31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200" kern="1200" dirty="0">
                          <a:solidFill>
                            <a:schemeClr val="tx1"/>
                          </a:solidFill>
                          <a:effectLst/>
                          <a:latin typeface="Arial" panose="020B0604020202020204" pitchFamily="34" charset="0"/>
                          <a:ea typeface="+mn-ea"/>
                          <a:cs typeface="+mn-cs"/>
                        </a:rPr>
                        <a:t>préserve-les, Seigneur, par la force de Tes anges et de Tes archanges purs. Comme ils ont invoqué Ton saint Nom sur terre, souviens-Toi aussi, Seigneur, d’eux dans Ton Royaume et dans cette vie ne les éloigne pas de Toi.</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1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r>
                        <a:rPr kumimoji="0" lang="en-US" sz="27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Arial" charset="0"/>
                          <a:cs typeface="Arial" charset="0"/>
                        </a:rPr>
                        <a:t>Pitié</a:t>
                      </a:r>
                      <a:r>
                        <a:rPr kumimoji="0" lang="en-US" sz="3200" b="0" i="0" u="none" strike="noStrike" cap="none" normalizeH="0" baseline="0" dirty="0">
                          <a:ln>
                            <a:noFill/>
                          </a:ln>
                          <a:solidFill>
                            <a:schemeClr val="tx1"/>
                          </a:solidFill>
                          <a:effectLst/>
                          <a:latin typeface="Arial" charset="0"/>
                          <a:cs typeface="Arial" charset="0"/>
                        </a:rPr>
                        <a:t> Seigneur.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500" b="0" i="0" u="none" strike="noStrike" cap="none" normalizeH="0" baseline="0" dirty="0">
                          <a:ln>
                            <a:noFill/>
                          </a:ln>
                          <a:solidFill>
                            <a:schemeClr val="tx1"/>
                          </a:solidFill>
                          <a:effectLst/>
                          <a:latin typeface="Arial" charset="0"/>
                          <a:cs typeface="Arial" charset="0"/>
                        </a:rPr>
                        <a:t>أحطهم يا رب بقوة ملائكتك ورؤساء ملائكتك الأطهار. وكما ذكروا أسمك القدوس على الأرض أذكرهم هم أيضاً يا ربُ</a:t>
                      </a:r>
                      <a:r>
                        <a:rPr kumimoji="0" lang="fr-FR" sz="3500" b="0" i="0" u="none" strike="noStrike" cap="none" normalizeH="0" baseline="0" dirty="0">
                          <a:ln>
                            <a:noFill/>
                          </a:ln>
                          <a:solidFill>
                            <a:schemeClr val="tx1"/>
                          </a:solidFill>
                          <a:effectLst/>
                          <a:latin typeface="Arial" charset="0"/>
                          <a:cs typeface="Arial" charset="0"/>
                        </a:rPr>
                        <a:t> </a:t>
                      </a:r>
                      <a:r>
                        <a:rPr kumimoji="0" lang="ar-SA" sz="3500" b="0" i="0" u="none" strike="noStrike" cap="none" normalizeH="0" baseline="0" dirty="0">
                          <a:ln>
                            <a:noFill/>
                          </a:ln>
                          <a:solidFill>
                            <a:schemeClr val="tx1"/>
                          </a:solidFill>
                          <a:effectLst/>
                          <a:latin typeface="Arial" charset="0"/>
                          <a:cs typeface="Arial" charset="0"/>
                        </a:rPr>
                        <a:t>في مَلكوتك. وفى هذا الدهر لا تتركهم عنكَ.</a:t>
                      </a:r>
                      <a:endParaRPr kumimoji="0" lang="fr-FR" sz="35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24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en-CA" sz="2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500" b="0" i="0" u="none" strike="noStrike" cap="none" normalizeH="0" baseline="0" dirty="0">
                          <a:ln>
                            <a:noFill/>
                          </a:ln>
                          <a:solidFill>
                            <a:schemeClr val="tx1"/>
                          </a:solidFill>
                          <a:effectLst/>
                          <a:latin typeface="Arial" charset="0"/>
                          <a:cs typeface="Arial" charset="0"/>
                        </a:rPr>
                        <a:t>يا ربُ ارحم</a:t>
                      </a:r>
                      <a:r>
                        <a:rPr kumimoji="0" lang="fr-FR" sz="3500" b="0" i="0" u="none" strike="noStrike" cap="none" normalizeH="0" baseline="0" dirty="0">
                          <a:ln>
                            <a:noFill/>
                          </a:ln>
                          <a:solidFill>
                            <a:schemeClr val="tx1"/>
                          </a:solidFill>
                          <a:effectLst/>
                          <a:latin typeface="Arial" charset="0"/>
                          <a:cs typeface="Arial" charset="0"/>
                        </a:rPr>
                        <a:t>.</a:t>
                      </a:r>
                      <a:endParaRPr kumimoji="0" lang="ar-EG" sz="35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7243593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20459204"/>
              </p:ext>
            </p:extLst>
          </p:nvPr>
        </p:nvGraphicFramePr>
        <p:xfrm>
          <a:off x="143341" y="1220755"/>
          <a:ext cx="11905323" cy="3936302"/>
        </p:xfrm>
        <a:graphic>
          <a:graphicData uri="http://schemas.openxmlformats.org/drawingml/2006/table">
            <a:tbl>
              <a:tblPr firstRow="1" bandRow="1">
                <a:tableStyleId>{5C22544A-7EE6-4342-B048-85BDC9FD1C3A}</a:tableStyleId>
              </a:tblPr>
              <a:tblGrid>
                <a:gridCol w="4251377">
                  <a:extLst>
                    <a:ext uri="{9D8B030D-6E8A-4147-A177-3AD203B41FA5}">
                      <a16:colId xmlns:a16="http://schemas.microsoft.com/office/drawing/2014/main" val="4000093288"/>
                    </a:ext>
                  </a:extLst>
                </a:gridCol>
                <a:gridCol w="3946849">
                  <a:extLst>
                    <a:ext uri="{9D8B030D-6E8A-4147-A177-3AD203B41FA5}">
                      <a16:colId xmlns:a16="http://schemas.microsoft.com/office/drawing/2014/main" val="4164998953"/>
                    </a:ext>
                  </a:extLst>
                </a:gridCol>
                <a:gridCol w="3707097">
                  <a:extLst>
                    <a:ext uri="{9D8B030D-6E8A-4147-A177-3AD203B41FA5}">
                      <a16:colId xmlns:a16="http://schemas.microsoft.com/office/drawing/2014/main" val="3034421375"/>
                    </a:ext>
                  </a:extLst>
                </a:gridCol>
              </a:tblGrid>
              <a:tr h="3764213">
                <a:tc>
                  <a:txBody>
                    <a:bodyPr/>
                    <a:lstStyle/>
                    <a:p>
                      <a:pPr algn="just">
                        <a:lnSpc>
                          <a:spcPct val="115000"/>
                        </a:lnSpc>
                        <a:spcAft>
                          <a:spcPts val="0"/>
                        </a:spcAft>
                      </a:pPr>
                      <a:r>
                        <a:rPr lang="fr-FR" sz="2800" b="0" u="sng" dirty="0">
                          <a:solidFill>
                            <a:srgbClr val="FF9900"/>
                          </a:solidFill>
                          <a:latin typeface="Coptic1" pitchFamily="2" charset="0"/>
                        </a:rPr>
                        <a:t>Piou/b :</a:t>
                      </a:r>
                      <a:endParaRPr lang="sv-SE" sz="2800" b="0" dirty="0">
                        <a:solidFill>
                          <a:srgbClr val="FFFFFF"/>
                        </a:solidFill>
                        <a:effectLst/>
                        <a:latin typeface="Coptic1" pitchFamily="2" charset="0"/>
                        <a:ea typeface="Calibri" panose="020F0502020204030204" pitchFamily="34" charset="0"/>
                        <a:cs typeface="Arial" panose="020B0604020202020204" pitchFamily="34" charset="0"/>
                      </a:endParaRPr>
                    </a:p>
                    <a:p>
                      <a:pPr algn="just">
                        <a:lnSpc>
                          <a:spcPct val="115000"/>
                        </a:lnSpc>
                        <a:spcAft>
                          <a:spcPts val="0"/>
                        </a:spcAft>
                      </a:pPr>
                      <a:r>
                        <a:rPr lang="sv-SE" sz="4000" b="0" dirty="0">
                          <a:solidFill>
                            <a:srgbClr val="FFFFFF"/>
                          </a:solidFill>
                          <a:effectLst/>
                          <a:latin typeface="Coptic1" pitchFamily="2" charset="0"/>
                          <a:ea typeface="Calibri" panose="020F0502020204030204" pitchFamily="34" charset="0"/>
                          <a:cs typeface="Arial" panose="020B0604020202020204" pitchFamily="34" charset="0"/>
                        </a:rPr>
                        <a:t>A~riv~meui~ P% n~nikat/,oumenoc n~te peklaoc nai nwou.</a:t>
                      </a:r>
                      <a:endParaRPr lang="fr-FR" sz="4000" b="0" kern="1200" dirty="0">
                        <a:solidFill>
                          <a:srgbClr val="FFFFFF"/>
                        </a:solidFill>
                        <a:effectLst/>
                        <a:latin typeface="Coptic1"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fr-FR" sz="2800" b="0" u="sng" dirty="0">
                          <a:solidFill>
                            <a:srgbClr val="FF9900"/>
                          </a:solidFill>
                          <a:latin typeface="Arial" panose="020B0604020202020204" pitchFamily="34" charset="0"/>
                        </a:rPr>
                        <a:t>Le prêtre :</a:t>
                      </a:r>
                      <a:endParaRPr lang="fr-FR" sz="2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fr-FR" sz="40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Souviens-Toi Seigneur des catéchumènes de ton peuple. Aie pitié d'eux.</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auto" latinLnBrk="0" hangingPunct="1">
                        <a:lnSpc>
                          <a:spcPct val="115000"/>
                        </a:lnSpc>
                        <a:spcBef>
                          <a:spcPts val="0"/>
                        </a:spcBef>
                        <a:spcAft>
                          <a:spcPts val="0"/>
                        </a:spcAft>
                        <a:buClrTx/>
                        <a:buSzTx/>
                        <a:buFontTx/>
                        <a:buNone/>
                        <a:tabLst/>
                        <a:defRPr/>
                      </a:pPr>
                      <a:r>
                        <a:rPr lang="ar-SA" sz="3200" b="0" u="sng" kern="1200" dirty="0">
                          <a:solidFill>
                            <a:srgbClr val="FF9900"/>
                          </a:solidFill>
                          <a:effectLst/>
                          <a:latin typeface="Arial" panose="020B0604020202020204" pitchFamily="34" charset="0"/>
                          <a:ea typeface="+mn-ea"/>
                          <a:cs typeface="+mn-cs"/>
                        </a:rPr>
                        <a:t>الكاهن :</a:t>
                      </a:r>
                      <a:endParaRPr lang="fr-FR" sz="32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just" rtl="1">
                        <a:lnSpc>
                          <a:spcPct val="115000"/>
                        </a:lnSpc>
                        <a:spcAft>
                          <a:spcPts val="0"/>
                        </a:spcAft>
                      </a:pPr>
                      <a:r>
                        <a:rPr lang="ar-EG" sz="40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أذكر </a:t>
                      </a:r>
                      <a:r>
                        <a:rPr lang="ar-EG" sz="4000" b="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يارب</a:t>
                      </a:r>
                      <a:r>
                        <a:rPr lang="ar-EG" sz="40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موعوظي شعبك. ارحمهم.</a:t>
                      </a:r>
                    </a:p>
                    <a:p>
                      <a:pPr algn="just" rtl="1">
                        <a:lnSpc>
                          <a:spcPct val="115000"/>
                        </a:lnSpc>
                        <a:spcAft>
                          <a:spcPts val="0"/>
                        </a:spcAft>
                      </a:pPr>
                      <a:endParaRPr lang="fr-FR" sz="4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73939477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2144837369"/>
              </p:ext>
            </p:extLst>
          </p:nvPr>
        </p:nvGraphicFramePr>
        <p:xfrm>
          <a:off x="0" y="164639"/>
          <a:ext cx="12192000" cy="5995867"/>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00093288"/>
                    </a:ext>
                  </a:extLst>
                </a:gridCol>
                <a:gridCol w="4388757">
                  <a:extLst>
                    <a:ext uri="{9D8B030D-6E8A-4147-A177-3AD203B41FA5}">
                      <a16:colId xmlns:a16="http://schemas.microsoft.com/office/drawing/2014/main" val="4164998953"/>
                    </a:ext>
                  </a:extLst>
                </a:gridCol>
                <a:gridCol w="3739243">
                  <a:extLst>
                    <a:ext uri="{9D8B030D-6E8A-4147-A177-3AD203B41FA5}">
                      <a16:colId xmlns:a16="http://schemas.microsoft.com/office/drawing/2014/main" val="3812654652"/>
                    </a:ext>
                  </a:extLst>
                </a:gridCol>
              </a:tblGrid>
              <a:tr h="5013960">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fr-FR" sz="2400" b="0" u="sng" kern="1200" dirty="0" err="1">
                          <a:solidFill>
                            <a:srgbClr val="FF9900"/>
                          </a:solidFill>
                          <a:latin typeface="Coptic1" pitchFamily="2" charset="0"/>
                          <a:ea typeface="+mn-ea"/>
                          <a:cs typeface="+mn-cs"/>
                        </a:rPr>
                        <a:t>Pidia~kwn</a:t>
                      </a:r>
                      <a:r>
                        <a:rPr lang="fr-FR" sz="2400" b="0" u="sng" kern="1200" dirty="0">
                          <a:solidFill>
                            <a:srgbClr val="FF9900"/>
                          </a:solidFill>
                          <a:latin typeface="Coptic1" pitchFamily="2" charset="0"/>
                          <a:ea typeface="+mn-ea"/>
                          <a:cs typeface="+mn-cs"/>
                        </a:rPr>
                        <a:t> :</a:t>
                      </a:r>
                      <a:endParaRPr lang="fr-FR" sz="1300" b="0" kern="1200" dirty="0">
                        <a:solidFill>
                          <a:srgbClr val="FFFFFF"/>
                        </a:solidFill>
                        <a:latin typeface="Coptic1" pitchFamily="2" charset="0"/>
                        <a:ea typeface="+mn-ea"/>
                        <a:cs typeface="+mn-cs"/>
                      </a:endParaRPr>
                    </a:p>
                    <a:p>
                      <a:pPr algn="just">
                        <a:lnSpc>
                          <a:spcPct val="115000"/>
                        </a:lnSpc>
                        <a:spcAft>
                          <a:spcPts val="0"/>
                        </a:spcAft>
                      </a:pP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Twbh</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e~jen</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nikat</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oumenoc</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penlaoc</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hina</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P,#c</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Pennou</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c~mou</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e~rwou</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n~teftajrwou</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pinah</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etcoutwn</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sa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pinifi</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n~qae</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n~tef,a</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nennobi</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nan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e~bol</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a:t>
                      </a:r>
                      <a:endParaRPr kumimoji="0" lang="fr-FR" sz="2900" b="0" i="0" u="none" strike="noStrike" kern="1200" cap="none" spc="0" normalizeH="0" baseline="0" dirty="0">
                        <a:ln>
                          <a:noFill/>
                        </a:ln>
                        <a:solidFill>
                          <a:srgbClr val="FFFFFF"/>
                        </a:solidFill>
                        <a:effectLst/>
                        <a:uLnTx/>
                        <a:uFillTx/>
                        <a:latin typeface="Coptic1"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fr-FR" sz="2000" b="0" u="sng" kern="1200" dirty="0">
                          <a:solidFill>
                            <a:srgbClr val="FF9900"/>
                          </a:solidFill>
                          <a:latin typeface="Arial" panose="020B0604020202020204" pitchFamily="34" charset="0"/>
                          <a:ea typeface="+mn-ea"/>
                          <a:cs typeface="+mn-cs"/>
                        </a:rPr>
                        <a:t>Le diacre :</a:t>
                      </a:r>
                    </a:p>
                    <a:p>
                      <a:pPr algn="just">
                        <a:lnSpc>
                          <a:spcPct val="115000"/>
                        </a:lnSpc>
                        <a:spcAft>
                          <a:spcPts val="1200"/>
                        </a:spcAft>
                      </a:pPr>
                      <a:r>
                        <a:rPr kumimoji="0" lang="fr-FR" sz="2700" b="0" i="0" u="none" strike="noStrike" kern="1200" cap="none" spc="0" normalizeH="0" baseline="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Implorez pour les catéchumènes de notre peuple pour que le Christ notre Dieu les enracine dans la Foi orthodoxe jusqu'au dernier soupir et qu'il nous pardonne nos péchés.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2400" b="0" u="sng" kern="1200" dirty="0">
                          <a:solidFill>
                            <a:srgbClr val="FF9900"/>
                          </a:solidFill>
                          <a:effectLst/>
                          <a:latin typeface="Arial" panose="020B0604020202020204" pitchFamily="34" charset="0"/>
                          <a:ea typeface="+mn-ea"/>
                          <a:cs typeface="+mn-cs"/>
                        </a:rPr>
                        <a:t>الشماس :</a:t>
                      </a:r>
                      <a:endParaRPr lang="fr-FR" sz="2400" b="0" u="none" kern="1200" dirty="0">
                        <a:solidFill>
                          <a:srgbClr val="FFFFFF"/>
                        </a:solidFill>
                        <a:effectLst/>
                        <a:latin typeface="Arial" panose="020B0604020202020204" pitchFamily="34" charset="0"/>
                        <a:ea typeface="+mn-ea"/>
                        <a:cs typeface="+mn-cs"/>
                      </a:endParaRPr>
                    </a:p>
                    <a:p>
                      <a:pPr algn="just" rtl="1"/>
                      <a:r>
                        <a:rPr lang="fr-FR" sz="2400" b="0" u="none" kern="1200" dirty="0">
                          <a:solidFill>
                            <a:srgbClr val="FFFFFF"/>
                          </a:solidFill>
                          <a:effectLst/>
                          <a:latin typeface="Arial" panose="020B0604020202020204" pitchFamily="34" charset="0"/>
                          <a:ea typeface="+mn-ea"/>
                          <a:cs typeface="+mn-cs"/>
                        </a:rPr>
                        <a:t> </a:t>
                      </a:r>
                      <a:r>
                        <a:rPr lang="ar-EG" sz="4300" b="0" u="none" kern="1200" dirty="0">
                          <a:solidFill>
                            <a:srgbClr val="FFFFFF"/>
                          </a:solidFill>
                          <a:effectLst/>
                          <a:latin typeface="Arial" panose="020B0604020202020204" pitchFamily="34" charset="0"/>
                          <a:ea typeface="+mn-ea"/>
                          <a:cs typeface="+mn-cs"/>
                        </a:rPr>
                        <a:t>اطلبوا عن موعوظي شعبنا، لكي يباركهم ويثبتهم في الإيمان المستقيم إلي النفس </a:t>
                      </a:r>
                      <a:r>
                        <a:rPr lang="ar-EG" sz="4300" b="0" u="none" kern="1200" dirty="0" err="1">
                          <a:solidFill>
                            <a:srgbClr val="FFFFFF"/>
                          </a:solidFill>
                          <a:effectLst/>
                          <a:latin typeface="Arial" panose="020B0604020202020204" pitchFamily="34" charset="0"/>
                          <a:ea typeface="+mn-ea"/>
                          <a:cs typeface="+mn-cs"/>
                        </a:rPr>
                        <a:t>الآخير</a:t>
                      </a:r>
                      <a:r>
                        <a:rPr lang="ar-EG" sz="4300" b="0" u="none" kern="1200" dirty="0">
                          <a:solidFill>
                            <a:srgbClr val="FFFFFF"/>
                          </a:solidFill>
                          <a:effectLst/>
                          <a:latin typeface="Arial" panose="020B0604020202020204" pitchFamily="34" charset="0"/>
                          <a:ea typeface="+mn-ea"/>
                          <a:cs typeface="+mn-cs"/>
                        </a:rPr>
                        <a:t>، ويغفر لنا خطايانا.</a:t>
                      </a:r>
                    </a:p>
                    <a:p>
                      <a:pPr algn="just" rtl="1"/>
                      <a:endParaRPr lang="fr-FR" sz="3100" b="0" u="sng" kern="1200" dirty="0">
                        <a:solidFill>
                          <a:srgbClr val="FF9900"/>
                        </a:solidFill>
                        <a:effectLst/>
                        <a:latin typeface="Arial" panose="020B0604020202020204"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6940033"/>
                  </a:ext>
                </a:extLst>
              </a:tr>
              <a:tr h="9819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0" u="sng" kern="1200" dirty="0" err="1">
                          <a:solidFill>
                            <a:srgbClr val="FF9900"/>
                          </a:solidFill>
                          <a:latin typeface="Coptic1" pitchFamily="2" charset="0"/>
                          <a:ea typeface="+mn-ea"/>
                          <a:cs typeface="+mn-cs"/>
                        </a:rPr>
                        <a:t>Pilaoc</a:t>
                      </a:r>
                      <a:r>
                        <a:rPr lang="fr-FR" sz="2400" b="0" u="sng" kern="1200" dirty="0">
                          <a:solidFill>
                            <a:srgbClr val="FF9900"/>
                          </a:solidFill>
                          <a:latin typeface="Coptic1" pitchFamily="2" charset="0"/>
                          <a:ea typeface="+mn-ea"/>
                          <a:cs typeface="+mn-cs"/>
                        </a:rPr>
                        <a:t> :</a:t>
                      </a:r>
                      <a:endParaRPr lang="fr-FR" sz="3700" b="0" u="sng" kern="1200" dirty="0">
                        <a:solidFill>
                          <a:srgbClr val="FF9900"/>
                        </a:solidFill>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just" defTabSz="914400" rtl="0" eaLnBrk="1" latinLnBrk="0" hangingPunct="1"/>
                      <a:r>
                        <a:rPr lang="fr-FR" sz="2000" b="0" u="sng" kern="1200" dirty="0">
                          <a:solidFill>
                            <a:srgbClr val="FF9900"/>
                          </a:solidFill>
                          <a:latin typeface="Arial" panose="020B0604020202020204" pitchFamily="34" charset="0"/>
                          <a:ea typeface="+mn-ea"/>
                          <a:cs typeface="+mn-cs"/>
                        </a:rPr>
                        <a:t>Le peuple :</a:t>
                      </a:r>
                      <a:endParaRPr lang="fr-FR" sz="2800" b="0" u="sng" kern="1200" dirty="0">
                        <a:solidFill>
                          <a:srgbClr val="FF9900"/>
                        </a:solidFill>
                        <a:latin typeface="Arial" panose="020B0604020202020204" pitchFamily="34" charset="0"/>
                        <a:ea typeface="+mn-ea"/>
                        <a:cs typeface="+mn-cs"/>
                      </a:endParaRPr>
                    </a:p>
                    <a:p>
                      <a:pPr algn="just"/>
                      <a:r>
                        <a:rPr lang="fr-FR" sz="2700" b="0" kern="1200" dirty="0">
                          <a:solidFill>
                            <a:srgbClr val="FFFFFF"/>
                          </a:solidFill>
                          <a:effectLst/>
                          <a:latin typeface="Arial" panose="020B0604020202020204" pitchFamily="34"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2400" b="0" u="sng" kern="1200" dirty="0">
                          <a:solidFill>
                            <a:srgbClr val="FF9900"/>
                          </a:solidFill>
                          <a:effectLst/>
                          <a:latin typeface="Arial" panose="020B0604020202020204" pitchFamily="34" charset="0"/>
                          <a:ea typeface="+mn-ea"/>
                          <a:cs typeface="+mn-cs"/>
                        </a:rPr>
                        <a:t>الشعب :</a:t>
                      </a:r>
                      <a:endParaRPr lang="fr-FR" sz="2400" b="0" u="sng" kern="1200" dirty="0">
                        <a:solidFill>
                          <a:srgbClr val="FF9900"/>
                        </a:solidFill>
                        <a:effectLst/>
                        <a:latin typeface="Arial" panose="020B0604020202020204" pitchFamily="34" charset="0"/>
                        <a:ea typeface="+mn-ea"/>
                        <a:cs typeface="+mn-cs"/>
                      </a:endParaRPr>
                    </a:p>
                    <a:p>
                      <a:pPr algn="just" rtl="1"/>
                      <a:r>
                        <a:rPr lang="ar-SA" sz="2400" b="0" kern="1200" dirty="0" err="1">
                          <a:solidFill>
                            <a:srgbClr val="FFFFFF"/>
                          </a:solidFill>
                          <a:effectLst/>
                          <a:latin typeface="Arial" panose="020B0604020202020204" pitchFamily="34" charset="0"/>
                          <a:ea typeface="+mn-ea"/>
                          <a:cs typeface="+mn-cs"/>
                        </a:rPr>
                        <a:t>يارب</a:t>
                      </a:r>
                      <a:r>
                        <a:rPr lang="ar-SA" sz="2400" b="0" kern="1200" dirty="0">
                          <a:solidFill>
                            <a:srgbClr val="FFFFFF"/>
                          </a:solidFill>
                          <a:effectLst/>
                          <a:latin typeface="Arial" panose="020B0604020202020204" pitchFamily="34" charset="0"/>
                          <a:ea typeface="+mn-ea"/>
                          <a:cs typeface="+mn-cs"/>
                        </a:rPr>
                        <a:t> ارحم</a:t>
                      </a:r>
                      <a:endParaRPr lang="fr-FR" sz="2400" b="0" dirty="0">
                        <a:solidFill>
                          <a:srgbClr val="FFFFFF"/>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9172906"/>
                  </a:ext>
                </a:extLst>
              </a:tr>
            </a:tbl>
          </a:graphicData>
        </a:graphic>
      </p:graphicFrame>
    </p:spTree>
    <p:extLst>
      <p:ext uri="{BB962C8B-B14F-4D97-AF65-F5344CB8AC3E}">
        <p14:creationId xmlns:p14="http://schemas.microsoft.com/office/powerpoint/2010/main" val="21540270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3343285546"/>
              </p:ext>
            </p:extLst>
          </p:nvPr>
        </p:nvGraphicFramePr>
        <p:xfrm>
          <a:off x="0" y="0"/>
          <a:ext cx="12192000" cy="682072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43898362"/>
                    </a:ext>
                  </a:extLst>
                </a:gridCol>
                <a:gridCol w="4293419">
                  <a:extLst>
                    <a:ext uri="{9D8B030D-6E8A-4147-A177-3AD203B41FA5}">
                      <a16:colId xmlns:a16="http://schemas.microsoft.com/office/drawing/2014/main" val="928857037"/>
                    </a:ext>
                  </a:extLst>
                </a:gridCol>
                <a:gridCol w="3834581">
                  <a:extLst>
                    <a:ext uri="{9D8B030D-6E8A-4147-A177-3AD203B41FA5}">
                      <a16:colId xmlns:a16="http://schemas.microsoft.com/office/drawing/2014/main" val="2709813572"/>
                    </a:ext>
                  </a:extLst>
                </a:gridCol>
              </a:tblGrid>
              <a:tr h="5232400">
                <a:tc>
                  <a:txBody>
                    <a:bodyPr/>
                    <a:lstStyle/>
                    <a:p>
                      <a:pPr algn="just">
                        <a:lnSpc>
                          <a:spcPct val="115000"/>
                        </a:lnSpc>
                        <a:spcAft>
                          <a:spcPts val="0"/>
                        </a:spcAft>
                      </a:pPr>
                      <a:r>
                        <a:rPr lang="fr-FR" sz="2700" b="0" u="sng" kern="1200" dirty="0">
                          <a:solidFill>
                            <a:srgbClr val="FF9900"/>
                          </a:solidFill>
                          <a:latin typeface="Coptic1" pitchFamily="2" charset="0"/>
                          <a:ea typeface="+mn-ea"/>
                          <a:cs typeface="+mn-cs"/>
                        </a:rPr>
                        <a:t>Piou/b :</a:t>
                      </a:r>
                    </a:p>
                    <a:p>
                      <a:pPr algn="just">
                        <a:lnSpc>
                          <a:spcPct val="115000"/>
                        </a:lnSpc>
                        <a:spcAft>
                          <a:spcPts val="0"/>
                        </a:spcAft>
                      </a:pPr>
                      <a:r>
                        <a:rPr lang="fi-FI" sz="2800" b="0" dirty="0">
                          <a:solidFill>
                            <a:srgbClr val="FFFFFF"/>
                          </a:solidFill>
                          <a:effectLst/>
                          <a:latin typeface="Coptic1" pitchFamily="2" charset="0"/>
                          <a:ea typeface="Calibri" panose="020F0502020204030204" pitchFamily="34" charset="0"/>
                          <a:cs typeface="Arial" panose="020B0604020202020204" pitchFamily="34" charset="0"/>
                        </a:rPr>
                        <a:t>Cwjp niben m~metsamse i~dolwn hitou e~bolqen pouh/t. Peknomoc tekho] nekentolh nekmeym/i nekouahcahni e#y#u# matajrwou n~q~r/i qen pouh/t. </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M/</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ic</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nwou</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eyroucouen</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p~tajro</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n~nicaji</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etauerkat</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/,in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m~mwou</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n~q</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tou</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endParaRPr lang="fr-FR" sz="2800" b="0" kern="1200" dirty="0">
                        <a:solidFill>
                          <a:srgbClr val="FFFFFF"/>
                        </a:solidFill>
                        <a:effectLst/>
                        <a:latin typeface="Coptic1"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fr-FR" sz="2400" b="0" u="sng" dirty="0">
                          <a:solidFill>
                            <a:srgbClr val="FF9900"/>
                          </a:solidFill>
                          <a:latin typeface="Arial" panose="020B0604020202020204" pitchFamily="34" charset="0"/>
                        </a:rPr>
                        <a:t>Le prêtre :</a:t>
                      </a:r>
                    </a:p>
                    <a:p>
                      <a:pPr algn="just">
                        <a:lnSpc>
                          <a:spcPct val="115000"/>
                        </a:lnSpc>
                        <a:spcAft>
                          <a:spcPts val="1200"/>
                        </a:spcAft>
                      </a:pPr>
                      <a:r>
                        <a:rPr lang="fr-FR" sz="2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Ôte de leurs cœurs tout reste de l’adoration des idoles. Enracine en eux Ta Loi, Ta crainte, Tes commandements, Ta justice et Tes saintes injonctions. Donne-leur de connaître la permanence des paroles qui leur ont été enseignés.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2000" b="0" u="sng" kern="1200" dirty="0">
                          <a:solidFill>
                            <a:srgbClr val="FF9900"/>
                          </a:solidFill>
                          <a:effectLst/>
                          <a:latin typeface="Arial" panose="020B0604020202020204" pitchFamily="34" charset="0"/>
                          <a:ea typeface="+mn-ea"/>
                          <a:cs typeface="+mn-cs"/>
                        </a:rPr>
                        <a:t>الكاهن :</a:t>
                      </a:r>
                      <a:endParaRPr lang="fr-FR" sz="2000" b="0" u="sng" kern="1200" dirty="0">
                        <a:solidFill>
                          <a:srgbClr val="FF9900"/>
                        </a:solidFill>
                        <a:effectLst/>
                        <a:latin typeface="Arial" panose="020B0604020202020204" pitchFamily="34" charset="0"/>
                        <a:ea typeface="+mn-ea"/>
                        <a:cs typeface="+mn-cs"/>
                      </a:endParaRPr>
                    </a:p>
                    <a:p>
                      <a:pPr algn="just" rtl="1"/>
                      <a:r>
                        <a:rPr lang="ar-EG" sz="4000" b="0" u="none" kern="1200" dirty="0">
                          <a:solidFill>
                            <a:srgbClr val="FFFFFF"/>
                          </a:solidFill>
                          <a:effectLst/>
                          <a:latin typeface="Arial" panose="020B0604020202020204" pitchFamily="34" charset="0"/>
                          <a:ea typeface="+mn-ea"/>
                          <a:cs typeface="+mn-cs"/>
                        </a:rPr>
                        <a:t>ثبتهم في الإيمان بك كل بقية عبادة الأوثان انزعها من قلوبهم ناموسك. خوفك. وصاياك. حقوقك وأوامرك المقدسة ثبتها في قلوبهم</a:t>
                      </a:r>
                      <a:r>
                        <a:rPr lang="fr-FR" sz="4000" b="0" u="none" kern="1200" dirty="0">
                          <a:solidFill>
                            <a:srgbClr val="FFFFFF"/>
                          </a:solidFill>
                          <a:effectLst/>
                          <a:latin typeface="Arial" panose="020B0604020202020204" pitchFamily="34" charset="0"/>
                          <a:ea typeface="+mn-ea"/>
                          <a:cs typeface="+mn-cs"/>
                        </a:rPr>
                        <a:t> </a:t>
                      </a:r>
                      <a:r>
                        <a:rPr lang="ar-EG" sz="4000" b="0" dirty="0">
                          <a:solidFill>
                            <a:srgbClr val="FFFFFF"/>
                          </a:solidFill>
                          <a:effectLst/>
                          <a:latin typeface="Book Antiqua" panose="02040602050305030304" pitchFamily="18" charset="0"/>
                          <a:ea typeface="Times New Roman" panose="02020603050405020304" pitchFamily="18" charset="0"/>
                          <a:cs typeface="+mn-cs"/>
                        </a:rPr>
                        <a:t>اعطهم أن يعرفوا ثبات الكلام الذي وعظوا به، </a:t>
                      </a:r>
                      <a:endParaRPr lang="ar-EG" sz="4000" b="0" u="none" kern="1200" dirty="0">
                        <a:solidFill>
                          <a:srgbClr val="FFFFFF"/>
                        </a:solidFill>
                        <a:effectLst/>
                        <a:latin typeface="Arial" panose="020B0604020202020204" pitchFamily="34" charset="0"/>
                        <a:ea typeface="+mn-ea"/>
                        <a:cs typeface="+mn-cs"/>
                      </a:endParaRPr>
                    </a:p>
                    <a:p>
                      <a:pPr algn="just" rtl="1"/>
                      <a:endParaRPr lang="fr-FR" sz="1900" b="0" u="sng" dirty="0">
                        <a:solidFill>
                          <a:srgbClr val="FF9900"/>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Tree>
    <p:extLst>
      <p:ext uri="{BB962C8B-B14F-4D97-AF65-F5344CB8AC3E}">
        <p14:creationId xmlns:p14="http://schemas.microsoft.com/office/powerpoint/2010/main" val="385483866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607312731"/>
              </p:ext>
            </p:extLst>
          </p:nvPr>
        </p:nvGraphicFramePr>
        <p:xfrm>
          <a:off x="0" y="380631"/>
          <a:ext cx="12192000" cy="5731256"/>
        </p:xfrm>
        <a:graphic>
          <a:graphicData uri="http://schemas.openxmlformats.org/drawingml/2006/table">
            <a:tbl>
              <a:tblPr firstRow="1" bandRow="1">
                <a:tableStyleId>{5C22544A-7EE6-4342-B048-85BDC9FD1C3A}</a:tableStyleId>
              </a:tblPr>
              <a:tblGrid>
                <a:gridCol w="4367808">
                  <a:extLst>
                    <a:ext uri="{9D8B030D-6E8A-4147-A177-3AD203B41FA5}">
                      <a16:colId xmlns:a16="http://schemas.microsoft.com/office/drawing/2014/main" val="4000093288"/>
                    </a:ext>
                  </a:extLst>
                </a:gridCol>
                <a:gridCol w="4128459">
                  <a:extLst>
                    <a:ext uri="{9D8B030D-6E8A-4147-A177-3AD203B41FA5}">
                      <a16:colId xmlns:a16="http://schemas.microsoft.com/office/drawing/2014/main" val="4164998953"/>
                    </a:ext>
                  </a:extLst>
                </a:gridCol>
                <a:gridCol w="3695733">
                  <a:extLst>
                    <a:ext uri="{9D8B030D-6E8A-4147-A177-3AD203B41FA5}">
                      <a16:colId xmlns:a16="http://schemas.microsoft.com/office/drawing/2014/main" val="3718067210"/>
                    </a:ext>
                  </a:extLst>
                </a:gridCol>
              </a:tblGrid>
              <a:tr h="4643120">
                <a:tc>
                  <a:txBody>
                    <a:bodyPr/>
                    <a:lstStyle/>
                    <a:p>
                      <a:pPr algn="just">
                        <a:lnSpc>
                          <a:spcPct val="115000"/>
                        </a:lnSpc>
                        <a:spcAft>
                          <a:spcPts val="1200"/>
                        </a:spcAft>
                      </a:pP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pic/ou de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ety</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/s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marouerp~emp~sa</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m~pijwkem</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pioua~hem</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mici</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e~p</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~,w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e~bol</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nounobi</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Ekcob</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m~mwou</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n~ouervei</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Pekp~neuma</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eyouab</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7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Et au moment déterminé, qu’ils soient rendus dignes du bain de la nouvelle naissance pour la rémission de leurs péchés. Ainsi, Tu les prépares pour être un sanctuaire pour Ton Esprit Saint.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15000"/>
                        </a:lnSpc>
                        <a:spcAft>
                          <a:spcPts val="1200"/>
                        </a:spcAft>
                      </a:pPr>
                      <a:r>
                        <a:rPr lang="ar-EG" sz="3700" b="0" dirty="0">
                          <a:solidFill>
                            <a:srgbClr val="FFFFFF"/>
                          </a:solidFill>
                          <a:effectLst/>
                          <a:latin typeface="Book Antiqua" panose="02040602050305030304" pitchFamily="18" charset="0"/>
                          <a:ea typeface="Times New Roman" panose="02020603050405020304" pitchFamily="18" charset="0"/>
                          <a:cs typeface="Arial" panose="020B0604020202020204" pitchFamily="34" charset="0"/>
                        </a:rPr>
                        <a:t>وفي الزمن المحدد فليستحقوا حميم الميلاد الجديد لغفران خطاياهم، إذ تعدهم هيكلاً لروحك القدوس.</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108305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700" b="0" u="sng" kern="1200" dirty="0" err="1">
                          <a:solidFill>
                            <a:srgbClr val="FF9900"/>
                          </a:solidFill>
                          <a:latin typeface="Coptic1" pitchFamily="2" charset="0"/>
                          <a:ea typeface="+mn-ea"/>
                          <a:cs typeface="+mn-cs"/>
                        </a:rPr>
                        <a:t>Pilaoc</a:t>
                      </a:r>
                      <a:r>
                        <a:rPr lang="fr-FR" sz="2700" b="0" u="sng" kern="1200" dirty="0">
                          <a:solidFill>
                            <a:srgbClr val="FF9900"/>
                          </a:solidFill>
                          <a:latin typeface="Coptic1" pitchFamily="2" charset="0"/>
                          <a:ea typeface="+mn-ea"/>
                          <a:cs typeface="+mn-cs"/>
                        </a:rPr>
                        <a:t> :</a:t>
                      </a:r>
                      <a:endParaRPr lang="fr-FR" sz="4300" b="0" u="sng" kern="1200" dirty="0">
                        <a:solidFill>
                          <a:srgbClr val="FF9900"/>
                        </a:solidFill>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700" b="0" kern="1200" dirty="0" err="1">
                          <a:solidFill>
                            <a:srgbClr val="FFFFFF"/>
                          </a:solidFill>
                          <a:effectLst/>
                          <a:latin typeface="Coptic1" pitchFamily="2" charset="0"/>
                          <a:ea typeface="+mn-ea"/>
                          <a:cs typeface="+mn-cs"/>
                        </a:rPr>
                        <a:t>Kurie</a:t>
                      </a:r>
                      <a:r>
                        <a:rPr lang="fr-FR" sz="2700" b="0" kern="1200" dirty="0">
                          <a:solidFill>
                            <a:srgbClr val="FFFFFF"/>
                          </a:solidFill>
                          <a:effectLst/>
                          <a:latin typeface="Coptic1" pitchFamily="2" charset="0"/>
                          <a:ea typeface="+mn-ea"/>
                          <a:cs typeface="+mn-cs"/>
                        </a:rPr>
                        <a:t>~ </a:t>
                      </a:r>
                      <a:r>
                        <a:rPr lang="fr-FR" sz="2700" b="0" kern="1200" dirty="0" err="1">
                          <a:solidFill>
                            <a:srgbClr val="FFFFFF"/>
                          </a:solidFill>
                          <a:effectLst/>
                          <a:latin typeface="Coptic1" pitchFamily="2" charset="0"/>
                          <a:ea typeface="+mn-ea"/>
                          <a:cs typeface="+mn-cs"/>
                        </a:rPr>
                        <a:t>e~le</a:t>
                      </a:r>
                      <a:r>
                        <a:rPr lang="fr-FR" sz="2700" b="0" kern="1200" dirty="0">
                          <a:solidFill>
                            <a:srgbClr val="FFFFFF"/>
                          </a:solidFill>
                          <a:effectLst/>
                          <a:latin typeface="Coptic1" pitchFamily="2" charset="0"/>
                          <a:ea typeface="+mn-ea"/>
                          <a:cs typeface="+mn-cs"/>
                        </a:rPr>
                        <a:t>/~con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just" defTabSz="914400" rtl="0" eaLnBrk="1" latinLnBrk="0" hangingPunct="1"/>
                      <a:r>
                        <a:rPr lang="fr-FR" sz="2700" b="0" u="sng" kern="1200" dirty="0">
                          <a:solidFill>
                            <a:srgbClr val="FF9900"/>
                          </a:solidFill>
                          <a:latin typeface="Arial" panose="020B0604020202020204" pitchFamily="34" charset="0"/>
                          <a:ea typeface="+mn-ea"/>
                          <a:cs typeface="+mn-cs"/>
                        </a:rPr>
                        <a:t>Le peuple :</a:t>
                      </a:r>
                      <a:endParaRPr lang="fr-FR" sz="4300" b="0" u="sng" kern="1200" dirty="0">
                        <a:solidFill>
                          <a:srgbClr val="FF9900"/>
                        </a:solidFill>
                        <a:latin typeface="Arial" panose="020B0604020202020204" pitchFamily="34" charset="0"/>
                        <a:ea typeface="+mn-ea"/>
                        <a:cs typeface="+mn-cs"/>
                      </a:endParaRPr>
                    </a:p>
                    <a:p>
                      <a:pPr algn="just"/>
                      <a:r>
                        <a:rPr lang="fr-FR" sz="2700" b="0" kern="1200" dirty="0">
                          <a:solidFill>
                            <a:srgbClr val="FFFFFF"/>
                          </a:solidFill>
                          <a:effectLst/>
                          <a:latin typeface="Arial" panose="020B0604020202020204" pitchFamily="34"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fr-FR"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2608036"/>
                  </a:ext>
                </a:extLst>
              </a:tr>
            </a:tbl>
          </a:graphicData>
        </a:graphic>
      </p:graphicFrame>
    </p:spTree>
    <p:extLst>
      <p:ext uri="{BB962C8B-B14F-4D97-AF65-F5344CB8AC3E}">
        <p14:creationId xmlns:p14="http://schemas.microsoft.com/office/powerpoint/2010/main" val="174381200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55">
            <a:extLst>
              <a:ext uri="{FF2B5EF4-FFF2-40B4-BE49-F238E27FC236}">
                <a16:creationId xmlns:a16="http://schemas.microsoft.com/office/drawing/2014/main" id="{7F8B90A2-14BB-FAC9-A250-91165F71F1C0}"/>
              </a:ext>
            </a:extLst>
          </p:cNvPr>
          <p:cNvGraphicFramePr>
            <a:graphicFrameLocks/>
          </p:cNvGraphicFramePr>
          <p:nvPr>
            <p:extLst>
              <p:ext uri="{D42A27DB-BD31-4B8C-83A1-F6EECF244321}">
                <p14:modId xmlns:p14="http://schemas.microsoft.com/office/powerpoint/2010/main" val="1549789660"/>
              </p:ext>
            </p:extLst>
          </p:nvPr>
        </p:nvGraphicFramePr>
        <p:xfrm>
          <a:off x="0" y="4377146"/>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960411" name="Group 155"/>
          <p:cNvGraphicFramePr>
            <a:graphicFrameLocks noGrp="1"/>
          </p:cNvGraphicFramePr>
          <p:nvPr>
            <p:ph/>
            <p:extLst>
              <p:ext uri="{D42A27DB-BD31-4B8C-83A1-F6EECF244321}">
                <p14:modId xmlns:p14="http://schemas.microsoft.com/office/powerpoint/2010/main" val="3185322576"/>
              </p:ext>
            </p:extLst>
          </p:nvPr>
        </p:nvGraphicFramePr>
        <p:xfrm>
          <a:off x="-1" y="912510"/>
          <a:ext cx="12191999" cy="3454982"/>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454982">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fr-FR" sz="2400" u="sng" kern="1200" dirty="0">
                          <a:solidFill>
                            <a:srgbClr val="FF9900"/>
                          </a:solidFill>
                          <a:effectLst/>
                          <a:latin typeface="Coptic1" pitchFamily="2" charset="0"/>
                          <a:ea typeface="+mn-ea"/>
                          <a:cs typeface="+mn-cs"/>
                        </a:rPr>
                        <a:t>Piou/b :</a:t>
                      </a:r>
                    </a:p>
                    <a:p>
                      <a:pPr marL="0" marR="0" lvl="0" indent="0" algn="just" defTabSz="914400" rtl="0" eaLnBrk="1" fontAlgn="base" latinLnBrk="0" hangingPunct="1">
                        <a:lnSpc>
                          <a:spcPct val="100000"/>
                        </a:lnSpc>
                        <a:spcBef>
                          <a:spcPts val="0"/>
                        </a:spcBef>
                        <a:spcAft>
                          <a:spcPct val="0"/>
                        </a:spcAft>
                        <a:buClrTx/>
                        <a:buSzTx/>
                        <a:buFontTx/>
                        <a:buNone/>
                        <a:tabLst/>
                      </a:pPr>
                      <a:r>
                        <a:rPr lang="fr-FR" sz="3200" kern="1200" dirty="0" err="1">
                          <a:solidFill>
                            <a:schemeClr val="tx1"/>
                          </a:solidFill>
                          <a:effectLst/>
                          <a:latin typeface="Coptic1" pitchFamily="2" charset="0"/>
                          <a:ea typeface="+mn-ea"/>
                          <a:cs typeface="+mn-cs"/>
                        </a:rPr>
                        <a:t>Marenjoc</a:t>
                      </a:r>
                      <a:r>
                        <a:rPr lang="fr-FR" sz="3200" kern="1200" dirty="0">
                          <a:solidFill>
                            <a:schemeClr val="tx1"/>
                          </a:solidFill>
                          <a:effectLst/>
                          <a:latin typeface="Coptic1" pitchFamily="2" charset="0"/>
                          <a:ea typeface="+mn-ea"/>
                          <a:cs typeface="+mn-cs"/>
                        </a:rPr>
                        <a:t> t/</a:t>
                      </a:r>
                      <a:r>
                        <a:rPr lang="fr-FR" sz="3200" kern="1200" dirty="0" err="1">
                          <a:solidFill>
                            <a:schemeClr val="tx1"/>
                          </a:solidFill>
                          <a:effectLst/>
                          <a:latin typeface="Coptic1" pitchFamily="2" charset="0"/>
                          <a:ea typeface="+mn-ea"/>
                          <a:cs typeface="+mn-cs"/>
                        </a:rPr>
                        <a:t>ren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qen</a:t>
                      </a:r>
                      <a:r>
                        <a:rPr lang="fr-FR" sz="3200" kern="1200" dirty="0">
                          <a:solidFill>
                            <a:schemeClr val="tx1"/>
                          </a:solidFill>
                          <a:effectLst/>
                          <a:latin typeface="Coptic1" pitchFamily="2" charset="0"/>
                          <a:ea typeface="+mn-ea"/>
                          <a:cs typeface="+mn-cs"/>
                        </a:rPr>
                        <a:t> ou[</a:t>
                      </a:r>
                      <a:r>
                        <a:rPr lang="fr-FR" sz="3200" kern="1200" dirty="0" err="1">
                          <a:solidFill>
                            <a:schemeClr val="tx1"/>
                          </a:solidFill>
                          <a:effectLst/>
                          <a:latin typeface="Coptic1" pitchFamily="2" charset="0"/>
                          <a:ea typeface="+mn-ea"/>
                          <a:cs typeface="+mn-cs"/>
                        </a:rPr>
                        <a:t>wlk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n~houo</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m~Po#c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enjw</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m~moc</a:t>
                      </a:r>
                      <a:r>
                        <a:rPr lang="fr-FR" sz="3200" kern="1200" dirty="0">
                          <a:solidFill>
                            <a:schemeClr val="tx1"/>
                          </a:solidFill>
                          <a:effectLst/>
                          <a:latin typeface="Coptic1" pitchFamily="2" charset="0"/>
                          <a:ea typeface="+mn-ea"/>
                          <a:cs typeface="+mn-cs"/>
                        </a:rPr>
                        <a:t>: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24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Acclamons tous avec grande joie et implorons le Seigneur en disons :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lang="ar-SA" sz="2800" b="0" u="sng" kern="1200" dirty="0">
                          <a:solidFill>
                            <a:srgbClr val="FF9900"/>
                          </a:solidFill>
                          <a:effectLst/>
                          <a:latin typeface="Arial" panose="020B0604020202020204" pitchFamily="34" charset="0"/>
                          <a:ea typeface="+mn-ea"/>
                          <a:cs typeface="+mn-cs"/>
                        </a:rPr>
                        <a:t>الكاهن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4200" b="0" i="0" u="none" strike="noStrike" cap="none" normalizeH="0" baseline="0" dirty="0">
                          <a:ln>
                            <a:noFill/>
                          </a:ln>
                          <a:solidFill>
                            <a:schemeClr val="tx1"/>
                          </a:solidFill>
                          <a:effectLst/>
                          <a:latin typeface="Arial" charset="0"/>
                          <a:cs typeface="+mn-cs"/>
                        </a:rPr>
                        <a:t>فلنقل كلنا </a:t>
                      </a:r>
                      <a:r>
                        <a:rPr kumimoji="0" lang="ar-SA" sz="4200" b="0" i="0" u="none" strike="noStrike" cap="none" normalizeH="0" baseline="0" dirty="0" err="1">
                          <a:ln>
                            <a:noFill/>
                          </a:ln>
                          <a:solidFill>
                            <a:schemeClr val="tx1"/>
                          </a:solidFill>
                          <a:effectLst/>
                          <a:latin typeface="Arial" charset="0"/>
                          <a:cs typeface="+mn-cs"/>
                        </a:rPr>
                        <a:t>بإنشراح</a:t>
                      </a:r>
                      <a:r>
                        <a:rPr kumimoji="0" lang="ar-SA" sz="4200" b="0" i="0" u="none" strike="noStrike" cap="none" normalizeH="0" baseline="0" dirty="0">
                          <a:ln>
                            <a:noFill/>
                          </a:ln>
                          <a:solidFill>
                            <a:schemeClr val="tx1"/>
                          </a:solidFill>
                          <a:effectLst/>
                          <a:latin typeface="Arial" charset="0"/>
                          <a:cs typeface="+mn-cs"/>
                        </a:rPr>
                        <a:t> كثير ونسأل الرب قائلين </a:t>
                      </a:r>
                      <a:endParaRPr kumimoji="0" lang="fr-FR" sz="42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Tableau 1">
            <a:extLst>
              <a:ext uri="{FF2B5EF4-FFF2-40B4-BE49-F238E27FC236}">
                <a16:creationId xmlns:a16="http://schemas.microsoft.com/office/drawing/2014/main" id="{1BEFBA46-50F0-3744-BCF3-A8E3BD744E80}"/>
              </a:ext>
            </a:extLst>
          </p:cNvPr>
          <p:cNvGraphicFramePr>
            <a:graphicFrameLocks noGrp="1"/>
          </p:cNvGraphicFramePr>
          <p:nvPr>
            <p:extLst>
              <p:ext uri="{D42A27DB-BD31-4B8C-83A1-F6EECF244321}">
                <p14:modId xmlns:p14="http://schemas.microsoft.com/office/powerpoint/2010/main" val="456956517"/>
              </p:ext>
            </p:extLst>
          </p:nvPr>
        </p:nvGraphicFramePr>
        <p:xfrm>
          <a:off x="2032000" y="88317"/>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900537099"/>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cs typeface="Arial" charset="0"/>
                        </a:rPr>
                        <a:t>Implorations - </a:t>
                      </a:r>
                      <a:r>
                        <a:rPr kumimoji="0" lang="ar-AE" sz="2400" b="0" i="0" u="none" strike="noStrike" cap="none" normalizeH="0" baseline="0" dirty="0">
                          <a:ln>
                            <a:noFill/>
                          </a:ln>
                          <a:solidFill>
                            <a:schemeClr val="tx1"/>
                          </a:solidFill>
                          <a:effectLst/>
                          <a:latin typeface="Arial" charset="0"/>
                          <a:cs typeface="Arial" charset="0"/>
                        </a:rPr>
                        <a:t>طلبةٌ</a:t>
                      </a:r>
                      <a:endParaRPr kumimoji="0" lang="en-CA" sz="2400" b="0" i="0" u="none" strike="noStrike" cap="none" normalizeH="0" baseline="0" dirty="0">
                        <a:ln>
                          <a:noFill/>
                        </a:ln>
                        <a:solidFill>
                          <a:schemeClr val="tx1"/>
                        </a:solidFill>
                        <a:effectLst/>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117647"/>
                  </a:ext>
                </a:extLst>
              </a:tr>
            </a:tbl>
          </a:graphicData>
        </a:graphic>
      </p:graphicFrame>
    </p:spTree>
    <p:extLst>
      <p:ext uri="{BB962C8B-B14F-4D97-AF65-F5344CB8AC3E}">
        <p14:creationId xmlns:p14="http://schemas.microsoft.com/office/powerpoint/2010/main" val="410069276"/>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931333478"/>
              </p:ext>
            </p:extLst>
          </p:nvPr>
        </p:nvGraphicFramePr>
        <p:xfrm>
          <a:off x="1" y="0"/>
          <a:ext cx="12191999" cy="4169229"/>
        </p:xfrm>
        <a:graphic>
          <a:graphicData uri="http://schemas.openxmlformats.org/drawingml/2006/table">
            <a:tbl>
              <a:tblPr/>
              <a:tblGrid>
                <a:gridCol w="4307249">
                  <a:extLst>
                    <a:ext uri="{9D8B030D-6E8A-4147-A177-3AD203B41FA5}">
                      <a16:colId xmlns:a16="http://schemas.microsoft.com/office/drawing/2014/main" val="1605821530"/>
                    </a:ext>
                  </a:extLst>
                </a:gridCol>
                <a:gridCol w="4099332">
                  <a:extLst>
                    <a:ext uri="{9D8B030D-6E8A-4147-A177-3AD203B41FA5}">
                      <a16:colId xmlns:a16="http://schemas.microsoft.com/office/drawing/2014/main" val="20000"/>
                    </a:ext>
                  </a:extLst>
                </a:gridCol>
                <a:gridCol w="3785418">
                  <a:extLst>
                    <a:ext uri="{9D8B030D-6E8A-4147-A177-3AD203B41FA5}">
                      <a16:colId xmlns:a16="http://schemas.microsoft.com/office/drawing/2014/main" val="20001"/>
                    </a:ext>
                  </a:extLst>
                </a:gridCol>
              </a:tblGrid>
              <a:tr h="4169229">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kumimoji="0" lang="fr-FR" sz="3200" b="0" i="0" u="sng" strike="noStrike" kern="1200" cap="none" spc="0" normalizeH="0" baseline="0" noProof="0" dirty="0">
                        <a:ln>
                          <a:noFill/>
                        </a:ln>
                        <a:solidFill>
                          <a:schemeClr val="tx1"/>
                        </a:solidFill>
                        <a:effectLst/>
                        <a:uLnTx/>
                        <a:uFillTx/>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err="1">
                          <a:solidFill>
                            <a:schemeClr val="tx1"/>
                          </a:solidFill>
                          <a:effectLst/>
                          <a:latin typeface="Coptic1" pitchFamily="2" charset="0"/>
                          <a:ea typeface="+mn-ea"/>
                          <a:cs typeface="+mn-cs"/>
                        </a:rPr>
                        <a:t>Po#c</a:t>
                      </a:r>
                      <a:r>
                        <a:rPr lang="fr-FR" sz="3200" kern="1200" dirty="0">
                          <a:solidFill>
                            <a:schemeClr val="tx1"/>
                          </a:solidFill>
                          <a:effectLst/>
                          <a:latin typeface="Coptic1" pitchFamily="2" charset="0"/>
                          <a:ea typeface="+mn-ea"/>
                          <a:cs typeface="+mn-cs"/>
                        </a:rPr>
                        <a:t># V} </a:t>
                      </a:r>
                      <a:r>
                        <a:rPr lang="fr-FR" sz="3200" kern="1200" dirty="0" err="1">
                          <a:solidFill>
                            <a:schemeClr val="tx1"/>
                          </a:solidFill>
                          <a:effectLst/>
                          <a:latin typeface="Coptic1" pitchFamily="2" charset="0"/>
                          <a:ea typeface="+mn-ea"/>
                          <a:cs typeface="+mn-cs"/>
                        </a:rPr>
                        <a:t>pipantokratwr</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piref</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n~c</a:t>
                      </a:r>
                      <a:r>
                        <a:rPr lang="fr-FR" sz="3200" kern="1200" dirty="0">
                          <a:solidFill>
                            <a:schemeClr val="tx1"/>
                          </a:solidFill>
                          <a:effectLst/>
                          <a:latin typeface="Coptic1" pitchFamily="2" charset="0"/>
                          <a:ea typeface="+mn-ea"/>
                          <a:cs typeface="+mn-cs"/>
                        </a:rPr>
                        <a:t>/ou </a:t>
                      </a:r>
                      <a:r>
                        <a:rPr lang="fr-FR" sz="3200" kern="1200" dirty="0" err="1">
                          <a:solidFill>
                            <a:schemeClr val="tx1"/>
                          </a:solidFill>
                          <a:effectLst/>
                          <a:latin typeface="Coptic1" pitchFamily="2" charset="0"/>
                          <a:ea typeface="+mn-ea"/>
                          <a:cs typeface="+mn-cs"/>
                        </a:rPr>
                        <a:t>niben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m~pinai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a:t>
                      </a:r>
                      <a:endParaRPr lang="fr-CA" sz="3200" kern="1200" dirty="0">
                        <a:solidFill>
                          <a:schemeClr val="tx1"/>
                        </a:solidFill>
                        <a:effectLst/>
                        <a:latin typeface="Coptic1" pitchFamily="2" charset="0"/>
                        <a:ea typeface="+mn-ea"/>
                        <a:cs typeface="+mn-cs"/>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endParaRPr kumimoji="0" lang="fr-FR" sz="3200" b="0" i="0" u="none" strike="noStrike" kern="1200" cap="none" spc="0" normalizeH="0" baseline="0" noProof="0" dirty="0">
                        <a:ln>
                          <a:noFill/>
                        </a:ln>
                        <a:solidFill>
                          <a:schemeClr val="tx1"/>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charset="0"/>
                          <a:cs typeface="Arial" charset="0"/>
                        </a:rPr>
                        <a:t>Seigneur Dieu, tout-puissant, Tu </a:t>
                      </a:r>
                      <a:r>
                        <a:rPr kumimoji="0" lang="fr-FR" sz="3100" b="0" i="0" u="none" strike="noStrike" cap="none" normalizeH="0" baseline="0" dirty="0" err="1">
                          <a:ln>
                            <a:noFill/>
                          </a:ln>
                          <a:solidFill>
                            <a:schemeClr val="tx1"/>
                          </a:solidFill>
                          <a:effectLst/>
                          <a:latin typeface="Arial" charset="0"/>
                          <a:cs typeface="Arial" charset="0"/>
                        </a:rPr>
                        <a:t>acordes</a:t>
                      </a:r>
                      <a:r>
                        <a:rPr kumimoji="0" lang="fr-FR" sz="3100" b="0" i="0" u="none" strike="noStrike" cap="none" normalizeH="0" baseline="0" dirty="0">
                          <a:ln>
                            <a:noFill/>
                          </a:ln>
                          <a:solidFill>
                            <a:schemeClr val="tx1"/>
                          </a:solidFill>
                          <a:effectLst/>
                          <a:latin typeface="Arial" charset="0"/>
                          <a:cs typeface="Arial" charset="0"/>
                        </a:rPr>
                        <a:t> Ta pitié en tout temps, Nous T’implorons, Seigneur, aie pitié de nous et écoutes-nous.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mn-cs"/>
                        </a:rPr>
                        <a:t>أيها الرب الاله ضابط الكل معطي الرحمة كل حين. نسألك </a:t>
                      </a:r>
                      <a:r>
                        <a:rPr kumimoji="0" lang="ar-SA" sz="4300" b="0" i="0" u="none" strike="noStrike" cap="none" normalizeH="0" baseline="0" dirty="0" err="1">
                          <a:ln>
                            <a:noFill/>
                          </a:ln>
                          <a:solidFill>
                            <a:schemeClr val="tx1"/>
                          </a:solidFill>
                          <a:effectLst/>
                          <a:latin typeface="Arial" charset="0"/>
                          <a:cs typeface="+mn-cs"/>
                        </a:rPr>
                        <a:t>يارب</a:t>
                      </a:r>
                      <a:r>
                        <a:rPr kumimoji="0" lang="ar-SA" sz="4300" b="0" i="0" u="none" strike="noStrike" cap="none" normalizeH="0" baseline="0" dirty="0">
                          <a:ln>
                            <a:noFill/>
                          </a:ln>
                          <a:solidFill>
                            <a:schemeClr val="tx1"/>
                          </a:solidFill>
                          <a:effectLst/>
                          <a:latin typeface="Arial" charset="0"/>
                          <a:cs typeface="+mn-cs"/>
                        </a:rPr>
                        <a:t> اسمعنا وارحمنا. </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7A740C79-FEE3-5EA8-EDD1-923E53C81FD2}"/>
              </a:ext>
            </a:extLst>
          </p:cNvPr>
          <p:cNvGraphicFramePr>
            <a:graphicFrameLocks/>
          </p:cNvGraphicFramePr>
          <p:nvPr>
            <p:extLst>
              <p:ext uri="{D42A27DB-BD31-4B8C-83A1-F6EECF244321}">
                <p14:modId xmlns:p14="http://schemas.microsoft.com/office/powerpoint/2010/main" val="4079725866"/>
              </p:ext>
            </p:extLst>
          </p:nvPr>
        </p:nvGraphicFramePr>
        <p:xfrm>
          <a:off x="0" y="4584896"/>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16092759"/>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1609163987"/>
              </p:ext>
            </p:extLst>
          </p:nvPr>
        </p:nvGraphicFramePr>
        <p:xfrm>
          <a:off x="-1" y="212272"/>
          <a:ext cx="12191999" cy="4855029"/>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4855029">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a:solidFill>
                            <a:schemeClr val="tx1"/>
                          </a:solidFill>
                          <a:effectLst/>
                          <a:latin typeface="Coptic1" pitchFamily="2" charset="0"/>
                          <a:ea typeface="+mn-ea"/>
                          <a:cs typeface="+mn-cs"/>
                        </a:rPr>
                        <a:t>V/et] </a:t>
                      </a:r>
                      <a:r>
                        <a:rPr lang="fr-FR" sz="3200" kern="1200" dirty="0" err="1">
                          <a:solidFill>
                            <a:schemeClr val="tx1"/>
                          </a:solidFill>
                          <a:effectLst/>
                          <a:latin typeface="Coptic1" pitchFamily="2" charset="0"/>
                          <a:ea typeface="+mn-ea"/>
                          <a:cs typeface="+mn-cs"/>
                        </a:rPr>
                        <a:t>n~nefdwrea</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qen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oumetramao</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efqa</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m~pinai</a:t>
                      </a:r>
                      <a:r>
                        <a:rPr lang="fr-FR" sz="3200" kern="1200" dirty="0">
                          <a:solidFill>
                            <a:schemeClr val="tx1"/>
                          </a:solidFill>
                          <a:effectLst/>
                          <a:latin typeface="Coptic1" pitchFamily="2" charset="0"/>
                          <a:ea typeface="+mn-ea"/>
                          <a:cs typeface="+mn-cs"/>
                        </a:rPr>
                        <a:t> nem </a:t>
                      </a:r>
                      <a:r>
                        <a:rPr lang="fr-FR" sz="3200" kern="1200" dirty="0" err="1">
                          <a:solidFill>
                            <a:schemeClr val="tx1"/>
                          </a:solidFill>
                          <a:effectLst/>
                          <a:latin typeface="Coptic1" pitchFamily="2" charset="0"/>
                          <a:ea typeface="+mn-ea"/>
                          <a:cs typeface="+mn-cs"/>
                        </a:rPr>
                        <a:t>pih~mot</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n~c</a:t>
                      </a:r>
                      <a:r>
                        <a:rPr lang="fr-FR" sz="3200" kern="1200" dirty="0">
                          <a:solidFill>
                            <a:schemeClr val="tx1"/>
                          </a:solidFill>
                          <a:effectLst/>
                          <a:latin typeface="Coptic1" pitchFamily="2" charset="0"/>
                          <a:ea typeface="+mn-ea"/>
                          <a:cs typeface="+mn-cs"/>
                        </a:rPr>
                        <a:t>/ou </a:t>
                      </a:r>
                      <a:r>
                        <a:rPr lang="fr-FR" sz="3200" kern="1200" dirty="0" err="1">
                          <a:solidFill>
                            <a:schemeClr val="tx1"/>
                          </a:solidFill>
                          <a:effectLst/>
                          <a:latin typeface="Coptic1" pitchFamily="2" charset="0"/>
                          <a:ea typeface="+mn-ea"/>
                          <a:cs typeface="+mn-cs"/>
                        </a:rPr>
                        <a:t>niben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 </a:t>
                      </a:r>
                      <a:endParaRPr kumimoji="0" lang="fr-CA" sz="8000" b="0" i="0" u="none" strike="noStrike" kern="1200" cap="none" normalizeH="0" baseline="0" dirty="0">
                        <a:ln>
                          <a:noFill/>
                        </a:ln>
                        <a:solidFill>
                          <a:schemeClr val="tx1"/>
                        </a:solidFill>
                        <a:effectLst/>
                        <a:latin typeface="Coptic1" pitchFamily="2" charset="0"/>
                        <a:ea typeface="+mn-ea"/>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endParaRPr kumimoji="0" lang="fr-FR" sz="3200" b="0" i="0" u="none" strike="noStrike" kern="1200" cap="none" spc="0" normalizeH="0" baseline="0" noProof="0" dirty="0">
                        <a:ln>
                          <a:noFill/>
                        </a:ln>
                        <a:solidFill>
                          <a:schemeClr val="tx1"/>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Tu accordes Tes dons sans limites. Tu fais descendre Ta miséricorde et Ta </a:t>
                      </a:r>
                      <a:r>
                        <a:rPr kumimoji="0" lang="fr-FR" sz="3200" b="0" i="0" u="none" strike="noStrike" cap="none" normalizeH="0" baseline="0" dirty="0" err="1">
                          <a:ln>
                            <a:noFill/>
                          </a:ln>
                          <a:solidFill>
                            <a:schemeClr val="tx1"/>
                          </a:solidFill>
                          <a:effectLst/>
                          <a:latin typeface="Arial" charset="0"/>
                          <a:cs typeface="Arial" charset="0"/>
                        </a:rPr>
                        <a:t>grace</a:t>
                      </a:r>
                      <a:r>
                        <a:rPr kumimoji="0" lang="fr-FR" sz="3200" b="0" i="0" u="none" strike="noStrike" cap="none" normalizeH="0" baseline="0" dirty="0">
                          <a:ln>
                            <a:noFill/>
                          </a:ln>
                          <a:solidFill>
                            <a:schemeClr val="tx1"/>
                          </a:solidFill>
                          <a:effectLst/>
                          <a:latin typeface="Arial" charset="0"/>
                          <a:cs typeface="Arial" charset="0"/>
                        </a:rPr>
                        <a:t> en tout temps. Nous T’implorons, Seigneur, aie pitié de nous et écoutes-nous.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mn-cs"/>
                        </a:rPr>
                        <a:t>يا من أعد لنا طريق الحياة بواسطة غسل أرجل رسله المختارين الأطهار نسألك أيها المسيح الهنا اسمعنا وارحمنا. </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FD7E76FE-A945-12BD-41BB-6A6CFAE373F6}"/>
              </a:ext>
            </a:extLst>
          </p:cNvPr>
          <p:cNvGraphicFramePr>
            <a:graphicFrameLocks/>
          </p:cNvGraphicFramePr>
          <p:nvPr>
            <p:extLst>
              <p:ext uri="{D42A27DB-BD31-4B8C-83A1-F6EECF244321}">
                <p14:modId xmlns:p14="http://schemas.microsoft.com/office/powerpoint/2010/main" val="3126524459"/>
              </p:ext>
            </p:extLst>
          </p:nvPr>
        </p:nvGraphicFramePr>
        <p:xfrm>
          <a:off x="0" y="5295583"/>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38039923"/>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435461171"/>
              </p:ext>
            </p:extLst>
          </p:nvPr>
        </p:nvGraphicFramePr>
        <p:xfrm>
          <a:off x="1" y="0"/>
          <a:ext cx="12191999" cy="4855029"/>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4855029">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lang="fr-FR" sz="3200" kern="1200" dirty="0">
                        <a:solidFill>
                          <a:schemeClr val="tx1"/>
                        </a:solidFill>
                        <a:effectLst/>
                        <a:latin typeface="Coptic1" pitchFamily="2" charset="0"/>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3200" kern="1200" dirty="0">
                          <a:solidFill>
                            <a:schemeClr val="tx1"/>
                          </a:solidFill>
                          <a:effectLst/>
                          <a:latin typeface="Coptic1" pitchFamily="2" charset="0"/>
                          <a:ea typeface="+mn-ea"/>
                          <a:cs typeface="+mn-cs"/>
                        </a:rPr>
                        <a:t>V/</a:t>
                      </a:r>
                      <a:r>
                        <a:rPr lang="fr-FR" sz="3200" kern="1200" dirty="0" err="1">
                          <a:solidFill>
                            <a:schemeClr val="tx1"/>
                          </a:solidFill>
                          <a:effectLst/>
                          <a:latin typeface="Coptic1" pitchFamily="2" charset="0"/>
                          <a:ea typeface="+mn-ea"/>
                          <a:cs typeface="+mn-cs"/>
                        </a:rPr>
                        <a:t>e~taf,w</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n~nefma</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m~mosi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hijen</a:t>
                      </a:r>
                      <a:r>
                        <a:rPr lang="fr-FR" sz="3200" kern="1200" dirty="0">
                          <a:solidFill>
                            <a:schemeClr val="tx1"/>
                          </a:solidFill>
                          <a:effectLst/>
                          <a:latin typeface="Coptic1" pitchFamily="2" charset="0"/>
                          <a:ea typeface="+mn-ea"/>
                          <a:cs typeface="+mn-cs"/>
                        </a:rPr>
                        <a:t> ni[/pi: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afywou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n~nimwou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qen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tefjij</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eta~mahi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 </a:t>
                      </a:r>
                      <a:endParaRPr kumimoji="0" lang="fr-CA" sz="8000" b="0" i="0" u="none" strike="noStrike" kern="1200" cap="none" normalizeH="0" baseline="0" dirty="0">
                        <a:ln>
                          <a:noFill/>
                        </a:ln>
                        <a:solidFill>
                          <a:schemeClr val="tx1"/>
                        </a:solidFill>
                        <a:effectLst/>
                        <a:latin typeface="Coptic1" pitchFamily="2" charset="0"/>
                        <a:ea typeface="+mn-ea"/>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endParaRPr kumimoji="0" lang="fr-FR" sz="3200" b="0" i="0" u="none" strike="noStrike" kern="1200" cap="none" spc="0" normalizeH="0" baseline="0" noProof="0" dirty="0">
                        <a:ln>
                          <a:noFill/>
                        </a:ln>
                        <a:solidFill>
                          <a:schemeClr val="tx1"/>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charset="0"/>
                          <a:cs typeface="Arial" charset="0"/>
                        </a:rPr>
                        <a:t>Tu circules sur les nuages. Tu assembles les eaux dans Ta main puissante. Nous T’implorons, Seigneur, aie pitié de nous et écoutes-nous.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mn-cs"/>
                        </a:rPr>
                        <a:t>يا من جعل ممشاه على السحاب وجمع المياه بيده العزيزة. نسألك </a:t>
                      </a:r>
                      <a:r>
                        <a:rPr kumimoji="0" lang="ar-SA" sz="4300" b="0" i="0" u="none" strike="noStrike" cap="none" normalizeH="0" baseline="0" dirty="0" err="1">
                          <a:ln>
                            <a:noFill/>
                          </a:ln>
                          <a:solidFill>
                            <a:schemeClr val="tx1"/>
                          </a:solidFill>
                          <a:effectLst/>
                          <a:latin typeface="Arial" charset="0"/>
                          <a:cs typeface="+mn-cs"/>
                        </a:rPr>
                        <a:t>يارب</a:t>
                      </a:r>
                      <a:r>
                        <a:rPr kumimoji="0" lang="ar-SA" sz="4300" b="0" i="0" u="none" strike="noStrike" cap="none" normalizeH="0" baseline="0" dirty="0">
                          <a:ln>
                            <a:noFill/>
                          </a:ln>
                          <a:solidFill>
                            <a:schemeClr val="tx1"/>
                          </a:solidFill>
                          <a:effectLst/>
                          <a:latin typeface="Arial" charset="0"/>
                          <a:cs typeface="+mn-cs"/>
                        </a:rPr>
                        <a:t> اسمعنا وارحمنا. </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ACD1CFE7-FE5E-506B-BD4B-5F6679B4501C}"/>
              </a:ext>
            </a:extLst>
          </p:cNvPr>
          <p:cNvGraphicFramePr>
            <a:graphicFrameLocks/>
          </p:cNvGraphicFramePr>
          <p:nvPr>
            <p:extLst>
              <p:ext uri="{D42A27DB-BD31-4B8C-83A1-F6EECF244321}">
                <p14:modId xmlns:p14="http://schemas.microsoft.com/office/powerpoint/2010/main" val="3149624647"/>
              </p:ext>
            </p:extLst>
          </p:nvPr>
        </p:nvGraphicFramePr>
        <p:xfrm>
          <a:off x="0" y="5195316"/>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080364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87717" name="Group 37"/>
          <p:cNvGraphicFramePr>
            <a:graphicFrameLocks noGrp="1"/>
          </p:cNvGraphicFramePr>
          <p:nvPr>
            <p:extLst>
              <p:ext uri="{D42A27DB-BD31-4B8C-83A1-F6EECF244321}">
                <p14:modId xmlns:p14="http://schemas.microsoft.com/office/powerpoint/2010/main" val="860804069"/>
              </p:ext>
            </p:extLst>
          </p:nvPr>
        </p:nvGraphicFramePr>
        <p:xfrm>
          <a:off x="609600" y="122540"/>
          <a:ext cx="10972800" cy="533400"/>
        </p:xfrm>
        <a:graphic>
          <a:graphicData uri="http://schemas.openxmlformats.org/drawingml/2006/table">
            <a:tbl>
              <a:tblPr/>
              <a:tblGrid>
                <a:gridCol w="10972800">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700" b="0" i="0" u="none" strike="noStrike" cap="none" normalizeH="0" baseline="0" dirty="0">
                          <a:ln>
                            <a:noFill/>
                          </a:ln>
                          <a:solidFill>
                            <a:srgbClr val="FFFFFF"/>
                          </a:solidFill>
                          <a:effectLst/>
                          <a:latin typeface="Arial" charset="0"/>
                          <a:cs typeface="Arial" charset="0"/>
                        </a:rPr>
                        <a:t>Quatrains du Carillon (Intro </a:t>
                      </a:r>
                      <a:r>
                        <a:rPr kumimoji="0" lang="en-CA" sz="2700" b="0" i="0" u="none" strike="noStrike" cap="none" normalizeH="0" baseline="0" dirty="0" err="1">
                          <a:ln>
                            <a:noFill/>
                          </a:ln>
                          <a:solidFill>
                            <a:srgbClr val="FFFFFF"/>
                          </a:solidFill>
                          <a:effectLst/>
                          <a:latin typeface="Arial" charset="0"/>
                          <a:cs typeface="Arial" charset="0"/>
                        </a:rPr>
                        <a:t>Watos</a:t>
                      </a:r>
                      <a:r>
                        <a:rPr kumimoji="0" lang="en-CA" sz="2700" b="0" i="0" u="none" strike="noStrike" cap="none" normalizeH="0" baseline="0" dirty="0">
                          <a:ln>
                            <a:noFill/>
                          </a:ln>
                          <a:solidFill>
                            <a:srgbClr val="FFFFFF"/>
                          </a:solidFill>
                          <a:effectLst/>
                          <a:latin typeface="Arial" charset="0"/>
                          <a:cs typeface="Arial" charset="0"/>
                        </a:rPr>
                        <a:t>)</a:t>
                      </a:r>
                      <a:r>
                        <a:rPr kumimoji="0" lang="en-US" sz="2700" b="0" i="0" u="none" strike="noStrike" cap="none" normalizeH="0" baseline="0" dirty="0">
                          <a:ln>
                            <a:noFill/>
                          </a:ln>
                          <a:solidFill>
                            <a:srgbClr val="FFFFFF"/>
                          </a:solidFill>
                          <a:effectLst/>
                          <a:latin typeface="Arial" charset="0"/>
                          <a:cs typeface="Arial" charset="0"/>
                        </a:rPr>
                        <a:t> - </a:t>
                      </a:r>
                      <a:r>
                        <a:rPr kumimoji="0" lang="ar-EG" sz="2700" b="0" i="0" u="none" strike="noStrike" cap="none" normalizeH="0" baseline="0" dirty="0">
                          <a:ln>
                            <a:noFill/>
                          </a:ln>
                          <a:solidFill>
                            <a:srgbClr val="FFFFFF"/>
                          </a:solidFill>
                          <a:effectLst/>
                          <a:latin typeface="Arial" charset="0"/>
                          <a:cs typeface="Arial" charset="0"/>
                        </a:rPr>
                        <a:t>أرباع الناقوس (المقدمة </a:t>
                      </a:r>
                      <a:r>
                        <a:rPr kumimoji="0" lang="ar-EG" sz="2700" b="0" i="0" u="none" strike="noStrike" cap="none" normalizeH="0" baseline="0" dirty="0" err="1">
                          <a:ln>
                            <a:noFill/>
                          </a:ln>
                          <a:solidFill>
                            <a:srgbClr val="FFFFFF"/>
                          </a:solidFill>
                          <a:effectLst/>
                          <a:latin typeface="Arial" charset="0"/>
                          <a:cs typeface="Arial" charset="0"/>
                        </a:rPr>
                        <a:t>الواطس</a:t>
                      </a:r>
                      <a:r>
                        <a:rPr kumimoji="0" lang="ar-EG" sz="2700" b="0" i="0" u="none" strike="noStrike" cap="none" normalizeH="0" baseline="0" dirty="0">
                          <a:ln>
                            <a:noFill/>
                          </a:ln>
                          <a:solidFill>
                            <a:srgbClr val="FFFFFF"/>
                          </a:solidFill>
                          <a:effectLst/>
                          <a:latin typeface="Arial" charset="0"/>
                          <a:cs typeface="Arial" charset="0"/>
                        </a:rPr>
                        <a:t>)</a:t>
                      </a:r>
                      <a:endParaRPr kumimoji="0" lang="en-CA" sz="27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487720" name="Group 40"/>
          <p:cNvGraphicFramePr>
            <a:graphicFrameLocks noGrp="1"/>
          </p:cNvGraphicFramePr>
          <p:nvPr/>
        </p:nvGraphicFramePr>
        <p:xfrm>
          <a:off x="0" y="655941"/>
          <a:ext cx="12192000" cy="5865420"/>
        </p:xfrm>
        <a:graphic>
          <a:graphicData uri="http://schemas.openxmlformats.org/drawingml/2006/table">
            <a:tbl>
              <a:tblPr/>
              <a:tblGrid>
                <a:gridCol w="6578600">
                  <a:extLst>
                    <a:ext uri="{9D8B030D-6E8A-4147-A177-3AD203B41FA5}">
                      <a16:colId xmlns:a16="http://schemas.microsoft.com/office/drawing/2014/main" val="20000"/>
                    </a:ext>
                  </a:extLst>
                </a:gridCol>
                <a:gridCol w="5613400">
                  <a:extLst>
                    <a:ext uri="{9D8B030D-6E8A-4147-A177-3AD203B41FA5}">
                      <a16:colId xmlns:a16="http://schemas.microsoft.com/office/drawing/2014/main" val="349773013"/>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pitchFamily="34" charset="0"/>
                        </a:rPr>
                        <a:t>Nous adorons le Père, le Fils,</a:t>
                      </a:r>
                      <a:br>
                        <a:rPr kumimoji="0" lang="fr-FR" sz="3200" b="0" i="0" u="none" strike="noStrike" cap="none" normalizeH="0" baseline="0" dirty="0">
                          <a:ln>
                            <a:noFill/>
                          </a:ln>
                          <a:solidFill>
                            <a:srgbClr val="FFFFFF"/>
                          </a:solidFill>
                          <a:effectLst/>
                          <a:latin typeface="Arial" charset="0"/>
                          <a:cs typeface="Arial" pitchFamily="34" charset="0"/>
                        </a:rPr>
                      </a:br>
                      <a:r>
                        <a:rPr kumimoji="0" lang="fr-FR" sz="3200" b="0" i="0" u="none" strike="noStrike" cap="none" normalizeH="0" baseline="0" dirty="0">
                          <a:ln>
                            <a:noFill/>
                          </a:ln>
                          <a:solidFill>
                            <a:srgbClr val="FFFFFF"/>
                          </a:solidFill>
                          <a:effectLst/>
                          <a:latin typeface="Arial" charset="0"/>
                          <a:cs typeface="Arial" pitchFamily="34" charset="0"/>
                        </a:rPr>
                        <a:t>et le Saint-Esprit,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pitchFamily="34" charset="0"/>
                        </a:rPr>
                        <a:t>Trinité Sainte,</a:t>
                      </a:r>
                      <a:br>
                        <a:rPr kumimoji="0" lang="fr-FR" sz="3200" b="0" i="0" u="none" strike="noStrike" cap="none" normalizeH="0" baseline="0" dirty="0">
                          <a:ln>
                            <a:noFill/>
                          </a:ln>
                          <a:solidFill>
                            <a:srgbClr val="FFFFFF"/>
                          </a:solidFill>
                          <a:effectLst/>
                          <a:latin typeface="Arial" charset="0"/>
                          <a:cs typeface="Arial" pitchFamily="34" charset="0"/>
                        </a:rPr>
                      </a:br>
                      <a:r>
                        <a:rPr kumimoji="0" lang="fr-FR" sz="3200" b="0" i="0" u="none" strike="noStrike" cap="none" normalizeH="0" baseline="0" dirty="0">
                          <a:ln>
                            <a:noFill/>
                          </a:ln>
                          <a:solidFill>
                            <a:srgbClr val="FFFFFF"/>
                          </a:solidFill>
                          <a:effectLst/>
                          <a:latin typeface="Arial" charset="0"/>
                          <a:cs typeface="Arial" pitchFamily="34" charset="0"/>
                        </a:rPr>
                        <a:t>et consubstantielle.</a:t>
                      </a:r>
                      <a:endParaRPr kumimoji="0" lang="en-US" sz="3200" b="0" i="0" u="none" strike="noStrike" cap="none" normalizeH="0" baseline="0" dirty="0">
                        <a:ln>
                          <a:noFill/>
                        </a:ln>
                        <a:solidFill>
                          <a:srgbClr val="FFFFFF"/>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نسجد للآب والابن</a:t>
                      </a:r>
                      <a:r>
                        <a:rPr kumimoji="0" lang="ar-EG" sz="3700" b="0" i="0" u="none" strike="noStrike" cap="none" normalizeH="0" baseline="0" dirty="0">
                          <a:ln>
                            <a:noFill/>
                          </a:ln>
                          <a:solidFill>
                            <a:srgbClr val="FFFFFF"/>
                          </a:solidFill>
                          <a:effectLst/>
                          <a:latin typeface="Arial" charset="0"/>
                          <a:cs typeface="Arial" charset="0"/>
                        </a:rPr>
                        <a:t>،</a:t>
                      </a:r>
                      <a:br>
                        <a:rPr kumimoji="0" lang="fr-FR"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a:ln>
                            <a:noFill/>
                          </a:ln>
                          <a:solidFill>
                            <a:srgbClr val="FFFFFF"/>
                          </a:solidFill>
                          <a:effectLst/>
                          <a:latin typeface="Arial" charset="0"/>
                          <a:cs typeface="Arial" charset="0"/>
                        </a:rPr>
                        <a:t>والرُّوح القُدُس</a:t>
                      </a:r>
                      <a:r>
                        <a:rPr kumimoji="0" lang="ar-EG" sz="3700" b="0" i="0" u="none" strike="noStrike" cap="none" normalizeH="0" baseline="0" dirty="0">
                          <a:ln>
                            <a:noFill/>
                          </a:ln>
                          <a:solidFill>
                            <a:srgbClr val="FFFFFF"/>
                          </a:solidFill>
                          <a:effectLst/>
                          <a:latin typeface="Arial" charset="0"/>
                          <a:cs typeface="Arial" charset="0"/>
                        </a:rPr>
                        <a:t>،</a:t>
                      </a:r>
                      <a:br>
                        <a:rPr kumimoji="0" lang="fr-FR"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a:ln>
                            <a:noFill/>
                          </a:ln>
                          <a:solidFill>
                            <a:srgbClr val="FFFFFF"/>
                          </a:solidFill>
                          <a:effectLst/>
                          <a:latin typeface="Arial" charset="0"/>
                          <a:cs typeface="Arial" charset="0"/>
                        </a:rPr>
                        <a:t>الثَّالوث القُدُّوس</a:t>
                      </a:r>
                      <a:r>
                        <a:rPr kumimoji="0" lang="ar-EG" sz="3700" b="0" i="0" u="none" strike="noStrike" cap="none" normalizeH="0" baseline="0" dirty="0">
                          <a:ln>
                            <a:noFill/>
                          </a:ln>
                          <a:solidFill>
                            <a:srgbClr val="FFFFFF"/>
                          </a:solidFill>
                          <a:effectLst/>
                          <a:latin typeface="Arial" charset="0"/>
                          <a:cs typeface="Arial" charset="0"/>
                        </a:rPr>
                        <a:t>،</a:t>
                      </a:r>
                      <a:br>
                        <a:rPr kumimoji="0" lang="fr-FR"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a:ln>
                            <a:noFill/>
                          </a:ln>
                          <a:solidFill>
                            <a:srgbClr val="FFFFFF"/>
                          </a:solidFill>
                          <a:effectLst/>
                          <a:latin typeface="Arial" charset="0"/>
                          <a:cs typeface="Arial" charset="0"/>
                        </a:rPr>
                        <a:t>المساوي في الجوهر</a:t>
                      </a:r>
                      <a:r>
                        <a:rPr kumimoji="0" lang="ar-EG" sz="3700" b="0" i="0" u="none" strike="noStrike" cap="none" normalizeH="0" baseline="0" dirty="0">
                          <a:ln>
                            <a:noFill/>
                          </a:ln>
                          <a:solidFill>
                            <a:srgbClr val="FFFFFF"/>
                          </a:solidFill>
                          <a:effectLst/>
                          <a:latin typeface="Arial" charset="0"/>
                          <a:cs typeface="Arial" charset="0"/>
                        </a:rPr>
                        <a:t>.</a:t>
                      </a:r>
                      <a:endParaRPr kumimoji="0" lang="ar-EG" altLang="zh-CN" sz="3700" b="0" i="0" u="none" strike="noStrike" cap="none" normalizeH="0" baseline="0" dirty="0">
                        <a:ln>
                          <a:noFill/>
                        </a:ln>
                        <a:solidFill>
                          <a:srgbClr val="FFFFFF"/>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981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Avva_Marcos" panose="04020500000000000000" pitchFamily="82" charset="0"/>
                          <a:cs typeface="Arial" charset="0"/>
                        </a:rPr>
                        <a:t>T</a:t>
                      </a:r>
                      <a:r>
                        <a:rPr kumimoji="0" lang="en-US" sz="5300" b="0" i="0" u="none" strike="noStrike" cap="none" normalizeH="0" baseline="0" dirty="0" err="1">
                          <a:ln>
                            <a:noFill/>
                          </a:ln>
                          <a:solidFill>
                            <a:srgbClr val="FFFF00"/>
                          </a:solidFill>
                          <a:effectLst/>
                          <a:latin typeface="Coptic1" pitchFamily="2" charset="0"/>
                          <a:cs typeface="Arial" charset="0"/>
                        </a:rPr>
                        <a:t>enouwst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m~V~Iwt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P~S/</a:t>
                      </a:r>
                      <a:r>
                        <a:rPr kumimoji="0" lang="en-US" sz="5300" b="0" i="0" u="none" strike="noStrike" cap="none" normalizeH="0" baseline="0" dirty="0" err="1">
                          <a:ln>
                            <a:noFill/>
                          </a:ln>
                          <a:solidFill>
                            <a:srgbClr val="FFFF00"/>
                          </a:solidFill>
                          <a:effectLst/>
                          <a:latin typeface="Coptic1" pitchFamily="2" charset="0"/>
                          <a:cs typeface="Arial" charset="0"/>
                        </a:rPr>
                        <a:t>ri</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PiP~neuma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T~riac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n~o~mooucioc</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2557552793"/>
              </p:ext>
            </p:extLst>
          </p:nvPr>
        </p:nvGraphicFramePr>
        <p:xfrm>
          <a:off x="0" y="0"/>
          <a:ext cx="12191999" cy="5334000"/>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4354286">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lang="fr-FR" sz="3200" kern="1200" dirty="0">
                        <a:solidFill>
                          <a:schemeClr val="tx1"/>
                        </a:solidFill>
                        <a:effectLst/>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a:solidFill>
                            <a:schemeClr val="tx1"/>
                          </a:solidFill>
                          <a:effectLst/>
                          <a:latin typeface="Coptic1" pitchFamily="2" charset="0"/>
                          <a:ea typeface="+mn-ea"/>
                          <a:cs typeface="+mn-cs"/>
                        </a:rPr>
                        <a:t>V/</a:t>
                      </a:r>
                      <a:r>
                        <a:rPr lang="fr-FR" sz="3200" kern="1200" dirty="0" err="1">
                          <a:solidFill>
                            <a:schemeClr val="tx1"/>
                          </a:solidFill>
                          <a:effectLst/>
                          <a:latin typeface="Coptic1" pitchFamily="2" charset="0"/>
                          <a:ea typeface="+mn-ea"/>
                          <a:cs typeface="+mn-cs"/>
                        </a:rPr>
                        <a:t>e~tafsi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n~nitwou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qen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tefjij</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t~ve</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qen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tefertw</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p~kahi</a:t>
                      </a:r>
                      <a:r>
                        <a:rPr lang="fr-FR" sz="3200" kern="1200" dirty="0">
                          <a:solidFill>
                            <a:schemeClr val="tx1"/>
                          </a:solidFill>
                          <a:effectLst/>
                          <a:latin typeface="Coptic1" pitchFamily="2" charset="0"/>
                          <a:ea typeface="+mn-ea"/>
                          <a:cs typeface="+mn-cs"/>
                        </a:rPr>
                        <a:t> t/</a:t>
                      </a:r>
                      <a:r>
                        <a:rPr lang="fr-FR" sz="3200" kern="1200" dirty="0" err="1">
                          <a:solidFill>
                            <a:schemeClr val="tx1"/>
                          </a:solidFill>
                          <a:effectLst/>
                          <a:latin typeface="Coptic1" pitchFamily="2" charset="0"/>
                          <a:ea typeface="+mn-ea"/>
                          <a:cs typeface="+mn-cs"/>
                        </a:rPr>
                        <a:t>rf</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qen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tefqorpc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endParaRPr kumimoji="0" lang="fr-FR" sz="3200" b="0" i="0" u="none" strike="noStrike" kern="1200" cap="none" spc="0" normalizeH="0" baseline="0" noProof="0" dirty="0">
                        <a:ln>
                          <a:noFill/>
                        </a:ln>
                        <a:solidFill>
                          <a:schemeClr val="tx1"/>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Tu soupèse la montagne avec la main. Tu as mesuré le ciel avec ta main. Tu tiens la terre dans ta poigne. Nous T’implorons, Seigneur, aie pitié de nous et écoutes-nous.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mn-cs"/>
                        </a:rPr>
                        <a:t>يا من وزن الجبال بيده. وقاس السماء بشبره. والارض كلها بقبضته. نسألك </a:t>
                      </a:r>
                      <a:r>
                        <a:rPr kumimoji="0" lang="ar-SA" sz="4300" b="0" i="0" u="none" strike="noStrike" cap="none" normalizeH="0" baseline="0" dirty="0" err="1">
                          <a:ln>
                            <a:noFill/>
                          </a:ln>
                          <a:solidFill>
                            <a:schemeClr val="tx1"/>
                          </a:solidFill>
                          <a:effectLst/>
                          <a:latin typeface="Arial" charset="0"/>
                          <a:cs typeface="+mn-cs"/>
                        </a:rPr>
                        <a:t>يارب</a:t>
                      </a:r>
                      <a:r>
                        <a:rPr kumimoji="0" lang="ar-SA" sz="4300" b="0" i="0" u="none" strike="noStrike" cap="none" normalizeH="0" baseline="0" dirty="0">
                          <a:ln>
                            <a:noFill/>
                          </a:ln>
                          <a:solidFill>
                            <a:schemeClr val="tx1"/>
                          </a:solidFill>
                          <a:effectLst/>
                          <a:latin typeface="Arial" charset="0"/>
                          <a:cs typeface="+mn-cs"/>
                        </a:rPr>
                        <a:t> اسمعنا وارحمنا. </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02C209EA-C6BA-208B-FB3F-670D556A7900}"/>
              </a:ext>
            </a:extLst>
          </p:cNvPr>
          <p:cNvGraphicFramePr>
            <a:graphicFrameLocks/>
          </p:cNvGraphicFramePr>
          <p:nvPr>
            <p:extLst>
              <p:ext uri="{D42A27DB-BD31-4B8C-83A1-F6EECF244321}">
                <p14:modId xmlns:p14="http://schemas.microsoft.com/office/powerpoint/2010/main" val="751004001"/>
              </p:ext>
            </p:extLst>
          </p:nvPr>
        </p:nvGraphicFramePr>
        <p:xfrm>
          <a:off x="1" y="5390072"/>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10939580"/>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2667655438"/>
              </p:ext>
            </p:extLst>
          </p:nvPr>
        </p:nvGraphicFramePr>
        <p:xfrm>
          <a:off x="0" y="0"/>
          <a:ext cx="12191999" cy="4846320"/>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4479471">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err="1">
                          <a:solidFill>
                            <a:schemeClr val="tx1"/>
                          </a:solidFill>
                          <a:effectLst/>
                          <a:latin typeface="Coptic1" pitchFamily="2" charset="0"/>
                          <a:ea typeface="+mn-ea"/>
                          <a:cs typeface="+mn-cs"/>
                        </a:rPr>
                        <a:t>Po#c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nohem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m~peklaoc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c~mou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e~tekk~l</a:t>
                      </a:r>
                      <a:r>
                        <a:rPr lang="fr-FR" sz="3200" kern="1200" dirty="0">
                          <a:solidFill>
                            <a:schemeClr val="tx1"/>
                          </a:solidFill>
                          <a:effectLst/>
                          <a:latin typeface="Coptic1" pitchFamily="2" charset="0"/>
                          <a:ea typeface="+mn-ea"/>
                          <a:cs typeface="+mn-cs"/>
                        </a:rPr>
                        <a:t>/</a:t>
                      </a:r>
                      <a:r>
                        <a:rPr lang="fr-FR" sz="3200" kern="1200" dirty="0" err="1">
                          <a:solidFill>
                            <a:schemeClr val="tx1"/>
                          </a:solidFill>
                          <a:effectLst/>
                          <a:latin typeface="Coptic1" pitchFamily="2" charset="0"/>
                          <a:ea typeface="+mn-ea"/>
                          <a:cs typeface="+mn-cs"/>
                        </a:rPr>
                        <a:t>ronomia</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jemp~sini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m~peklaoc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qen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hannai</a:t>
                      </a:r>
                      <a:r>
                        <a:rPr lang="fr-FR" sz="3200" kern="1200" dirty="0">
                          <a:solidFill>
                            <a:schemeClr val="tx1"/>
                          </a:solidFill>
                          <a:effectLst/>
                          <a:latin typeface="Coptic1" pitchFamily="2" charset="0"/>
                          <a:ea typeface="+mn-ea"/>
                          <a:cs typeface="+mn-cs"/>
                        </a:rPr>
                        <a:t> nem </a:t>
                      </a:r>
                      <a:r>
                        <a:rPr lang="fr-FR" sz="3200" kern="1200" dirty="0" err="1">
                          <a:solidFill>
                            <a:schemeClr val="tx1"/>
                          </a:solidFill>
                          <a:effectLst/>
                          <a:latin typeface="Coptic1" pitchFamily="2" charset="0"/>
                          <a:ea typeface="+mn-ea"/>
                          <a:cs typeface="+mn-cs"/>
                        </a:rPr>
                        <a:t>hanmetsenh</a:t>
                      </a:r>
                      <a:r>
                        <a:rPr lang="fr-FR" sz="3200" kern="1200" dirty="0">
                          <a:solidFill>
                            <a:schemeClr val="tx1"/>
                          </a:solidFill>
                          <a:effectLst/>
                          <a:latin typeface="Coptic1" pitchFamily="2" charset="0"/>
                          <a:ea typeface="+mn-ea"/>
                          <a:cs typeface="+mn-cs"/>
                        </a:rPr>
                        <a:t>/t: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Seigneur, sauve Ton peuple et bénis Ton héritage. Visite Ton peuple de Ta pitié et de Ta compassion. Nous T’implorons, Seigneur, aie pitié de nous et écoutes-nous.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err="1">
                          <a:ln>
                            <a:noFill/>
                          </a:ln>
                          <a:solidFill>
                            <a:schemeClr val="tx1"/>
                          </a:solidFill>
                          <a:effectLst/>
                          <a:latin typeface="Arial" charset="0"/>
                          <a:cs typeface="+mn-cs"/>
                        </a:rPr>
                        <a:t>يارب</a:t>
                      </a:r>
                      <a:r>
                        <a:rPr kumimoji="0" lang="ar-SA" sz="4300" b="0" i="0" u="none" strike="noStrike" cap="none" normalizeH="0" baseline="0" dirty="0">
                          <a:ln>
                            <a:noFill/>
                          </a:ln>
                          <a:solidFill>
                            <a:schemeClr val="tx1"/>
                          </a:solidFill>
                          <a:effectLst/>
                          <a:latin typeface="Arial" charset="0"/>
                          <a:cs typeface="+mn-cs"/>
                        </a:rPr>
                        <a:t> خلص شعبك، بارك ميراثك، تعهد شعبك بالرحمة والتحنن. نسألك </a:t>
                      </a:r>
                      <a:r>
                        <a:rPr kumimoji="0" lang="ar-SA" sz="4300" b="0" i="0" u="none" strike="noStrike" cap="none" normalizeH="0" baseline="0" dirty="0" err="1">
                          <a:ln>
                            <a:noFill/>
                          </a:ln>
                          <a:solidFill>
                            <a:schemeClr val="tx1"/>
                          </a:solidFill>
                          <a:effectLst/>
                          <a:latin typeface="Arial" charset="0"/>
                          <a:cs typeface="+mn-cs"/>
                        </a:rPr>
                        <a:t>يارب</a:t>
                      </a:r>
                      <a:r>
                        <a:rPr kumimoji="0" lang="ar-SA" sz="4300" b="0" i="0" u="none" strike="noStrike" cap="none" normalizeH="0" baseline="0" dirty="0">
                          <a:ln>
                            <a:noFill/>
                          </a:ln>
                          <a:solidFill>
                            <a:schemeClr val="tx1"/>
                          </a:solidFill>
                          <a:effectLst/>
                          <a:latin typeface="Arial" charset="0"/>
                          <a:cs typeface="+mn-cs"/>
                        </a:rPr>
                        <a:t> اسمعنا وارحمنا. </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DA66396D-9FF0-E20D-B7B4-01952765126B}"/>
              </a:ext>
            </a:extLst>
          </p:cNvPr>
          <p:cNvGraphicFramePr>
            <a:graphicFrameLocks/>
          </p:cNvGraphicFramePr>
          <p:nvPr>
            <p:extLst>
              <p:ext uri="{D42A27DB-BD31-4B8C-83A1-F6EECF244321}">
                <p14:modId xmlns:p14="http://schemas.microsoft.com/office/powerpoint/2010/main" val="153631076"/>
              </p:ext>
            </p:extLst>
          </p:nvPr>
        </p:nvGraphicFramePr>
        <p:xfrm>
          <a:off x="1" y="4932868"/>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97143797"/>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589552080"/>
              </p:ext>
            </p:extLst>
          </p:nvPr>
        </p:nvGraphicFramePr>
        <p:xfrm>
          <a:off x="0" y="0"/>
          <a:ext cx="12191999" cy="4664529"/>
        </p:xfrm>
        <a:graphic>
          <a:graphicData uri="http://schemas.openxmlformats.org/drawingml/2006/table">
            <a:tbl>
              <a:tblPr/>
              <a:tblGrid>
                <a:gridCol w="4307249">
                  <a:extLst>
                    <a:ext uri="{9D8B030D-6E8A-4147-A177-3AD203B41FA5}">
                      <a16:colId xmlns:a16="http://schemas.microsoft.com/office/drawing/2014/main" val="1605821530"/>
                    </a:ext>
                  </a:extLst>
                </a:gridCol>
                <a:gridCol w="4079667">
                  <a:extLst>
                    <a:ext uri="{9D8B030D-6E8A-4147-A177-3AD203B41FA5}">
                      <a16:colId xmlns:a16="http://schemas.microsoft.com/office/drawing/2014/main" val="20000"/>
                    </a:ext>
                  </a:extLst>
                </a:gridCol>
                <a:gridCol w="3805083">
                  <a:extLst>
                    <a:ext uri="{9D8B030D-6E8A-4147-A177-3AD203B41FA5}">
                      <a16:colId xmlns:a16="http://schemas.microsoft.com/office/drawing/2014/main" val="20001"/>
                    </a:ext>
                  </a:extLst>
                </a:gridCol>
              </a:tblGrid>
              <a:tr h="4664529">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kumimoji="0" lang="fr-FR" sz="2800" b="0" i="0" u="sng" strike="noStrike" kern="1200" cap="none" spc="0" normalizeH="0" baseline="0" noProof="0" dirty="0">
                        <a:ln>
                          <a:noFill/>
                        </a:ln>
                        <a:solidFill>
                          <a:schemeClr val="tx1"/>
                        </a:solidFill>
                        <a:effectLst/>
                        <a:uLnTx/>
                        <a:uFillTx/>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err="1">
                          <a:solidFill>
                            <a:schemeClr val="tx1"/>
                          </a:solidFill>
                          <a:effectLst/>
                          <a:latin typeface="Coptic1" pitchFamily="2" charset="0"/>
                          <a:ea typeface="+mn-ea"/>
                          <a:cs typeface="+mn-cs"/>
                        </a:rPr>
                        <a:t>Po#c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c~mou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e~nikarpoc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n~te</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p~kahi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a~nitou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e~p~swi</a:t>
                      </a:r>
                      <a:r>
                        <a:rPr lang="fr-FR" sz="3200" kern="1200" dirty="0">
                          <a:solidFill>
                            <a:schemeClr val="tx1"/>
                          </a:solidFill>
                          <a:effectLst/>
                          <a:latin typeface="Coptic1" pitchFamily="2" charset="0"/>
                          <a:ea typeface="+mn-ea"/>
                          <a:cs typeface="+mn-cs"/>
                        </a:rPr>
                        <a:t> kata </a:t>
                      </a:r>
                      <a:r>
                        <a:rPr lang="fr-FR" sz="3200" kern="1200" dirty="0" err="1">
                          <a:solidFill>
                            <a:schemeClr val="tx1"/>
                          </a:solidFill>
                          <a:effectLst/>
                          <a:latin typeface="Coptic1" pitchFamily="2" charset="0"/>
                          <a:ea typeface="+mn-ea"/>
                          <a:cs typeface="+mn-cs"/>
                        </a:rPr>
                        <a:t>nousi</a:t>
                      </a:r>
                      <a:r>
                        <a:rPr lang="fr-FR" sz="3200" kern="1200" dirty="0">
                          <a:solidFill>
                            <a:schemeClr val="tx1"/>
                          </a:solidFill>
                          <a:effectLst/>
                          <a:latin typeface="Coptic1" pitchFamily="2" charset="0"/>
                          <a:ea typeface="+mn-ea"/>
                          <a:cs typeface="+mn-cs"/>
                        </a:rPr>
                        <a:t> nem </a:t>
                      </a:r>
                      <a:r>
                        <a:rPr lang="fr-FR" sz="3200" kern="1200" dirty="0" err="1">
                          <a:solidFill>
                            <a:schemeClr val="tx1"/>
                          </a:solidFill>
                          <a:effectLst/>
                          <a:latin typeface="Coptic1" pitchFamily="2" charset="0"/>
                          <a:ea typeface="+mn-ea"/>
                          <a:cs typeface="+mn-cs"/>
                        </a:rPr>
                        <a:t>noumetrwn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800" b="0" i="0" u="none" strike="noStrike" cap="none" normalizeH="0" baseline="0" dirty="0">
                          <a:ln>
                            <a:noFill/>
                          </a:ln>
                          <a:solidFill>
                            <a:schemeClr val="tx1"/>
                          </a:solidFill>
                          <a:effectLst/>
                          <a:latin typeface="Arial" charset="0"/>
                          <a:cs typeface="Arial" charset="0"/>
                        </a:rPr>
                        <a:t>Seigneur, bénis les fruits de la terre, fait les pousser autant qu’il convient. Nous T’implorons, Seigneur, aie pitié de nous et écoutes-nous.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000" b="0" i="0" u="none" strike="noStrike" cap="none" normalizeH="0" baseline="0" dirty="0" err="1">
                          <a:ln>
                            <a:noFill/>
                          </a:ln>
                          <a:solidFill>
                            <a:schemeClr val="tx1"/>
                          </a:solidFill>
                          <a:effectLst/>
                          <a:latin typeface="Arial" charset="0"/>
                          <a:cs typeface="+mn-cs"/>
                        </a:rPr>
                        <a:t>يارب</a:t>
                      </a:r>
                      <a:r>
                        <a:rPr kumimoji="0" lang="ar-SA" sz="4000" b="0" i="0" u="none" strike="noStrike" cap="none" normalizeH="0" baseline="0" dirty="0">
                          <a:ln>
                            <a:noFill/>
                          </a:ln>
                          <a:solidFill>
                            <a:schemeClr val="tx1"/>
                          </a:solidFill>
                          <a:effectLst/>
                          <a:latin typeface="Arial" charset="0"/>
                          <a:cs typeface="+mn-cs"/>
                        </a:rPr>
                        <a:t> بارك ثمرات الأرض. أصعدها كحدها ومقدارها. نسألك </a:t>
                      </a:r>
                      <a:r>
                        <a:rPr kumimoji="0" lang="ar-SA" sz="4000" b="0" i="0" u="none" strike="noStrike" cap="none" normalizeH="0" baseline="0" dirty="0" err="1">
                          <a:ln>
                            <a:noFill/>
                          </a:ln>
                          <a:solidFill>
                            <a:schemeClr val="tx1"/>
                          </a:solidFill>
                          <a:effectLst/>
                          <a:latin typeface="Arial" charset="0"/>
                          <a:cs typeface="+mn-cs"/>
                        </a:rPr>
                        <a:t>يارب</a:t>
                      </a:r>
                      <a:r>
                        <a:rPr kumimoji="0" lang="ar-SA" sz="4000" b="0" i="0" u="none" strike="noStrike" cap="none" normalizeH="0" baseline="0" dirty="0">
                          <a:ln>
                            <a:noFill/>
                          </a:ln>
                          <a:solidFill>
                            <a:schemeClr val="tx1"/>
                          </a:solidFill>
                          <a:effectLst/>
                          <a:latin typeface="Arial" charset="0"/>
                          <a:cs typeface="+mn-cs"/>
                        </a:rPr>
                        <a:t> اسمعنا وارحمنا. </a:t>
                      </a:r>
                      <a:endParaRPr kumimoji="0" lang="fr-FR" sz="40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64787B37-7BB8-2D8A-6ED2-A2311EF94256}"/>
              </a:ext>
            </a:extLst>
          </p:cNvPr>
          <p:cNvGraphicFramePr>
            <a:graphicFrameLocks/>
          </p:cNvGraphicFramePr>
          <p:nvPr>
            <p:extLst>
              <p:ext uri="{D42A27DB-BD31-4B8C-83A1-F6EECF244321}">
                <p14:modId xmlns:p14="http://schemas.microsoft.com/office/powerpoint/2010/main" val="1382996366"/>
              </p:ext>
            </p:extLst>
          </p:nvPr>
        </p:nvGraphicFramePr>
        <p:xfrm>
          <a:off x="-1" y="4856117"/>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98462651"/>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3570922457"/>
              </p:ext>
            </p:extLst>
          </p:nvPr>
        </p:nvGraphicFramePr>
        <p:xfrm>
          <a:off x="0" y="0"/>
          <a:ext cx="12191999" cy="5821680"/>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3869871">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kumimoji="0" lang="fr-FR" sz="3200" b="0" i="0" u="sng" strike="noStrike" kern="1200" cap="none" spc="0" normalizeH="0" baseline="0" noProof="0" dirty="0">
                        <a:ln>
                          <a:noFill/>
                        </a:ln>
                        <a:solidFill>
                          <a:schemeClr val="tx1"/>
                        </a:solidFill>
                        <a:effectLst/>
                        <a:uLnTx/>
                        <a:uFillTx/>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a:solidFill>
                            <a:schemeClr val="tx1"/>
                          </a:solidFill>
                          <a:effectLst/>
                          <a:latin typeface="Coptic1" pitchFamily="2" charset="0"/>
                          <a:ea typeface="+mn-ea"/>
                          <a:cs typeface="+mn-cs"/>
                        </a:rPr>
                        <a:t>{ici </a:t>
                      </a:r>
                      <a:r>
                        <a:rPr lang="fr-FR" sz="3200" kern="1200" dirty="0" err="1">
                          <a:solidFill>
                            <a:schemeClr val="tx1"/>
                          </a:solidFill>
                          <a:effectLst/>
                          <a:latin typeface="Coptic1" pitchFamily="2" charset="0"/>
                          <a:ea typeface="+mn-ea"/>
                          <a:cs typeface="+mn-cs"/>
                        </a:rPr>
                        <a:t>m~p~tap</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n~ni</a:t>
                      </a:r>
                      <a:r>
                        <a:rPr lang="fr-FR" sz="3200" kern="1200" dirty="0">
                          <a:solidFill>
                            <a:schemeClr val="tx1"/>
                          </a:solidFill>
                          <a:effectLst/>
                          <a:latin typeface="Coptic1" pitchFamily="2" charset="0"/>
                          <a:ea typeface="+mn-ea"/>
                          <a:cs typeface="+mn-cs"/>
                        </a:rPr>
                        <a:t>,~</a:t>
                      </a:r>
                      <a:r>
                        <a:rPr lang="fr-FR" sz="3200" kern="1200" dirty="0" err="1">
                          <a:solidFill>
                            <a:schemeClr val="tx1"/>
                          </a:solidFill>
                          <a:effectLst/>
                          <a:latin typeface="Coptic1" pitchFamily="2" charset="0"/>
                          <a:ea typeface="+mn-ea"/>
                          <a:cs typeface="+mn-cs"/>
                        </a:rPr>
                        <a:t>rictianoc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v~iaro</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n~te</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gewn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nahf</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e~bolqen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pekc~mou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eke~c~mou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e~pi</a:t>
                      </a:r>
                      <a:r>
                        <a:rPr lang="fr-FR" sz="3200" kern="1200" dirty="0">
                          <a:solidFill>
                            <a:schemeClr val="tx1"/>
                          </a:solidFill>
                          <a:effectLst/>
                          <a:latin typeface="Coptic1" pitchFamily="2" charset="0"/>
                          <a:ea typeface="+mn-ea"/>
                          <a:cs typeface="+mn-cs"/>
                        </a:rPr>
                        <a:t>,~</a:t>
                      </a:r>
                      <a:r>
                        <a:rPr lang="fr-FR" sz="3200" kern="1200" dirty="0" err="1">
                          <a:solidFill>
                            <a:schemeClr val="tx1"/>
                          </a:solidFill>
                          <a:effectLst/>
                          <a:latin typeface="Coptic1" pitchFamily="2" charset="0"/>
                          <a:ea typeface="+mn-ea"/>
                          <a:cs typeface="+mn-cs"/>
                        </a:rPr>
                        <a:t>lom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n~te</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rompi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hiten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tekmet</a:t>
                      </a:r>
                      <a:r>
                        <a:rPr lang="fr-FR" sz="3200" kern="1200" dirty="0">
                          <a:solidFill>
                            <a:schemeClr val="tx1"/>
                          </a:solidFill>
                          <a:effectLst/>
                          <a:latin typeface="Coptic1" pitchFamily="2" charset="0"/>
                          <a:ea typeface="+mn-ea"/>
                          <a:cs typeface="+mn-cs"/>
                        </a:rPr>
                        <a:t>,#</a:t>
                      </a:r>
                      <a:r>
                        <a:rPr lang="fr-FR" sz="3200" kern="1200" dirty="0" err="1">
                          <a:solidFill>
                            <a:schemeClr val="tx1"/>
                          </a:solidFill>
                          <a:effectLst/>
                          <a:latin typeface="Coptic1" pitchFamily="2" charset="0"/>
                          <a:ea typeface="+mn-ea"/>
                          <a:cs typeface="+mn-cs"/>
                        </a:rPr>
                        <a:t>r#c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Relève le prestige des chrétiens. Par Ta </a:t>
                      </a:r>
                      <a:r>
                        <a:rPr kumimoji="0" lang="fr-FR" sz="3200" b="0" i="0" u="none" strike="noStrike" cap="none" normalizeH="0" baseline="0" dirty="0" err="1">
                          <a:ln>
                            <a:noFill/>
                          </a:ln>
                          <a:solidFill>
                            <a:schemeClr val="tx1"/>
                          </a:solidFill>
                          <a:effectLst/>
                          <a:latin typeface="Arial" charset="0"/>
                          <a:cs typeface="Arial" charset="0"/>
                        </a:rPr>
                        <a:t>bénédition</a:t>
                      </a:r>
                      <a:r>
                        <a:rPr kumimoji="0" lang="fr-FR" sz="3200" b="0" i="0" u="none" strike="noStrike" cap="none" normalizeH="0" baseline="0" dirty="0">
                          <a:ln>
                            <a:noFill/>
                          </a:ln>
                          <a:solidFill>
                            <a:schemeClr val="tx1"/>
                          </a:solidFill>
                          <a:effectLst/>
                          <a:latin typeface="Arial" charset="0"/>
                          <a:cs typeface="Arial" charset="0"/>
                        </a:rPr>
                        <a:t> rempli le fleuve de </a:t>
                      </a:r>
                      <a:r>
                        <a:rPr kumimoji="0" lang="fr-FR" sz="3200" b="0" i="0" u="none" strike="noStrike" cap="none" normalizeH="0" baseline="0" dirty="0" err="1">
                          <a:ln>
                            <a:noFill/>
                          </a:ln>
                          <a:solidFill>
                            <a:schemeClr val="tx1"/>
                          </a:solidFill>
                          <a:effectLst/>
                          <a:latin typeface="Arial" charset="0"/>
                          <a:cs typeface="Arial" charset="0"/>
                        </a:rPr>
                        <a:t>Guihôn</a:t>
                      </a:r>
                      <a:r>
                        <a:rPr kumimoji="0" lang="fr-FR" sz="3200" b="0" i="0" u="none" strike="noStrike" cap="none" normalizeH="0" baseline="0" dirty="0">
                          <a:ln>
                            <a:noFill/>
                          </a:ln>
                          <a:solidFill>
                            <a:schemeClr val="tx1"/>
                          </a:solidFill>
                          <a:effectLst/>
                          <a:latin typeface="Arial" charset="0"/>
                          <a:cs typeface="Arial" charset="0"/>
                        </a:rPr>
                        <a:t>. Par Ta bonté béni le </a:t>
                      </a:r>
                      <a:r>
                        <a:rPr kumimoji="0" lang="fr-FR" sz="3200" b="0" i="0" u="none" strike="noStrike" cap="none" normalizeH="0" baseline="0" dirty="0" err="1">
                          <a:ln>
                            <a:noFill/>
                          </a:ln>
                          <a:solidFill>
                            <a:schemeClr val="tx1"/>
                          </a:solidFill>
                          <a:effectLst/>
                          <a:latin typeface="Arial" charset="0"/>
                          <a:cs typeface="Arial" charset="0"/>
                        </a:rPr>
                        <a:t>couronement</a:t>
                      </a:r>
                      <a:r>
                        <a:rPr kumimoji="0" lang="fr-FR" sz="3200" b="0" i="0" u="none" strike="noStrike" cap="none" normalizeH="0" baseline="0" dirty="0">
                          <a:ln>
                            <a:noFill/>
                          </a:ln>
                          <a:solidFill>
                            <a:schemeClr val="tx1"/>
                          </a:solidFill>
                          <a:effectLst/>
                          <a:latin typeface="Arial" charset="0"/>
                          <a:cs typeface="Arial" charset="0"/>
                        </a:rPr>
                        <a:t> de l’année. Nous T’implorons, Seigneur, aie pitié de nous et écoutes-nous.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err="1">
                          <a:ln>
                            <a:noFill/>
                          </a:ln>
                          <a:solidFill>
                            <a:schemeClr val="tx1"/>
                          </a:solidFill>
                          <a:effectLst/>
                          <a:latin typeface="Arial" charset="0"/>
                          <a:cs typeface="+mn-cs"/>
                        </a:rPr>
                        <a:t>إرفع</a:t>
                      </a:r>
                      <a:r>
                        <a:rPr kumimoji="0" lang="ar-SA" sz="4300" b="0" i="0" u="none" strike="noStrike" cap="none" normalizeH="0" baseline="0" dirty="0">
                          <a:ln>
                            <a:noFill/>
                          </a:ln>
                          <a:solidFill>
                            <a:schemeClr val="tx1"/>
                          </a:solidFill>
                          <a:effectLst/>
                          <a:latin typeface="Arial" charset="0"/>
                          <a:cs typeface="+mn-cs"/>
                        </a:rPr>
                        <a:t> قرن المسيحيين. نهر جيحون املأه من بركتك، بارك إكليل السنة بصلاحك. نسألك </a:t>
                      </a:r>
                      <a:r>
                        <a:rPr kumimoji="0" lang="ar-SA" sz="4300" b="0" i="0" u="none" strike="noStrike" cap="none" normalizeH="0" baseline="0" dirty="0" err="1">
                          <a:ln>
                            <a:noFill/>
                          </a:ln>
                          <a:solidFill>
                            <a:schemeClr val="tx1"/>
                          </a:solidFill>
                          <a:effectLst/>
                          <a:latin typeface="Arial" charset="0"/>
                          <a:cs typeface="+mn-cs"/>
                        </a:rPr>
                        <a:t>يارب</a:t>
                      </a:r>
                      <a:r>
                        <a:rPr kumimoji="0" lang="ar-SA" sz="4300" b="0" i="0" u="none" strike="noStrike" cap="none" normalizeH="0" baseline="0" dirty="0">
                          <a:ln>
                            <a:noFill/>
                          </a:ln>
                          <a:solidFill>
                            <a:schemeClr val="tx1"/>
                          </a:solidFill>
                          <a:effectLst/>
                          <a:latin typeface="Arial" charset="0"/>
                          <a:cs typeface="+mn-cs"/>
                        </a:rPr>
                        <a:t> اسمعنا وارحمنا. </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7106197D-8573-150D-CE80-F98BD7A63923}"/>
              </a:ext>
            </a:extLst>
          </p:cNvPr>
          <p:cNvGraphicFramePr>
            <a:graphicFrameLocks/>
          </p:cNvGraphicFramePr>
          <p:nvPr>
            <p:extLst>
              <p:ext uri="{D42A27DB-BD31-4B8C-83A1-F6EECF244321}">
                <p14:modId xmlns:p14="http://schemas.microsoft.com/office/powerpoint/2010/main" val="4112209031"/>
              </p:ext>
            </p:extLst>
          </p:nvPr>
        </p:nvGraphicFramePr>
        <p:xfrm>
          <a:off x="-1" y="5678540"/>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35489218"/>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1812106639"/>
              </p:ext>
            </p:extLst>
          </p:nvPr>
        </p:nvGraphicFramePr>
        <p:xfrm>
          <a:off x="0" y="0"/>
          <a:ext cx="12191999" cy="6382512"/>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638251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kumimoji="0" lang="fr-FR" sz="3200" b="0" i="0" u="sng" strike="noStrike" kern="1200" cap="none" spc="0" normalizeH="0" baseline="0" noProof="0" dirty="0">
                        <a:ln>
                          <a:noFill/>
                        </a:ln>
                        <a:solidFill>
                          <a:schemeClr val="tx1"/>
                        </a:solidFill>
                        <a:effectLst/>
                        <a:uLnTx/>
                        <a:uFillTx/>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err="1">
                          <a:solidFill>
                            <a:schemeClr val="tx1"/>
                          </a:solidFill>
                          <a:effectLst/>
                          <a:latin typeface="Coptic1" pitchFamily="2" charset="0"/>
                          <a:ea typeface="+mn-ea"/>
                          <a:cs typeface="+mn-cs"/>
                        </a:rPr>
                        <a:t>Marouersorp</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n~tahon</a:t>
                      </a:r>
                      <a:r>
                        <a:rPr lang="fr-FR" sz="3200" kern="1200" dirty="0">
                          <a:solidFill>
                            <a:schemeClr val="tx1"/>
                          </a:solidFill>
                          <a:effectLst/>
                          <a:latin typeface="Coptic1" pitchFamily="2" charset="0"/>
                          <a:ea typeface="+mn-ea"/>
                          <a:cs typeface="+mn-cs"/>
                        </a:rPr>
                        <a:t> n~,</a:t>
                      </a:r>
                      <a:r>
                        <a:rPr lang="fr-FR" sz="3200" kern="1200" dirty="0" err="1">
                          <a:solidFill>
                            <a:schemeClr val="tx1"/>
                          </a:solidFill>
                          <a:effectLst/>
                          <a:latin typeface="Coptic1" pitchFamily="2" charset="0"/>
                          <a:ea typeface="+mn-ea"/>
                          <a:cs typeface="+mn-cs"/>
                        </a:rPr>
                        <a:t>wlem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n~je</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nekmetsenh</a:t>
                      </a:r>
                      <a:r>
                        <a:rPr lang="fr-FR" sz="3200" kern="1200" dirty="0">
                          <a:solidFill>
                            <a:schemeClr val="tx1"/>
                          </a:solidFill>
                          <a:effectLst/>
                          <a:latin typeface="Coptic1" pitchFamily="2" charset="0"/>
                          <a:ea typeface="+mn-ea"/>
                          <a:cs typeface="+mn-cs"/>
                        </a:rPr>
                        <a:t>/t </a:t>
                      </a:r>
                      <a:r>
                        <a:rPr lang="fr-FR" sz="3200" kern="1200" dirty="0" err="1">
                          <a:solidFill>
                            <a:schemeClr val="tx1"/>
                          </a:solidFill>
                          <a:effectLst/>
                          <a:latin typeface="Coptic1" pitchFamily="2" charset="0"/>
                          <a:ea typeface="+mn-ea"/>
                          <a:cs typeface="+mn-cs"/>
                        </a:rPr>
                        <a:t>etos</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hiten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t~jom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m~pekc~tauroc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e#y#u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n~reftanqo</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 </a:t>
                      </a:r>
                      <a:endParaRPr kumimoji="0" lang="fr-CA" sz="8000" b="0" i="0" u="none" strike="noStrike" kern="1200" cap="none" normalizeH="0" baseline="0" dirty="0">
                        <a:ln>
                          <a:noFill/>
                        </a:ln>
                        <a:solidFill>
                          <a:schemeClr val="tx1"/>
                        </a:solidFill>
                        <a:effectLst/>
                        <a:latin typeface="Coptic1" pitchFamily="2" charset="0"/>
                        <a:ea typeface="+mn-ea"/>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endParaRPr kumimoji="0" lang="fr-FR" sz="3200" b="0" i="0" u="none" strike="noStrike" kern="1200" cap="none" spc="0" normalizeH="0" baseline="0" noProof="0" dirty="0">
                        <a:ln>
                          <a:noFill/>
                        </a:ln>
                        <a:solidFill>
                          <a:schemeClr val="tx1"/>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charset="0"/>
                          <a:cs typeface="Arial" charset="0"/>
                        </a:rPr>
                        <a:t>Que Ta compassion nous comble promptement par la puissance de ta sainte Croix vivifiante. Nous T’implorons, Seigneur, aie pitié de nous et écoutes-nous.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mn-cs"/>
                        </a:rPr>
                        <a:t>لتسبق وتدركنا </a:t>
                      </a:r>
                      <a:r>
                        <a:rPr kumimoji="0" lang="ar-SA" sz="4300" b="0" i="0" u="none" strike="noStrike" cap="none" normalizeH="0" baseline="0" dirty="0" err="1">
                          <a:ln>
                            <a:noFill/>
                          </a:ln>
                          <a:solidFill>
                            <a:schemeClr val="tx1"/>
                          </a:solidFill>
                          <a:effectLst/>
                          <a:latin typeface="Arial" charset="0"/>
                          <a:cs typeface="+mn-cs"/>
                        </a:rPr>
                        <a:t>رأفاتك</a:t>
                      </a:r>
                      <a:r>
                        <a:rPr kumimoji="0" lang="ar-SA" sz="4300" b="0" i="0" u="none" strike="noStrike" cap="none" normalizeH="0" baseline="0" dirty="0">
                          <a:ln>
                            <a:noFill/>
                          </a:ln>
                          <a:solidFill>
                            <a:schemeClr val="tx1"/>
                          </a:solidFill>
                          <a:effectLst/>
                          <a:latin typeface="Arial" charset="0"/>
                          <a:cs typeface="+mn-cs"/>
                        </a:rPr>
                        <a:t> عاجلا ومراحمك الكثيرة بقوة صليبك المقدس المحي. نسألك </a:t>
                      </a:r>
                      <a:r>
                        <a:rPr kumimoji="0" lang="ar-SA" sz="4300" b="0" i="0" u="none" strike="noStrike" cap="none" normalizeH="0" baseline="0" dirty="0" err="1">
                          <a:ln>
                            <a:noFill/>
                          </a:ln>
                          <a:solidFill>
                            <a:schemeClr val="tx1"/>
                          </a:solidFill>
                          <a:effectLst/>
                          <a:latin typeface="Arial" charset="0"/>
                          <a:cs typeface="+mn-cs"/>
                        </a:rPr>
                        <a:t>يارب</a:t>
                      </a:r>
                      <a:r>
                        <a:rPr kumimoji="0" lang="ar-SA" sz="4300" b="0" i="0" u="none" strike="noStrike" cap="none" normalizeH="0" baseline="0" dirty="0">
                          <a:ln>
                            <a:noFill/>
                          </a:ln>
                          <a:solidFill>
                            <a:schemeClr val="tx1"/>
                          </a:solidFill>
                          <a:effectLst/>
                          <a:latin typeface="Arial" charset="0"/>
                          <a:cs typeface="+mn-cs"/>
                        </a:rPr>
                        <a:t> اسمعنا وارحمنا. </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3BB4307D-78B6-3128-8DA6-44A2E08B31CB}"/>
              </a:ext>
            </a:extLst>
          </p:cNvPr>
          <p:cNvGraphicFramePr>
            <a:graphicFrameLocks/>
          </p:cNvGraphicFramePr>
          <p:nvPr>
            <p:extLst>
              <p:ext uri="{D42A27DB-BD31-4B8C-83A1-F6EECF244321}">
                <p14:modId xmlns:p14="http://schemas.microsoft.com/office/powerpoint/2010/main" val="1566749074"/>
              </p:ext>
            </p:extLst>
          </p:nvPr>
        </p:nvGraphicFramePr>
        <p:xfrm>
          <a:off x="1" y="5334085"/>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43263982"/>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586707326"/>
              </p:ext>
            </p:extLst>
          </p:nvPr>
        </p:nvGraphicFramePr>
        <p:xfrm>
          <a:off x="0" y="0"/>
          <a:ext cx="12191999" cy="6382512"/>
        </p:xfrm>
        <a:graphic>
          <a:graphicData uri="http://schemas.openxmlformats.org/drawingml/2006/table">
            <a:tbl>
              <a:tblPr/>
              <a:tblGrid>
                <a:gridCol w="4375355">
                  <a:extLst>
                    <a:ext uri="{9D8B030D-6E8A-4147-A177-3AD203B41FA5}">
                      <a16:colId xmlns:a16="http://schemas.microsoft.com/office/drawing/2014/main" val="1605821530"/>
                    </a:ext>
                  </a:extLst>
                </a:gridCol>
                <a:gridCol w="4080387">
                  <a:extLst>
                    <a:ext uri="{9D8B030D-6E8A-4147-A177-3AD203B41FA5}">
                      <a16:colId xmlns:a16="http://schemas.microsoft.com/office/drawing/2014/main" val="20000"/>
                    </a:ext>
                  </a:extLst>
                </a:gridCol>
                <a:gridCol w="3736257">
                  <a:extLst>
                    <a:ext uri="{9D8B030D-6E8A-4147-A177-3AD203B41FA5}">
                      <a16:colId xmlns:a16="http://schemas.microsoft.com/office/drawing/2014/main" val="20001"/>
                    </a:ext>
                  </a:extLst>
                </a:gridCol>
              </a:tblGrid>
              <a:tr h="638251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kumimoji="0" lang="fr-FR" sz="2800" b="0" i="0" u="sng" strike="noStrike" kern="1200" cap="none" spc="0" normalizeH="0" baseline="0" noProof="0" dirty="0">
                        <a:ln>
                          <a:noFill/>
                        </a:ln>
                        <a:solidFill>
                          <a:schemeClr val="tx1"/>
                        </a:solidFill>
                        <a:effectLst/>
                        <a:uLnTx/>
                        <a:uFillTx/>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2500" kern="1200" dirty="0" err="1">
                          <a:solidFill>
                            <a:schemeClr val="tx1"/>
                          </a:solidFill>
                          <a:effectLst/>
                          <a:latin typeface="Coptic1" pitchFamily="2" charset="0"/>
                          <a:ea typeface="+mn-ea"/>
                          <a:cs typeface="+mn-cs"/>
                        </a:rPr>
                        <a:t>Hiten</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nitwbh</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n~te</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yeo~tokoc</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e#y#u</a:t>
                      </a:r>
                      <a:r>
                        <a:rPr lang="fr-FR" sz="2500" kern="1200" dirty="0">
                          <a:solidFill>
                            <a:schemeClr val="tx1"/>
                          </a:solidFill>
                          <a:effectLst/>
                          <a:latin typeface="Coptic1" pitchFamily="2" charset="0"/>
                          <a:ea typeface="+mn-ea"/>
                          <a:cs typeface="+mn-cs"/>
                        </a:rPr>
                        <a:t># Maria~: nem </a:t>
                      </a:r>
                      <a:r>
                        <a:rPr lang="fr-FR" sz="2500" kern="1200" dirty="0" err="1">
                          <a:solidFill>
                            <a:schemeClr val="tx1"/>
                          </a:solidFill>
                          <a:effectLst/>
                          <a:latin typeface="Coptic1" pitchFamily="2" charset="0"/>
                          <a:ea typeface="+mn-ea"/>
                          <a:cs typeface="+mn-cs"/>
                        </a:rPr>
                        <a:t>pid</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n~ar</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n~aggeloc</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e#y#u</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Mi,a</a:t>
                      </a:r>
                      <a:r>
                        <a:rPr lang="fr-FR" sz="2500" kern="1200" dirty="0">
                          <a:solidFill>
                            <a:schemeClr val="tx1"/>
                          </a:solidFill>
                          <a:effectLst/>
                          <a:latin typeface="Coptic1" pitchFamily="2" charset="0"/>
                          <a:ea typeface="+mn-ea"/>
                          <a:cs typeface="+mn-cs"/>
                        </a:rPr>
                        <a:t>/l ne </a:t>
                      </a:r>
                      <a:r>
                        <a:rPr lang="fr-FR" sz="2500" kern="1200" dirty="0" err="1">
                          <a:solidFill>
                            <a:schemeClr val="tx1"/>
                          </a:solidFill>
                          <a:effectLst/>
                          <a:latin typeface="Coptic1" pitchFamily="2" charset="0"/>
                          <a:ea typeface="+mn-ea"/>
                          <a:cs typeface="+mn-cs"/>
                        </a:rPr>
                        <a:t>Gabri</a:t>
                      </a:r>
                      <a:r>
                        <a:rPr lang="fr-FR" sz="2500" kern="1200" dirty="0">
                          <a:solidFill>
                            <a:schemeClr val="tx1"/>
                          </a:solidFill>
                          <a:effectLst/>
                          <a:latin typeface="Coptic1" pitchFamily="2" charset="0"/>
                          <a:ea typeface="+mn-ea"/>
                          <a:cs typeface="+mn-cs"/>
                        </a:rPr>
                        <a:t>/l: nem </a:t>
                      </a:r>
                      <a:r>
                        <a:rPr lang="fr-FR" sz="2500" kern="1200" dirty="0" err="1">
                          <a:solidFill>
                            <a:schemeClr val="tx1"/>
                          </a:solidFill>
                          <a:effectLst/>
                          <a:latin typeface="Coptic1" pitchFamily="2" charset="0"/>
                          <a:ea typeface="+mn-ea"/>
                          <a:cs typeface="+mn-cs"/>
                        </a:rPr>
                        <a:t>Rava</a:t>
                      </a:r>
                      <a:r>
                        <a:rPr lang="fr-FR" sz="2500" kern="1200" dirty="0">
                          <a:solidFill>
                            <a:schemeClr val="tx1"/>
                          </a:solidFill>
                          <a:effectLst/>
                          <a:latin typeface="Coptic1" pitchFamily="2" charset="0"/>
                          <a:ea typeface="+mn-ea"/>
                          <a:cs typeface="+mn-cs"/>
                        </a:rPr>
                        <a:t>/l nem </a:t>
                      </a:r>
                      <a:r>
                        <a:rPr lang="fr-FR" sz="2500" kern="1200" dirty="0" err="1">
                          <a:solidFill>
                            <a:schemeClr val="tx1"/>
                          </a:solidFill>
                          <a:effectLst/>
                          <a:latin typeface="Coptic1" pitchFamily="2" charset="0"/>
                          <a:ea typeface="+mn-ea"/>
                          <a:cs typeface="+mn-cs"/>
                        </a:rPr>
                        <a:t>Couri</a:t>
                      </a:r>
                      <a:r>
                        <a:rPr lang="fr-FR" sz="2500" kern="1200" dirty="0">
                          <a:solidFill>
                            <a:schemeClr val="tx1"/>
                          </a:solidFill>
                          <a:effectLst/>
                          <a:latin typeface="Coptic1" pitchFamily="2" charset="0"/>
                          <a:ea typeface="+mn-ea"/>
                          <a:cs typeface="+mn-cs"/>
                        </a:rPr>
                        <a:t>/l: nem </a:t>
                      </a:r>
                      <a:r>
                        <a:rPr lang="fr-FR" sz="2500" kern="1200" dirty="0" err="1">
                          <a:solidFill>
                            <a:schemeClr val="tx1"/>
                          </a:solidFill>
                          <a:effectLst/>
                          <a:latin typeface="Coptic1" pitchFamily="2" charset="0"/>
                          <a:ea typeface="+mn-ea"/>
                          <a:cs typeface="+mn-cs"/>
                        </a:rPr>
                        <a:t>pid</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n~zwon</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n~a~cwmatoc</a:t>
                      </a:r>
                      <a:r>
                        <a:rPr lang="fr-FR" sz="2500" kern="1200" dirty="0">
                          <a:solidFill>
                            <a:schemeClr val="tx1"/>
                          </a:solidFill>
                          <a:effectLst/>
                          <a:latin typeface="Coptic1" pitchFamily="2" charset="0"/>
                          <a:ea typeface="+mn-ea"/>
                          <a:cs typeface="+mn-cs"/>
                        </a:rPr>
                        <a:t> nem </a:t>
                      </a:r>
                      <a:r>
                        <a:rPr lang="fr-FR" sz="2500" kern="1200" dirty="0" err="1">
                          <a:solidFill>
                            <a:schemeClr val="tx1"/>
                          </a:solidFill>
                          <a:effectLst/>
                          <a:latin typeface="Coptic1" pitchFamily="2" charset="0"/>
                          <a:ea typeface="+mn-ea"/>
                          <a:cs typeface="+mn-cs"/>
                        </a:rPr>
                        <a:t>pik#d</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m~p~recbuteroc</a:t>
                      </a:r>
                      <a:r>
                        <a:rPr lang="fr-FR" sz="2500" kern="1200" dirty="0">
                          <a:solidFill>
                            <a:schemeClr val="tx1"/>
                          </a:solidFill>
                          <a:effectLst/>
                          <a:latin typeface="Coptic1" pitchFamily="2" charset="0"/>
                          <a:ea typeface="+mn-ea"/>
                          <a:cs typeface="+mn-cs"/>
                        </a:rPr>
                        <a:t>: nem </a:t>
                      </a:r>
                      <a:r>
                        <a:rPr lang="fr-FR" sz="2500" kern="1200" dirty="0" err="1">
                          <a:solidFill>
                            <a:schemeClr val="tx1"/>
                          </a:solidFill>
                          <a:effectLst/>
                          <a:latin typeface="Coptic1" pitchFamily="2" charset="0"/>
                          <a:ea typeface="+mn-ea"/>
                          <a:cs typeface="+mn-cs"/>
                        </a:rPr>
                        <a:t>pia~gioc</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Iw#a</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piref</a:t>
                      </a:r>
                      <a:r>
                        <a:rPr lang="fr-FR" sz="2500" kern="1200" dirty="0">
                          <a:solidFill>
                            <a:schemeClr val="tx1"/>
                          </a:solidFill>
                          <a:effectLst/>
                          <a:latin typeface="Coptic1" pitchFamily="2" charset="0"/>
                          <a:ea typeface="+mn-ea"/>
                          <a:cs typeface="+mn-cs"/>
                        </a:rPr>
                        <a:t>]</a:t>
                      </a:r>
                      <a:r>
                        <a:rPr lang="fr-FR" sz="2500" kern="1200" dirty="0" err="1">
                          <a:solidFill>
                            <a:schemeClr val="tx1"/>
                          </a:solidFill>
                          <a:effectLst/>
                          <a:latin typeface="Coptic1" pitchFamily="2" charset="0"/>
                          <a:ea typeface="+mn-ea"/>
                          <a:cs typeface="+mn-cs"/>
                        </a:rPr>
                        <a:t>wmc</a:t>
                      </a:r>
                      <a:r>
                        <a:rPr lang="fr-FR" sz="2500" kern="1200" dirty="0">
                          <a:solidFill>
                            <a:schemeClr val="tx1"/>
                          </a:solidFill>
                          <a:effectLst/>
                          <a:latin typeface="Coptic1" pitchFamily="2" charset="0"/>
                          <a:ea typeface="+mn-ea"/>
                          <a:cs typeface="+mn-cs"/>
                        </a:rPr>
                        <a:t>: nem </a:t>
                      </a:r>
                      <a:r>
                        <a:rPr lang="fr-FR" sz="2500" kern="1200" dirty="0" err="1">
                          <a:solidFill>
                            <a:schemeClr val="tx1"/>
                          </a:solidFill>
                          <a:effectLst/>
                          <a:latin typeface="Coptic1" pitchFamily="2" charset="0"/>
                          <a:ea typeface="+mn-ea"/>
                          <a:cs typeface="+mn-cs"/>
                        </a:rPr>
                        <a:t>nao#c</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n~io</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n~a~poctoloc</a:t>
                      </a:r>
                      <a:r>
                        <a:rPr lang="fr-FR" sz="2500" kern="1200" dirty="0">
                          <a:solidFill>
                            <a:schemeClr val="tx1"/>
                          </a:solidFill>
                          <a:effectLst/>
                          <a:latin typeface="Coptic1" pitchFamily="2" charset="0"/>
                          <a:ea typeface="+mn-ea"/>
                          <a:cs typeface="+mn-cs"/>
                        </a:rPr>
                        <a:t> nem p~­,</a:t>
                      </a:r>
                      <a:r>
                        <a:rPr lang="fr-FR" sz="2500" kern="1200" dirty="0" err="1">
                          <a:solidFill>
                            <a:schemeClr val="tx1"/>
                          </a:solidFill>
                          <a:effectLst/>
                          <a:latin typeface="Coptic1" pitchFamily="2" charset="0"/>
                          <a:ea typeface="+mn-ea"/>
                          <a:cs typeface="+mn-cs"/>
                        </a:rPr>
                        <a:t>oroc</a:t>
                      </a:r>
                      <a:r>
                        <a:rPr lang="fr-FR" sz="2500" kern="1200" dirty="0">
                          <a:solidFill>
                            <a:schemeClr val="tx1"/>
                          </a:solidFill>
                          <a:effectLst/>
                          <a:latin typeface="Coptic1" pitchFamily="2" charset="0"/>
                          <a:ea typeface="+mn-ea"/>
                          <a:cs typeface="+mn-cs"/>
                        </a:rPr>
                        <a:t> t/</a:t>
                      </a:r>
                      <a:r>
                        <a:rPr lang="fr-FR" sz="2500" kern="1200" dirty="0" err="1">
                          <a:solidFill>
                            <a:schemeClr val="tx1"/>
                          </a:solidFill>
                          <a:effectLst/>
                          <a:latin typeface="Coptic1" pitchFamily="2" charset="0"/>
                          <a:ea typeface="+mn-ea"/>
                          <a:cs typeface="+mn-cs"/>
                        </a:rPr>
                        <a:t>rf</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n~te</a:t>
                      </a:r>
                      <a:r>
                        <a:rPr lang="fr-FR" sz="2500" kern="1200" dirty="0">
                          <a:solidFill>
                            <a:schemeClr val="tx1"/>
                          </a:solidFill>
                          <a:effectLst/>
                          <a:latin typeface="Coptic1" pitchFamily="2" charset="0"/>
                          <a:ea typeface="+mn-ea"/>
                          <a:cs typeface="+mn-cs"/>
                        </a:rPr>
                        <a:t> n/</a:t>
                      </a:r>
                      <a:r>
                        <a:rPr lang="fr-FR" sz="2500" kern="1200" dirty="0" err="1">
                          <a:solidFill>
                            <a:schemeClr val="tx1"/>
                          </a:solidFill>
                          <a:effectLst/>
                          <a:latin typeface="Coptic1" pitchFamily="2" charset="0"/>
                          <a:ea typeface="+mn-ea"/>
                          <a:cs typeface="+mn-cs"/>
                        </a:rPr>
                        <a:t>eyouab</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n~­tak</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Marenjoc</a:t>
                      </a:r>
                      <a:r>
                        <a:rPr lang="fr-FR" sz="2500" kern="1200" dirty="0">
                          <a:solidFill>
                            <a:schemeClr val="tx1"/>
                          </a:solidFill>
                          <a:effectLst/>
                          <a:latin typeface="Coptic1" pitchFamily="2" charset="0"/>
                          <a:ea typeface="+mn-ea"/>
                          <a:cs typeface="+mn-cs"/>
                        </a:rPr>
                        <a:t> t/</a:t>
                      </a:r>
                      <a:r>
                        <a:rPr lang="fr-FR" sz="2500" kern="1200" dirty="0" err="1">
                          <a:solidFill>
                            <a:schemeClr val="tx1"/>
                          </a:solidFill>
                          <a:effectLst/>
                          <a:latin typeface="Coptic1" pitchFamily="2" charset="0"/>
                          <a:ea typeface="+mn-ea"/>
                          <a:cs typeface="+mn-cs"/>
                        </a:rPr>
                        <a:t>ren</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qen</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ouc~m</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n~ouwt</a:t>
                      </a:r>
                      <a:r>
                        <a:rPr lang="fr-FR" sz="2500" kern="1200" dirty="0">
                          <a:solidFill>
                            <a:schemeClr val="tx1"/>
                          </a:solidFill>
                          <a:effectLst/>
                          <a:latin typeface="Coptic1" pitchFamily="2" charset="0"/>
                          <a:ea typeface="+mn-ea"/>
                          <a:cs typeface="+mn-cs"/>
                        </a:rPr>
                        <a:t>: je </a:t>
                      </a:r>
                      <a:r>
                        <a:rPr lang="fr-FR" sz="2500" kern="1200" dirty="0" err="1">
                          <a:solidFill>
                            <a:schemeClr val="tx1"/>
                          </a:solidFill>
                          <a:effectLst/>
                          <a:latin typeface="Coptic1" pitchFamily="2" charset="0"/>
                          <a:ea typeface="+mn-ea"/>
                          <a:cs typeface="+mn-cs"/>
                        </a:rPr>
                        <a:t>kurie</a:t>
                      </a:r>
                      <a:r>
                        <a:rPr lang="fr-FR" sz="2500" kern="1200" dirty="0">
                          <a:solidFill>
                            <a:schemeClr val="tx1"/>
                          </a:solidFill>
                          <a:effectLst/>
                          <a:latin typeface="Coptic1" pitchFamily="2" charset="0"/>
                          <a:ea typeface="+mn-ea"/>
                          <a:cs typeface="+mn-cs"/>
                        </a:rPr>
                        <a:t>~ </a:t>
                      </a:r>
                      <a:r>
                        <a:rPr lang="fr-FR" sz="2500" kern="1200" dirty="0" err="1">
                          <a:solidFill>
                            <a:schemeClr val="tx1"/>
                          </a:solidFill>
                          <a:effectLst/>
                          <a:latin typeface="Coptic1" pitchFamily="2" charset="0"/>
                          <a:ea typeface="+mn-ea"/>
                          <a:cs typeface="+mn-cs"/>
                        </a:rPr>
                        <a:t>e~le</a:t>
                      </a:r>
                      <a:r>
                        <a:rPr lang="fr-FR" sz="2500" kern="1200" dirty="0">
                          <a:solidFill>
                            <a:schemeClr val="tx1"/>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endParaRPr kumimoji="0" lang="fr-FR" sz="2800" b="0" i="0" u="none" strike="noStrike" kern="1200" cap="none" spc="0" normalizeH="0" baseline="0" noProof="0" dirty="0">
                        <a:ln>
                          <a:noFill/>
                        </a:ln>
                        <a:solidFill>
                          <a:schemeClr val="tx1"/>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none" strike="noStrike" cap="none" normalizeH="0" baseline="0" dirty="0">
                          <a:ln>
                            <a:noFill/>
                          </a:ln>
                          <a:solidFill>
                            <a:schemeClr val="tx1"/>
                          </a:solidFill>
                          <a:effectLst/>
                          <a:latin typeface="Arial" charset="0"/>
                          <a:cs typeface="Arial" charset="0"/>
                        </a:rPr>
                        <a:t>Par l’intercession de la mère de Dieu la très sainte Vierge Marie, les </a:t>
                      </a:r>
                      <a:r>
                        <a:rPr kumimoji="0" lang="fr-FR" sz="2400" b="0" i="0" u="none" strike="noStrike" cap="none" normalizeH="0" baseline="0" dirty="0" err="1">
                          <a:ln>
                            <a:noFill/>
                          </a:ln>
                          <a:solidFill>
                            <a:schemeClr val="tx1"/>
                          </a:solidFill>
                          <a:effectLst/>
                          <a:latin typeface="Arial" charset="0"/>
                          <a:cs typeface="Arial" charset="0"/>
                        </a:rPr>
                        <a:t>quatres</a:t>
                      </a:r>
                      <a:r>
                        <a:rPr kumimoji="0" lang="fr-FR" sz="2400" b="0" i="0" u="none" strike="noStrike" cap="none" normalizeH="0" baseline="0" dirty="0">
                          <a:ln>
                            <a:noFill/>
                          </a:ln>
                          <a:solidFill>
                            <a:schemeClr val="tx1"/>
                          </a:solidFill>
                          <a:effectLst/>
                          <a:latin typeface="Arial" charset="0"/>
                          <a:cs typeface="Arial" charset="0"/>
                        </a:rPr>
                        <a:t> archanges </a:t>
                      </a:r>
                      <a:r>
                        <a:rPr kumimoji="0" lang="fr-FR" sz="2400" b="0" i="0" u="none" strike="noStrike" cap="none" normalizeH="0" baseline="0" dirty="0" err="1">
                          <a:ln>
                            <a:noFill/>
                          </a:ln>
                          <a:solidFill>
                            <a:schemeClr val="tx1"/>
                          </a:solidFill>
                          <a:effectLst/>
                          <a:latin typeface="Arial" charset="0"/>
                          <a:cs typeface="Arial" charset="0"/>
                        </a:rPr>
                        <a:t>Mikhaël</a:t>
                      </a:r>
                      <a:r>
                        <a:rPr kumimoji="0" lang="fr-FR" sz="2400" b="0" i="0" u="none" strike="noStrike" cap="none" normalizeH="0" baseline="0" dirty="0">
                          <a:ln>
                            <a:noFill/>
                          </a:ln>
                          <a:solidFill>
                            <a:schemeClr val="tx1"/>
                          </a:solidFill>
                          <a:effectLst/>
                          <a:latin typeface="Arial" charset="0"/>
                          <a:cs typeface="Arial" charset="0"/>
                        </a:rPr>
                        <a:t>, Gabriel, </a:t>
                      </a:r>
                      <a:r>
                        <a:rPr kumimoji="0" lang="fr-FR" sz="2400" b="0" i="0" u="none" strike="noStrike" cap="none" normalizeH="0" baseline="0" dirty="0" err="1">
                          <a:ln>
                            <a:noFill/>
                          </a:ln>
                          <a:solidFill>
                            <a:schemeClr val="tx1"/>
                          </a:solidFill>
                          <a:effectLst/>
                          <a:latin typeface="Arial" charset="0"/>
                          <a:cs typeface="Arial" charset="0"/>
                        </a:rPr>
                        <a:t>Rapahaël</a:t>
                      </a:r>
                      <a:r>
                        <a:rPr kumimoji="0" lang="fr-FR" sz="2400" b="0" i="0" u="none" strike="noStrike" cap="none" normalizeH="0" baseline="0" dirty="0">
                          <a:ln>
                            <a:noFill/>
                          </a:ln>
                          <a:solidFill>
                            <a:schemeClr val="tx1"/>
                          </a:solidFill>
                          <a:effectLst/>
                          <a:latin typeface="Arial" charset="0"/>
                          <a:cs typeface="Arial" charset="0"/>
                        </a:rPr>
                        <a:t> et </a:t>
                      </a:r>
                      <a:r>
                        <a:rPr kumimoji="0" lang="fr-FR" sz="2400" b="0" i="0" u="none" strike="noStrike" cap="none" normalizeH="0" baseline="0" dirty="0" err="1">
                          <a:ln>
                            <a:noFill/>
                          </a:ln>
                          <a:solidFill>
                            <a:schemeClr val="tx1"/>
                          </a:solidFill>
                          <a:effectLst/>
                          <a:latin typeface="Arial" charset="0"/>
                          <a:cs typeface="Arial" charset="0"/>
                        </a:rPr>
                        <a:t>Souriel</a:t>
                      </a:r>
                      <a:r>
                        <a:rPr kumimoji="0" lang="fr-FR" sz="2400" b="0" i="0" u="none" strike="noStrike" cap="none" normalizeH="0" baseline="0" dirty="0">
                          <a:ln>
                            <a:noFill/>
                          </a:ln>
                          <a:solidFill>
                            <a:schemeClr val="tx1"/>
                          </a:solidFill>
                          <a:effectLst/>
                          <a:latin typeface="Arial" charset="0"/>
                          <a:cs typeface="Arial" charset="0"/>
                        </a:rPr>
                        <a:t>, les </a:t>
                      </a:r>
                      <a:r>
                        <a:rPr kumimoji="0" lang="fr-FR" sz="2400" b="0" i="0" u="none" strike="noStrike" cap="none" normalizeH="0" baseline="0" dirty="0" err="1">
                          <a:ln>
                            <a:noFill/>
                          </a:ln>
                          <a:solidFill>
                            <a:schemeClr val="tx1"/>
                          </a:solidFill>
                          <a:effectLst/>
                          <a:latin typeface="Arial" charset="0"/>
                          <a:cs typeface="Arial" charset="0"/>
                        </a:rPr>
                        <a:t>quatres</a:t>
                      </a:r>
                      <a:r>
                        <a:rPr kumimoji="0" lang="fr-FR" sz="2400" b="0" i="0" u="none" strike="noStrike" cap="none" normalizeH="0" baseline="0" dirty="0">
                          <a:ln>
                            <a:noFill/>
                          </a:ln>
                          <a:solidFill>
                            <a:schemeClr val="tx1"/>
                          </a:solidFill>
                          <a:effectLst/>
                          <a:latin typeface="Arial" charset="0"/>
                          <a:cs typeface="Arial" charset="0"/>
                        </a:rPr>
                        <a:t> vivants non incarnés, les vingt </a:t>
                      </a:r>
                      <a:r>
                        <a:rPr kumimoji="0" lang="fr-FR" sz="2400" b="0" i="0" u="none" strike="noStrike" cap="none" normalizeH="0" baseline="0" dirty="0" err="1">
                          <a:ln>
                            <a:noFill/>
                          </a:ln>
                          <a:solidFill>
                            <a:schemeClr val="tx1"/>
                          </a:solidFill>
                          <a:effectLst/>
                          <a:latin typeface="Arial" charset="0"/>
                          <a:cs typeface="Arial" charset="0"/>
                        </a:rPr>
                        <a:t>quatres</a:t>
                      </a:r>
                      <a:r>
                        <a:rPr kumimoji="0" lang="fr-FR" sz="2400" b="0" i="0" u="none" strike="noStrike" cap="none" normalizeH="0" baseline="0" dirty="0">
                          <a:ln>
                            <a:noFill/>
                          </a:ln>
                          <a:solidFill>
                            <a:schemeClr val="tx1"/>
                          </a:solidFill>
                          <a:effectLst/>
                          <a:latin typeface="Arial" charset="0"/>
                          <a:cs typeface="Arial" charset="0"/>
                        </a:rPr>
                        <a:t> prêtres et saint Jean le baptiste, de nos pères les apôtres et tout le chœur des saints, disons tous d’une seule voix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chemeClr val="tx1"/>
                          </a:solidFill>
                          <a:effectLst/>
                          <a:latin typeface="Arial" charset="0"/>
                          <a:cs typeface="+mn-cs"/>
                        </a:rPr>
                        <a:t>بطلبات والدة الاله القديسة مريم. ورؤساء الملائكة الأربعة ميخائيل وغبريال وروفائيل </a:t>
                      </a:r>
                      <a:r>
                        <a:rPr kumimoji="0" lang="ar-SA" sz="3200" b="0" i="0" u="none" strike="noStrike" cap="none" normalizeH="0" baseline="0" dirty="0" err="1">
                          <a:ln>
                            <a:noFill/>
                          </a:ln>
                          <a:solidFill>
                            <a:schemeClr val="tx1"/>
                          </a:solidFill>
                          <a:effectLst/>
                          <a:latin typeface="Arial" charset="0"/>
                          <a:cs typeface="+mn-cs"/>
                        </a:rPr>
                        <a:t>وسوريال</a:t>
                      </a:r>
                      <a:r>
                        <a:rPr kumimoji="0" lang="ar-SA" sz="3200" b="0" i="0" u="none" strike="noStrike" cap="none" normalizeH="0" baseline="0" dirty="0">
                          <a:ln>
                            <a:noFill/>
                          </a:ln>
                          <a:solidFill>
                            <a:schemeClr val="tx1"/>
                          </a:solidFill>
                          <a:effectLst/>
                          <a:latin typeface="Arial" charset="0"/>
                          <a:cs typeface="+mn-cs"/>
                        </a:rPr>
                        <a:t>. والأربعة الحيوانات غير المتجسدة، والأربعة والعشرين قسيساً، والقديس يوحنا المعمد، وسادتي الآباء الرسل، وكل مصاف </a:t>
                      </a:r>
                      <a:r>
                        <a:rPr kumimoji="0" lang="ar-SA" sz="3200" b="0" i="0" u="none" strike="noStrike" cap="none" normalizeH="0" baseline="0" dirty="0" err="1">
                          <a:ln>
                            <a:noFill/>
                          </a:ln>
                          <a:solidFill>
                            <a:schemeClr val="tx1"/>
                          </a:solidFill>
                          <a:effectLst/>
                          <a:latin typeface="Arial" charset="0"/>
                          <a:cs typeface="+mn-cs"/>
                        </a:rPr>
                        <a:t>قديسيت</a:t>
                      </a:r>
                      <a:r>
                        <a:rPr kumimoji="0" lang="ar-SA" sz="3200" b="0" i="0" u="none" strike="noStrike" cap="none" normalizeH="0" baseline="0" dirty="0">
                          <a:ln>
                            <a:noFill/>
                          </a:ln>
                          <a:solidFill>
                            <a:schemeClr val="tx1"/>
                          </a:solidFill>
                          <a:effectLst/>
                          <a:latin typeface="Arial" charset="0"/>
                          <a:cs typeface="+mn-cs"/>
                        </a:rPr>
                        <a:t>. فلنقل كلنا بصوت واحد: </a:t>
                      </a:r>
                      <a:endParaRPr kumimoji="0" lang="fr-FR" sz="32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6CF39BB7-42BC-FBA1-B608-5D6F33D149F4}"/>
              </a:ext>
            </a:extLst>
          </p:cNvPr>
          <p:cNvGraphicFramePr>
            <a:graphicFrameLocks/>
          </p:cNvGraphicFramePr>
          <p:nvPr>
            <p:extLst>
              <p:ext uri="{D42A27DB-BD31-4B8C-83A1-F6EECF244321}">
                <p14:modId xmlns:p14="http://schemas.microsoft.com/office/powerpoint/2010/main" val="2152478538"/>
              </p:ext>
            </p:extLst>
          </p:nvPr>
        </p:nvGraphicFramePr>
        <p:xfrm>
          <a:off x="-1" y="5720532"/>
          <a:ext cx="12191999" cy="88392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400" b="0" u="sng" kern="1200" dirty="0" err="1">
                          <a:solidFill>
                            <a:srgbClr val="FF9900"/>
                          </a:solidFill>
                          <a:latin typeface="Coptic1" pitchFamily="2" charset="0"/>
                          <a:ea typeface="+mn-ea"/>
                          <a:cs typeface="+mn-cs"/>
                        </a:rPr>
                        <a:t>Pilaoc</a:t>
                      </a:r>
                      <a:r>
                        <a:rPr lang="fr-FR" sz="2400" b="0" u="sng" kern="1200" dirty="0">
                          <a:solidFill>
                            <a:srgbClr val="FF9900"/>
                          </a:solidFill>
                          <a:latin typeface="Coptic1" pitchFamily="2" charset="0"/>
                          <a:ea typeface="+mn-ea"/>
                          <a:cs typeface="+mn-cs"/>
                        </a:rPr>
                        <a:t> :</a:t>
                      </a:r>
                      <a:endParaRPr lang="fr-FR" sz="24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800" b="0" kern="1200" dirty="0" err="1">
                          <a:solidFill>
                            <a:srgbClr val="FFFFFF"/>
                          </a:solidFill>
                          <a:effectLst/>
                          <a:latin typeface="Coptic1" pitchFamily="2" charset="0"/>
                          <a:ea typeface="+mn-ea"/>
                          <a:cs typeface="+mn-cs"/>
                        </a:rPr>
                        <a:t>Kurie</a:t>
                      </a:r>
                      <a:r>
                        <a:rPr lang="fr-FR" sz="2800" b="0" kern="1200" dirty="0">
                          <a:solidFill>
                            <a:srgbClr val="FFFFFF"/>
                          </a:solidFill>
                          <a:effectLst/>
                          <a:latin typeface="Coptic1" pitchFamily="2" charset="0"/>
                          <a:ea typeface="+mn-ea"/>
                          <a:cs typeface="+mn-cs"/>
                        </a:rPr>
                        <a:t>~ </a:t>
                      </a:r>
                      <a:r>
                        <a:rPr lang="fr-FR" sz="2800" b="0" kern="1200" dirty="0" err="1">
                          <a:solidFill>
                            <a:srgbClr val="FFFFFF"/>
                          </a:solidFill>
                          <a:effectLst/>
                          <a:latin typeface="Coptic1" pitchFamily="2" charset="0"/>
                          <a:ea typeface="+mn-ea"/>
                          <a:cs typeface="+mn-cs"/>
                        </a:rPr>
                        <a:t>e~le</a:t>
                      </a:r>
                      <a:r>
                        <a:rPr lang="fr-FR" sz="28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400" b="0" u="sng" kern="1200" dirty="0">
                          <a:solidFill>
                            <a:srgbClr val="FF9900"/>
                          </a:solidFill>
                          <a:latin typeface="Arial" panose="020B0604020202020204" pitchFamily="34" charset="0"/>
                          <a:ea typeface="+mn-ea"/>
                          <a:cs typeface="+mn-cs"/>
                        </a:rPr>
                        <a:t>Le peuple :</a:t>
                      </a:r>
                      <a:endParaRPr kumimoji="0" lang="fr-FR" sz="2400" b="0" i="0" u="none" strike="noStrike" cap="none" normalizeH="0" baseline="0" dirty="0">
                        <a:ln>
                          <a:noFill/>
                        </a:ln>
                        <a:solidFill>
                          <a:schemeClr val="tx1"/>
                        </a:solidFill>
                        <a:effectLst/>
                        <a:latin typeface="Arial" charset="0"/>
                        <a:cs typeface="Arial" charset="0"/>
                      </a:endParaRPr>
                    </a:p>
                    <a:p>
                      <a:pPr algn="just"/>
                      <a:r>
                        <a:rPr lang="fr-FR" sz="28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400" b="0" i="0" u="sng" strike="noStrike" cap="none" normalizeH="0" baseline="0" dirty="0">
                          <a:ln>
                            <a:noFill/>
                          </a:ln>
                          <a:solidFill>
                            <a:srgbClr val="FF9900"/>
                          </a:solidFill>
                          <a:effectLst/>
                          <a:latin typeface="Arial" charset="0"/>
                          <a:cs typeface="Arial" charset="0"/>
                        </a:rPr>
                        <a:t>الشعب :</a:t>
                      </a:r>
                      <a:endParaRPr kumimoji="0" lang="fr-FR" sz="24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none" strike="noStrike" cap="none" normalizeH="0" baseline="0" dirty="0">
                          <a:ln>
                            <a:noFill/>
                          </a:ln>
                          <a:solidFill>
                            <a:srgbClr val="FFFFFF"/>
                          </a:solidFill>
                          <a:effectLst/>
                          <a:latin typeface="Arial" charset="0"/>
                          <a:cs typeface="Arial" charset="0"/>
                        </a:rPr>
                        <a:t>يا ربُ ارحم.</a:t>
                      </a:r>
                      <a:endParaRPr kumimoji="0" lang="en-US" sz="28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67462987"/>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
            <a:hlinkClick r:id="rId3" action="ppaction://hlinksldjump"/>
            <a:extLst>
              <a:ext uri="{FF2B5EF4-FFF2-40B4-BE49-F238E27FC236}">
                <a16:creationId xmlns:a16="http://schemas.microsoft.com/office/drawing/2014/main" id="{98E3E259-03AF-A878-3E76-BAD6AD65F812}"/>
              </a:ext>
            </a:extLst>
          </p:cNvPr>
          <p:cNvSpPr txBox="1">
            <a:spLocks noChangeArrowheads="1"/>
          </p:cNvSpPr>
          <p:nvPr/>
        </p:nvSpPr>
        <p:spPr bwMode="auto">
          <a:xfrm>
            <a:off x="10255045" y="6027003"/>
            <a:ext cx="1936955" cy="830997"/>
          </a:xfrm>
          <a:prstGeom prst="rect">
            <a:avLst/>
          </a:prstGeom>
          <a:solidFill>
            <a:srgbClr val="800000"/>
          </a:solidFill>
          <a:ln w="57150" cmpd="thickThin">
            <a:solidFill>
              <a:schemeClr val="tx1"/>
            </a:solidFill>
            <a:miter lim="800000"/>
            <a:headEnd/>
            <a:tailEnd/>
          </a:ln>
        </p:spPr>
        <p:txBody>
          <a:bodyPr wrap="square">
            <a:spAutoFit/>
          </a:bodyPr>
          <a:lstStyle/>
          <a:p>
            <a:pPr algn="ctr" defTabSz="1219170" fontAlgn="base">
              <a:spcBef>
                <a:spcPct val="0"/>
              </a:spcBef>
              <a:spcAft>
                <a:spcPct val="0"/>
              </a:spcAft>
              <a:defRPr/>
            </a:pPr>
            <a:r>
              <a:rPr lang="fr-FR" sz="2400" dirty="0">
                <a:solidFill>
                  <a:srgbClr val="FFFFFF"/>
                </a:solidFill>
                <a:latin typeface="Arial" panose="020B0604020202020204" pitchFamily="34" charset="0"/>
                <a:cs typeface="Arial" panose="020B0604020202020204" pitchFamily="34" charset="0"/>
              </a:rPr>
              <a:t>Credo</a:t>
            </a:r>
            <a:endParaRPr lang="en-CA" sz="2400" dirty="0">
              <a:solidFill>
                <a:srgbClr val="FFFFFF"/>
              </a:solidFill>
              <a:latin typeface="Arial" panose="020B0604020202020204" pitchFamily="34" charset="0"/>
              <a:cs typeface="Arial" panose="020B0604020202020204" pitchFamily="34" charset="0"/>
            </a:endParaRPr>
          </a:p>
          <a:p>
            <a:pPr algn="ctr" defTabSz="1219170" fontAlgn="base">
              <a:spcBef>
                <a:spcPct val="0"/>
              </a:spcBef>
              <a:spcAft>
                <a:spcPct val="0"/>
              </a:spcAft>
              <a:defRPr/>
            </a:pPr>
            <a:r>
              <a:rPr lang="ar-EG" sz="2400" dirty="0">
                <a:solidFill>
                  <a:srgbClr val="FFFFFF"/>
                </a:solidFill>
                <a:latin typeface="Arial" charset="0"/>
                <a:cs typeface="Arial" charset="0"/>
              </a:rPr>
              <a:t>قانون الإيمان</a:t>
            </a:r>
          </a:p>
        </p:txBody>
      </p:sp>
      <p:graphicFrame>
        <p:nvGraphicFramePr>
          <p:cNvPr id="3" name="Tableau 2">
            <a:extLst>
              <a:ext uri="{FF2B5EF4-FFF2-40B4-BE49-F238E27FC236}">
                <a16:creationId xmlns:a16="http://schemas.microsoft.com/office/drawing/2014/main" id="{E0F8CC66-4173-7FF3-785A-6D34D9FAB411}"/>
              </a:ext>
            </a:extLst>
          </p:cNvPr>
          <p:cNvGraphicFramePr>
            <a:graphicFrameLocks noGrp="1"/>
          </p:cNvGraphicFramePr>
          <p:nvPr>
            <p:extLst>
              <p:ext uri="{D42A27DB-BD31-4B8C-83A1-F6EECF244321}">
                <p14:modId xmlns:p14="http://schemas.microsoft.com/office/powerpoint/2010/main" val="464708323"/>
              </p:ext>
            </p:extLst>
          </p:nvPr>
        </p:nvGraphicFramePr>
        <p:xfrm>
          <a:off x="0" y="2667000"/>
          <a:ext cx="12192000" cy="152400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932675527"/>
                    </a:ext>
                  </a:extLst>
                </a:gridCol>
                <a:gridCol w="6096000">
                  <a:extLst>
                    <a:ext uri="{9D8B030D-6E8A-4147-A177-3AD203B41FA5}">
                      <a16:colId xmlns:a16="http://schemas.microsoft.com/office/drawing/2014/main" val="1643367418"/>
                    </a:ext>
                  </a:extLst>
                </a:gridCol>
              </a:tblGrid>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rPr>
                        <a:t>Tout le peuple et les diacres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ar-AE" sz="3600" dirty="0"/>
                        <a:t>جميع الشعب والشمامسة :</a:t>
                      </a:r>
                      <a:endParaRPr lang="fr-FR" sz="3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75769434"/>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fr-FR"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9395858"/>
                  </a:ext>
                </a:extLst>
              </a:tr>
              <a:tr h="0">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000" b="0" i="0" u="none" strike="noStrike" kern="1200" cap="none" spc="0" normalizeH="0" baseline="0" noProof="0" dirty="0" err="1">
                          <a:ln>
                            <a:noFill/>
                          </a:ln>
                          <a:solidFill>
                            <a:prstClr val="white"/>
                          </a:solidFill>
                          <a:effectLst/>
                          <a:uLnTx/>
                          <a:uFillTx/>
                          <a:latin typeface="Coptic1" pitchFamily="2" charset="0"/>
                          <a:ea typeface="+mn-ea"/>
                          <a:cs typeface="+mn-cs"/>
                        </a:rPr>
                        <a:t>Kurie</a:t>
                      </a:r>
                      <a:r>
                        <a:rPr kumimoji="0" lang="fr-FR" sz="3000" b="0" i="0" u="none" strike="noStrike" kern="1200" cap="none" spc="0" normalizeH="0" baseline="0" noProof="0" dirty="0">
                          <a:ln>
                            <a:noFill/>
                          </a:ln>
                          <a:solidFill>
                            <a:prstClr val="white"/>
                          </a:solidFill>
                          <a:effectLst/>
                          <a:uLnTx/>
                          <a:uFillTx/>
                          <a:latin typeface="Coptic1" pitchFamily="2" charset="0"/>
                          <a:ea typeface="+mn-ea"/>
                          <a:cs typeface="+mn-cs"/>
                        </a:rPr>
                        <a:t>~ </a:t>
                      </a:r>
                      <a:r>
                        <a:rPr kumimoji="0" lang="fr-FR" sz="3000" b="0" i="0" u="none" strike="noStrike" kern="1200" cap="none" spc="0" normalizeH="0" baseline="0" noProof="0" dirty="0" err="1">
                          <a:ln>
                            <a:noFill/>
                          </a:ln>
                          <a:solidFill>
                            <a:prstClr val="white"/>
                          </a:solidFill>
                          <a:effectLst/>
                          <a:uLnTx/>
                          <a:uFillTx/>
                          <a:latin typeface="Coptic1" pitchFamily="2" charset="0"/>
                          <a:ea typeface="+mn-ea"/>
                          <a:cs typeface="+mn-cs"/>
                        </a:rPr>
                        <a:t>e~le</a:t>
                      </a:r>
                      <a:r>
                        <a:rPr kumimoji="0" lang="fr-FR" sz="3000" b="0" i="0" u="none" strike="noStrike" kern="1200" cap="none" spc="0" normalizeH="0" baseline="0" noProof="0" dirty="0">
                          <a:ln>
                            <a:noFill/>
                          </a:ln>
                          <a:solidFill>
                            <a:prstClr val="white"/>
                          </a:solidFill>
                          <a:effectLst/>
                          <a:uLnTx/>
                          <a:uFillTx/>
                          <a:latin typeface="Coptic1" pitchFamily="2" charset="0"/>
                          <a:ea typeface="+mn-ea"/>
                          <a:cs typeface="+mn-cs"/>
                        </a:rPr>
                        <a:t>/~con (r#) - </a:t>
                      </a:r>
                      <a:r>
                        <a:rPr kumimoji="0" lang="fr-FR" sz="3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Pitié Seigneur (100 fois) - </a:t>
                      </a:r>
                      <a:r>
                        <a:rPr kumimoji="0" lang="ar-AE" sz="3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يا ربُ ارحم (١٠٠ مرة)</a:t>
                      </a:r>
                      <a:endParaRPr kumimoji="0" lang="fr-FR" sz="3000" b="0" i="0" u="none" strike="noStrike" kern="1200" cap="none" spc="0" normalizeH="0" baseline="0" noProof="0" dirty="0">
                        <a:ln>
                          <a:noFill/>
                        </a:ln>
                        <a:solidFill>
                          <a:prstClr val="white"/>
                        </a:solidFill>
                        <a:effectLst/>
                        <a:uLnTx/>
                        <a:uFillTx/>
                        <a:latin typeface="Coptic1" pitchFamily="2"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extLst>
                  <a:ext uri="{0D108BD9-81ED-4DB2-BD59-A6C34878D82A}">
                    <a16:rowId xmlns:a16="http://schemas.microsoft.com/office/drawing/2014/main" val="2973829909"/>
                  </a:ext>
                </a:extLst>
              </a:tr>
            </a:tbl>
          </a:graphicData>
        </a:graphic>
      </p:graphicFrame>
    </p:spTree>
    <p:extLst>
      <p:ext uri="{BB962C8B-B14F-4D97-AF65-F5344CB8AC3E}">
        <p14:creationId xmlns:p14="http://schemas.microsoft.com/office/powerpoint/2010/main" val="1248012399"/>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58612" name="Group 52"/>
          <p:cNvGraphicFramePr>
            <a:graphicFrameLocks noGrp="1"/>
          </p:cNvGraphicFramePr>
          <p:nvPr>
            <p:ph/>
            <p:extLst>
              <p:ext uri="{D42A27DB-BD31-4B8C-83A1-F6EECF244321}">
                <p14:modId xmlns:p14="http://schemas.microsoft.com/office/powerpoint/2010/main" val="2994089930"/>
              </p:ext>
            </p:extLst>
          </p:nvPr>
        </p:nvGraphicFramePr>
        <p:xfrm>
          <a:off x="762536" y="46104"/>
          <a:ext cx="10666928" cy="502920"/>
        </p:xfrm>
        <a:graphic>
          <a:graphicData uri="http://schemas.openxmlformats.org/drawingml/2006/table">
            <a:tbl>
              <a:tblPr/>
              <a:tblGrid>
                <a:gridCol w="10666928">
                  <a:extLst>
                    <a:ext uri="{9D8B030D-6E8A-4147-A177-3AD203B41FA5}">
                      <a16:colId xmlns:a16="http://schemas.microsoft.com/office/drawing/2014/main" val="20000"/>
                    </a:ext>
                  </a:extLst>
                </a:gridCol>
              </a:tblGrid>
              <a:tr h="497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700" b="0" i="0" u="none" strike="noStrike" cap="none" normalizeH="0" baseline="0" dirty="0">
                          <a:ln>
                            <a:noFill/>
                          </a:ln>
                          <a:solidFill>
                            <a:schemeClr val="tx1"/>
                          </a:solidFill>
                          <a:effectLst/>
                          <a:latin typeface="Arial" charset="0"/>
                          <a:cs typeface="Arial" charset="0"/>
                        </a:rPr>
                        <a:t>Les trois </a:t>
                      </a:r>
                      <a:r>
                        <a:rPr kumimoji="0" lang="en-US" sz="2700" b="0" i="0" u="none" strike="noStrike" cap="none" normalizeH="0" baseline="0" dirty="0" err="1">
                          <a:ln>
                            <a:noFill/>
                          </a:ln>
                          <a:solidFill>
                            <a:schemeClr val="tx1"/>
                          </a:solidFill>
                          <a:effectLst/>
                          <a:latin typeface="Arial" charset="0"/>
                          <a:cs typeface="Arial" charset="0"/>
                        </a:rPr>
                        <a:t>grandes</a:t>
                      </a:r>
                      <a:r>
                        <a:rPr kumimoji="0" lang="en-US" sz="2700" b="0" i="0" u="none" strike="noStrike" cap="none" normalizeH="0" baseline="0" dirty="0">
                          <a:ln>
                            <a:noFill/>
                          </a:ln>
                          <a:solidFill>
                            <a:schemeClr val="tx1"/>
                          </a:solidFill>
                          <a:effectLst/>
                          <a:latin typeface="Arial" charset="0"/>
                          <a:cs typeface="Arial" charset="0"/>
                        </a:rPr>
                        <a:t> </a:t>
                      </a:r>
                      <a:r>
                        <a:rPr kumimoji="0" lang="en-US" sz="2700" b="0" i="0" u="none" strike="noStrike" cap="none" normalizeH="0" baseline="0" dirty="0" err="1">
                          <a:ln>
                            <a:noFill/>
                          </a:ln>
                          <a:solidFill>
                            <a:schemeClr val="tx1"/>
                          </a:solidFill>
                          <a:effectLst/>
                          <a:latin typeface="Arial" charset="0"/>
                          <a:cs typeface="Arial" charset="0"/>
                        </a:rPr>
                        <a:t>Oraisons</a:t>
                      </a:r>
                      <a:r>
                        <a:rPr kumimoji="0" lang="en-US" sz="2700" b="0" i="0" u="none" strike="noStrike" cap="none" normalizeH="0" baseline="0" dirty="0">
                          <a:ln>
                            <a:noFill/>
                          </a:ln>
                          <a:solidFill>
                            <a:schemeClr val="tx1"/>
                          </a:solidFill>
                          <a:effectLst/>
                          <a:latin typeface="Arial" charset="0"/>
                          <a:cs typeface="Arial" charset="0"/>
                        </a:rPr>
                        <a:t> - </a:t>
                      </a:r>
                      <a:r>
                        <a:rPr lang="ar-SA" sz="2700" b="0" u="none" dirty="0" err="1">
                          <a:solidFill>
                            <a:schemeClr val="tx1"/>
                          </a:solidFill>
                          <a:latin typeface="Arial" charset="0"/>
                          <a:cs typeface="Arial" charset="0"/>
                        </a:rPr>
                        <a:t>الأواشى</a:t>
                      </a:r>
                      <a:r>
                        <a:rPr lang="ar-SA" sz="2700" b="0" u="none" dirty="0">
                          <a:solidFill>
                            <a:schemeClr val="tx1"/>
                          </a:solidFill>
                          <a:latin typeface="Arial" charset="0"/>
                          <a:cs typeface="Arial" charset="0"/>
                        </a:rPr>
                        <a:t> الثلاثة الكبار</a:t>
                      </a:r>
                      <a:endParaRPr lang="en-CA" sz="2700" b="0" u="none" dirty="0">
                        <a:solidFill>
                          <a:schemeClr val="tx1"/>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Group 2">
            <a:extLst>
              <a:ext uri="{FF2B5EF4-FFF2-40B4-BE49-F238E27FC236}">
                <a16:creationId xmlns:a16="http://schemas.microsoft.com/office/drawing/2014/main" id="{615E4203-4E14-417B-9BFE-0570D3C8A7C4}"/>
              </a:ext>
            </a:extLst>
          </p:cNvPr>
          <p:cNvGraphicFramePr>
            <a:graphicFrameLocks noGrp="1"/>
          </p:cNvGraphicFramePr>
          <p:nvPr>
            <p:extLst>
              <p:ext uri="{D42A27DB-BD31-4B8C-83A1-F6EECF244321}">
                <p14:modId xmlns:p14="http://schemas.microsoft.com/office/powerpoint/2010/main" val="4090720269"/>
              </p:ext>
            </p:extLst>
          </p:nvPr>
        </p:nvGraphicFramePr>
        <p:xfrm>
          <a:off x="221274" y="650194"/>
          <a:ext cx="11749451" cy="5792307"/>
        </p:xfrm>
        <a:graphic>
          <a:graphicData uri="http://schemas.openxmlformats.org/drawingml/2006/table">
            <a:tbl>
              <a:tblPr/>
              <a:tblGrid>
                <a:gridCol w="3448208">
                  <a:extLst>
                    <a:ext uri="{9D8B030D-6E8A-4147-A177-3AD203B41FA5}">
                      <a16:colId xmlns:a16="http://schemas.microsoft.com/office/drawing/2014/main" val="20000"/>
                    </a:ext>
                  </a:extLst>
                </a:gridCol>
                <a:gridCol w="4725323">
                  <a:extLst>
                    <a:ext uri="{9D8B030D-6E8A-4147-A177-3AD203B41FA5}">
                      <a16:colId xmlns:a16="http://schemas.microsoft.com/office/drawing/2014/main" val="20001"/>
                    </a:ext>
                  </a:extLst>
                </a:gridCol>
                <a:gridCol w="3575920">
                  <a:extLst>
                    <a:ext uri="{9D8B030D-6E8A-4147-A177-3AD203B41FA5}">
                      <a16:colId xmlns:a16="http://schemas.microsoft.com/office/drawing/2014/main" val="20002"/>
                    </a:ext>
                  </a:extLst>
                </a:gridCol>
              </a:tblGrid>
              <a:tr h="108305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pitchFamily="34" charset="0"/>
                        </a:rPr>
                        <a:t>Piou</a:t>
                      </a:r>
                      <a:r>
                        <a:rPr kumimoji="0" lang="en-US" sz="3200" b="0" i="0" u="sng" strike="noStrike" cap="none" normalizeH="0" baseline="0" dirty="0">
                          <a:ln>
                            <a:noFill/>
                          </a:ln>
                          <a:solidFill>
                            <a:srgbClr val="FF9900"/>
                          </a:solidFill>
                          <a:effectLst/>
                          <a:latin typeface="Coptic1" pitchFamily="2" charset="0"/>
                          <a:cs typeface="Arial"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S~l</a:t>
                      </a:r>
                      <a:r>
                        <a:rPr kumimoji="0" lang="en-US" sz="3200" b="0" i="0" u="none" strike="noStrike" cap="none" normalizeH="0" baseline="0" dirty="0">
                          <a:ln>
                            <a:noFill/>
                          </a:ln>
                          <a:solidFill>
                            <a:schemeClr val="tx1"/>
                          </a:solidFill>
                          <a:effectLst/>
                          <a:latin typeface="Coptic1" pitchFamily="2" charset="0"/>
                          <a:cs typeface="Arial" charset="0"/>
                        </a:rPr>
                        <a:t>/l</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Prions.</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صلِّ.</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79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Pidia~kwn</a:t>
                      </a:r>
                      <a:r>
                        <a:rPr kumimoji="0" lang="en-CA" sz="32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E~pi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p~roceu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c~tay</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te</a:t>
                      </a:r>
                      <a:endParaRPr kumimoji="0" lang="en-US" sz="32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Pour la prière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levons-nous.</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a:ln>
                            <a:noFill/>
                          </a:ln>
                          <a:solidFill>
                            <a:schemeClr val="tx1"/>
                          </a:solidFill>
                          <a:effectLst/>
                          <a:latin typeface="Arial" charset="0"/>
                          <a:cs typeface="Arial" charset="0"/>
                        </a:rPr>
                        <a:t>للصلاة قفوا</a:t>
                      </a:r>
                      <a:r>
                        <a:rPr kumimoji="0" lang="ar-EG" sz="3200" b="0" i="0" u="none" strike="noStrike" cap="none" normalizeH="0" baseline="0">
                          <a:ln>
                            <a:noFill/>
                          </a:ln>
                          <a:solidFill>
                            <a:schemeClr val="tx1"/>
                          </a:solidFill>
                          <a:effectLst/>
                          <a:latin typeface="Arial" charset="0"/>
                          <a:cs typeface="Arial" charset="0"/>
                        </a:rPr>
                        <a:t>.</a:t>
                      </a:r>
                      <a:endParaRPr kumimoji="0" lang="en-US" sz="3200" b="0" i="0" u="none" strike="noStrike" cap="none" normalizeH="0" baseline="0">
                        <a:ln>
                          <a:noFill/>
                        </a:ln>
                        <a:solidFill>
                          <a:schemeClr val="tx1"/>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791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Piou</a:t>
                      </a:r>
                      <a:r>
                        <a:rPr kumimoji="0" lang="en-CA" sz="3200" b="0" i="0" u="sng" strike="noStrike" cap="none" normalizeH="0" baseline="0" dirty="0">
                          <a:ln>
                            <a:noFill/>
                          </a:ln>
                          <a:solidFill>
                            <a:srgbClr val="FF9900"/>
                          </a:solidFill>
                          <a:effectLst/>
                          <a:latin typeface="Coptic1" pitchFamily="2" charset="0"/>
                          <a:cs typeface="Arial" charset="0"/>
                        </a:rPr>
                        <a:t>/b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8229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I~r</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paci</a:t>
                      </a:r>
                      <a:endParaRPr kumimoji="0" lang="en-US" sz="32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La paix soit avec vous</a:t>
                      </a:r>
                      <a:r>
                        <a:rPr kumimoji="0" lang="en-US" sz="48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السلام لجميعكم</a:t>
                      </a:r>
                      <a:r>
                        <a:rPr kumimoji="0" lang="ar-EG" sz="3200" b="0" i="0" u="none" strike="noStrike" cap="none" normalizeH="0" baseline="0" dirty="0">
                          <a:ln>
                            <a:noFill/>
                          </a:ln>
                          <a:solidFill>
                            <a:schemeClr val="tx1"/>
                          </a:solidFill>
                          <a:effectLst/>
                          <a:latin typeface="Arial" charset="0"/>
                          <a:cs typeface="Arial" charset="0"/>
                        </a:rPr>
                        <a:t>.</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8937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1066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Ke </a:t>
                      </a:r>
                      <a:r>
                        <a:rPr kumimoji="0" lang="en-US" sz="3200" b="0" i="0" u="none" strike="noStrike" cap="none" normalizeH="0" baseline="0" dirty="0" err="1">
                          <a:ln>
                            <a:noFill/>
                          </a:ln>
                          <a:solidFill>
                            <a:schemeClr val="tx1"/>
                          </a:solidFill>
                          <a:effectLst/>
                          <a:latin typeface="Coptic1" pitchFamily="2" charset="0"/>
                          <a:cs typeface="Arial" charset="0"/>
                        </a:rPr>
                        <a:t>tw</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p~neumati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cou</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Et avec votre esprit.</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ولروحِكَ أيضاً</a:t>
                      </a:r>
                      <a:r>
                        <a:rPr kumimoji="0" lang="ar-EG" sz="3200" b="0" i="0" u="none" strike="noStrike" cap="none" normalizeH="0" baseline="0" dirty="0">
                          <a:ln>
                            <a:noFill/>
                          </a:ln>
                          <a:solidFill>
                            <a:schemeClr val="tx1"/>
                          </a:solidFill>
                          <a:effectLst/>
                          <a:latin typeface="Arial" charset="0"/>
                          <a:cs typeface="Arial" charset="0"/>
                        </a:rPr>
                        <a:t>.</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 Box 20">
            <a:hlinkClick r:id="rId3" action="ppaction://hlinksldjump"/>
            <a:extLst>
              <a:ext uri="{FF2B5EF4-FFF2-40B4-BE49-F238E27FC236}">
                <a16:creationId xmlns:a16="http://schemas.microsoft.com/office/drawing/2014/main" id="{80EC23EC-AC99-982C-1485-B0F0C2013E77}"/>
              </a:ext>
            </a:extLst>
          </p:cNvPr>
          <p:cNvSpPr txBox="1">
            <a:spLocks noChangeArrowheads="1"/>
          </p:cNvSpPr>
          <p:nvPr/>
        </p:nvSpPr>
        <p:spPr bwMode="auto">
          <a:xfrm>
            <a:off x="10255045" y="6027003"/>
            <a:ext cx="1936955" cy="830997"/>
          </a:xfrm>
          <a:prstGeom prst="rect">
            <a:avLst/>
          </a:prstGeom>
          <a:solidFill>
            <a:srgbClr val="800000"/>
          </a:solidFill>
          <a:ln w="57150" cmpd="thickThin">
            <a:solidFill>
              <a:schemeClr val="tx1"/>
            </a:solidFill>
            <a:miter lim="800000"/>
            <a:headEnd/>
            <a:tailEnd/>
          </a:ln>
        </p:spPr>
        <p:txBody>
          <a:bodyPr wrap="square">
            <a:spAutoFit/>
          </a:bodyPr>
          <a:lstStyle/>
          <a:p>
            <a:pPr algn="ctr" defTabSz="1219170" fontAlgn="base">
              <a:spcBef>
                <a:spcPct val="0"/>
              </a:spcBef>
              <a:spcAft>
                <a:spcPct val="0"/>
              </a:spcAft>
              <a:defRPr/>
            </a:pPr>
            <a:r>
              <a:rPr lang="fr-FR" sz="2400" dirty="0">
                <a:solidFill>
                  <a:srgbClr val="FFFFFF"/>
                </a:solidFill>
                <a:latin typeface="Arial" panose="020B0604020202020204" pitchFamily="34" charset="0"/>
                <a:cs typeface="Arial" panose="020B0604020202020204" pitchFamily="34" charset="0"/>
              </a:rPr>
              <a:t>Credo</a:t>
            </a:r>
            <a:endParaRPr lang="en-CA" sz="2400" dirty="0">
              <a:solidFill>
                <a:srgbClr val="FFFFFF"/>
              </a:solidFill>
              <a:latin typeface="Arial" panose="020B0604020202020204" pitchFamily="34" charset="0"/>
              <a:cs typeface="Arial" panose="020B0604020202020204" pitchFamily="34" charset="0"/>
            </a:endParaRPr>
          </a:p>
          <a:p>
            <a:pPr algn="ctr" defTabSz="1219170" fontAlgn="base">
              <a:spcBef>
                <a:spcPct val="0"/>
              </a:spcBef>
              <a:spcAft>
                <a:spcPct val="0"/>
              </a:spcAft>
              <a:defRPr/>
            </a:pPr>
            <a:r>
              <a:rPr lang="ar-EG" sz="2400" dirty="0">
                <a:solidFill>
                  <a:srgbClr val="FFFFFF"/>
                </a:solidFill>
                <a:latin typeface="Arial" charset="0"/>
                <a:cs typeface="Arial" charset="0"/>
              </a:rPr>
              <a:t>قانون الإيمان</a:t>
            </a:r>
          </a:p>
        </p:txBody>
      </p:sp>
    </p:spTree>
    <p:extLst>
      <p:ext uri="{BB962C8B-B14F-4D97-AF65-F5344CB8AC3E}">
        <p14:creationId xmlns:p14="http://schemas.microsoft.com/office/powerpoint/2010/main" val="246074451"/>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nvPr>
        </p:nvGraphicFramePr>
        <p:xfrm>
          <a:off x="0" y="0"/>
          <a:ext cx="12191999" cy="6382512"/>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63825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sng" strike="noStrike" cap="none" normalizeH="0" baseline="0" dirty="0">
                          <a:ln>
                            <a:noFill/>
                          </a:ln>
                          <a:solidFill>
                            <a:srgbClr val="FF9900"/>
                          </a:solidFill>
                          <a:effectLst/>
                          <a:latin typeface="Coptic1" pitchFamily="2" charset="0"/>
                          <a:cs typeface="Arial" charset="0"/>
                        </a:rPr>
                        <a:t>Piou/b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Coptic1" pitchFamily="2" charset="0"/>
                          <a:cs typeface="Arial" charset="0"/>
                        </a:rPr>
                        <a:t>Palin on </a:t>
                      </a:r>
                      <a:r>
                        <a:rPr kumimoji="0" lang="fr-CA" sz="3700" b="0" i="0" u="none" strike="noStrike" cap="none" normalizeH="0" baseline="0" dirty="0" err="1">
                          <a:ln>
                            <a:noFill/>
                          </a:ln>
                          <a:solidFill>
                            <a:schemeClr val="tx1"/>
                          </a:solidFill>
                          <a:effectLst/>
                          <a:latin typeface="Coptic1" pitchFamily="2" charset="0"/>
                          <a:cs typeface="Arial" charset="0"/>
                        </a:rPr>
                        <a:t>maren</a:t>
                      </a:r>
                      <a:r>
                        <a:rPr kumimoji="0" lang="fr-CA" sz="3700" b="0" i="0" u="none" strike="noStrike" cap="none" normalizeH="0" baseline="0" dirty="0">
                          <a:ln>
                            <a:noFill/>
                          </a:ln>
                          <a:solidFill>
                            <a:schemeClr val="tx1"/>
                          </a:solidFill>
                          <a:effectLst/>
                          <a:latin typeface="Coptic1" pitchFamily="2" charset="0"/>
                          <a:cs typeface="Arial" charset="0"/>
                        </a:rPr>
                        <a:t>]ho </a:t>
                      </a:r>
                      <a:r>
                        <a:rPr kumimoji="0" lang="fr-CA" sz="3700" b="0" i="0" u="none" strike="noStrike" cap="none" normalizeH="0" baseline="0" dirty="0" err="1">
                          <a:ln>
                            <a:noFill/>
                          </a:ln>
                          <a:solidFill>
                            <a:schemeClr val="tx1"/>
                          </a:solidFill>
                          <a:effectLst/>
                          <a:latin typeface="Coptic1" pitchFamily="2" charset="0"/>
                          <a:cs typeface="Arial" charset="0"/>
                        </a:rPr>
                        <a:t>e~V</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PiPantokratwr</a:t>
                      </a:r>
                      <a:r>
                        <a:rPr kumimoji="0" lang="fr-CA" sz="3700" b="0" i="0" u="none" strike="noStrike" cap="none" normalizeH="0" baseline="0" dirty="0">
                          <a:ln>
                            <a:noFill/>
                          </a:ln>
                          <a:solidFill>
                            <a:schemeClr val="tx1"/>
                          </a:solidFill>
                          <a:effectLst/>
                          <a:latin typeface="Coptic1" pitchFamily="2" charset="0"/>
                          <a:cs typeface="Arial" charset="0"/>
                        </a:rPr>
                        <a:t> : </a:t>
                      </a:r>
                      <a:r>
                        <a:rPr kumimoji="0" lang="fr-CA" sz="3700" b="0" i="0" u="none" strike="noStrike" cap="none" normalizeH="0" baseline="0" dirty="0" err="1">
                          <a:ln>
                            <a:noFill/>
                          </a:ln>
                          <a:solidFill>
                            <a:schemeClr val="tx1"/>
                          </a:solidFill>
                          <a:effectLst/>
                          <a:latin typeface="Coptic1" pitchFamily="2" charset="0"/>
                          <a:cs typeface="Arial" charset="0"/>
                        </a:rPr>
                        <a:t>V~Iwt</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m~Pen</a:t>
                      </a:r>
                      <a:r>
                        <a:rPr kumimoji="0" lang="fr-CA" sz="3700" b="0" i="0" u="none" strike="noStrike" cap="none" normalizeH="0" baseline="0" dirty="0">
                          <a:ln>
                            <a:noFill/>
                          </a:ln>
                          <a:solidFill>
                            <a:schemeClr val="tx1"/>
                          </a:solidFill>
                          <a:effectLst/>
                          <a:latin typeface="Coptic1" pitchFamily="2" charset="0"/>
                          <a:cs typeface="Arial" charset="0"/>
                        </a:rPr>
                        <a:t>[#c# </a:t>
                      </a:r>
                      <a:r>
                        <a:rPr kumimoji="0" lang="fr-CA" sz="3700" b="0" i="0" u="none" strike="noStrike" cap="none" normalizeH="0" baseline="0" dirty="0" err="1">
                          <a:ln>
                            <a:noFill/>
                          </a:ln>
                          <a:solidFill>
                            <a:schemeClr val="tx1"/>
                          </a:solidFill>
                          <a:effectLst/>
                          <a:latin typeface="Coptic1" pitchFamily="2" charset="0"/>
                          <a:cs typeface="Arial" charset="0"/>
                        </a:rPr>
                        <a:t>ouoh</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PenNou</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ouoh</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err="1">
                          <a:ln>
                            <a:noFill/>
                          </a:ln>
                          <a:solidFill>
                            <a:schemeClr val="tx1"/>
                          </a:solidFill>
                          <a:effectLst/>
                          <a:latin typeface="Coptic1" pitchFamily="2" charset="0"/>
                          <a:cs typeface="Arial" charset="0"/>
                        </a:rPr>
                        <a:t>Penc</a:t>
                      </a:r>
                      <a:r>
                        <a:rPr kumimoji="0" lang="fr-CA" sz="3700" b="0" i="0" u="none" strike="noStrike" cap="none" normalizeH="0" baseline="0">
                          <a:ln>
                            <a:noFill/>
                          </a:ln>
                          <a:solidFill>
                            <a:schemeClr val="tx1"/>
                          </a:solidFill>
                          <a:effectLst/>
                          <a:latin typeface="Coptic1" pitchFamily="2" charset="0"/>
                          <a:cs typeface="Arial" charset="0"/>
                        </a:rPr>
                        <a:t>#w~#</a:t>
                      </a:r>
                      <a:r>
                        <a:rPr kumimoji="0" lang="fr-CA" sz="3700" b="0" i="0" u="none" strike="noStrike" cap="none" normalizeH="0" baseline="0" dirty="0">
                          <a:ln>
                            <a:noFill/>
                          </a:ln>
                          <a:solidFill>
                            <a:schemeClr val="tx1"/>
                          </a:solidFill>
                          <a:effectLst/>
                          <a:latin typeface="Coptic1" pitchFamily="2" charset="0"/>
                          <a:cs typeface="Arial" charset="0"/>
                        </a:rPr>
                        <a:t>r# I/#c# </a:t>
                      </a:r>
                      <a:r>
                        <a:rPr kumimoji="0" lang="fr-CA" sz="3700" b="0" i="0" u="none" strike="noStrike" cap="none" normalizeH="0" baseline="0" dirty="0" err="1">
                          <a:ln>
                            <a:noFill/>
                          </a:ln>
                          <a:solidFill>
                            <a:schemeClr val="tx1"/>
                          </a:solidFill>
                          <a:effectLst/>
                          <a:latin typeface="Coptic1" pitchFamily="2" charset="0"/>
                          <a:cs typeface="Arial" charset="0"/>
                        </a:rPr>
                        <a:t>P,#c</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Ten</a:t>
                      </a:r>
                      <a:r>
                        <a:rPr kumimoji="0" lang="fr-CA" sz="3700" b="0" i="0" u="none" strike="noStrike" cap="none" normalizeH="0" baseline="0" dirty="0">
                          <a:ln>
                            <a:noFill/>
                          </a:ln>
                          <a:solidFill>
                            <a:schemeClr val="tx1"/>
                          </a:solidFill>
                          <a:effectLst/>
                          <a:latin typeface="Coptic1" pitchFamily="2" charset="0"/>
                          <a:cs typeface="Arial" charset="0"/>
                        </a:rPr>
                        <a:t>]</a:t>
                      </a:r>
                      <a:r>
                        <a:rPr kumimoji="0" lang="fr-CA" sz="3700" b="0" i="0" u="none" strike="noStrike" cap="none" normalizeH="0" baseline="0">
                          <a:ln>
                            <a:noFill/>
                          </a:ln>
                          <a:solidFill>
                            <a:schemeClr val="tx1"/>
                          </a:solidFill>
                          <a:effectLst/>
                          <a:latin typeface="Coptic1" pitchFamily="2" charset="0"/>
                          <a:cs typeface="Arial" charset="0"/>
                        </a:rPr>
                        <a:t>ho ouoh </a:t>
                      </a:r>
                      <a:r>
                        <a:rPr kumimoji="0" lang="fr-CA" sz="3700" b="0" i="0" u="none" strike="noStrike" cap="none" normalizeH="0" baseline="0" dirty="0" err="1">
                          <a:ln>
                            <a:noFill/>
                          </a:ln>
                          <a:solidFill>
                            <a:schemeClr val="tx1"/>
                          </a:solidFill>
                          <a:effectLst/>
                          <a:latin typeface="Coptic1" pitchFamily="2" charset="0"/>
                          <a:cs typeface="Arial" charset="0"/>
                        </a:rPr>
                        <a:t>tentwbh</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n~tekmeta~gayoc</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pimairwmi</a:t>
                      </a:r>
                      <a:r>
                        <a:rPr kumimoji="0" lang="fr-CA" sz="37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Prions encore Dieu Tout-Puissant, Père de notre Seigneur, Dieu et Sauveur Jésus-Christ. Nous invoquons et nous supplions Ta bonté ô Ami du genre humain;</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a:t>
                      </a:r>
                      <a:endParaRPr kumimoji="0" lang="ar-EG" sz="21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وأيضاً فلنسأل الله ضابط الكل أبا رَبَنا وإلهَنا ومُخلصنا يسوع المسيح، نسأل ونَطلب من صلاحِكَ يا مُحب البشر.</a:t>
                      </a:r>
                      <a:r>
                        <a:rPr kumimoji="0" lang="ar-SA" sz="4300" b="0" i="0" u="none" strike="noStrike" cap="none" normalizeH="0" baseline="0" dirty="0">
                          <a:ln>
                            <a:noFill/>
                          </a:ln>
                          <a:solidFill>
                            <a:schemeClr val="tx1"/>
                          </a:solidFill>
                          <a:effectLst/>
                          <a:latin typeface="Arial" charset="0"/>
                          <a:cs typeface="Arial" charset="0"/>
                        </a:rPr>
                        <a:t> </a:t>
                      </a:r>
                      <a:endParaRPr kumimoji="0" lang="en-CA"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CA"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50300025"/>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99556" name="Group 100"/>
          <p:cNvGraphicFramePr>
            <a:graphicFrameLocks noGrp="1"/>
          </p:cNvGraphicFramePr>
          <p:nvPr>
            <p:extLst>
              <p:ext uri="{D42A27DB-BD31-4B8C-83A1-F6EECF244321}">
                <p14:modId xmlns:p14="http://schemas.microsoft.com/office/powerpoint/2010/main" val="1352272642"/>
              </p:ext>
            </p:extLst>
          </p:nvPr>
        </p:nvGraphicFramePr>
        <p:xfrm>
          <a:off x="0" y="771397"/>
          <a:ext cx="12192000" cy="5876544"/>
        </p:xfrm>
        <a:graphic>
          <a:graphicData uri="http://schemas.openxmlformats.org/drawingml/2006/table">
            <a:tbl>
              <a:tblPr/>
              <a:tblGrid>
                <a:gridCol w="4435813">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3692187">
                  <a:extLst>
                    <a:ext uri="{9D8B030D-6E8A-4147-A177-3AD203B41FA5}">
                      <a16:colId xmlns:a16="http://schemas.microsoft.com/office/drawing/2014/main" val="20002"/>
                    </a:ext>
                  </a:extLst>
                </a:gridCol>
              </a:tblGrid>
              <a:tr h="517956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Arivmeui</a:t>
                      </a:r>
                      <a:r>
                        <a:rPr kumimoji="0" lang="en-US" sz="4300" b="0" i="0" u="none" strike="noStrike" cap="none" normalizeH="0" baseline="0" dirty="0">
                          <a:ln>
                            <a:noFill/>
                          </a:ln>
                          <a:solidFill>
                            <a:schemeClr val="tx1"/>
                          </a:solidFill>
                          <a:effectLst/>
                          <a:latin typeface="Coptic1" pitchFamily="2" charset="0"/>
                          <a:cs typeface="Arial" charset="0"/>
                        </a:rPr>
                        <a:t> P~{</a:t>
                      </a:r>
                      <a:r>
                        <a:rPr kumimoji="0" lang="en-US" sz="4300" b="0" i="0" u="none" strike="noStrike" cap="none" normalizeH="0" baseline="0" dirty="0" err="1">
                          <a:ln>
                            <a:noFill/>
                          </a:ln>
                          <a:solidFill>
                            <a:schemeClr val="tx1"/>
                          </a:solidFill>
                          <a:effectLst/>
                          <a:latin typeface="Coptic1" pitchFamily="2" charset="0"/>
                          <a:cs typeface="Arial" charset="0"/>
                        </a:rPr>
                        <a:t>oic</a:t>
                      </a:r>
                      <a:r>
                        <a:rPr kumimoji="0" lang="en-US" sz="4300" b="0" i="0" u="none" strike="noStrike" cap="none" normalizeH="0" baseline="0" dirty="0">
                          <a:ln>
                            <a:noFill/>
                          </a:ln>
                          <a:solidFill>
                            <a:schemeClr val="tx1"/>
                          </a:solidFill>
                          <a:effectLst/>
                          <a:latin typeface="Coptic1" pitchFamily="2" charset="0"/>
                          <a:cs typeface="Arial" charset="0"/>
                        </a:rPr>
                        <a:t> n~]hir/n/ </a:t>
                      </a:r>
                      <a:r>
                        <a:rPr kumimoji="0" lang="en-US" sz="4300" b="0" i="0" u="none" strike="noStrike" cap="none" normalizeH="0" baseline="0" dirty="0" err="1">
                          <a:ln>
                            <a:noFill/>
                          </a:ln>
                          <a:solidFill>
                            <a:schemeClr val="tx1"/>
                          </a:solidFill>
                          <a:effectLst/>
                          <a:latin typeface="Coptic1" pitchFamily="2" charset="0"/>
                          <a:cs typeface="Arial" charset="0"/>
                        </a:rPr>
                        <a:t>n~te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tekoui</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m~mauatc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eyouab</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n~kayolik</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n~a~poctolik</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n~Ekk~l</a:t>
                      </a:r>
                      <a:r>
                        <a:rPr kumimoji="0" lang="en-US" sz="4300" b="0" i="0" u="none" strike="noStrike" cap="none" normalizeH="0" baseline="0" dirty="0">
                          <a:ln>
                            <a:noFill/>
                          </a:ln>
                          <a:solidFill>
                            <a:schemeClr val="tx1"/>
                          </a:solidFill>
                          <a:effectLst/>
                          <a:latin typeface="Coptic1" pitchFamily="2" charset="0"/>
                          <a:cs typeface="Arial" charset="0"/>
                        </a:rPr>
                        <a:t>/</a:t>
                      </a:r>
                      <a:r>
                        <a:rPr kumimoji="0" lang="en-US" sz="4300" b="0" i="0" u="none" strike="noStrike" cap="none" normalizeH="0" baseline="0" dirty="0" err="1">
                          <a:ln>
                            <a:noFill/>
                          </a:ln>
                          <a:solidFill>
                            <a:schemeClr val="tx1"/>
                          </a:solidFill>
                          <a:effectLst/>
                          <a:latin typeface="Coptic1" pitchFamily="2" charset="0"/>
                          <a:cs typeface="Arial" charset="0"/>
                        </a:rPr>
                        <a:t>cia</a:t>
                      </a:r>
                      <a:r>
                        <a:rPr kumimoji="0" lang="en-US" sz="43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prêtre :</a:t>
                      </a:r>
                      <a:endParaRPr kumimoji="0" lang="en-CA"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Souviens-Toi Seigneur, de la paix de Ton église, une, unique, sainte, universelle et apostolique.</a:t>
                      </a:r>
                      <a:endParaRPr kumimoji="0" lang="en-US" sz="3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Arial" charset="0"/>
                        </a:rPr>
                        <a:t>الكاهن :</a:t>
                      </a:r>
                      <a:endParaRPr kumimoji="0" lang="ar-EG"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cs typeface="Arial" pitchFamily="34" charset="0"/>
                        </a:rPr>
                        <a:t> </a:t>
                      </a:r>
                      <a:r>
                        <a:rPr kumimoji="0" lang="ar-SA" sz="4800" b="0" i="0" u="none" strike="noStrike" cap="none" normalizeH="0" baseline="0" dirty="0">
                          <a:ln>
                            <a:noFill/>
                          </a:ln>
                          <a:solidFill>
                            <a:schemeClr val="tx1"/>
                          </a:solidFill>
                          <a:effectLst/>
                          <a:latin typeface="Arial" charset="0"/>
                          <a:cs typeface="Arial" charset="0"/>
                        </a:rPr>
                        <a:t>أذكر يا رب سلام كنيستِكَ الواحدة الوحيدة المقدّسة الجامعة الرسولية.</a:t>
                      </a:r>
                      <a:endParaRPr kumimoji="0" lang="en-US" sz="36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Tableau 1">
            <a:extLst>
              <a:ext uri="{FF2B5EF4-FFF2-40B4-BE49-F238E27FC236}">
                <a16:creationId xmlns:a16="http://schemas.microsoft.com/office/drawing/2014/main" id="{8F5353DD-1042-4A06-A850-3F2545961E12}"/>
              </a:ext>
            </a:extLst>
          </p:cNvPr>
          <p:cNvGraphicFramePr>
            <a:graphicFrameLocks noGrp="1"/>
          </p:cNvGraphicFramePr>
          <p:nvPr/>
        </p:nvGraphicFramePr>
        <p:xfrm>
          <a:off x="2107195" y="131747"/>
          <a:ext cx="8128000" cy="39624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05122782"/>
                    </a:ext>
                  </a:extLst>
                </a:gridCol>
              </a:tblGrid>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err="1">
                          <a:latin typeface="Arial" charset="0"/>
                        </a:rPr>
                        <a:t>Oraison</a:t>
                      </a:r>
                      <a:r>
                        <a:rPr lang="en-US" sz="2000" b="0" dirty="0">
                          <a:latin typeface="Arial" charset="0"/>
                        </a:rPr>
                        <a:t> pour la </a:t>
                      </a:r>
                      <a:r>
                        <a:rPr lang="en-US" sz="2000" b="0" dirty="0" err="1">
                          <a:latin typeface="Arial" charset="0"/>
                        </a:rPr>
                        <a:t>paix</a:t>
                      </a:r>
                      <a:endParaRPr lang="en-US" sz="2000" b="0" dirty="0">
                        <a:latin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9304290"/>
                  </a:ext>
                </a:extLst>
              </a:tr>
            </a:tbl>
          </a:graphicData>
        </a:graphic>
      </p:graphicFrame>
    </p:spTree>
    <p:extLst>
      <p:ext uri="{BB962C8B-B14F-4D97-AF65-F5344CB8AC3E}">
        <p14:creationId xmlns:p14="http://schemas.microsoft.com/office/powerpoint/2010/main" val="3018833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89784" name="Group 56"/>
          <p:cNvGraphicFramePr>
            <a:graphicFrameLocks noGrp="1"/>
          </p:cNvGraphicFramePr>
          <p:nvPr/>
        </p:nvGraphicFramePr>
        <p:xfrm>
          <a:off x="0" y="358506"/>
          <a:ext cx="12192000" cy="5786228"/>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830692522"/>
                    </a:ext>
                  </a:extLst>
                </a:gridCol>
              </a:tblGrid>
              <a:tr h="2443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pitchFamily="34" charset="0"/>
                        </a:rPr>
                        <a:t>Salut à l’Église,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pitchFamily="34" charset="0"/>
                        </a:rPr>
                        <a:t>la maison des anges.</a:t>
                      </a:r>
                      <a:br>
                        <a:rPr kumimoji="0" lang="fr-FR" sz="3200" b="0" i="0" u="none" strike="noStrike" cap="none" normalizeH="0" baseline="0" dirty="0">
                          <a:ln>
                            <a:noFill/>
                          </a:ln>
                          <a:solidFill>
                            <a:srgbClr val="FFFFFF"/>
                          </a:solidFill>
                          <a:effectLst/>
                          <a:latin typeface="Arial" charset="0"/>
                          <a:cs typeface="Arial" pitchFamily="34" charset="0"/>
                        </a:rPr>
                      </a:br>
                      <a:r>
                        <a:rPr kumimoji="0" lang="fr-FR" sz="3200" b="0" i="0" u="none" strike="noStrike" cap="none" normalizeH="0" baseline="0" dirty="0">
                          <a:ln>
                            <a:noFill/>
                          </a:ln>
                          <a:solidFill>
                            <a:srgbClr val="FFFFFF"/>
                          </a:solidFill>
                          <a:effectLst/>
                          <a:latin typeface="Arial" charset="0"/>
                          <a:cs typeface="Arial" pitchFamily="34" charset="0"/>
                        </a:rPr>
                        <a:t>Salut à la Vierge,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pitchFamily="34" charset="0"/>
                        </a:rPr>
                        <a:t>qui a enfanté notre Sauveur.</a:t>
                      </a:r>
                      <a:endParaRPr kumimoji="0" lang="en-US" sz="3200" b="0" i="0" u="none" strike="noStrike" cap="none" normalizeH="0" baseline="0" dirty="0">
                        <a:ln>
                          <a:noFill/>
                        </a:ln>
                        <a:solidFill>
                          <a:srgbClr val="FFFFFF"/>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للكنيسة</a:t>
                      </a:r>
                      <a:r>
                        <a:rPr kumimoji="0" lang="ar-EG" sz="3700" b="0" i="0" u="none" strike="noStrike" cap="none" normalizeH="0" baseline="0" dirty="0">
                          <a:ln>
                            <a:noFill/>
                          </a:ln>
                          <a:solidFill>
                            <a:srgbClr val="FFFFFF"/>
                          </a:solidFill>
                          <a:effectLst/>
                          <a:latin typeface="Arial" charset="0"/>
                          <a:cs typeface="Arial" charset="0"/>
                        </a:rPr>
                        <a:t>،</a:t>
                      </a:r>
                      <a:endParaRPr kumimoji="0" lang="fr-FR"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r-FR" altLang="zh-CN" sz="3700" b="0" i="0" u="none" strike="noStrike" cap="none" normalizeH="0" baseline="0" dirty="0">
                          <a:ln>
                            <a:noFill/>
                          </a:ln>
                          <a:solidFill>
                            <a:srgbClr val="FFFFFF"/>
                          </a:solidFill>
                          <a:effectLst/>
                          <a:latin typeface="Arial" charset="0"/>
                          <a:cs typeface="Arial" charset="0"/>
                        </a:rPr>
                        <a:t> </a:t>
                      </a:r>
                      <a:r>
                        <a:rPr kumimoji="0" lang="ar-SA" altLang="zh-CN" sz="3700" b="0" i="0" u="none" strike="noStrike" cap="none" normalizeH="0" baseline="0" dirty="0">
                          <a:ln>
                            <a:noFill/>
                          </a:ln>
                          <a:solidFill>
                            <a:srgbClr val="FFFFFF"/>
                          </a:solidFill>
                          <a:effectLst/>
                          <a:latin typeface="Arial" charset="0"/>
                          <a:cs typeface="Arial" charset="0"/>
                        </a:rPr>
                        <a:t>بيت الملائكة</a:t>
                      </a:r>
                      <a:r>
                        <a:rPr kumimoji="0" lang="fr-FR" altLang="zh-CN" sz="3700" b="0" i="0" u="none" strike="noStrike" cap="none" normalizeH="0" baseline="0" dirty="0">
                          <a:ln>
                            <a:noFill/>
                          </a:ln>
                          <a:solidFill>
                            <a:srgbClr val="FFFFFF"/>
                          </a:solidFill>
                          <a:effectLst/>
                          <a:latin typeface="Arial" charset="0"/>
                          <a:cs typeface="Arial" charset="0"/>
                        </a:rPr>
                        <a:t>.</a:t>
                      </a:r>
                      <a:endParaRPr kumimoji="0" lang="ar-EG"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 السلام للعذراء</a:t>
                      </a:r>
                      <a:r>
                        <a:rPr kumimoji="0" lang="ar-EG" sz="3700" b="0" i="0" u="none" strike="noStrike" cap="none" normalizeH="0" baseline="0" dirty="0">
                          <a:ln>
                            <a:noFill/>
                          </a:ln>
                          <a:solidFill>
                            <a:srgbClr val="FFFFFF"/>
                          </a:solidFill>
                          <a:effectLst/>
                          <a:latin typeface="Arial" charset="0"/>
                          <a:cs typeface="Arial" charset="0"/>
                        </a:rPr>
                        <a:t>،</a:t>
                      </a:r>
                      <a:br>
                        <a:rPr kumimoji="0" lang="fr-FR"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a:ln>
                            <a:noFill/>
                          </a:ln>
                          <a:solidFill>
                            <a:srgbClr val="FFFFFF"/>
                          </a:solidFill>
                          <a:effectLst/>
                          <a:latin typeface="Arial" charset="0"/>
                          <a:cs typeface="Arial" charset="0"/>
                        </a:rPr>
                        <a:t>التي وَلَدَتْ مُخَلِّصنا</a:t>
                      </a:r>
                      <a:r>
                        <a:rPr kumimoji="0" lang="ar-EG" sz="3700" b="0" i="0" u="none" strike="noStrike" cap="none" normalizeH="0" baseline="0" dirty="0">
                          <a:ln>
                            <a:noFill/>
                          </a:ln>
                          <a:solidFill>
                            <a:srgbClr val="FFFFFF"/>
                          </a:solidFill>
                          <a:effectLst/>
                          <a:latin typeface="Arial" charset="0"/>
                          <a:cs typeface="Arial" charset="0"/>
                        </a:rPr>
                        <a:t>.</a:t>
                      </a:r>
                      <a:endParaRPr kumimoji="0" lang="ar-EG" altLang="zh-CN" sz="3700" b="0" i="0" u="none" strike="noStrike" cap="none" normalizeH="0" baseline="0" dirty="0">
                        <a:ln>
                          <a:noFill/>
                        </a:ln>
                        <a:solidFill>
                          <a:srgbClr val="FFFFFF"/>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Ekk~l</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cia</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p~/</a:t>
                      </a:r>
                      <a:r>
                        <a:rPr kumimoji="0" lang="en-US" sz="5300" b="0" i="0" u="none" strike="noStrike" cap="none" normalizeH="0" baseline="0" dirty="0" err="1">
                          <a:ln>
                            <a:noFill/>
                          </a:ln>
                          <a:solidFill>
                            <a:srgbClr val="FFFF00"/>
                          </a:solidFill>
                          <a:effectLst/>
                          <a:latin typeface="Coptic1" pitchFamily="2" charset="0"/>
                          <a:cs typeface="Arial" charset="0"/>
                        </a:rPr>
                        <a:t>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niaggeloc</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Paryenoc</a:t>
                      </a:r>
                      <a:r>
                        <a:rPr kumimoji="0" lang="en-US" sz="5300" b="0" i="0" u="none" strike="noStrike" cap="none" normalizeH="0" baseline="0" dirty="0">
                          <a:ln>
                            <a:noFill/>
                          </a:ln>
                          <a:solidFill>
                            <a:srgbClr val="FFFF00"/>
                          </a:solidFill>
                          <a:effectLst/>
                          <a:latin typeface="Coptic1" pitchFamily="2" charset="0"/>
                          <a:cs typeface="Arial" charset="0"/>
                        </a:rPr>
                        <a:t>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etacmec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PenCwt</a:t>
                      </a:r>
                      <a:r>
                        <a:rPr kumimoji="0" lang="en-US" sz="5300" b="0" i="0" u="none" strike="noStrike" cap="none" normalizeH="0" baseline="0" dirty="0">
                          <a:ln>
                            <a:noFill/>
                          </a:ln>
                          <a:solidFill>
                            <a:srgbClr val="FFFF00"/>
                          </a:solidFill>
                          <a:effectLst/>
                          <a:latin typeface="Coptic1" pitchFamily="2" charset="0"/>
                          <a:cs typeface="Arial" charset="0"/>
                        </a:rPr>
                        <a:t>/r.</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00489" name="Group 9"/>
          <p:cNvGraphicFramePr>
            <a:graphicFrameLocks noGrp="1"/>
          </p:cNvGraphicFramePr>
          <p:nvPr/>
        </p:nvGraphicFramePr>
        <p:xfrm>
          <a:off x="203200" y="1152525"/>
          <a:ext cx="11582400" cy="2590800"/>
        </p:xfrm>
        <a:graphic>
          <a:graphicData uri="http://schemas.openxmlformats.org/drawingml/2006/table">
            <a:tbl>
              <a:tblPr/>
              <a:tblGrid>
                <a:gridCol w="11582400">
                  <a:extLst>
                    <a:ext uri="{9D8B030D-6E8A-4147-A177-3AD203B41FA5}">
                      <a16:colId xmlns:a16="http://schemas.microsoft.com/office/drawing/2014/main" val="20000"/>
                    </a:ext>
                  </a:extLst>
                </a:gridCol>
              </a:tblGrid>
              <a:tr h="2590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3600" b="0" i="0" u="none" strike="noStrike" cap="none" normalizeH="0" baseline="0">
                        <a:ln>
                          <a:noFill/>
                        </a:ln>
                        <a:solidFill>
                          <a:schemeClr val="tx1"/>
                        </a:solidFill>
                        <a:effectLst/>
                        <a:latin typeface="Arial" charset="0"/>
                        <a:cs typeface="Arial" charset="0"/>
                      </a:endParaRPr>
                    </a:p>
                  </a:txBody>
                  <a:tcPr marL="121920" marR="12192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109">
            <a:extLst>
              <a:ext uri="{FF2B5EF4-FFF2-40B4-BE49-F238E27FC236}">
                <a16:creationId xmlns:a16="http://schemas.microsoft.com/office/drawing/2014/main" id="{EBE4BA66-BD1A-4431-8CE6-078D1A15891B}"/>
              </a:ext>
            </a:extLst>
          </p:cNvPr>
          <p:cNvGraphicFramePr>
            <a:graphicFrameLocks noGrp="1"/>
          </p:cNvGraphicFramePr>
          <p:nvPr/>
        </p:nvGraphicFramePr>
        <p:xfrm>
          <a:off x="0" y="75564"/>
          <a:ext cx="12192000" cy="6321552"/>
        </p:xfrm>
        <a:graphic>
          <a:graphicData uri="http://schemas.openxmlformats.org/drawingml/2006/table">
            <a:tbl>
              <a:tblPr/>
              <a:tblGrid>
                <a:gridCol w="4241527">
                  <a:extLst>
                    <a:ext uri="{9D8B030D-6E8A-4147-A177-3AD203B41FA5}">
                      <a16:colId xmlns:a16="http://schemas.microsoft.com/office/drawing/2014/main" val="20000"/>
                    </a:ext>
                  </a:extLst>
                </a:gridCol>
                <a:gridCol w="4363065">
                  <a:extLst>
                    <a:ext uri="{9D8B030D-6E8A-4147-A177-3AD203B41FA5}">
                      <a16:colId xmlns:a16="http://schemas.microsoft.com/office/drawing/2014/main" val="20001"/>
                    </a:ext>
                  </a:extLst>
                </a:gridCol>
                <a:gridCol w="3587408">
                  <a:extLst>
                    <a:ext uri="{9D8B030D-6E8A-4147-A177-3AD203B41FA5}">
                      <a16:colId xmlns:a16="http://schemas.microsoft.com/office/drawing/2014/main" val="20002"/>
                    </a:ext>
                  </a:extLst>
                </a:gridCol>
              </a:tblGrid>
              <a:tr h="632155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err="1">
                          <a:ln>
                            <a:noFill/>
                          </a:ln>
                          <a:solidFill>
                            <a:srgbClr val="FF9900"/>
                          </a:solidFill>
                          <a:effectLst/>
                          <a:latin typeface="Coptic1" pitchFamily="2" charset="0"/>
                          <a:cs typeface="Arial" charset="0"/>
                        </a:rPr>
                        <a:t>Pidia~kwn</a:t>
                      </a:r>
                      <a:r>
                        <a:rPr kumimoji="0" lang="fr-CA" sz="28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P~roceuxacye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u~per</a:t>
                      </a:r>
                      <a:r>
                        <a:rPr kumimoji="0" lang="en-US" sz="3700" b="0" i="0" u="none" strike="noStrike" cap="none" normalizeH="0" baseline="0" dirty="0">
                          <a:ln>
                            <a:noFill/>
                          </a:ln>
                          <a:solidFill>
                            <a:schemeClr val="tx1"/>
                          </a:solidFill>
                          <a:effectLst/>
                          <a:latin typeface="Coptic1" pitchFamily="2" charset="0"/>
                          <a:cs typeface="Arial" charset="0"/>
                        </a:rPr>
                        <a:t> t/c </a:t>
                      </a:r>
                      <a:r>
                        <a:rPr kumimoji="0" lang="en-US" sz="3700" b="0" i="0" u="none" strike="noStrike" cap="none" normalizeH="0" baseline="0" dirty="0" err="1">
                          <a:ln>
                            <a:noFill/>
                          </a:ln>
                          <a:solidFill>
                            <a:schemeClr val="tx1"/>
                          </a:solidFill>
                          <a:effectLst/>
                          <a:latin typeface="Coptic1" pitchFamily="2" charset="0"/>
                          <a:cs typeface="Arial" charset="0"/>
                        </a:rPr>
                        <a:t>i~r</a:t>
                      </a:r>
                      <a:r>
                        <a:rPr kumimoji="0" lang="en-US" sz="3700" b="0" i="0" u="none" strike="noStrike" cap="none" normalizeH="0" baseline="0" dirty="0">
                          <a:ln>
                            <a:noFill/>
                          </a:ln>
                          <a:solidFill>
                            <a:schemeClr val="tx1"/>
                          </a:solidFill>
                          <a:effectLst/>
                          <a:latin typeface="Coptic1" pitchFamily="2" charset="0"/>
                          <a:cs typeface="Arial" charset="0"/>
                        </a:rPr>
                        <a:t>/n/c t/c </a:t>
                      </a:r>
                      <a:r>
                        <a:rPr kumimoji="0" lang="en-US" sz="3700" b="0" i="0" u="none" strike="noStrike" cap="none" normalizeH="0" baseline="0" dirty="0" err="1">
                          <a:ln>
                            <a:noFill/>
                          </a:ln>
                          <a:solidFill>
                            <a:schemeClr val="tx1"/>
                          </a:solidFill>
                          <a:effectLst/>
                          <a:latin typeface="Coptic1" pitchFamily="2" charset="0"/>
                          <a:cs typeface="Arial" charset="0"/>
                        </a:rPr>
                        <a:t>a~giac</a:t>
                      </a:r>
                      <a:r>
                        <a:rPr kumimoji="0" lang="en-US" sz="3700" b="0" i="0" u="none" strike="noStrike" cap="none" normalizeH="0" baseline="0" dirty="0">
                          <a:ln>
                            <a:noFill/>
                          </a:ln>
                          <a:solidFill>
                            <a:schemeClr val="tx1"/>
                          </a:solidFill>
                          <a:effectLst/>
                          <a:latin typeface="Coptic1" pitchFamily="2" charset="0"/>
                          <a:cs typeface="Arial" charset="0"/>
                        </a:rPr>
                        <a:t> mon/c </a:t>
                      </a:r>
                      <a:r>
                        <a:rPr kumimoji="0" lang="en-US" sz="3700" b="0" i="0" u="none" strike="noStrike" cap="none" normalizeH="0" baseline="0" dirty="0" err="1">
                          <a:ln>
                            <a:noFill/>
                          </a:ln>
                          <a:solidFill>
                            <a:schemeClr val="tx1"/>
                          </a:solidFill>
                          <a:effectLst/>
                          <a:latin typeface="Coptic1" pitchFamily="2" charset="0"/>
                          <a:cs typeface="Arial" charset="0"/>
                        </a:rPr>
                        <a:t>kayolik</a:t>
                      </a:r>
                      <a:r>
                        <a:rPr kumimoji="0" lang="en-US" sz="3700" b="0" i="0" u="none" strike="noStrike" cap="none" normalizeH="0" baseline="0" dirty="0">
                          <a:ln>
                            <a:noFill/>
                          </a:ln>
                          <a:solidFill>
                            <a:schemeClr val="tx1"/>
                          </a:solidFill>
                          <a:effectLst/>
                          <a:latin typeface="Coptic1" pitchFamily="2" charset="0"/>
                          <a:cs typeface="Arial" charset="0"/>
                        </a:rPr>
                        <a:t>/c </a:t>
                      </a:r>
                      <a:r>
                        <a:rPr kumimoji="0" lang="en-US" sz="3700" b="0" i="0" u="none" strike="noStrike" cap="none" normalizeH="0" baseline="0" dirty="0" err="1">
                          <a:ln>
                            <a:noFill/>
                          </a:ln>
                          <a:solidFill>
                            <a:schemeClr val="tx1"/>
                          </a:solidFill>
                          <a:effectLst/>
                          <a:latin typeface="Coptic1" pitchFamily="2" charset="0"/>
                          <a:cs typeface="Arial" charset="0"/>
                        </a:rPr>
                        <a:t>ke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a~poctolik</a:t>
                      </a:r>
                      <a:r>
                        <a:rPr kumimoji="0" lang="en-US" sz="3700" b="0" i="0" u="none" strike="noStrike" cap="none" normalizeH="0" baseline="0" dirty="0">
                          <a:ln>
                            <a:noFill/>
                          </a:ln>
                          <a:solidFill>
                            <a:schemeClr val="tx1"/>
                          </a:solidFill>
                          <a:effectLst/>
                          <a:latin typeface="Coptic1" pitchFamily="2" charset="0"/>
                          <a:cs typeface="Arial" charset="0"/>
                        </a:rPr>
                        <a:t>/c </a:t>
                      </a:r>
                      <a:r>
                        <a:rPr kumimoji="0" lang="en-US" sz="3700" b="0" i="0" u="none" strike="noStrike" cap="none" normalizeH="0" baseline="0" dirty="0" err="1">
                          <a:ln>
                            <a:noFill/>
                          </a:ln>
                          <a:solidFill>
                            <a:schemeClr val="tx1"/>
                          </a:solidFill>
                          <a:effectLst/>
                          <a:latin typeface="Coptic1" pitchFamily="2" charset="0"/>
                          <a:cs typeface="Arial" charset="0"/>
                        </a:rPr>
                        <a:t>oryodoxou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tou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yeou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Ekk~l</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cia~c</a:t>
                      </a:r>
                      <a:r>
                        <a:rPr kumimoji="0" lang="en-US" sz="3700" b="0" i="0" u="none" strike="noStrike" cap="none" normalizeH="0" baseline="0" dirty="0">
                          <a:ln>
                            <a:noFill/>
                          </a:ln>
                          <a:solidFill>
                            <a:schemeClr val="tx1"/>
                          </a:solidFill>
                          <a:effectLst/>
                          <a:latin typeface="Coptic1" pitchFamily="2" charset="0"/>
                          <a:cs typeface="Arial" charset="0"/>
                        </a:rPr>
                        <a:t>.</a:t>
                      </a:r>
                      <a:endParaRPr kumimoji="0" lang="ar-EG" sz="37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ar-EG" sz="2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Pilaoc</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4300" b="0" i="0" u="none" strike="noStrike" cap="none" normalizeH="0" baseline="0" dirty="0" err="1">
                          <a:ln>
                            <a:noFill/>
                          </a:ln>
                          <a:solidFill>
                            <a:schemeClr val="tx1"/>
                          </a:solidFill>
                          <a:effectLst/>
                          <a:latin typeface="Coptic1" pitchFamily="2" charset="0"/>
                          <a:cs typeface="Arial" charset="0"/>
                        </a:rPr>
                        <a:t>Kurie</a:t>
                      </a:r>
                      <a:r>
                        <a:rPr kumimoji="0" lang="fr-FR" sz="4300" b="0" i="0" u="none" strike="noStrike" cap="none" normalizeH="0" baseline="0" dirty="0">
                          <a:ln>
                            <a:noFill/>
                          </a:ln>
                          <a:solidFill>
                            <a:schemeClr val="tx1"/>
                          </a:solidFill>
                          <a:effectLst/>
                          <a:latin typeface="Coptic1" pitchFamily="2" charset="0"/>
                          <a:cs typeface="Arial" charset="0"/>
                        </a:rPr>
                        <a:t>~ </a:t>
                      </a:r>
                      <a:r>
                        <a:rPr kumimoji="0" lang="fr-FR" sz="4300" b="0" i="0" u="none" strike="noStrike" cap="none" normalizeH="0" baseline="0" dirty="0" err="1">
                          <a:ln>
                            <a:noFill/>
                          </a:ln>
                          <a:solidFill>
                            <a:schemeClr val="tx1"/>
                          </a:solidFill>
                          <a:effectLst/>
                          <a:latin typeface="Coptic1" pitchFamily="2" charset="0"/>
                          <a:cs typeface="Arial" charset="0"/>
                        </a:rPr>
                        <a:t>e~le</a:t>
                      </a:r>
                      <a:r>
                        <a:rPr kumimoji="0" lang="fr-FR" sz="4300" b="0" i="0" u="none" strike="noStrike" cap="none" normalizeH="0" baseline="0" dirty="0">
                          <a:ln>
                            <a:noFill/>
                          </a:ln>
                          <a:solidFill>
                            <a:schemeClr val="tx1"/>
                          </a:solidFill>
                          <a:effectLst/>
                          <a:latin typeface="Coptic1" pitchFamily="2" charset="0"/>
                          <a:cs typeface="Arial" charset="0"/>
                        </a:rPr>
                        <a:t>/~con.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diacre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Priez pour la paix de l’église orthodoxe de Dieu, une, sainte, universelle, et apostolique.</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peuple :</a:t>
                      </a:r>
                      <a:endParaRPr kumimoji="0" lang="ar-EG"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Pitié Seigneur.</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33"/>
                          </a:solidFill>
                          <a:effectLst/>
                          <a:latin typeface="Arial" charset="0"/>
                          <a:cs typeface="Times New Roman" pitchFamily="18"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صلوا من أجل سلام كنيسَة الله الواحدة المقدّسة الجامعة </a:t>
                      </a:r>
                      <a:r>
                        <a:rPr kumimoji="0" lang="ar-SA" sz="3700" b="0" i="0" u="none" strike="noStrike" cap="none" normalizeH="0" baseline="0" dirty="0" err="1">
                          <a:ln>
                            <a:noFill/>
                          </a:ln>
                          <a:solidFill>
                            <a:schemeClr val="tx1"/>
                          </a:solidFill>
                          <a:effectLst/>
                          <a:latin typeface="Arial" charset="0"/>
                          <a:cs typeface="Arial" charset="0"/>
                        </a:rPr>
                        <a:t>الرسولية</a:t>
                      </a:r>
                      <a:r>
                        <a:rPr kumimoji="0" lang="ar-SA" sz="3700" b="0" i="0" u="none" strike="noStrike" cap="none" normalizeH="0" baseline="0" dirty="0">
                          <a:ln>
                            <a:noFill/>
                          </a:ln>
                          <a:solidFill>
                            <a:schemeClr val="tx1"/>
                          </a:solidFill>
                          <a:effectLst/>
                          <a:latin typeface="Arial" charset="0"/>
                          <a:cs typeface="Arial" charset="0"/>
                        </a:rPr>
                        <a:t> الأرثوذكسية</a:t>
                      </a:r>
                      <a:endParaRPr kumimoji="0" lang="en-US"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9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9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9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9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19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يا ربُ ارحم.</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4055849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4449" name="Group 97"/>
          <p:cNvGraphicFramePr>
            <a:graphicFrameLocks noGrp="1"/>
          </p:cNvGraphicFramePr>
          <p:nvPr>
            <p:ph type="tbl" idx="1"/>
          </p:nvPr>
        </p:nvGraphicFramePr>
        <p:xfrm>
          <a:off x="0" y="138349"/>
          <a:ext cx="12192000" cy="6870192"/>
        </p:xfrm>
        <a:graphic>
          <a:graphicData uri="http://schemas.openxmlformats.org/drawingml/2006/table">
            <a:tbl>
              <a:tblPr/>
              <a:tblGrid>
                <a:gridCol w="4245583">
                  <a:extLst>
                    <a:ext uri="{9D8B030D-6E8A-4147-A177-3AD203B41FA5}">
                      <a16:colId xmlns:a16="http://schemas.microsoft.com/office/drawing/2014/main" val="980968862"/>
                    </a:ext>
                  </a:extLst>
                </a:gridCol>
                <a:gridCol w="4383932">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687019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Coptic1" pitchFamily="2" charset="0"/>
                          <a:cs typeface="Arial" charset="0"/>
                        </a:rPr>
                        <a:t>Piou/b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err="1">
                          <a:ln>
                            <a:noFill/>
                          </a:ln>
                          <a:solidFill>
                            <a:schemeClr val="tx1"/>
                          </a:solidFill>
                          <a:effectLst/>
                          <a:latin typeface="Coptic1" pitchFamily="2" charset="0"/>
                          <a:cs typeface="Arial" charset="0"/>
                        </a:rPr>
                        <a:t>Yai</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etsop</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icjen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aur</a:t>
                      </a:r>
                      <a:r>
                        <a:rPr kumimoji="0" lang="fr-CA" sz="3700" b="0" i="0" u="none" strike="noStrike" cap="none" normalizeH="0" baseline="0" dirty="0">
                          <a:ln>
                            <a:noFill/>
                          </a:ln>
                          <a:solidFill>
                            <a:schemeClr val="tx1"/>
                          </a:solidFill>
                          <a:effectLst/>
                          <a:latin typeface="Coptic1" pitchFamily="2" charset="0"/>
                          <a:cs typeface="Arial" charset="0"/>
                        </a:rPr>
                        <a:t>/</a:t>
                      </a:r>
                      <a:r>
                        <a:rPr kumimoji="0" lang="fr-CA" sz="3700" b="0" i="0" u="none" strike="noStrike" cap="none" normalizeH="0" baseline="0" dirty="0" err="1">
                          <a:ln>
                            <a:noFill/>
                          </a:ln>
                          <a:solidFill>
                            <a:schemeClr val="tx1"/>
                          </a:solidFill>
                          <a:effectLst/>
                          <a:latin typeface="Coptic1" pitchFamily="2" charset="0"/>
                          <a:cs typeface="Arial" charset="0"/>
                        </a:rPr>
                        <a:t>jc</a:t>
                      </a:r>
                      <a:r>
                        <a:rPr kumimoji="0" lang="fr-CA" sz="3700" b="0" i="0" u="none" strike="noStrike" cap="none" normalizeH="0" baseline="0" dirty="0">
                          <a:ln>
                            <a:noFill/>
                          </a:ln>
                          <a:solidFill>
                            <a:schemeClr val="tx1"/>
                          </a:solidFill>
                          <a:effectLst/>
                          <a:latin typeface="Coptic1" pitchFamily="2" charset="0"/>
                          <a:cs typeface="Arial" charset="0"/>
                        </a:rPr>
                        <a:t> n~]</a:t>
                      </a:r>
                      <a:r>
                        <a:rPr kumimoji="0" lang="fr-CA" sz="3700" b="0" i="0" u="none" strike="noStrike" cap="none" normalizeH="0" baseline="0" dirty="0" err="1">
                          <a:ln>
                            <a:noFill/>
                          </a:ln>
                          <a:solidFill>
                            <a:schemeClr val="tx1"/>
                          </a:solidFill>
                          <a:effectLst/>
                          <a:latin typeface="Coptic1" pitchFamily="2" charset="0"/>
                          <a:cs typeface="Arial" charset="0"/>
                        </a:rPr>
                        <a:t>oikoumen</a:t>
                      </a:r>
                      <a:r>
                        <a:rPr kumimoji="0" lang="fr-CA" sz="3700" b="0" i="0" u="none" strike="noStrike" cap="none" normalizeH="0" baseline="0" dirty="0">
                          <a:ln>
                            <a:noFill/>
                          </a:ln>
                          <a:solidFill>
                            <a:schemeClr val="tx1"/>
                          </a:solidFill>
                          <a:effectLst/>
                          <a:latin typeface="Coptic1" pitchFamily="2" charset="0"/>
                          <a:cs typeface="Arial" charset="0"/>
                        </a:rPr>
                        <a:t>/ sa </a:t>
                      </a:r>
                      <a:r>
                        <a:rPr kumimoji="0" lang="fr-CA" sz="3700" b="0" i="0" u="none" strike="noStrike" cap="none" normalizeH="0" baseline="0" dirty="0" err="1">
                          <a:ln>
                            <a:noFill/>
                          </a:ln>
                          <a:solidFill>
                            <a:schemeClr val="tx1"/>
                          </a:solidFill>
                          <a:effectLst/>
                          <a:latin typeface="Coptic1" pitchFamily="2" charset="0"/>
                          <a:cs typeface="Arial" charset="0"/>
                        </a:rPr>
                        <a:t>aur</a:t>
                      </a:r>
                      <a:r>
                        <a:rPr kumimoji="0" lang="fr-CA" sz="3700" b="0" i="0" u="none" strike="noStrike" cap="none" normalizeH="0" baseline="0" dirty="0">
                          <a:ln>
                            <a:noFill/>
                          </a:ln>
                          <a:solidFill>
                            <a:schemeClr val="tx1"/>
                          </a:solidFill>
                          <a:effectLst/>
                          <a:latin typeface="Coptic1" pitchFamily="2" charset="0"/>
                          <a:cs typeface="Arial" charset="0"/>
                        </a:rPr>
                        <a:t>/</a:t>
                      </a:r>
                      <a:r>
                        <a:rPr kumimoji="0" lang="fr-CA" sz="3700" b="0" i="0" u="none" strike="noStrike" cap="none" normalizeH="0" baseline="0" dirty="0" err="1">
                          <a:ln>
                            <a:noFill/>
                          </a:ln>
                          <a:solidFill>
                            <a:schemeClr val="tx1"/>
                          </a:solidFill>
                          <a:effectLst/>
                          <a:latin typeface="Coptic1" pitchFamily="2" charset="0"/>
                          <a:cs typeface="Arial" charset="0"/>
                        </a:rPr>
                        <a:t>jc</a:t>
                      </a:r>
                      <a:r>
                        <a:rPr kumimoji="0" lang="fr-CA" sz="3700" b="0" i="0" u="none" strike="noStrike" cap="none" normalizeH="0" baseline="0" dirty="0">
                          <a:ln>
                            <a:noFill/>
                          </a:ln>
                          <a:solidFill>
                            <a:schemeClr val="tx1"/>
                          </a:solidFill>
                          <a:effectLst/>
                          <a:latin typeface="Coptic1" pitchFamily="2" charset="0"/>
                          <a:cs typeface="Arial" charset="0"/>
                        </a:rPr>
                        <a:t> : </a:t>
                      </a:r>
                      <a:r>
                        <a:rPr lang="fr-FR" sz="3700" kern="1200" dirty="0" err="1">
                          <a:solidFill>
                            <a:schemeClr val="tx1"/>
                          </a:solidFill>
                          <a:effectLst/>
                          <a:latin typeface="Coptic1" pitchFamily="2" charset="0"/>
                          <a:ea typeface="+mn-ea"/>
                          <a:cs typeface="+mn-cs"/>
                        </a:rPr>
                        <a:t>Nilaoc</a:t>
                      </a:r>
                      <a:r>
                        <a:rPr lang="fr-FR" sz="3700" kern="1200" dirty="0">
                          <a:solidFill>
                            <a:schemeClr val="tx1"/>
                          </a:solidFill>
                          <a:effectLst/>
                          <a:latin typeface="Coptic1" pitchFamily="2" charset="0"/>
                          <a:ea typeface="+mn-ea"/>
                          <a:cs typeface="+mn-cs"/>
                        </a:rPr>
                        <a:t> t/</a:t>
                      </a:r>
                      <a:r>
                        <a:rPr lang="fr-FR" sz="3700" kern="1200" dirty="0" err="1">
                          <a:solidFill>
                            <a:schemeClr val="tx1"/>
                          </a:solidFill>
                          <a:effectLst/>
                          <a:latin typeface="Coptic1" pitchFamily="2" charset="0"/>
                          <a:ea typeface="+mn-ea"/>
                          <a:cs typeface="+mn-cs"/>
                        </a:rPr>
                        <a:t>rou</a:t>
                      </a:r>
                      <a:r>
                        <a:rPr lang="fr-FR" sz="3700" kern="1200" dirty="0">
                          <a:solidFill>
                            <a:schemeClr val="tx1"/>
                          </a:solidFill>
                          <a:effectLst/>
                          <a:latin typeface="Coptic1" pitchFamily="2" charset="0"/>
                          <a:ea typeface="+mn-ea"/>
                          <a:cs typeface="+mn-cs"/>
                        </a:rPr>
                        <a:t> nem </a:t>
                      </a:r>
                      <a:r>
                        <a:rPr lang="fr-FR" sz="3700" kern="1200" dirty="0" err="1">
                          <a:solidFill>
                            <a:schemeClr val="tx1"/>
                          </a:solidFill>
                          <a:effectLst/>
                          <a:latin typeface="Coptic1" pitchFamily="2" charset="0"/>
                          <a:ea typeface="+mn-ea"/>
                          <a:cs typeface="+mn-cs"/>
                        </a:rPr>
                        <a:t>nio~hi</a:t>
                      </a:r>
                      <a:r>
                        <a:rPr lang="fr-FR" sz="3700" kern="1200" dirty="0">
                          <a:solidFill>
                            <a:schemeClr val="tx1"/>
                          </a:solidFill>
                          <a:effectLst/>
                          <a:latin typeface="Coptic1" pitchFamily="2" charset="0"/>
                          <a:ea typeface="+mn-ea"/>
                          <a:cs typeface="+mn-cs"/>
                        </a:rPr>
                        <a:t> t/</a:t>
                      </a:r>
                      <a:r>
                        <a:rPr lang="fr-FR" sz="3700" kern="1200" dirty="0" err="1">
                          <a:solidFill>
                            <a:schemeClr val="tx1"/>
                          </a:solidFill>
                          <a:effectLst/>
                          <a:latin typeface="Coptic1" pitchFamily="2" charset="0"/>
                          <a:ea typeface="+mn-ea"/>
                          <a:cs typeface="+mn-cs"/>
                        </a:rPr>
                        <a:t>rou</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c~mou</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e~rwou</a:t>
                      </a:r>
                      <a:r>
                        <a:rPr lang="fr-FR" sz="3700" kern="1200" dirty="0">
                          <a:solidFill>
                            <a:schemeClr val="tx1"/>
                          </a:solidFill>
                          <a:effectLst/>
                          <a:latin typeface="Coptic1" pitchFamily="2" charset="0"/>
                          <a:ea typeface="+mn-ea"/>
                          <a:cs typeface="+mn-cs"/>
                        </a:rPr>
                        <a:t> : ]</a:t>
                      </a:r>
                      <a:r>
                        <a:rPr lang="fr-FR" sz="3700" kern="1200" dirty="0" err="1">
                          <a:solidFill>
                            <a:schemeClr val="tx1"/>
                          </a:solidFill>
                          <a:effectLst/>
                          <a:latin typeface="Coptic1" pitchFamily="2" charset="0"/>
                          <a:ea typeface="+mn-ea"/>
                          <a:cs typeface="+mn-cs"/>
                        </a:rPr>
                        <a:t>hir</a:t>
                      </a:r>
                      <a:r>
                        <a:rPr lang="fr-FR" sz="3700" kern="1200" dirty="0">
                          <a:solidFill>
                            <a:schemeClr val="tx1"/>
                          </a:solidFill>
                          <a:effectLst/>
                          <a:latin typeface="Coptic1" pitchFamily="2" charset="0"/>
                          <a:ea typeface="+mn-ea"/>
                          <a:cs typeface="+mn-cs"/>
                        </a:rPr>
                        <a:t>/n/ ] </a:t>
                      </a:r>
                      <a:r>
                        <a:rPr lang="fr-FR" sz="3700" kern="1200" dirty="0" err="1">
                          <a:solidFill>
                            <a:schemeClr val="tx1"/>
                          </a:solidFill>
                          <a:effectLst/>
                          <a:latin typeface="Coptic1" pitchFamily="2" charset="0"/>
                          <a:ea typeface="+mn-ea"/>
                          <a:cs typeface="+mn-cs"/>
                        </a:rPr>
                        <a:t>e~bolqen</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niv</a:t>
                      </a:r>
                      <a:r>
                        <a:rPr lang="fr-FR" sz="3700" kern="1200" dirty="0">
                          <a:solidFill>
                            <a:schemeClr val="tx1"/>
                          </a:solidFill>
                          <a:effectLst/>
                          <a:latin typeface="Coptic1" pitchFamily="2" charset="0"/>
                          <a:ea typeface="+mn-ea"/>
                          <a:cs typeface="+mn-cs"/>
                        </a:rPr>
                        <a:t>/oui~ : m/</a:t>
                      </a:r>
                      <a:r>
                        <a:rPr lang="fr-FR" sz="3700" kern="1200" dirty="0" err="1">
                          <a:solidFill>
                            <a:schemeClr val="tx1"/>
                          </a:solidFill>
                          <a:effectLst/>
                          <a:latin typeface="Coptic1" pitchFamily="2" charset="0"/>
                          <a:ea typeface="+mn-ea"/>
                          <a:cs typeface="+mn-cs"/>
                        </a:rPr>
                        <a:t>ic</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e~q~r</a:t>
                      </a:r>
                      <a:r>
                        <a:rPr lang="fr-FR" sz="3700" kern="1200" dirty="0">
                          <a:solidFill>
                            <a:schemeClr val="tx1"/>
                          </a:solidFill>
                          <a:effectLst/>
                          <a:latin typeface="Coptic1" pitchFamily="2" charset="0"/>
                          <a:ea typeface="+mn-ea"/>
                          <a:cs typeface="+mn-cs"/>
                        </a:rPr>
                        <a:t>/i </a:t>
                      </a:r>
                      <a:r>
                        <a:rPr lang="fr-FR" sz="3700" kern="1200" dirty="0" err="1">
                          <a:solidFill>
                            <a:schemeClr val="tx1"/>
                          </a:solidFill>
                          <a:effectLst/>
                          <a:latin typeface="Coptic1" pitchFamily="2" charset="0"/>
                          <a:ea typeface="+mn-ea"/>
                          <a:cs typeface="+mn-cs"/>
                        </a:rPr>
                        <a:t>n~nenh</a:t>
                      </a:r>
                      <a:r>
                        <a:rPr lang="fr-FR" sz="3700" kern="1200" dirty="0">
                          <a:solidFill>
                            <a:schemeClr val="tx1"/>
                          </a:solidFill>
                          <a:effectLst/>
                          <a:latin typeface="Coptic1" pitchFamily="2" charset="0"/>
                          <a:ea typeface="+mn-ea"/>
                          <a:cs typeface="+mn-cs"/>
                        </a:rPr>
                        <a:t>/t t/</a:t>
                      </a:r>
                      <a:r>
                        <a:rPr lang="fr-FR" sz="3700" kern="1200" dirty="0" err="1">
                          <a:solidFill>
                            <a:schemeClr val="tx1"/>
                          </a:solidFill>
                          <a:effectLst/>
                          <a:latin typeface="Coptic1" pitchFamily="2" charset="0"/>
                          <a:ea typeface="+mn-ea"/>
                          <a:cs typeface="+mn-cs"/>
                        </a:rPr>
                        <a:t>rou</a:t>
                      </a:r>
                      <a:r>
                        <a:rPr lang="fr-FR" sz="3700" kern="1200" dirty="0">
                          <a:solidFill>
                            <a:schemeClr val="tx1"/>
                          </a:solidFill>
                          <a:effectLst/>
                          <a:latin typeface="Coptic1" pitchFamily="2" charset="0"/>
                          <a:ea typeface="+mn-ea"/>
                          <a:cs typeface="+mn-cs"/>
                        </a:rPr>
                        <a:t>.</a:t>
                      </a:r>
                      <a:endParaRPr kumimoji="0" lang="fr-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Celle qui existe d’un bout à l’autre de la terre, Seigneur, bénis tous les peuples et tous les troupeaux. Que la paix céleste remplisse nos cœurs. </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en-US"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700" b="0" i="0" u="none" strike="noStrike" cap="none" normalizeH="0" baseline="0" dirty="0">
                          <a:ln>
                            <a:noFill/>
                          </a:ln>
                          <a:solidFill>
                            <a:schemeClr val="tx1"/>
                          </a:solidFill>
                          <a:effectLst/>
                          <a:latin typeface="Arial" charset="0"/>
                          <a:cs typeface="Arial" pitchFamily="34" charset="0"/>
                        </a:rPr>
                        <a:t>هذه الكائنة من </a:t>
                      </a:r>
                      <a:r>
                        <a:rPr kumimoji="0" lang="ar-SA" sz="3700" b="0" i="0" u="none" strike="noStrike" cap="none" normalizeH="0" baseline="0" dirty="0" err="1">
                          <a:ln>
                            <a:noFill/>
                          </a:ln>
                          <a:solidFill>
                            <a:schemeClr val="tx1"/>
                          </a:solidFill>
                          <a:effectLst/>
                          <a:latin typeface="Arial" charset="0"/>
                          <a:cs typeface="Arial" pitchFamily="34" charset="0"/>
                        </a:rPr>
                        <a:t>أقاصى</a:t>
                      </a:r>
                      <a:r>
                        <a:rPr kumimoji="0" lang="ar-SA" sz="3700" b="0" i="0" u="none" strike="noStrike" cap="none" normalizeH="0" baseline="0" dirty="0">
                          <a:ln>
                            <a:noFill/>
                          </a:ln>
                          <a:solidFill>
                            <a:schemeClr val="tx1"/>
                          </a:solidFill>
                          <a:effectLst/>
                          <a:latin typeface="Arial" charset="0"/>
                          <a:cs typeface="Arial" pitchFamily="34" charset="0"/>
                        </a:rPr>
                        <a:t> المسكونة إلى أقاصيها كل الشعوب وكل القطعان باركهم</a:t>
                      </a:r>
                      <a:r>
                        <a:rPr kumimoji="0" lang="ar-EG"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السلام الذي من</a:t>
                      </a:r>
                      <a:r>
                        <a:rPr kumimoji="0" lang="ar-EG"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السَّمَوات انزله على</a:t>
                      </a:r>
                      <a:r>
                        <a:rPr kumimoji="0" lang="en-CA"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قلوبنا جميعاً</a:t>
                      </a:r>
                      <a:r>
                        <a:rPr kumimoji="0" lang="en-CA" sz="3200" b="0" i="0" u="none" strike="noStrike" cap="none" normalizeH="0" baseline="0" dirty="0">
                          <a:ln>
                            <a:noFill/>
                          </a:ln>
                          <a:solidFill>
                            <a:schemeClr val="tx1"/>
                          </a:solidFill>
                          <a:effectLst/>
                          <a:latin typeface="Arial" charset="0"/>
                          <a:cs typeface="Arial" pitchFamily="34" charset="0"/>
                        </a:rPr>
                        <a:t> </a:t>
                      </a:r>
                      <a:endParaRPr kumimoji="0" lang="en-CA"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4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42362677"/>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97">
            <a:extLst>
              <a:ext uri="{FF2B5EF4-FFF2-40B4-BE49-F238E27FC236}">
                <a16:creationId xmlns:a16="http://schemas.microsoft.com/office/drawing/2014/main" id="{0255EDA8-D646-4441-8B4B-C289829AF1F1}"/>
              </a:ext>
            </a:extLst>
          </p:cNvPr>
          <p:cNvGraphicFramePr>
            <a:graphicFrameLocks/>
          </p:cNvGraphicFramePr>
          <p:nvPr/>
        </p:nvGraphicFramePr>
        <p:xfrm>
          <a:off x="0" y="121920"/>
          <a:ext cx="12191999" cy="6492240"/>
        </p:xfrm>
        <a:graphic>
          <a:graphicData uri="http://schemas.openxmlformats.org/drawingml/2006/table">
            <a:tbl>
              <a:tblPr/>
              <a:tblGrid>
                <a:gridCol w="4349345">
                  <a:extLst>
                    <a:ext uri="{9D8B030D-6E8A-4147-A177-3AD203B41FA5}">
                      <a16:colId xmlns:a16="http://schemas.microsoft.com/office/drawing/2014/main" val="980968862"/>
                    </a:ext>
                  </a:extLst>
                </a:gridCol>
                <a:gridCol w="4280169">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64312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500" b="0" i="0" u="none" strike="noStrike" cap="none" normalizeH="0" baseline="0" dirty="0">
                          <a:ln>
                            <a:noFill/>
                          </a:ln>
                          <a:solidFill>
                            <a:schemeClr val="tx1"/>
                          </a:solidFill>
                          <a:effectLst/>
                          <a:latin typeface="Coptic1" pitchFamily="2" charset="0"/>
                          <a:cs typeface="Arial" charset="0"/>
                        </a:rPr>
                        <a:t>Alla nem ]</a:t>
                      </a:r>
                      <a:r>
                        <a:rPr kumimoji="0" lang="fr-CA" sz="3500" b="0" i="0" u="none" strike="noStrike" cap="none" normalizeH="0" baseline="0" dirty="0" err="1">
                          <a:ln>
                            <a:noFill/>
                          </a:ln>
                          <a:solidFill>
                            <a:schemeClr val="tx1"/>
                          </a:solidFill>
                          <a:effectLst/>
                          <a:latin typeface="Coptic1" pitchFamily="2" charset="0"/>
                          <a:cs typeface="Arial" charset="0"/>
                        </a:rPr>
                        <a:t>kehir</a:t>
                      </a:r>
                      <a:r>
                        <a:rPr kumimoji="0" lang="fr-CA" sz="3500" b="0" i="0" u="none" strike="noStrike" cap="none" normalizeH="0" baseline="0" dirty="0">
                          <a:ln>
                            <a:noFill/>
                          </a:ln>
                          <a:solidFill>
                            <a:schemeClr val="tx1"/>
                          </a:solidFill>
                          <a:effectLst/>
                          <a:latin typeface="Coptic1" pitchFamily="2" charset="0"/>
                          <a:cs typeface="Arial" charset="0"/>
                        </a:rPr>
                        <a:t>/n/ </a:t>
                      </a:r>
                      <a:r>
                        <a:rPr kumimoji="0" lang="fr-CA" sz="3500" b="0" i="0" u="none" strike="noStrike" cap="none" normalizeH="0" baseline="0" dirty="0" err="1">
                          <a:ln>
                            <a:noFill/>
                          </a:ln>
                          <a:solidFill>
                            <a:schemeClr val="tx1"/>
                          </a:solidFill>
                          <a:effectLst/>
                          <a:latin typeface="Coptic1" pitchFamily="2" charset="0"/>
                          <a:cs typeface="Arial" charset="0"/>
                        </a:rPr>
                        <a:t>n~te</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paibioc</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vai</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a~ri,arizecye</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m~moc</a:t>
                      </a:r>
                      <a:r>
                        <a:rPr kumimoji="0" lang="fr-CA" sz="3500" b="0" i="0" u="none" strike="noStrike" cap="none" normalizeH="0" baseline="0" dirty="0">
                          <a:ln>
                            <a:noFill/>
                          </a:ln>
                          <a:solidFill>
                            <a:schemeClr val="tx1"/>
                          </a:solidFill>
                          <a:effectLst/>
                          <a:latin typeface="Coptic1" pitchFamily="2" charset="0"/>
                          <a:cs typeface="Arial" charset="0"/>
                        </a:rPr>
                        <a:t> nan </a:t>
                      </a:r>
                      <a:r>
                        <a:rPr kumimoji="0" lang="fr-CA" sz="3500" b="0" i="0" u="none" strike="noStrike" cap="none" normalizeH="0" baseline="0" dirty="0" err="1">
                          <a:ln>
                            <a:noFill/>
                          </a:ln>
                          <a:solidFill>
                            <a:schemeClr val="tx1"/>
                          </a:solidFill>
                          <a:effectLst/>
                          <a:latin typeface="Coptic1" pitchFamily="2" charset="0"/>
                          <a:cs typeface="Arial" charset="0"/>
                        </a:rPr>
                        <a:t>n~h~mot</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Piouro</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nimetmatoi</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niar,wn</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nico</a:t>
                      </a:r>
                      <a:r>
                        <a:rPr kumimoji="0" lang="fr-CA" sz="3500" b="0" i="0" u="none" strike="noStrike" cap="none" normalizeH="0" baseline="0" dirty="0">
                          <a:ln>
                            <a:noFill/>
                          </a:ln>
                          <a:solidFill>
                            <a:schemeClr val="tx1"/>
                          </a:solidFill>
                          <a:effectLst/>
                          <a:latin typeface="Coptic1" pitchFamily="2" charset="0"/>
                          <a:cs typeface="Arial" charset="0"/>
                        </a:rPr>
                        <a:t>[ni </a:t>
                      </a:r>
                      <a:r>
                        <a:rPr kumimoji="0" lang="fr-CA" sz="3500" b="0" i="0" u="none" strike="noStrike" cap="none" normalizeH="0" baseline="0" dirty="0" err="1">
                          <a:ln>
                            <a:noFill/>
                          </a:ln>
                          <a:solidFill>
                            <a:schemeClr val="tx1"/>
                          </a:solidFill>
                          <a:effectLst/>
                          <a:latin typeface="Coptic1" pitchFamily="2" charset="0"/>
                          <a:cs typeface="Arial" charset="0"/>
                        </a:rPr>
                        <a:t>nim</a:t>
                      </a:r>
                      <a:r>
                        <a:rPr kumimoji="0" lang="fr-CA" sz="3500" b="0" i="0" u="none" strike="noStrike" cap="none" normalizeH="0" baseline="0" dirty="0">
                          <a:ln>
                            <a:noFill/>
                          </a:ln>
                          <a:solidFill>
                            <a:schemeClr val="tx1"/>
                          </a:solidFill>
                          <a:effectLst/>
                          <a:latin typeface="Coptic1" pitchFamily="2" charset="0"/>
                          <a:cs typeface="Arial" charset="0"/>
                        </a:rPr>
                        <a:t>/s </a:t>
                      </a:r>
                      <a:r>
                        <a:rPr kumimoji="0" lang="fr-CA" sz="3500" b="0" i="0" u="none" strike="noStrike" cap="none" normalizeH="0" baseline="0" dirty="0" err="1">
                          <a:ln>
                            <a:noFill/>
                          </a:ln>
                          <a:solidFill>
                            <a:schemeClr val="tx1"/>
                          </a:solidFill>
                          <a:effectLst/>
                          <a:latin typeface="Coptic1" pitchFamily="2" charset="0"/>
                          <a:cs typeface="Arial" charset="0"/>
                        </a:rPr>
                        <a:t>nenyeseu</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nenjinmosi</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e~qoun</a:t>
                      </a:r>
                      <a:r>
                        <a:rPr kumimoji="0" lang="fr-CA" sz="3500" b="0" i="0" u="none" strike="noStrike" cap="none" normalizeH="0" baseline="0" dirty="0">
                          <a:ln>
                            <a:noFill/>
                          </a:ln>
                          <a:solidFill>
                            <a:schemeClr val="tx1"/>
                          </a:solidFill>
                          <a:effectLst/>
                          <a:latin typeface="Coptic1" pitchFamily="2" charset="0"/>
                          <a:cs typeface="Arial" charset="0"/>
                        </a:rPr>
                        <a:t> nem </a:t>
                      </a:r>
                      <a:r>
                        <a:rPr kumimoji="0" lang="fr-CA" sz="3500" b="0" i="0" u="none" strike="noStrike" cap="none" normalizeH="0" baseline="0" dirty="0" err="1">
                          <a:ln>
                            <a:noFill/>
                          </a:ln>
                          <a:solidFill>
                            <a:schemeClr val="tx1"/>
                          </a:solidFill>
                          <a:effectLst/>
                          <a:latin typeface="Coptic1" pitchFamily="2" charset="0"/>
                          <a:cs typeface="Arial" charset="0"/>
                        </a:rPr>
                        <a:t>nenjinmosi</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e~bol</a:t>
                      </a:r>
                      <a:r>
                        <a:rPr kumimoji="0" lang="fr-CA" sz="3500" b="0" i="0" u="none" strike="noStrike" cap="none" normalizeH="0" baseline="0" dirty="0">
                          <a:ln>
                            <a:noFill/>
                          </a:ln>
                          <a:solidFill>
                            <a:schemeClr val="tx1"/>
                          </a:solidFill>
                          <a:effectLst/>
                          <a:latin typeface="Coptic1" pitchFamily="2" charset="0"/>
                          <a:cs typeface="Arial" charset="0"/>
                        </a:rPr>
                        <a:t> : </a:t>
                      </a:r>
                      <a:r>
                        <a:rPr kumimoji="0" lang="fr-CA" sz="3500" b="0" i="0" u="none" strike="noStrike" cap="none" normalizeH="0" baseline="0" dirty="0" err="1">
                          <a:ln>
                            <a:noFill/>
                          </a:ln>
                          <a:solidFill>
                            <a:schemeClr val="tx1"/>
                          </a:solidFill>
                          <a:effectLst/>
                          <a:latin typeface="Coptic1" pitchFamily="2" charset="0"/>
                          <a:cs typeface="Arial" charset="0"/>
                        </a:rPr>
                        <a:t>celcwlou</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qen</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hir</a:t>
                      </a:r>
                      <a:r>
                        <a:rPr kumimoji="0" lang="fr-CA" sz="3500" b="0" i="0" u="none" strike="noStrike" cap="none" normalizeH="0" baseline="0" dirty="0">
                          <a:ln>
                            <a:noFill/>
                          </a:ln>
                          <a:solidFill>
                            <a:schemeClr val="tx1"/>
                          </a:solidFill>
                          <a:effectLst/>
                          <a:latin typeface="Coptic1" pitchFamily="2" charset="0"/>
                          <a:cs typeface="Arial" charset="0"/>
                        </a:rPr>
                        <a:t>/n/ </a:t>
                      </a:r>
                      <a:r>
                        <a:rPr kumimoji="0" lang="fr-CA" sz="3500" b="0" i="0" u="none" strike="noStrike" cap="none" normalizeH="0" baseline="0" dirty="0" err="1">
                          <a:ln>
                            <a:noFill/>
                          </a:ln>
                          <a:solidFill>
                            <a:schemeClr val="tx1"/>
                          </a:solidFill>
                          <a:effectLst/>
                          <a:latin typeface="Coptic1" pitchFamily="2" charset="0"/>
                          <a:cs typeface="Arial" charset="0"/>
                        </a:rPr>
                        <a:t>niben</a:t>
                      </a:r>
                      <a:r>
                        <a:rPr kumimoji="0" lang="fr-CA" sz="35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Accorde-nous aussi la paix de cette vie. Orne les chefs d’état, les armées, les chefs, les ministres, les foules, nos voisins et notre entourage de toute paix.</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بل وسلام هذا العمر أنعم به علينا إنعاماً.</a:t>
                      </a:r>
                      <a:r>
                        <a:rPr kumimoji="0" lang="fr-FR" sz="4300" b="0" i="0" u="none" strike="noStrike" cap="none" normalizeH="0" baseline="0" dirty="0">
                          <a:ln>
                            <a:noFill/>
                          </a:ln>
                          <a:solidFill>
                            <a:schemeClr val="tx1"/>
                          </a:solidFill>
                          <a:effectLst/>
                          <a:latin typeface="Arial" charset="0"/>
                          <a:cs typeface="Arial" charset="0"/>
                        </a:rPr>
                        <a:t> </a:t>
                      </a:r>
                      <a:r>
                        <a:rPr lang="ar-SA" sz="4300" kern="1200" dirty="0">
                          <a:solidFill>
                            <a:schemeClr val="tx1"/>
                          </a:solidFill>
                          <a:effectLst/>
                          <a:latin typeface="Arial" panose="020B0604020202020204" pitchFamily="34" charset="0"/>
                          <a:ea typeface="+mn-ea"/>
                          <a:cs typeface="+mn-cs"/>
                        </a:rPr>
                        <a:t>الرئيس والجند والرؤساء والوزراء والجموع وجيراننا ومَداخلنا ومَخارجُنا، زينهم بكل سلام.</a:t>
                      </a:r>
                      <a:r>
                        <a:rPr kumimoji="0" lang="fr-FR" sz="4300" b="0" i="0" u="none" strike="noStrike" cap="none" normalizeH="0" baseline="0" dirty="0">
                          <a:ln>
                            <a:noFill/>
                          </a:ln>
                          <a:solidFill>
                            <a:schemeClr val="tx1"/>
                          </a:solidFill>
                          <a:effectLst/>
                          <a:latin typeface="Arial" charset="0"/>
                          <a:cs typeface="Arial" charset="0"/>
                        </a:rPr>
                        <a:t> </a:t>
                      </a:r>
                      <a:endParaRPr kumimoji="0" lang="fr-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29556477"/>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97">
            <a:extLst>
              <a:ext uri="{FF2B5EF4-FFF2-40B4-BE49-F238E27FC236}">
                <a16:creationId xmlns:a16="http://schemas.microsoft.com/office/drawing/2014/main" id="{D58705FD-DF21-442C-9F6A-0B981CB2A760}"/>
              </a:ext>
            </a:extLst>
          </p:cNvPr>
          <p:cNvGraphicFramePr>
            <a:graphicFrameLocks/>
          </p:cNvGraphicFramePr>
          <p:nvPr/>
        </p:nvGraphicFramePr>
        <p:xfrm>
          <a:off x="0" y="0"/>
          <a:ext cx="12191999" cy="6675120"/>
        </p:xfrm>
        <a:graphic>
          <a:graphicData uri="http://schemas.openxmlformats.org/drawingml/2006/table">
            <a:tbl>
              <a:tblPr/>
              <a:tblGrid>
                <a:gridCol w="4349345">
                  <a:extLst>
                    <a:ext uri="{9D8B030D-6E8A-4147-A177-3AD203B41FA5}">
                      <a16:colId xmlns:a16="http://schemas.microsoft.com/office/drawing/2014/main" val="980968862"/>
                    </a:ext>
                  </a:extLst>
                </a:gridCol>
                <a:gridCol w="4280169">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6675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err="1">
                          <a:ln>
                            <a:noFill/>
                          </a:ln>
                          <a:solidFill>
                            <a:schemeClr val="tx1"/>
                          </a:solidFill>
                          <a:effectLst/>
                          <a:latin typeface="Coptic1" pitchFamily="2" charset="0"/>
                          <a:cs typeface="Arial" charset="0"/>
                        </a:rPr>
                        <a:t>P~ouro</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n~te</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hir</a:t>
                      </a:r>
                      <a:r>
                        <a:rPr kumimoji="0" lang="fr-CA" sz="3700" b="0" i="0" u="none" strike="noStrike" cap="none" normalizeH="0" baseline="0" dirty="0">
                          <a:ln>
                            <a:noFill/>
                          </a:ln>
                          <a:solidFill>
                            <a:schemeClr val="tx1"/>
                          </a:solidFill>
                          <a:effectLst/>
                          <a:latin typeface="Coptic1" pitchFamily="2" charset="0"/>
                          <a:cs typeface="Arial" charset="0"/>
                        </a:rPr>
                        <a:t>/n/ moi nan </a:t>
                      </a:r>
                      <a:r>
                        <a:rPr kumimoji="0" lang="fr-CA" sz="3700" b="0" i="0" u="none" strike="noStrike" cap="none" normalizeH="0" baseline="0" dirty="0" err="1">
                          <a:ln>
                            <a:noFill/>
                          </a:ln>
                          <a:solidFill>
                            <a:schemeClr val="tx1"/>
                          </a:solidFill>
                          <a:effectLst/>
                          <a:latin typeface="Coptic1" pitchFamily="2" charset="0"/>
                          <a:cs typeface="Arial" charset="0"/>
                        </a:rPr>
                        <a:t>n~tekhir</a:t>
                      </a:r>
                      <a:r>
                        <a:rPr kumimoji="0" lang="fr-CA" sz="3700" b="0" i="0" u="none" strike="noStrike" cap="none" normalizeH="0" baseline="0" dirty="0">
                          <a:ln>
                            <a:noFill/>
                          </a:ln>
                          <a:solidFill>
                            <a:schemeClr val="tx1"/>
                          </a:solidFill>
                          <a:effectLst/>
                          <a:latin typeface="Coptic1" pitchFamily="2" charset="0"/>
                          <a:cs typeface="Arial" charset="0"/>
                        </a:rPr>
                        <a:t>/n/ : </a:t>
                      </a:r>
                      <a:r>
                        <a:rPr kumimoji="0" lang="fr-CA" sz="3700" b="0" i="0" u="none" strike="noStrike" cap="none" normalizeH="0" baseline="0" dirty="0" err="1">
                          <a:ln>
                            <a:noFill/>
                          </a:ln>
                          <a:solidFill>
                            <a:schemeClr val="tx1"/>
                          </a:solidFill>
                          <a:effectLst/>
                          <a:latin typeface="Coptic1" pitchFamily="2" charset="0"/>
                          <a:cs typeface="Arial" charset="0"/>
                        </a:rPr>
                        <a:t>hwb</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gar</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niben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akt</a:t>
                      </a:r>
                      <a:r>
                        <a:rPr kumimoji="0" lang="fr-CA" sz="3700" b="0" i="0" u="none" strike="noStrike" cap="none" normalizeH="0" baseline="0" dirty="0">
                          <a:ln>
                            <a:noFill/>
                          </a:ln>
                          <a:solidFill>
                            <a:schemeClr val="tx1"/>
                          </a:solidFill>
                          <a:effectLst/>
                          <a:latin typeface="Coptic1" pitchFamily="2" charset="0"/>
                          <a:cs typeface="Arial" charset="0"/>
                        </a:rPr>
                        <a:t>/itou nan. </a:t>
                      </a:r>
                      <a:r>
                        <a:rPr kumimoji="0" lang="fr-CA" sz="3700" b="0" i="0" u="none" strike="noStrike" cap="none" normalizeH="0" baseline="0" dirty="0" err="1">
                          <a:ln>
                            <a:noFill/>
                          </a:ln>
                          <a:solidFill>
                            <a:schemeClr val="tx1"/>
                          </a:solidFill>
                          <a:effectLst/>
                          <a:latin typeface="Coptic1" pitchFamily="2" charset="0"/>
                          <a:cs typeface="Arial" charset="0"/>
                        </a:rPr>
                        <a:t>J~von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nak</a:t>
                      </a:r>
                      <a:r>
                        <a:rPr kumimoji="0" lang="fr-CA" sz="3700" b="0" i="0" u="none" strike="noStrike" cap="none" normalizeH="0" baseline="0" dirty="0">
                          <a:ln>
                            <a:noFill/>
                          </a:ln>
                          <a:solidFill>
                            <a:schemeClr val="tx1"/>
                          </a:solidFill>
                          <a:effectLst/>
                          <a:latin typeface="Coptic1" pitchFamily="2" charset="0"/>
                          <a:cs typeface="Arial" charset="0"/>
                        </a:rPr>
                        <a:t> V~} </a:t>
                      </a:r>
                      <a:r>
                        <a:rPr kumimoji="0" lang="fr-CA" sz="3700" b="0" i="0" u="none" strike="noStrike" cap="none" normalizeH="0" baseline="0" dirty="0" err="1">
                          <a:ln>
                            <a:noFill/>
                          </a:ln>
                          <a:solidFill>
                            <a:schemeClr val="tx1"/>
                          </a:solidFill>
                          <a:effectLst/>
                          <a:latin typeface="Coptic1" pitchFamily="2" charset="0"/>
                          <a:cs typeface="Arial" charset="0"/>
                        </a:rPr>
                        <a:t>PenCwt</a:t>
                      </a:r>
                      <a:r>
                        <a:rPr kumimoji="0" lang="fr-CA" sz="3700" b="0" i="0" u="none" strike="noStrike" cap="none" normalizeH="0" baseline="0" dirty="0">
                          <a:ln>
                            <a:noFill/>
                          </a:ln>
                          <a:solidFill>
                            <a:schemeClr val="tx1"/>
                          </a:solidFill>
                          <a:effectLst/>
                          <a:latin typeface="Coptic1" pitchFamily="2" charset="0"/>
                          <a:cs typeface="Arial" charset="0"/>
                        </a:rPr>
                        <a:t>/r : je </a:t>
                      </a:r>
                      <a:r>
                        <a:rPr kumimoji="0" lang="fr-CA" sz="3700" b="0" i="0" u="none" strike="noStrike" cap="none" normalizeH="0" baseline="0" dirty="0" err="1">
                          <a:ln>
                            <a:noFill/>
                          </a:ln>
                          <a:solidFill>
                            <a:schemeClr val="tx1"/>
                          </a:solidFill>
                          <a:effectLst/>
                          <a:latin typeface="Coptic1" pitchFamily="2" charset="0"/>
                          <a:cs typeface="Arial" charset="0"/>
                        </a:rPr>
                        <a:t>tencwoun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n~keouai</a:t>
                      </a:r>
                      <a:r>
                        <a:rPr kumimoji="0" lang="fr-CA" sz="3700" b="0" i="0" u="none" strike="noStrike" cap="none" normalizeH="0" baseline="0" dirty="0">
                          <a:ln>
                            <a:noFill/>
                          </a:ln>
                          <a:solidFill>
                            <a:schemeClr val="tx1"/>
                          </a:solidFill>
                          <a:effectLst/>
                          <a:latin typeface="Coptic1" pitchFamily="2" charset="0"/>
                          <a:cs typeface="Arial" charset="0"/>
                        </a:rPr>
                        <a:t> an </a:t>
                      </a:r>
                      <a:r>
                        <a:rPr kumimoji="0" lang="fr-CA" sz="3700" b="0" i="0" u="none" strike="noStrike" cap="none" normalizeH="0" baseline="0" dirty="0" err="1">
                          <a:ln>
                            <a:noFill/>
                          </a:ln>
                          <a:solidFill>
                            <a:schemeClr val="tx1"/>
                          </a:solidFill>
                          <a:effectLst/>
                          <a:latin typeface="Coptic1" pitchFamily="2" charset="0"/>
                          <a:cs typeface="Arial" charset="0"/>
                        </a:rPr>
                        <a:t>e~b</a:t>
                      </a:r>
                      <a:r>
                        <a:rPr kumimoji="0" lang="fr-CA" sz="3700" b="0" i="0" u="none" strike="noStrike" cap="none" normalizeH="0" baseline="0" dirty="0">
                          <a:ln>
                            <a:noFill/>
                          </a:ln>
                          <a:solidFill>
                            <a:schemeClr val="tx1"/>
                          </a:solidFill>
                          <a:effectLst/>
                          <a:latin typeface="Coptic1" pitchFamily="2" charset="0"/>
                          <a:cs typeface="Arial" charset="0"/>
                        </a:rPr>
                        <a:t>/l </a:t>
                      </a:r>
                      <a:r>
                        <a:rPr kumimoji="0" lang="fr-CA" sz="3700" b="0" i="0" u="none" strike="noStrike" cap="none" normalizeH="0" baseline="0" dirty="0" err="1">
                          <a:ln>
                            <a:noFill/>
                          </a:ln>
                          <a:solidFill>
                            <a:schemeClr val="tx1"/>
                          </a:solidFill>
                          <a:effectLst/>
                          <a:latin typeface="Coptic1" pitchFamily="2" charset="0"/>
                          <a:cs typeface="Arial" charset="0"/>
                        </a:rPr>
                        <a:t>e~rok</a:t>
                      </a:r>
                      <a:r>
                        <a:rPr kumimoji="0" lang="fr-CA" sz="3700" b="0" i="0" u="none" strike="noStrike" cap="none" normalizeH="0" baseline="0" dirty="0">
                          <a:ln>
                            <a:noFill/>
                          </a:ln>
                          <a:solidFill>
                            <a:schemeClr val="tx1"/>
                          </a:solidFill>
                          <a:effectLst/>
                          <a:latin typeface="Coptic1" pitchFamily="2" charset="0"/>
                          <a:cs typeface="Arial" charset="0"/>
                        </a:rPr>
                        <a:t> : </a:t>
                      </a:r>
                      <a:r>
                        <a:rPr kumimoji="0" lang="fr-CA" sz="3700" b="0" i="0" u="none" strike="noStrike" cap="none" normalizeH="0" baseline="0" dirty="0" err="1">
                          <a:ln>
                            <a:noFill/>
                          </a:ln>
                          <a:solidFill>
                            <a:schemeClr val="tx1"/>
                          </a:solidFill>
                          <a:effectLst/>
                          <a:latin typeface="Coptic1" pitchFamily="2" charset="0"/>
                          <a:cs typeface="Arial" charset="0"/>
                        </a:rPr>
                        <a:t>PekRan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eyouab</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petenjw</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m~mof</a:t>
                      </a:r>
                      <a:r>
                        <a:rPr kumimoji="0" lang="fr-CA" sz="37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Arial" charset="0"/>
                          <a:cs typeface="Arial" charset="0"/>
                        </a:rPr>
                        <a:t>Ô Roi de la paix accorde-nous Ta paix car Tu nous as tout accordé. Rachète-nous, ô Dieu notre Sauveur, car nous ne connaissons personne d’autre que Toi et invoquons Ton Saint Nom.</a:t>
                      </a:r>
                      <a:endParaRPr kumimoji="0" lang="fr-CA" sz="36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يا ملك السلام أعطِنا سلامَكَ لأن كل </a:t>
                      </a:r>
                      <a:r>
                        <a:rPr kumimoji="0" lang="ar-EG" sz="4300" b="0" i="0" u="none" strike="noStrike" cap="none" normalizeH="0" baseline="0" dirty="0" err="1">
                          <a:ln>
                            <a:noFill/>
                          </a:ln>
                          <a:solidFill>
                            <a:schemeClr val="tx1"/>
                          </a:solidFill>
                          <a:effectLst/>
                          <a:latin typeface="Arial" charset="0"/>
                          <a:cs typeface="Arial" charset="0"/>
                        </a:rPr>
                        <a:t>شىء</a:t>
                      </a:r>
                      <a:r>
                        <a:rPr kumimoji="0" lang="ar-EG" sz="4300" b="0" i="0" u="none" strike="noStrike" cap="none" normalizeH="0" baseline="0" dirty="0">
                          <a:ln>
                            <a:noFill/>
                          </a:ln>
                          <a:solidFill>
                            <a:schemeClr val="tx1"/>
                          </a:solidFill>
                          <a:effectLst/>
                          <a:latin typeface="Arial" charset="0"/>
                          <a:cs typeface="Arial" charset="0"/>
                        </a:rPr>
                        <a:t> قد أعطيتنا، اقتنِنا لك يا الله مُخلصنا لأننا لا نعرف آخر سواك أسمك القدوس </a:t>
                      </a:r>
                      <a:r>
                        <a:rPr kumimoji="0" lang="ar-EG" sz="4300" b="0" i="0" u="none" strike="noStrike" cap="none" normalizeH="0" baseline="0" dirty="0" err="1">
                          <a:ln>
                            <a:noFill/>
                          </a:ln>
                          <a:solidFill>
                            <a:schemeClr val="tx1"/>
                          </a:solidFill>
                          <a:effectLst/>
                          <a:latin typeface="Arial" charset="0"/>
                          <a:cs typeface="Arial" charset="0"/>
                        </a:rPr>
                        <a:t>هوالذى</a:t>
                      </a:r>
                      <a:r>
                        <a:rPr kumimoji="0" lang="ar-EG" sz="4300" b="0" i="0" u="none" strike="noStrike" cap="none" normalizeH="0" baseline="0" dirty="0">
                          <a:ln>
                            <a:noFill/>
                          </a:ln>
                          <a:solidFill>
                            <a:schemeClr val="tx1"/>
                          </a:solidFill>
                          <a:effectLst/>
                          <a:latin typeface="Arial" charset="0"/>
                          <a:cs typeface="Arial" charset="0"/>
                        </a:rPr>
                        <a:t> نقوله، </a:t>
                      </a:r>
                      <a:endParaRPr kumimoji="0" lang="fr-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14780983"/>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97">
            <a:extLst>
              <a:ext uri="{FF2B5EF4-FFF2-40B4-BE49-F238E27FC236}">
                <a16:creationId xmlns:a16="http://schemas.microsoft.com/office/drawing/2014/main" id="{378FA47A-5CA9-4C03-BA23-FD1E3694F31E}"/>
              </a:ext>
            </a:extLst>
          </p:cNvPr>
          <p:cNvGraphicFramePr>
            <a:graphicFrameLocks/>
          </p:cNvGraphicFramePr>
          <p:nvPr>
            <p:extLst>
              <p:ext uri="{D42A27DB-BD31-4B8C-83A1-F6EECF244321}">
                <p14:modId xmlns:p14="http://schemas.microsoft.com/office/powerpoint/2010/main" val="257065906"/>
              </p:ext>
            </p:extLst>
          </p:nvPr>
        </p:nvGraphicFramePr>
        <p:xfrm>
          <a:off x="0" y="0"/>
          <a:ext cx="12191999" cy="7248144"/>
        </p:xfrm>
        <a:graphic>
          <a:graphicData uri="http://schemas.openxmlformats.org/drawingml/2006/table">
            <a:tbl>
              <a:tblPr/>
              <a:tblGrid>
                <a:gridCol w="4349345">
                  <a:extLst>
                    <a:ext uri="{9D8B030D-6E8A-4147-A177-3AD203B41FA5}">
                      <a16:colId xmlns:a16="http://schemas.microsoft.com/office/drawing/2014/main" val="980968862"/>
                    </a:ext>
                  </a:extLst>
                </a:gridCol>
                <a:gridCol w="4280169">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724814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err="1">
                          <a:ln>
                            <a:noFill/>
                          </a:ln>
                          <a:solidFill>
                            <a:schemeClr val="tx1"/>
                          </a:solidFill>
                          <a:effectLst/>
                          <a:latin typeface="Coptic1" pitchFamily="2" charset="0"/>
                          <a:cs typeface="Arial" charset="0"/>
                        </a:rPr>
                        <a:t>Marouwnq</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n~je</a:t>
                      </a:r>
                      <a:r>
                        <a:rPr kumimoji="0" lang="fr-CA" sz="3200" b="0" i="0" u="none" strike="noStrike" cap="none" normalizeH="0" baseline="0" dirty="0">
                          <a:ln>
                            <a:noFill/>
                          </a:ln>
                          <a:solidFill>
                            <a:schemeClr val="tx1"/>
                          </a:solidFill>
                          <a:effectLst/>
                          <a:latin typeface="Coptic1" pitchFamily="2" charset="0"/>
                          <a:cs typeface="Arial" charset="0"/>
                        </a:rPr>
                        <a:t> n/</a:t>
                      </a:r>
                      <a:r>
                        <a:rPr kumimoji="0" lang="fr-CA" sz="3200" b="0" i="0" u="none" strike="noStrike" cap="none" normalizeH="0" baseline="0" dirty="0" err="1">
                          <a:ln>
                            <a:noFill/>
                          </a:ln>
                          <a:solidFill>
                            <a:schemeClr val="tx1"/>
                          </a:solidFill>
                          <a:effectLst/>
                          <a:latin typeface="Coptic1" pitchFamily="2" charset="0"/>
                          <a:cs typeface="Arial" charset="0"/>
                        </a:rPr>
                        <a:t>e~tenoun</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m~'u</a:t>
                      </a:r>
                      <a:r>
                        <a:rPr kumimoji="0" lang="fr-CA" sz="3200" b="0" i="0" u="none" strike="noStrike" cap="none" normalizeH="0" baseline="0" dirty="0">
                          <a:ln>
                            <a:noFill/>
                          </a:ln>
                          <a:solidFill>
                            <a:schemeClr val="tx1"/>
                          </a:solidFill>
                          <a:effectLst/>
                          <a:latin typeface="Coptic1" pitchFamily="2" charset="0"/>
                          <a:cs typeface="Arial" charset="0"/>
                        </a:rPr>
                        <a:t>,/ : </a:t>
                      </a:r>
                      <a:r>
                        <a:rPr kumimoji="0" lang="fr-CA" sz="3200" b="0" i="0" u="none" strike="noStrike" cap="none" normalizeH="0" baseline="0" dirty="0" err="1">
                          <a:ln>
                            <a:noFill/>
                          </a:ln>
                          <a:solidFill>
                            <a:schemeClr val="tx1"/>
                          </a:solidFill>
                          <a:effectLst/>
                          <a:latin typeface="Coptic1" pitchFamily="2" charset="0"/>
                          <a:cs typeface="Arial" charset="0"/>
                        </a:rPr>
                        <a:t>hiten</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PekP~neuma</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Eyouab</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Ouoh</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m~peny~refjemjom</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e~ron</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a~non</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qa</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neke~biaik</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n~je</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v~mou</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n~te</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hannobi</a:t>
                      </a:r>
                      <a:r>
                        <a:rPr kumimoji="0" lang="fr-CA" sz="3200" b="0" i="0" u="none" strike="noStrike" cap="none" normalizeH="0" baseline="0" dirty="0">
                          <a:ln>
                            <a:noFill/>
                          </a:ln>
                          <a:solidFill>
                            <a:schemeClr val="tx1"/>
                          </a:solidFill>
                          <a:effectLst/>
                          <a:latin typeface="Coptic1" pitchFamily="2" charset="0"/>
                          <a:cs typeface="Arial" charset="0"/>
                        </a:rPr>
                        <a:t> : </a:t>
                      </a:r>
                      <a:r>
                        <a:rPr kumimoji="0" lang="fr-FR" sz="3200" b="0" i="0" u="none" strike="noStrike" cap="none" normalizeH="0" baseline="0" dirty="0">
                          <a:ln>
                            <a:noFill/>
                          </a:ln>
                          <a:solidFill>
                            <a:schemeClr val="tx1"/>
                          </a:solidFill>
                          <a:effectLst/>
                          <a:latin typeface="Coptic1" pitchFamily="2" charset="0"/>
                          <a:cs typeface="Arial" charset="0"/>
                        </a:rPr>
                        <a:t>Ou de </a:t>
                      </a:r>
                      <a:r>
                        <a:rPr kumimoji="0" lang="fr-FR" sz="3200" b="0" i="0" u="none" strike="noStrike" cap="none" normalizeH="0" baseline="0" dirty="0" err="1">
                          <a:ln>
                            <a:noFill/>
                          </a:ln>
                          <a:solidFill>
                            <a:schemeClr val="tx1"/>
                          </a:solidFill>
                          <a:effectLst/>
                          <a:latin typeface="Coptic1" pitchFamily="2" charset="0"/>
                          <a:cs typeface="Arial" charset="0"/>
                        </a:rPr>
                        <a:t>qa</a:t>
                      </a:r>
                      <a:r>
                        <a:rPr kumimoji="0" lang="fr-FR"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err="1">
                          <a:ln>
                            <a:noFill/>
                          </a:ln>
                          <a:solidFill>
                            <a:schemeClr val="tx1"/>
                          </a:solidFill>
                          <a:effectLst/>
                          <a:latin typeface="Coptic1" pitchFamily="2" charset="0"/>
                          <a:cs typeface="Arial" charset="0"/>
                        </a:rPr>
                        <a:t>peklaoc</a:t>
                      </a:r>
                      <a:r>
                        <a:rPr kumimoji="0" lang="fr-FR" sz="3200" b="0" i="0" u="none" strike="noStrike" cap="none" normalizeH="0" baseline="0" dirty="0">
                          <a:ln>
                            <a:noFill/>
                          </a:ln>
                          <a:solidFill>
                            <a:schemeClr val="tx1"/>
                          </a:solidFill>
                          <a:effectLst/>
                          <a:latin typeface="Coptic1" pitchFamily="2" charset="0"/>
                          <a:cs typeface="Arial" charset="0"/>
                        </a:rPr>
                        <a:t> t/</a:t>
                      </a:r>
                      <a:r>
                        <a:rPr kumimoji="0" lang="fr-FR" sz="3200" b="0" i="0" u="none" strike="noStrike" cap="none" normalizeH="0" baseline="0" dirty="0" err="1">
                          <a:ln>
                            <a:noFill/>
                          </a:ln>
                          <a:solidFill>
                            <a:schemeClr val="tx1"/>
                          </a:solidFill>
                          <a:effectLst/>
                          <a:latin typeface="Coptic1" pitchFamily="2" charset="0"/>
                          <a:cs typeface="Arial" charset="0"/>
                        </a:rPr>
                        <a:t>rf</a:t>
                      </a:r>
                      <a:r>
                        <a:rPr kumimoji="0" lang="fr-FR" sz="32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000" b="0" i="0" u="sng" strike="noStrike" cap="none" normalizeH="0" baseline="0" dirty="0" err="1">
                          <a:ln>
                            <a:noFill/>
                          </a:ln>
                          <a:solidFill>
                            <a:srgbClr val="FF9900"/>
                          </a:solidFill>
                          <a:effectLst/>
                          <a:latin typeface="Coptic1" pitchFamily="2" charset="0"/>
                          <a:cs typeface="Arial" charset="0"/>
                        </a:rPr>
                        <a:t>Pilaoc</a:t>
                      </a:r>
                      <a:r>
                        <a:rPr kumimoji="0" lang="fr-FR" sz="20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600" b="0" i="0" u="none" strike="noStrike" cap="none" normalizeH="0" baseline="0" dirty="0" err="1">
                          <a:ln>
                            <a:noFill/>
                          </a:ln>
                          <a:solidFill>
                            <a:schemeClr val="tx1"/>
                          </a:solidFill>
                          <a:effectLst/>
                          <a:latin typeface="Coptic1" pitchFamily="2" charset="0"/>
                          <a:cs typeface="Arial" charset="0"/>
                        </a:rPr>
                        <a:t>Kurie</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e~le</a:t>
                      </a:r>
                      <a:r>
                        <a:rPr kumimoji="0" lang="fr-FR" sz="3600" b="0" i="0" u="none" strike="noStrike" cap="none" normalizeH="0" baseline="0" dirty="0">
                          <a:ln>
                            <a:noFill/>
                          </a:ln>
                          <a:solidFill>
                            <a:schemeClr val="tx1"/>
                          </a:solidFill>
                          <a:effectLst/>
                          <a:latin typeface="Coptic1" pitchFamily="2" charset="0"/>
                          <a:cs typeface="Arial" charset="0"/>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Arial" charset="0"/>
                          <a:cs typeface="Arial" charset="0"/>
                        </a:rPr>
                        <a:t>Vivifie nos âmes par Ton Esprit Saint et ne permets pas que la mort provoquée par le péché règne sur nous, Tes serviteurs, ni sur tout ton peuple.</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peuple :</a:t>
                      </a:r>
                      <a:endParaRPr kumimoji="0" lang="ar-EG" sz="27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فلتحيا نفوسنا بروحِكَ القدوس ولا يقوى علينا نحن عبيدك موتُ الخطية ولا على كل شعبك.</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يا ربُ ارحم.</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90403786"/>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8516" name="Group 68"/>
          <p:cNvGraphicFramePr>
            <a:graphicFrameLocks noGrp="1"/>
          </p:cNvGraphicFramePr>
          <p:nvPr>
            <p:ph type="tbl" idx="1"/>
          </p:nvPr>
        </p:nvGraphicFramePr>
        <p:xfrm>
          <a:off x="1" y="560184"/>
          <a:ext cx="12192001" cy="6019800"/>
        </p:xfrm>
        <a:graphic>
          <a:graphicData uri="http://schemas.openxmlformats.org/drawingml/2006/table">
            <a:tbl>
              <a:tblPr/>
              <a:tblGrid>
                <a:gridCol w="4340697">
                  <a:extLst>
                    <a:ext uri="{9D8B030D-6E8A-4147-A177-3AD203B41FA5}">
                      <a16:colId xmlns:a16="http://schemas.microsoft.com/office/drawing/2014/main" val="3677694730"/>
                    </a:ext>
                  </a:extLst>
                </a:gridCol>
                <a:gridCol w="4435813">
                  <a:extLst>
                    <a:ext uri="{9D8B030D-6E8A-4147-A177-3AD203B41FA5}">
                      <a16:colId xmlns:a16="http://schemas.microsoft.com/office/drawing/2014/main" val="20000"/>
                    </a:ext>
                  </a:extLst>
                </a:gridCol>
                <a:gridCol w="3415491">
                  <a:extLst>
                    <a:ext uri="{9D8B030D-6E8A-4147-A177-3AD203B41FA5}">
                      <a16:colId xmlns:a16="http://schemas.microsoft.com/office/drawing/2014/main" val="20001"/>
                    </a:ext>
                  </a:extLst>
                </a:gridCol>
              </a:tblGrid>
              <a:tr h="596798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Piou</a:t>
                      </a:r>
                      <a:r>
                        <a:rPr kumimoji="0" lang="en-US" sz="32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500" b="0" i="0" u="none" strike="noStrike" cap="none" normalizeH="0" baseline="0" dirty="0">
                          <a:ln>
                            <a:noFill/>
                          </a:ln>
                          <a:solidFill>
                            <a:schemeClr val="tx1"/>
                          </a:solidFill>
                          <a:effectLst/>
                          <a:latin typeface="Coptic1" pitchFamily="2" charset="0"/>
                          <a:cs typeface="Arial" charset="0"/>
                        </a:rPr>
                        <a:t>Palin on </a:t>
                      </a:r>
                      <a:r>
                        <a:rPr kumimoji="0" lang="en-US" sz="3500" b="0" i="0" u="none" strike="noStrike" cap="none" normalizeH="0" baseline="0" dirty="0" err="1">
                          <a:ln>
                            <a:noFill/>
                          </a:ln>
                          <a:solidFill>
                            <a:schemeClr val="tx1"/>
                          </a:solidFill>
                          <a:effectLst/>
                          <a:latin typeface="Coptic1" pitchFamily="2" charset="0"/>
                          <a:cs typeface="Arial" charset="0"/>
                        </a:rPr>
                        <a:t>maren</a:t>
                      </a:r>
                      <a:r>
                        <a:rPr kumimoji="0" lang="en-US" sz="3500" b="0" i="0" u="none" strike="noStrike" cap="none" normalizeH="0" baseline="0" dirty="0">
                          <a:ln>
                            <a:noFill/>
                          </a:ln>
                          <a:solidFill>
                            <a:schemeClr val="tx1"/>
                          </a:solidFill>
                          <a:effectLst/>
                          <a:latin typeface="Coptic1" pitchFamily="2" charset="0"/>
                          <a:cs typeface="Arial" charset="0"/>
                        </a:rPr>
                        <a:t>]ho </a:t>
                      </a:r>
                      <a:r>
                        <a:rPr kumimoji="0" lang="en-US" sz="3500" b="0" i="0" u="none" strike="noStrike" cap="none" normalizeH="0" baseline="0" dirty="0" err="1">
                          <a:ln>
                            <a:noFill/>
                          </a:ln>
                          <a:solidFill>
                            <a:schemeClr val="tx1"/>
                          </a:solidFill>
                          <a:effectLst/>
                          <a:latin typeface="Coptic1" pitchFamily="2" charset="0"/>
                          <a:cs typeface="Arial" charset="0"/>
                        </a:rPr>
                        <a:t>e~V</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PiPantokratwr</a:t>
                      </a:r>
                      <a:r>
                        <a:rPr kumimoji="0" lang="en-US" sz="3500" b="0" i="0" u="none" strike="noStrike" cap="none" normalizeH="0" baseline="0" dirty="0">
                          <a:ln>
                            <a:noFill/>
                          </a:ln>
                          <a:solidFill>
                            <a:schemeClr val="tx1"/>
                          </a:solidFill>
                          <a:effectLst/>
                          <a:latin typeface="Coptic1" pitchFamily="2" charset="0"/>
                          <a:cs typeface="Arial" charset="0"/>
                        </a:rPr>
                        <a:t> : </a:t>
                      </a:r>
                      <a:r>
                        <a:rPr kumimoji="0" lang="en-US" sz="3500" b="0" i="0" u="none" strike="noStrike" cap="none" normalizeH="0" baseline="0" dirty="0" err="1">
                          <a:ln>
                            <a:noFill/>
                          </a:ln>
                          <a:solidFill>
                            <a:schemeClr val="tx1"/>
                          </a:solidFill>
                          <a:effectLst/>
                          <a:latin typeface="Coptic1" pitchFamily="2" charset="0"/>
                          <a:cs typeface="Arial" charset="0"/>
                        </a:rPr>
                        <a:t>V~Iwt</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m~Pen</a:t>
                      </a:r>
                      <a:r>
                        <a:rPr kumimoji="0" lang="en-US" sz="3500" b="0" i="0" u="none" strike="noStrike" cap="none" normalizeH="0" baseline="0" dirty="0">
                          <a:ln>
                            <a:noFill/>
                          </a:ln>
                          <a:solidFill>
                            <a:schemeClr val="tx1"/>
                          </a:solidFill>
                          <a:effectLst/>
                          <a:latin typeface="Coptic1" pitchFamily="2" charset="0"/>
                          <a:cs typeface="Arial" charset="0"/>
                        </a:rPr>
                        <a:t>[#c#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PenNou</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Penc#w</a:t>
                      </a:r>
                      <a:r>
                        <a:rPr kumimoji="0" lang="en-US" sz="3500" b="0" i="0" u="none" strike="noStrike" cap="none" normalizeH="0" baseline="0" dirty="0">
                          <a:ln>
                            <a:noFill/>
                          </a:ln>
                          <a:solidFill>
                            <a:schemeClr val="tx1"/>
                          </a:solidFill>
                          <a:effectLst/>
                          <a:latin typeface="Coptic1" pitchFamily="2" charset="0"/>
                          <a:cs typeface="Arial" charset="0"/>
                        </a:rPr>
                        <a:t>~#r# I/#c# </a:t>
                      </a:r>
                      <a:r>
                        <a:rPr kumimoji="0" lang="en-US" sz="3500" b="0" i="0" u="none" strike="noStrike" cap="none" normalizeH="0" baseline="0" dirty="0" err="1">
                          <a:ln>
                            <a:noFill/>
                          </a:ln>
                          <a:solidFill>
                            <a:schemeClr val="tx1"/>
                          </a:solidFill>
                          <a:effectLst/>
                          <a:latin typeface="Coptic1" pitchFamily="2" charset="0"/>
                          <a:cs typeface="Arial" charset="0"/>
                        </a:rPr>
                        <a:t>P,#c</a:t>
                      </a:r>
                      <a:r>
                        <a:rPr kumimoji="0" lang="en-US" sz="3500" b="0" i="0" u="none" strike="noStrike" cap="none" normalizeH="0" baseline="0" dirty="0">
                          <a:ln>
                            <a:noFill/>
                          </a:ln>
                          <a:solidFill>
                            <a:schemeClr val="tx1"/>
                          </a:solidFill>
                          <a:effectLst/>
                          <a:latin typeface="Coptic1" pitchFamily="2" charset="0"/>
                          <a:cs typeface="Arial" charset="0"/>
                        </a:rPr>
                        <a:t># Ten]ho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tentwbh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n~tekmeta~gayoc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pimairwmi</a:t>
                      </a:r>
                      <a:r>
                        <a:rPr kumimoji="0" lang="en-US" sz="35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prêtre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3500" kern="1200" dirty="0">
                          <a:solidFill>
                            <a:schemeClr val="tx1"/>
                          </a:solidFill>
                          <a:effectLst/>
                          <a:latin typeface="Arial" panose="020B0604020202020204" pitchFamily="34" charset="0"/>
                          <a:ea typeface="+mn-ea"/>
                          <a:cs typeface="+mn-cs"/>
                        </a:rPr>
                        <a:t>Implorons encore Dieu Tout-puissant, Père de notre Seigneur, Dieu et Sauveur Jésus-Christ. Nous invoquons et supplions Ta bonté ô Ami du genre humain</a:t>
                      </a:r>
                      <a:endParaRPr kumimoji="0" lang="en-US" sz="35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الكاهن :</a:t>
                      </a:r>
                      <a:endParaRPr kumimoji="0" lang="fr-CA" sz="2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pitchFamily="34" charset="0"/>
                        </a:rPr>
                        <a:t>وأيضاً فلنسأل الله ضابط الكل أبا رَبَنا وإلهَنا ومُخلصنا يسوع المسيح نسأل ونطلب من صلاحِكَ يا مُحب البشر </a:t>
                      </a:r>
                      <a:endParaRPr kumimoji="0" lang="en-CA"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Tableau 1">
            <a:extLst>
              <a:ext uri="{FF2B5EF4-FFF2-40B4-BE49-F238E27FC236}">
                <a16:creationId xmlns:a16="http://schemas.microsoft.com/office/drawing/2014/main" id="{443E3333-CFC7-44D2-BB80-53C914B49DE8}"/>
              </a:ext>
            </a:extLst>
          </p:cNvPr>
          <p:cNvGraphicFramePr>
            <a:graphicFrameLocks noGrp="1"/>
          </p:cNvGraphicFramePr>
          <p:nvPr/>
        </p:nvGraphicFramePr>
        <p:xfrm>
          <a:off x="2032000" y="76147"/>
          <a:ext cx="8128000" cy="4165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512523038"/>
                    </a:ext>
                  </a:extLst>
                </a:gridCol>
              </a:tblGrid>
              <a:tr h="416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0" dirty="0" err="1">
                          <a:latin typeface="Arial" charset="0"/>
                        </a:rPr>
                        <a:t>Oraison</a:t>
                      </a:r>
                      <a:r>
                        <a:rPr lang="en-US" sz="2100" b="0" dirty="0">
                          <a:latin typeface="Arial" charset="0"/>
                        </a:rPr>
                        <a:t> pour la </a:t>
                      </a:r>
                      <a:r>
                        <a:rPr lang="en-US" sz="2100" b="0" dirty="0" err="1">
                          <a:latin typeface="Arial" charset="0"/>
                        </a:rPr>
                        <a:t>hiérarchie</a:t>
                      </a:r>
                      <a:endParaRPr lang="en-US" sz="2100" b="0" dirty="0">
                        <a:latin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9718055"/>
                  </a:ext>
                </a:extLst>
              </a:tr>
            </a:tbl>
          </a:graphicData>
        </a:graphic>
      </p:graphicFrame>
    </p:spTree>
    <p:extLst>
      <p:ext uri="{BB962C8B-B14F-4D97-AF65-F5344CB8AC3E}">
        <p14:creationId xmlns:p14="http://schemas.microsoft.com/office/powerpoint/2010/main" val="1776958711"/>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23756" name="Group 12"/>
          <p:cNvGraphicFramePr>
            <a:graphicFrameLocks noGrp="1"/>
          </p:cNvGraphicFramePr>
          <p:nvPr>
            <p:ph/>
          </p:nvPr>
        </p:nvGraphicFramePr>
        <p:xfrm>
          <a:off x="1" y="165100"/>
          <a:ext cx="12191999" cy="6350000"/>
        </p:xfrm>
        <a:graphic>
          <a:graphicData uri="http://schemas.openxmlformats.org/drawingml/2006/table">
            <a:tbl>
              <a:tblPr/>
              <a:tblGrid>
                <a:gridCol w="4453107">
                  <a:extLst>
                    <a:ext uri="{9D8B030D-6E8A-4147-A177-3AD203B41FA5}">
                      <a16:colId xmlns:a16="http://schemas.microsoft.com/office/drawing/2014/main" val="341624736"/>
                    </a:ext>
                  </a:extLst>
                </a:gridCol>
                <a:gridCol w="4297464">
                  <a:extLst>
                    <a:ext uri="{9D8B030D-6E8A-4147-A177-3AD203B41FA5}">
                      <a16:colId xmlns:a16="http://schemas.microsoft.com/office/drawing/2014/main" val="20000"/>
                    </a:ext>
                  </a:extLst>
                </a:gridCol>
                <a:gridCol w="3441428">
                  <a:extLst>
                    <a:ext uri="{9D8B030D-6E8A-4147-A177-3AD203B41FA5}">
                      <a16:colId xmlns:a16="http://schemas.microsoft.com/office/drawing/2014/main" val="20001"/>
                    </a:ext>
                  </a:extLst>
                </a:gridCol>
              </a:tblGrid>
              <a:tr h="635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it-IT" sz="3700" kern="1200" dirty="0">
                          <a:solidFill>
                            <a:schemeClr val="tx1"/>
                          </a:solidFill>
                          <a:effectLst/>
                          <a:latin typeface="Coptic1" pitchFamily="2" charset="0"/>
                          <a:ea typeface="+mn-ea"/>
                          <a:cs typeface="+mn-cs"/>
                        </a:rPr>
                        <a:t>A~riv~meui~ Po#c# m~penpatriar,/c : n~iwt ettai/~out : n~ar,/e~reuc Papa Abba Tawadroc. </a:t>
                      </a:r>
                      <a:r>
                        <a:rPr lang="fr-FR" sz="3700" kern="1200" dirty="0">
                          <a:solidFill>
                            <a:schemeClr val="tx1"/>
                          </a:solidFill>
                          <a:effectLst/>
                          <a:latin typeface="Coptic1" pitchFamily="2" charset="0"/>
                          <a:ea typeface="+mn-ea"/>
                          <a:cs typeface="+mn-cs"/>
                        </a:rPr>
                        <a:t>Nem </a:t>
                      </a:r>
                      <a:r>
                        <a:rPr lang="fr-FR" sz="3700" kern="1200" dirty="0" err="1">
                          <a:solidFill>
                            <a:schemeClr val="tx1"/>
                          </a:solidFill>
                          <a:effectLst/>
                          <a:latin typeface="Coptic1" pitchFamily="2" charset="0"/>
                          <a:ea typeface="+mn-ea"/>
                          <a:cs typeface="+mn-cs"/>
                        </a:rPr>
                        <a:t>pefkes~v</a:t>
                      </a:r>
                      <a:r>
                        <a:rPr lang="fr-FR" sz="3700" kern="1200" dirty="0">
                          <a:solidFill>
                            <a:schemeClr val="tx1"/>
                          </a:solidFill>
                          <a:effectLst/>
                          <a:latin typeface="Coptic1" pitchFamily="2" charset="0"/>
                          <a:ea typeface="+mn-ea"/>
                          <a:cs typeface="+mn-cs"/>
                        </a:rPr>
                        <a:t>/r </a:t>
                      </a:r>
                      <a:r>
                        <a:rPr lang="fr-FR" sz="3700" kern="1200" dirty="0" err="1">
                          <a:solidFill>
                            <a:schemeClr val="tx1"/>
                          </a:solidFill>
                          <a:effectLst/>
                          <a:latin typeface="Coptic1" pitchFamily="2" charset="0"/>
                          <a:ea typeface="+mn-ea"/>
                          <a:cs typeface="+mn-cs"/>
                        </a:rPr>
                        <a:t>n~lutorgoc</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peniwt</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n~e~pickopoc</a:t>
                      </a:r>
                      <a:r>
                        <a:rPr lang="fr-FR" sz="3700" kern="1200" dirty="0">
                          <a:solidFill>
                            <a:schemeClr val="tx1"/>
                          </a:solidFill>
                          <a:effectLst/>
                          <a:latin typeface="Coptic1" pitchFamily="2" charset="0"/>
                          <a:ea typeface="+mn-ea"/>
                          <a:cs typeface="+mn-cs"/>
                        </a:rPr>
                        <a:t> Abba Mark.</a:t>
                      </a:r>
                      <a:endParaRPr kumimoji="0" lang="fr-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Souviens-Toi Seigneur de notre patriarche, le saint père, le grand-prêtre, le Pape Abba Tawadros </a:t>
                      </a:r>
                      <a:r>
                        <a:rPr lang="fr-FR" sz="3700" kern="1200" dirty="0">
                          <a:solidFill>
                            <a:schemeClr val="tx1"/>
                          </a:solidFill>
                          <a:effectLst/>
                          <a:latin typeface="Arial" panose="020B0604020202020204" pitchFamily="34" charset="0"/>
                          <a:ea typeface="+mn-ea"/>
                          <a:cs typeface="+mn-cs"/>
                        </a:rPr>
                        <a:t>ainsi que son partenaire dans le ministère notre père l’évêque Abba Marc.</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lang="ar-SA" sz="4300" kern="1200" dirty="0">
                          <a:solidFill>
                            <a:schemeClr val="tx1"/>
                          </a:solidFill>
                          <a:effectLst/>
                          <a:latin typeface="Arial" panose="020B0604020202020204" pitchFamily="34" charset="0"/>
                          <a:ea typeface="+mn-ea"/>
                          <a:cs typeface="+mn-cs"/>
                        </a:rPr>
                        <a:t>أذكر يا رب بطريركنا الأب المُكرّم رئيس الكهنة البابا أنبا </a:t>
                      </a:r>
                      <a:r>
                        <a:rPr kumimoji="0" lang="ar-EG" sz="4300" b="0" i="0" u="none" strike="noStrike" cap="none" normalizeH="0" baseline="0" dirty="0">
                          <a:ln>
                            <a:noFill/>
                          </a:ln>
                          <a:solidFill>
                            <a:schemeClr val="tx1"/>
                          </a:solidFill>
                          <a:effectLst/>
                          <a:latin typeface="Coptic1" pitchFamily="2" charset="0"/>
                          <a:cs typeface="Arial" charset="0"/>
                        </a:rPr>
                        <a:t>تواضروس</a:t>
                      </a:r>
                      <a:r>
                        <a:rPr lang="ar-SA" sz="4300" kern="1200" dirty="0">
                          <a:solidFill>
                            <a:schemeClr val="tx1"/>
                          </a:solidFill>
                          <a:effectLst/>
                          <a:latin typeface="Arial" panose="020B0604020202020204" pitchFamily="34" charset="0"/>
                          <a:ea typeface="+mn-ea"/>
                          <a:cs typeface="+mn-cs"/>
                        </a:rPr>
                        <a:t>. وشريكَه في الخدمة </a:t>
                      </a:r>
                      <a:r>
                        <a:rPr lang="ar-SA" sz="4300" kern="1200" dirty="0" err="1">
                          <a:solidFill>
                            <a:schemeClr val="tx1"/>
                          </a:solidFill>
                          <a:effectLst/>
                          <a:latin typeface="Arial" panose="020B0604020202020204" pitchFamily="34" charset="0"/>
                          <a:ea typeface="+mn-ea"/>
                          <a:cs typeface="+mn-cs"/>
                        </a:rPr>
                        <a:t>ﺃﺒﺎﻨﺎ</a:t>
                      </a:r>
                      <a:r>
                        <a:rPr lang="ar-SA" sz="4300" kern="1200" dirty="0">
                          <a:solidFill>
                            <a:schemeClr val="tx1"/>
                          </a:solidFill>
                          <a:effectLst/>
                          <a:latin typeface="Arial" panose="020B0604020202020204" pitchFamily="34" charset="0"/>
                          <a:ea typeface="+mn-ea"/>
                          <a:cs typeface="+mn-cs"/>
                        </a:rPr>
                        <a:t> الأسقف الأنبا </a:t>
                      </a:r>
                      <a:r>
                        <a:rPr lang="ar-EG" sz="4300" dirty="0"/>
                        <a:t>مارك</a:t>
                      </a:r>
                      <a:r>
                        <a:rPr lang="ar-SA" sz="4300" kern="1200" dirty="0">
                          <a:solidFill>
                            <a:schemeClr val="tx1"/>
                          </a:solidFill>
                          <a:effectLst/>
                          <a:latin typeface="Arial" panose="020B0604020202020204" pitchFamily="34" charset="0"/>
                          <a:ea typeface="+mn-ea"/>
                          <a:cs typeface="+mn-cs"/>
                        </a:rPr>
                        <a:t>.</a:t>
                      </a:r>
                      <a:endParaRPr kumimoji="0" lang="ar-EG"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34819123"/>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93">
            <a:extLst>
              <a:ext uri="{FF2B5EF4-FFF2-40B4-BE49-F238E27FC236}">
                <a16:creationId xmlns:a16="http://schemas.microsoft.com/office/drawing/2014/main" id="{9EA801B7-8524-4CE2-8321-F5B3932D2352}"/>
              </a:ext>
            </a:extLst>
          </p:cNvPr>
          <p:cNvGraphicFramePr>
            <a:graphicFrameLocks noGrp="1"/>
          </p:cNvGraphicFramePr>
          <p:nvPr>
            <p:ph/>
            <p:extLst>
              <p:ext uri="{D42A27DB-BD31-4B8C-83A1-F6EECF244321}">
                <p14:modId xmlns:p14="http://schemas.microsoft.com/office/powerpoint/2010/main" val="728338636"/>
              </p:ext>
            </p:extLst>
          </p:nvPr>
        </p:nvGraphicFramePr>
        <p:xfrm>
          <a:off x="0" y="0"/>
          <a:ext cx="12192000" cy="7910576"/>
        </p:xfrm>
        <a:graphic>
          <a:graphicData uri="http://schemas.openxmlformats.org/drawingml/2006/table">
            <a:tbl>
              <a:tblPr/>
              <a:tblGrid>
                <a:gridCol w="4482904">
                  <a:extLst>
                    <a:ext uri="{9D8B030D-6E8A-4147-A177-3AD203B41FA5}">
                      <a16:colId xmlns:a16="http://schemas.microsoft.com/office/drawing/2014/main" val="20000"/>
                    </a:ext>
                  </a:extLst>
                </a:gridCol>
                <a:gridCol w="4288563">
                  <a:extLst>
                    <a:ext uri="{9D8B030D-6E8A-4147-A177-3AD203B41FA5}">
                      <a16:colId xmlns:a16="http://schemas.microsoft.com/office/drawing/2014/main" val="20001"/>
                    </a:ext>
                  </a:extLst>
                </a:gridCol>
                <a:gridCol w="3420533">
                  <a:extLst>
                    <a:ext uri="{9D8B030D-6E8A-4147-A177-3AD203B41FA5}">
                      <a16:colId xmlns:a16="http://schemas.microsoft.com/office/drawing/2014/main" val="20002"/>
                    </a:ext>
                  </a:extLst>
                </a:gridCol>
              </a:tblGrid>
              <a:tr h="791057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err="1">
                          <a:ln>
                            <a:noFill/>
                          </a:ln>
                          <a:solidFill>
                            <a:schemeClr val="tx1"/>
                          </a:solidFill>
                          <a:effectLst/>
                          <a:latin typeface="Coptic1" pitchFamily="2" charset="0"/>
                          <a:cs typeface="Arial" charset="0"/>
                        </a:rPr>
                        <a:t>P~roceuxacye</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u~per</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tou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ar</a:t>
                      </a:r>
                      <a:r>
                        <a:rPr kumimoji="0" lang="en-US" sz="3000" b="0" i="0" u="none" strike="noStrike" cap="none" normalizeH="0" baseline="0" dirty="0">
                          <a:ln>
                            <a:noFill/>
                          </a:ln>
                          <a:solidFill>
                            <a:schemeClr val="tx1"/>
                          </a:solidFill>
                          <a:effectLst/>
                          <a:latin typeface="Coptic1" pitchFamily="2" charset="0"/>
                          <a:cs typeface="Arial" charset="0"/>
                        </a:rPr>
                        <a:t>,/</a:t>
                      </a:r>
                      <a:r>
                        <a:rPr kumimoji="0" lang="en-US" sz="3000" b="0" i="0" u="none" strike="noStrike" cap="none" normalizeH="0" baseline="0" dirty="0" err="1">
                          <a:ln>
                            <a:noFill/>
                          </a:ln>
                          <a:solidFill>
                            <a:schemeClr val="tx1"/>
                          </a:solidFill>
                          <a:effectLst/>
                          <a:latin typeface="Coptic1" pitchFamily="2" charset="0"/>
                          <a:cs typeface="Arial" charset="0"/>
                        </a:rPr>
                        <a:t>e~rewc</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mwn</a:t>
                      </a:r>
                      <a:r>
                        <a:rPr kumimoji="0" lang="en-US" sz="3000" b="0" i="0" u="none" strike="noStrike" cap="none" normalizeH="0" baseline="0" dirty="0">
                          <a:ln>
                            <a:noFill/>
                          </a:ln>
                          <a:solidFill>
                            <a:schemeClr val="tx1"/>
                          </a:solidFill>
                          <a:effectLst/>
                          <a:latin typeface="Coptic1" pitchFamily="2" charset="0"/>
                          <a:cs typeface="Arial" charset="0"/>
                        </a:rPr>
                        <a:t> Papa Abba </a:t>
                      </a:r>
                      <a:r>
                        <a:rPr kumimoji="0" lang="en-US" sz="3000" b="0" i="0" u="none" strike="noStrike" cap="none" normalizeH="0" baseline="0" dirty="0" err="1">
                          <a:ln>
                            <a:noFill/>
                          </a:ln>
                          <a:solidFill>
                            <a:schemeClr val="tx1"/>
                          </a:solidFill>
                          <a:effectLst/>
                          <a:latin typeface="Coptic1" pitchFamily="2" charset="0"/>
                          <a:cs typeface="Arial" charset="0"/>
                        </a:rPr>
                        <a:t>Tawadroc</a:t>
                      </a:r>
                      <a:r>
                        <a:rPr kumimoji="0" lang="en-US" sz="3000" b="0" i="0" u="none" strike="noStrike" cap="none" normalizeH="0" baseline="0" dirty="0">
                          <a:ln>
                            <a:noFill/>
                          </a:ln>
                          <a:solidFill>
                            <a:schemeClr val="tx1"/>
                          </a:solidFill>
                          <a:effectLst/>
                          <a:latin typeface="Coptic1" pitchFamily="2" charset="0"/>
                          <a:cs typeface="Arial" charset="0"/>
                        </a:rPr>
                        <a:t> Papa </a:t>
                      </a:r>
                      <a:r>
                        <a:rPr kumimoji="0" lang="en-US" sz="3000" b="0" i="0" u="none" strike="noStrike" cap="none" normalizeH="0" baseline="0" dirty="0" err="1">
                          <a:ln>
                            <a:noFill/>
                          </a:ln>
                          <a:solidFill>
                            <a:schemeClr val="tx1"/>
                          </a:solidFill>
                          <a:effectLst/>
                          <a:latin typeface="Coptic1" pitchFamily="2" charset="0"/>
                          <a:cs typeface="Arial" charset="0"/>
                        </a:rPr>
                        <a:t>ke</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patriar,ou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ke</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ar</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e~pickopou</a:t>
                      </a:r>
                      <a:r>
                        <a:rPr kumimoji="0" lang="en-US" sz="3000" b="0" i="0" u="none" strike="noStrike" cap="none" normalizeH="0" baseline="0" dirty="0">
                          <a:ln>
                            <a:noFill/>
                          </a:ln>
                          <a:solidFill>
                            <a:schemeClr val="tx1"/>
                          </a:solidFill>
                          <a:effectLst/>
                          <a:latin typeface="Coptic1" pitchFamily="2" charset="0"/>
                          <a:cs typeface="Arial" charset="0"/>
                        </a:rPr>
                        <a:t> t/c </a:t>
                      </a:r>
                      <a:r>
                        <a:rPr kumimoji="0" lang="en-US" sz="3000" b="0" i="0" u="none" strike="noStrike" cap="none" normalizeH="0" baseline="0" dirty="0" err="1">
                          <a:ln>
                            <a:noFill/>
                          </a:ln>
                          <a:solidFill>
                            <a:schemeClr val="tx1"/>
                          </a:solidFill>
                          <a:effectLst/>
                          <a:latin typeface="Coptic1" pitchFamily="2" charset="0"/>
                          <a:cs typeface="Arial" charset="0"/>
                        </a:rPr>
                        <a:t>megalo</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polewc</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Alexand~riac</a:t>
                      </a:r>
                      <a:r>
                        <a:rPr kumimoji="0" lang="en-US" sz="3000" b="0" i="0" u="none" strike="noStrike" cap="none" normalizeH="0" baseline="0" dirty="0">
                          <a:ln>
                            <a:noFill/>
                          </a:ln>
                          <a:solidFill>
                            <a:schemeClr val="tx1"/>
                          </a:solidFill>
                          <a:effectLst/>
                          <a:latin typeface="Coptic1" pitchFamily="2" charset="0"/>
                          <a:cs typeface="Arial" charset="0"/>
                        </a:rPr>
                        <a:t> : </a:t>
                      </a:r>
                      <a:r>
                        <a:rPr kumimoji="0" lang="en-US" sz="3000" b="0" i="0" u="none" strike="noStrike" cap="none" normalizeH="0" baseline="0" dirty="0" err="1">
                          <a:ln>
                            <a:noFill/>
                          </a:ln>
                          <a:solidFill>
                            <a:schemeClr val="tx1"/>
                          </a:solidFill>
                          <a:effectLst/>
                          <a:latin typeface="Coptic1" pitchFamily="2" charset="0"/>
                          <a:cs typeface="Arial" charset="0"/>
                        </a:rPr>
                        <a:t>ke</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tou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cunkoinwnou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en</a:t>
                      </a:r>
                      <a:r>
                        <a:rPr kumimoji="0" lang="en-US" sz="3000" b="0" i="0" u="none" strike="noStrike" cap="none" normalizeH="0" baseline="0" dirty="0">
                          <a:ln>
                            <a:noFill/>
                          </a:ln>
                          <a:solidFill>
                            <a:schemeClr val="tx1"/>
                          </a:solidFill>
                          <a:effectLst/>
                          <a:latin typeface="Coptic1" pitchFamily="2" charset="0"/>
                          <a:cs typeface="Arial" charset="0"/>
                        </a:rPr>
                        <a:t> t/ </a:t>
                      </a:r>
                      <a:r>
                        <a:rPr kumimoji="0" lang="en-US" sz="3000" b="0" i="0" u="none" strike="noStrike" cap="none" normalizeH="0" baseline="0" dirty="0" err="1">
                          <a:ln>
                            <a:noFill/>
                          </a:ln>
                          <a:solidFill>
                            <a:schemeClr val="tx1"/>
                          </a:solidFill>
                          <a:effectLst/>
                          <a:latin typeface="Coptic1" pitchFamily="2" charset="0"/>
                          <a:cs typeface="Arial" charset="0"/>
                        </a:rPr>
                        <a:t>litourgia</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tou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patroc</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mwn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tou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e~pickopou</a:t>
                      </a:r>
                      <a:r>
                        <a:rPr kumimoji="0" lang="en-US" sz="3000" b="0" i="0" u="none" strike="noStrike" cap="none" normalizeH="0" baseline="0" dirty="0">
                          <a:ln>
                            <a:noFill/>
                          </a:ln>
                          <a:solidFill>
                            <a:schemeClr val="tx1"/>
                          </a:solidFill>
                          <a:effectLst/>
                          <a:latin typeface="Coptic1" pitchFamily="2" charset="0"/>
                          <a:cs typeface="Arial" charset="0"/>
                        </a:rPr>
                        <a:t> Abba Mark. Ke ton </a:t>
                      </a:r>
                      <a:r>
                        <a:rPr kumimoji="0" lang="en-US" sz="3000" b="0" i="0" u="none" strike="noStrike" cap="none" normalizeH="0" baseline="0" dirty="0" err="1">
                          <a:ln>
                            <a:noFill/>
                          </a:ln>
                          <a:solidFill>
                            <a:schemeClr val="tx1"/>
                          </a:solidFill>
                          <a:effectLst/>
                          <a:latin typeface="Coptic1" pitchFamily="2" charset="0"/>
                          <a:cs typeface="Arial" charset="0"/>
                        </a:rPr>
                        <a:t>o~ryodoxwn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mwn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e~pickopwn</a:t>
                      </a:r>
                      <a:r>
                        <a:rPr kumimoji="0" lang="en-US" sz="30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Times New Roman" pitchFamily="18" charset="0"/>
                        </a:rPr>
                        <a:t>Le diacre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Arial" charset="0"/>
                          <a:cs typeface="Arial" charset="0"/>
                        </a:rPr>
                        <a:t>Priez</a:t>
                      </a:r>
                      <a:r>
                        <a:rPr kumimoji="0" lang="en-US" sz="3200" b="0" i="0" u="none" strike="noStrike" cap="none" normalizeH="0" baseline="0" dirty="0">
                          <a:ln>
                            <a:noFill/>
                          </a:ln>
                          <a:solidFill>
                            <a:schemeClr val="tx1"/>
                          </a:solidFill>
                          <a:effectLst/>
                          <a:latin typeface="Arial" charset="0"/>
                          <a:cs typeface="Arial" charset="0"/>
                        </a:rPr>
                        <a:t> pour </a:t>
                      </a:r>
                      <a:r>
                        <a:rPr kumimoji="0" lang="en-US" sz="3200" b="0" i="0" u="none" strike="noStrike" cap="none" normalizeH="0" baseline="0" dirty="0" err="1">
                          <a:ln>
                            <a:noFill/>
                          </a:ln>
                          <a:solidFill>
                            <a:schemeClr val="tx1"/>
                          </a:solidFill>
                          <a:effectLst/>
                          <a:latin typeface="Arial" charset="0"/>
                          <a:cs typeface="Arial" charset="0"/>
                        </a:rPr>
                        <a:t>notre</a:t>
                      </a:r>
                      <a:r>
                        <a:rPr kumimoji="0" lang="en-US" sz="3200" b="0" i="0" u="none" strike="noStrike" cap="none" normalizeH="0" baseline="0" dirty="0">
                          <a:ln>
                            <a:noFill/>
                          </a:ln>
                          <a:solidFill>
                            <a:schemeClr val="tx1"/>
                          </a:solidFill>
                          <a:effectLst/>
                          <a:latin typeface="Arial" charset="0"/>
                          <a:cs typeface="Arial" charset="0"/>
                        </a:rPr>
                        <a:t> grand </a:t>
                      </a:r>
                      <a:r>
                        <a:rPr kumimoji="0" lang="en-US" sz="3200" b="0" i="0" u="none" strike="noStrike" cap="none" normalizeH="0" baseline="0" dirty="0" err="1">
                          <a:ln>
                            <a:noFill/>
                          </a:ln>
                          <a:solidFill>
                            <a:schemeClr val="tx1"/>
                          </a:solidFill>
                          <a:effectLst/>
                          <a:latin typeface="Arial" charset="0"/>
                          <a:cs typeface="Arial" charset="0"/>
                        </a:rPr>
                        <a:t>prêtre</a:t>
                      </a:r>
                      <a:r>
                        <a:rPr kumimoji="0" lang="en-US" sz="3200" b="0" i="0" u="none" strike="noStrike" cap="none" normalizeH="0" baseline="0" dirty="0">
                          <a:ln>
                            <a:noFill/>
                          </a:ln>
                          <a:solidFill>
                            <a:schemeClr val="tx1"/>
                          </a:solidFill>
                          <a:effectLst/>
                          <a:latin typeface="Arial" charset="0"/>
                          <a:cs typeface="Arial" charset="0"/>
                        </a:rPr>
                        <a:t>, le Pape Abba Tawadros II, Pape </a:t>
                      </a:r>
                      <a:r>
                        <a:rPr kumimoji="0" lang="en-US" sz="3200" b="0" i="0" u="none" strike="noStrike" cap="none" normalizeH="0" baseline="0" dirty="0" err="1">
                          <a:ln>
                            <a:noFill/>
                          </a:ln>
                          <a:solidFill>
                            <a:schemeClr val="tx1"/>
                          </a:solidFill>
                          <a:effectLst/>
                          <a:latin typeface="Arial" charset="0"/>
                          <a:cs typeface="Arial" charset="0"/>
                        </a:rPr>
                        <a:t>patriarche</a:t>
                      </a:r>
                      <a:r>
                        <a:rPr kumimoji="0" lang="en-US" sz="3200" b="0" i="0" u="none" strike="noStrike" cap="none" normalizeH="0" baseline="0" dirty="0">
                          <a:ln>
                            <a:noFill/>
                          </a:ln>
                          <a:solidFill>
                            <a:schemeClr val="tx1"/>
                          </a:solidFill>
                          <a:effectLst/>
                          <a:latin typeface="Arial" charset="0"/>
                          <a:cs typeface="Arial" charset="0"/>
                        </a:rPr>
                        <a:t> et </a:t>
                      </a:r>
                      <a:r>
                        <a:rPr kumimoji="0" lang="en-US" sz="3200" b="0" i="0" u="none" strike="noStrike" cap="none" normalizeH="0" baseline="0" dirty="0" err="1">
                          <a:ln>
                            <a:noFill/>
                          </a:ln>
                          <a:solidFill>
                            <a:schemeClr val="tx1"/>
                          </a:solidFill>
                          <a:effectLst/>
                          <a:latin typeface="Arial" charset="0"/>
                          <a:cs typeface="Arial" charset="0"/>
                        </a:rPr>
                        <a:t>archevêque</a:t>
                      </a:r>
                      <a:r>
                        <a:rPr kumimoji="0" lang="en-US" sz="3200" b="0" i="0" u="none" strike="noStrike" cap="none" normalizeH="0" baseline="0" dirty="0">
                          <a:ln>
                            <a:noFill/>
                          </a:ln>
                          <a:solidFill>
                            <a:schemeClr val="tx1"/>
                          </a:solidFill>
                          <a:effectLst/>
                          <a:latin typeface="Arial" charset="0"/>
                          <a:cs typeface="Arial" charset="0"/>
                        </a:rPr>
                        <a:t> de la </a:t>
                      </a:r>
                      <a:r>
                        <a:rPr kumimoji="0" lang="en-US" sz="3200" b="0" i="0" u="none" strike="noStrike" cap="none" normalizeH="0" baseline="0" dirty="0" err="1">
                          <a:ln>
                            <a:noFill/>
                          </a:ln>
                          <a:solidFill>
                            <a:schemeClr val="tx1"/>
                          </a:solidFill>
                          <a:effectLst/>
                          <a:latin typeface="Arial" charset="0"/>
                          <a:cs typeface="Arial" charset="0"/>
                        </a:rPr>
                        <a:t>mégalopole</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d’Alexandrie</a:t>
                      </a:r>
                      <a:r>
                        <a:rPr kumimoji="0" lang="en-US" sz="3200" b="0" i="0" u="none" strike="noStrike" cap="none" normalizeH="0" baseline="0" dirty="0">
                          <a:ln>
                            <a:noFill/>
                          </a:ln>
                          <a:solidFill>
                            <a:schemeClr val="tx1"/>
                          </a:solidFill>
                          <a:effectLst/>
                          <a:latin typeface="Arial" charset="0"/>
                          <a:cs typeface="Arial" charset="0"/>
                        </a:rPr>
                        <a:t> et son </a:t>
                      </a:r>
                      <a:r>
                        <a:rPr kumimoji="0" lang="en-US" sz="3200" b="0" i="0" u="none" strike="noStrike" cap="none" normalizeH="0" baseline="0" dirty="0" err="1">
                          <a:ln>
                            <a:noFill/>
                          </a:ln>
                          <a:solidFill>
                            <a:schemeClr val="tx1"/>
                          </a:solidFill>
                          <a:effectLst/>
                          <a:latin typeface="Arial" charset="0"/>
                          <a:cs typeface="Arial" charset="0"/>
                        </a:rPr>
                        <a:t>partenaire</a:t>
                      </a:r>
                      <a:r>
                        <a:rPr kumimoji="0" lang="en-US" sz="3200" b="0" i="0" u="none" strike="noStrike" cap="none" normalizeH="0" baseline="0" dirty="0">
                          <a:ln>
                            <a:noFill/>
                          </a:ln>
                          <a:solidFill>
                            <a:schemeClr val="tx1"/>
                          </a:solidFill>
                          <a:effectLst/>
                          <a:latin typeface="Arial" charset="0"/>
                          <a:cs typeface="Arial" charset="0"/>
                        </a:rPr>
                        <a:t> dans le </a:t>
                      </a:r>
                      <a:r>
                        <a:rPr kumimoji="0" lang="en-US" sz="3200" b="0" i="0" u="none" strike="noStrike" cap="none" normalizeH="0" baseline="0" dirty="0" err="1">
                          <a:ln>
                            <a:noFill/>
                          </a:ln>
                          <a:solidFill>
                            <a:schemeClr val="tx1"/>
                          </a:solidFill>
                          <a:effectLst/>
                          <a:latin typeface="Arial" charset="0"/>
                          <a:cs typeface="Arial" charset="0"/>
                        </a:rPr>
                        <a:t>ministère</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apostolique</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notre</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bienheureux</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évêque</a:t>
                      </a:r>
                      <a:r>
                        <a:rPr kumimoji="0" lang="en-US" sz="3200" b="0" i="0" u="none" strike="noStrike" cap="none" normalizeH="0" baseline="0" dirty="0">
                          <a:ln>
                            <a:noFill/>
                          </a:ln>
                          <a:solidFill>
                            <a:schemeClr val="tx1"/>
                          </a:solidFill>
                          <a:effectLst/>
                          <a:latin typeface="Arial" charset="0"/>
                          <a:cs typeface="Arial" charset="0"/>
                        </a:rPr>
                        <a:t> Abba Marc et </a:t>
                      </a:r>
                      <a:r>
                        <a:rPr kumimoji="0" lang="en-US" sz="3200" b="0" i="0" u="none" strike="noStrike" cap="none" normalizeH="0" baseline="0" dirty="0" err="1">
                          <a:ln>
                            <a:noFill/>
                          </a:ln>
                          <a:solidFill>
                            <a:schemeClr val="tx1"/>
                          </a:solidFill>
                          <a:effectLst/>
                          <a:latin typeface="Arial" charset="0"/>
                          <a:cs typeface="Arial" charset="0"/>
                        </a:rPr>
                        <a:t>tous</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nos</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err="1">
                          <a:ln>
                            <a:noFill/>
                          </a:ln>
                          <a:solidFill>
                            <a:schemeClr val="tx1"/>
                          </a:solidFill>
                          <a:effectLst/>
                          <a:latin typeface="Arial" charset="0"/>
                          <a:cs typeface="Arial" charset="0"/>
                        </a:rPr>
                        <a:t>évêques</a:t>
                      </a:r>
                      <a:r>
                        <a:rPr kumimoji="0" lang="en-US" sz="3200" b="0" i="0" u="none" strike="noStrike" cap="none" normalizeH="0" baseline="0">
                          <a:ln>
                            <a:noFill/>
                          </a:ln>
                          <a:solidFill>
                            <a:schemeClr val="tx1"/>
                          </a:solidFill>
                          <a:effectLst/>
                          <a:latin typeface="Arial" charset="0"/>
                          <a:cs typeface="Arial" charset="0"/>
                        </a:rPr>
                        <a:t> orthodoxes</a:t>
                      </a:r>
                      <a:r>
                        <a:rPr kumimoji="0" lang="en-US" sz="32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Times New Roman" pitchFamily="18"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صلوا من أجل رئيس كهنتنا البابا أنبا </a:t>
                      </a:r>
                      <a:r>
                        <a:rPr kumimoji="0" lang="ar-EG" sz="3700" b="0" i="0" u="none" strike="noStrike" cap="none" normalizeH="0" baseline="0" dirty="0">
                          <a:ln>
                            <a:noFill/>
                          </a:ln>
                          <a:solidFill>
                            <a:schemeClr val="tx1"/>
                          </a:solidFill>
                          <a:effectLst/>
                          <a:latin typeface="Arial" charset="0"/>
                          <a:cs typeface="Arial" pitchFamily="34" charset="0"/>
                        </a:rPr>
                        <a:t>تواضروس الث</a:t>
                      </a:r>
                      <a:r>
                        <a:rPr kumimoji="0" lang="ar-SA" sz="3700" b="0" i="0" u="none" strike="noStrike" cap="none" normalizeH="0" baseline="0" dirty="0">
                          <a:ln>
                            <a:noFill/>
                          </a:ln>
                          <a:solidFill>
                            <a:schemeClr val="tx1"/>
                          </a:solidFill>
                          <a:effectLst/>
                          <a:latin typeface="Arial" charset="0"/>
                          <a:cs typeface="Arial" pitchFamily="34" charset="0"/>
                        </a:rPr>
                        <a:t>اني بابا وبطريرك ورَئيس أساقفة المدينة العظمى</a:t>
                      </a:r>
                      <a:r>
                        <a:rPr kumimoji="0" lang="fr-FR"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الاسكندَرية</a:t>
                      </a:r>
                      <a:r>
                        <a:rPr kumimoji="0" lang="ar-SA" sz="3700" b="0" i="0" u="none" strike="noStrike" cap="none" normalizeH="0" baseline="0" dirty="0">
                          <a:ln>
                            <a:noFill/>
                          </a:ln>
                          <a:solidFill>
                            <a:schemeClr val="tx1"/>
                          </a:solidFill>
                          <a:effectLst/>
                          <a:latin typeface="Arial" charset="0"/>
                          <a:cs typeface="Arial" charset="0"/>
                        </a:rPr>
                        <a:t>،</a:t>
                      </a:r>
                      <a:r>
                        <a:rPr kumimoji="0" lang="fr-FR" sz="3700" b="0" i="0" u="none" strike="noStrike" cap="none" normalizeH="0" baseline="0" dirty="0">
                          <a:ln>
                            <a:noFill/>
                          </a:ln>
                          <a:solidFill>
                            <a:schemeClr val="tx1"/>
                          </a:solidFill>
                          <a:effectLst/>
                          <a:latin typeface="Arial" charset="0"/>
                          <a:cs typeface="Arial" charset="0"/>
                        </a:rPr>
                        <a:t> </a:t>
                      </a:r>
                      <a:r>
                        <a:rPr lang="ar-EG" sz="3700" b="0" i="0" kern="1200" dirty="0">
                          <a:solidFill>
                            <a:schemeClr val="tx1"/>
                          </a:solidFill>
                          <a:effectLst/>
                          <a:latin typeface="Arial" panose="020B0604020202020204" pitchFamily="34" charset="0"/>
                          <a:ea typeface="+mn-ea"/>
                          <a:cs typeface="+mn-cs"/>
                        </a:rPr>
                        <a:t>وشريكة في الخدمة الرسولية أبينا الأسقف الأنبا </a:t>
                      </a:r>
                      <a:r>
                        <a:rPr lang="ar-EG" sz="3700" dirty="0"/>
                        <a:t>مارك</a:t>
                      </a:r>
                      <a:r>
                        <a:rPr lang="fr-FR" sz="3700" b="0" i="0" kern="1200" dirty="0">
                          <a:solidFill>
                            <a:schemeClr val="tx1"/>
                          </a:solidFill>
                          <a:effectLst/>
                          <a:latin typeface="Arial" panose="020B0604020202020204" pitchFamily="34" charset="0"/>
                          <a:ea typeface="+mn-ea"/>
                          <a:cs typeface="+mn-cs"/>
                        </a:rPr>
                        <a:t> </a:t>
                      </a:r>
                      <a:r>
                        <a:rPr kumimoji="0" lang="ar-SA" sz="3700" b="0" i="0" u="none" strike="noStrike" cap="none" normalizeH="0" baseline="0" dirty="0">
                          <a:ln>
                            <a:noFill/>
                          </a:ln>
                          <a:solidFill>
                            <a:schemeClr val="tx1"/>
                          </a:solidFill>
                          <a:effectLst/>
                          <a:latin typeface="Arial" charset="0"/>
                          <a:cs typeface="Arial" pitchFamily="34" charset="0"/>
                        </a:rPr>
                        <a:t>وسائر أساقفتنا</a:t>
                      </a:r>
                      <a:r>
                        <a:rPr kumimoji="0" lang="fr-FR"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الأرثوذكسيين.</a:t>
                      </a:r>
                      <a:r>
                        <a:rPr kumimoji="0" lang="en-US" sz="37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83435404"/>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72651" name="Group 107"/>
          <p:cNvGraphicFramePr>
            <a:graphicFrameLocks noGrp="1"/>
          </p:cNvGraphicFramePr>
          <p:nvPr>
            <p:ph type="tbl" idx="1"/>
          </p:nvPr>
        </p:nvGraphicFramePr>
        <p:xfrm>
          <a:off x="0" y="0"/>
          <a:ext cx="12191999" cy="6571488"/>
        </p:xfrm>
        <a:graphic>
          <a:graphicData uri="http://schemas.openxmlformats.org/drawingml/2006/table">
            <a:tbl>
              <a:tblPr/>
              <a:tblGrid>
                <a:gridCol w="4349345">
                  <a:extLst>
                    <a:ext uri="{9D8B030D-6E8A-4147-A177-3AD203B41FA5}">
                      <a16:colId xmlns:a16="http://schemas.microsoft.com/office/drawing/2014/main" val="2577163095"/>
                    </a:ext>
                  </a:extLst>
                </a:gridCol>
                <a:gridCol w="4280169">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65714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7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fr-FR" sz="2700" b="0" i="0" u="sng" strike="noStrike" kern="1200" cap="none" spc="0" normalizeH="0" baseline="0" noProof="0" dirty="0">
                          <a:ln>
                            <a:noFill/>
                          </a:ln>
                          <a:solidFill>
                            <a:srgbClr val="FF9900"/>
                          </a:solidFill>
                          <a:effectLst/>
                          <a:uLnTx/>
                          <a:uFillTx/>
                          <a:latin typeface="Coptic1" pitchFamily="2" charset="0"/>
                          <a:ea typeface="+mn-ea"/>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Kurie</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e~le</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/~con.</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Arial" charset="0"/>
                        </a:rPr>
                        <a:t>Piou/b :</a:t>
                      </a:r>
                      <a:endParaRPr kumimoji="0" lang="fr-FR" sz="2700" b="0" i="0" u="sng" strike="noStrike" kern="1200" cap="none" spc="0" normalizeH="0" baseline="0" noProof="0" dirty="0">
                        <a:ln>
                          <a:noFill/>
                        </a:ln>
                        <a:solidFill>
                          <a:srgbClr val="FF9900"/>
                        </a:solidFill>
                        <a:effectLst/>
                        <a:uLnTx/>
                        <a:uFillTx/>
                        <a:latin typeface="Coptic1" pitchFamily="2"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Qen</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oua~reh</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a~reh</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e~rof</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nan :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n~hanm</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/s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n~rompi</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nem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hanc</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/ou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n~hir</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nikon</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Efjwk</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e~bol</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n~y</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eyouab</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e~taktenhoutf</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e~roc</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e~bolhitotk</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m~metar</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e~reuc</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 kata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pekouws</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e#y#u</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ouoh</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m~makarion</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33"/>
                          </a:solidFill>
                          <a:effectLst/>
                          <a:latin typeface="Arial" charset="0"/>
                          <a:cs typeface="Times New Roman" pitchFamily="18" charset="0"/>
                        </a:rPr>
                        <a:t>Le peuple :</a:t>
                      </a:r>
                      <a:endParaRPr kumimoji="0" lang="ar-EG" sz="24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none" strike="noStrike" cap="none" normalizeH="0" baseline="0" dirty="0">
                          <a:ln>
                            <a:noFill/>
                          </a:ln>
                          <a:solidFill>
                            <a:schemeClr val="tx1"/>
                          </a:solidFill>
                          <a:effectLst/>
                          <a:latin typeface="Arial" charset="0"/>
                          <a:cs typeface="Arial" charset="0"/>
                        </a:rPr>
                        <a:t>Pitié Seigneur.</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3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prêtre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100" b="0" i="0" u="none" strike="noStrike" cap="none" normalizeH="0" baseline="0" dirty="0">
                          <a:ln>
                            <a:noFill/>
                          </a:ln>
                          <a:solidFill>
                            <a:schemeClr val="tx1"/>
                          </a:solidFill>
                          <a:effectLst/>
                          <a:latin typeface="Arial" charset="0"/>
                          <a:cs typeface="Arial" charset="0"/>
                        </a:rPr>
                        <a:t>Protège-le et préserve-le de longues années paisibles. Qu’il accomplisse le magistère sacré pour lequel Tu lui as fait confiance par Ta Sainte et bienheureuse Volonté.</a:t>
                      </a:r>
                      <a:endParaRPr kumimoji="0" lang="fr-CA" sz="31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1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يا ربُ ارحم.</a:t>
                      </a: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الكاهن :</a:t>
                      </a:r>
                      <a:endParaRPr kumimoji="0" lang="en-CA" sz="2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700" b="0" i="0" u="none" strike="noStrike" cap="none" normalizeH="0" baseline="0" dirty="0">
                          <a:ln>
                            <a:noFill/>
                          </a:ln>
                          <a:solidFill>
                            <a:schemeClr val="tx1"/>
                          </a:solidFill>
                          <a:effectLst/>
                          <a:latin typeface="Arial" charset="0"/>
                          <a:cs typeface="Arial" pitchFamily="34" charset="0"/>
                        </a:rPr>
                        <a:t>حفظا احفظه لنا سنين كثيرة وأزمنة سالمة</a:t>
                      </a:r>
                      <a:r>
                        <a:rPr kumimoji="0" lang="fr-FR" sz="3700" b="0" i="0" u="none" strike="noStrike" cap="none" normalizeH="0" baseline="0" dirty="0">
                          <a:ln>
                            <a:noFill/>
                          </a:ln>
                          <a:solidFill>
                            <a:schemeClr val="tx1"/>
                          </a:solidFill>
                          <a:effectLst/>
                          <a:latin typeface="Arial" charset="0"/>
                          <a:cs typeface="Arial" pitchFamily="34" charset="0"/>
                        </a:rPr>
                        <a:t> </a:t>
                      </a:r>
                      <a:r>
                        <a:rPr kumimoji="0" lang="ar-EG" sz="3700" b="0" i="0" u="none" strike="noStrike" cap="none" normalizeH="0" baseline="0" dirty="0">
                          <a:ln>
                            <a:noFill/>
                          </a:ln>
                          <a:solidFill>
                            <a:schemeClr val="tx1"/>
                          </a:solidFill>
                          <a:effectLst/>
                          <a:latin typeface="Arial" charset="0"/>
                          <a:cs typeface="Arial" pitchFamily="34" charset="0"/>
                        </a:rPr>
                        <a:t>مكملا رئاسَة الكهنوت المقدسة التي ائتمنتَهُ عليها من قِبَلك كإرادتِكَ المقدسة الطوباويّة. </a:t>
                      </a:r>
                      <a:endParaRPr kumimoji="0" lang="fr-CA" sz="2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79302490"/>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97">
            <a:extLst>
              <a:ext uri="{FF2B5EF4-FFF2-40B4-BE49-F238E27FC236}">
                <a16:creationId xmlns:a16="http://schemas.microsoft.com/office/drawing/2014/main" id="{17839E2C-9709-4562-9852-DFDF690DB89B}"/>
              </a:ext>
            </a:extLst>
          </p:cNvPr>
          <p:cNvGraphicFramePr>
            <a:graphicFrameLocks/>
          </p:cNvGraphicFramePr>
          <p:nvPr/>
        </p:nvGraphicFramePr>
        <p:xfrm>
          <a:off x="0" y="0"/>
          <a:ext cx="12191999" cy="6918960"/>
        </p:xfrm>
        <a:graphic>
          <a:graphicData uri="http://schemas.openxmlformats.org/drawingml/2006/table">
            <a:tbl>
              <a:tblPr/>
              <a:tblGrid>
                <a:gridCol w="4349345">
                  <a:extLst>
                    <a:ext uri="{9D8B030D-6E8A-4147-A177-3AD203B41FA5}">
                      <a16:colId xmlns:a16="http://schemas.microsoft.com/office/drawing/2014/main" val="980968862"/>
                    </a:ext>
                  </a:extLst>
                </a:gridCol>
                <a:gridCol w="4280169">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6797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900" b="0" i="0" u="none" strike="noStrike" cap="none" normalizeH="0" baseline="0" dirty="0" err="1">
                          <a:ln>
                            <a:noFill/>
                          </a:ln>
                          <a:solidFill>
                            <a:schemeClr val="tx1"/>
                          </a:solidFill>
                          <a:effectLst/>
                          <a:latin typeface="Coptic1" pitchFamily="2" charset="0"/>
                          <a:cs typeface="Arial" charset="0"/>
                        </a:rPr>
                        <a:t>Efswt</a:t>
                      </a:r>
                      <a:r>
                        <a:rPr kumimoji="0" lang="fr-CA" sz="2900" b="0" i="0" u="none" strike="noStrike" cap="none" normalizeH="0" baseline="0" dirty="0">
                          <a:ln>
                            <a:noFill/>
                          </a:ln>
                          <a:solidFill>
                            <a:schemeClr val="tx1"/>
                          </a:solidFill>
                          <a:effectLst/>
                          <a:latin typeface="Coptic1" pitchFamily="2" charset="0"/>
                          <a:cs typeface="Arial" charset="0"/>
                        </a:rPr>
                        <a:t> </a:t>
                      </a:r>
                      <a:r>
                        <a:rPr kumimoji="0" lang="fr-CA" sz="2900" b="0" i="0" u="none" strike="noStrike" cap="none" normalizeH="0" baseline="0" dirty="0" err="1">
                          <a:ln>
                            <a:noFill/>
                          </a:ln>
                          <a:solidFill>
                            <a:schemeClr val="tx1"/>
                          </a:solidFill>
                          <a:effectLst/>
                          <a:latin typeface="Coptic1" pitchFamily="2" charset="0"/>
                          <a:cs typeface="Arial" charset="0"/>
                        </a:rPr>
                        <a:t>e~bol</a:t>
                      </a:r>
                      <a:r>
                        <a:rPr kumimoji="0" lang="fr-CA" sz="2900" b="0" i="0" u="none" strike="noStrike" cap="none" normalizeH="0" baseline="0" dirty="0">
                          <a:ln>
                            <a:noFill/>
                          </a:ln>
                          <a:solidFill>
                            <a:schemeClr val="tx1"/>
                          </a:solidFill>
                          <a:effectLst/>
                          <a:latin typeface="Coptic1" pitchFamily="2" charset="0"/>
                          <a:cs typeface="Arial" charset="0"/>
                        </a:rPr>
                        <a:t> </a:t>
                      </a:r>
                      <a:r>
                        <a:rPr kumimoji="0" lang="fr-CA" sz="2900" b="0" i="0" u="none" strike="noStrike" cap="none" normalizeH="0" baseline="0" dirty="0" err="1">
                          <a:ln>
                            <a:noFill/>
                          </a:ln>
                          <a:solidFill>
                            <a:schemeClr val="tx1"/>
                          </a:solidFill>
                          <a:effectLst/>
                          <a:latin typeface="Coptic1" pitchFamily="2" charset="0"/>
                          <a:cs typeface="Arial" charset="0"/>
                        </a:rPr>
                        <a:t>m~p~caji</a:t>
                      </a:r>
                      <a:r>
                        <a:rPr kumimoji="0" lang="fr-CA" sz="2900" b="0" i="0" u="none" strike="noStrike" cap="none" normalizeH="0" baseline="0" dirty="0">
                          <a:ln>
                            <a:noFill/>
                          </a:ln>
                          <a:solidFill>
                            <a:schemeClr val="tx1"/>
                          </a:solidFill>
                          <a:effectLst/>
                          <a:latin typeface="Coptic1" pitchFamily="2" charset="0"/>
                          <a:cs typeface="Arial" charset="0"/>
                        </a:rPr>
                        <a:t> </a:t>
                      </a:r>
                      <a:r>
                        <a:rPr kumimoji="0" lang="fr-CA" sz="2900" b="0" i="0" u="none" strike="noStrike" cap="none" normalizeH="0" baseline="0" dirty="0" err="1">
                          <a:ln>
                            <a:noFill/>
                          </a:ln>
                          <a:solidFill>
                            <a:schemeClr val="tx1"/>
                          </a:solidFill>
                          <a:effectLst/>
                          <a:latin typeface="Coptic1" pitchFamily="2" charset="0"/>
                          <a:cs typeface="Arial" charset="0"/>
                        </a:rPr>
                        <a:t>n~te</a:t>
                      </a:r>
                      <a:r>
                        <a:rPr kumimoji="0" lang="fr-CA" sz="2900" b="0" i="0" u="none" strike="noStrike" cap="none" normalizeH="0" baseline="0" dirty="0">
                          <a:ln>
                            <a:noFill/>
                          </a:ln>
                          <a:solidFill>
                            <a:schemeClr val="tx1"/>
                          </a:solidFill>
                          <a:effectLst/>
                          <a:latin typeface="Coptic1" pitchFamily="2" charset="0"/>
                          <a:cs typeface="Arial" charset="0"/>
                        </a:rPr>
                        <a:t> ]</a:t>
                      </a:r>
                      <a:r>
                        <a:rPr kumimoji="0" lang="fr-CA" sz="2900" b="0" i="0" u="none" strike="noStrike" cap="none" normalizeH="0" baseline="0" dirty="0" err="1">
                          <a:ln>
                            <a:noFill/>
                          </a:ln>
                          <a:solidFill>
                            <a:schemeClr val="tx1"/>
                          </a:solidFill>
                          <a:effectLst/>
                          <a:latin typeface="Coptic1" pitchFamily="2" charset="0"/>
                          <a:cs typeface="Arial" charset="0"/>
                        </a:rPr>
                        <a:t>meym</a:t>
                      </a:r>
                      <a:r>
                        <a:rPr kumimoji="0" lang="fr-CA" sz="2900" b="0" i="0" u="none" strike="noStrike" cap="none" normalizeH="0" baseline="0" dirty="0">
                          <a:ln>
                            <a:noFill/>
                          </a:ln>
                          <a:solidFill>
                            <a:schemeClr val="tx1"/>
                          </a:solidFill>
                          <a:effectLst/>
                          <a:latin typeface="Coptic1" pitchFamily="2" charset="0"/>
                          <a:cs typeface="Arial" charset="0"/>
                        </a:rPr>
                        <a:t>/i </a:t>
                      </a:r>
                      <a:r>
                        <a:rPr kumimoji="0" lang="fr-CA" sz="2900" b="0" i="0" u="none" strike="noStrike" cap="none" normalizeH="0" baseline="0" dirty="0" err="1">
                          <a:ln>
                            <a:noFill/>
                          </a:ln>
                          <a:solidFill>
                            <a:schemeClr val="tx1"/>
                          </a:solidFill>
                          <a:effectLst/>
                          <a:latin typeface="Coptic1" pitchFamily="2" charset="0"/>
                          <a:cs typeface="Arial" charset="0"/>
                        </a:rPr>
                        <a:t>qen</a:t>
                      </a:r>
                      <a:r>
                        <a:rPr kumimoji="0" lang="fr-CA" sz="2900" b="0" i="0" u="none" strike="noStrike" cap="none" normalizeH="0" baseline="0" dirty="0">
                          <a:ln>
                            <a:noFill/>
                          </a:ln>
                          <a:solidFill>
                            <a:schemeClr val="tx1"/>
                          </a:solidFill>
                          <a:effectLst/>
                          <a:latin typeface="Coptic1" pitchFamily="2" charset="0"/>
                          <a:cs typeface="Arial" charset="0"/>
                        </a:rPr>
                        <a:t> </a:t>
                      </a:r>
                      <a:r>
                        <a:rPr kumimoji="0" lang="fr-CA" sz="2900" b="0" i="0" u="none" strike="noStrike" cap="none" normalizeH="0" baseline="0" dirty="0" err="1">
                          <a:ln>
                            <a:noFill/>
                          </a:ln>
                          <a:solidFill>
                            <a:schemeClr val="tx1"/>
                          </a:solidFill>
                          <a:effectLst/>
                          <a:latin typeface="Coptic1" pitchFamily="2" charset="0"/>
                          <a:cs typeface="Arial" charset="0"/>
                        </a:rPr>
                        <a:t>oucwouten</a:t>
                      </a:r>
                      <a:r>
                        <a:rPr kumimoji="0" lang="fr-CA" sz="2900" b="0" i="0" u="none" strike="noStrike" cap="none" normalizeH="0" baseline="0" dirty="0">
                          <a:ln>
                            <a:noFill/>
                          </a:ln>
                          <a:solidFill>
                            <a:schemeClr val="tx1"/>
                          </a:solidFill>
                          <a:effectLst/>
                          <a:latin typeface="Coptic1" pitchFamily="2" charset="0"/>
                          <a:cs typeface="Arial" charset="0"/>
                        </a:rPr>
                        <a:t> : </a:t>
                      </a:r>
                      <a:r>
                        <a:rPr kumimoji="0" lang="fr-CA" sz="2900" b="0" i="0" u="none" strike="noStrike" cap="none" normalizeH="0" baseline="0" dirty="0" err="1">
                          <a:ln>
                            <a:noFill/>
                          </a:ln>
                          <a:solidFill>
                            <a:schemeClr val="tx1"/>
                          </a:solidFill>
                          <a:effectLst/>
                          <a:latin typeface="Coptic1" pitchFamily="2" charset="0"/>
                          <a:cs typeface="Arial" charset="0"/>
                        </a:rPr>
                        <a:t>efa~moni</a:t>
                      </a:r>
                      <a:r>
                        <a:rPr kumimoji="0" lang="fr-CA" sz="2900" b="0" i="0" u="none" strike="noStrike" cap="none" normalizeH="0" baseline="0" dirty="0">
                          <a:ln>
                            <a:noFill/>
                          </a:ln>
                          <a:solidFill>
                            <a:schemeClr val="tx1"/>
                          </a:solidFill>
                          <a:effectLst/>
                          <a:latin typeface="Coptic1" pitchFamily="2" charset="0"/>
                          <a:cs typeface="Arial" charset="0"/>
                        </a:rPr>
                        <a:t> </a:t>
                      </a:r>
                      <a:r>
                        <a:rPr kumimoji="0" lang="fr-CA" sz="2900" b="0" i="0" u="none" strike="noStrike" cap="none" normalizeH="0" baseline="0" dirty="0" err="1">
                          <a:ln>
                            <a:noFill/>
                          </a:ln>
                          <a:solidFill>
                            <a:schemeClr val="tx1"/>
                          </a:solidFill>
                          <a:effectLst/>
                          <a:latin typeface="Coptic1" pitchFamily="2" charset="0"/>
                          <a:cs typeface="Arial" charset="0"/>
                        </a:rPr>
                        <a:t>m~peklaoc</a:t>
                      </a:r>
                      <a:r>
                        <a:rPr kumimoji="0" lang="fr-CA" sz="2900" b="0" i="0" u="none" strike="noStrike" cap="none" normalizeH="0" baseline="0" dirty="0">
                          <a:ln>
                            <a:noFill/>
                          </a:ln>
                          <a:solidFill>
                            <a:schemeClr val="tx1"/>
                          </a:solidFill>
                          <a:effectLst/>
                          <a:latin typeface="Coptic1" pitchFamily="2" charset="0"/>
                          <a:cs typeface="Arial" charset="0"/>
                        </a:rPr>
                        <a:t> </a:t>
                      </a:r>
                      <a:r>
                        <a:rPr kumimoji="0" lang="fr-CA" sz="2900" b="0" i="0" u="none" strike="noStrike" cap="none" normalizeH="0" baseline="0" dirty="0" err="1">
                          <a:ln>
                            <a:noFill/>
                          </a:ln>
                          <a:solidFill>
                            <a:schemeClr val="tx1"/>
                          </a:solidFill>
                          <a:effectLst/>
                          <a:latin typeface="Coptic1" pitchFamily="2" charset="0"/>
                          <a:cs typeface="Arial" charset="0"/>
                        </a:rPr>
                        <a:t>qen</a:t>
                      </a:r>
                      <a:r>
                        <a:rPr kumimoji="0" lang="fr-CA" sz="2900" b="0" i="0" u="none" strike="noStrike" cap="none" normalizeH="0" baseline="0" dirty="0">
                          <a:ln>
                            <a:noFill/>
                          </a:ln>
                          <a:solidFill>
                            <a:schemeClr val="tx1"/>
                          </a:solidFill>
                          <a:effectLst/>
                          <a:latin typeface="Coptic1" pitchFamily="2" charset="0"/>
                          <a:cs typeface="Arial" charset="0"/>
                        </a:rPr>
                        <a:t> </a:t>
                      </a:r>
                      <a:r>
                        <a:rPr kumimoji="0" lang="fr-CA" sz="2900" b="0" i="0" u="none" strike="noStrike" cap="none" normalizeH="0" baseline="0" dirty="0" err="1">
                          <a:ln>
                            <a:noFill/>
                          </a:ln>
                          <a:solidFill>
                            <a:schemeClr val="tx1"/>
                          </a:solidFill>
                          <a:effectLst/>
                          <a:latin typeface="Coptic1" pitchFamily="2" charset="0"/>
                          <a:cs typeface="Arial" charset="0"/>
                        </a:rPr>
                        <a:t>outoubo</a:t>
                      </a:r>
                      <a:r>
                        <a:rPr kumimoji="0" lang="fr-CA" sz="2900" b="0" i="0" u="none" strike="noStrike" cap="none" normalizeH="0" baseline="0" dirty="0">
                          <a:ln>
                            <a:noFill/>
                          </a:ln>
                          <a:solidFill>
                            <a:schemeClr val="tx1"/>
                          </a:solidFill>
                          <a:effectLst/>
                          <a:latin typeface="Coptic1" pitchFamily="2" charset="0"/>
                          <a:cs typeface="Arial" charset="0"/>
                        </a:rPr>
                        <a:t> nem </a:t>
                      </a:r>
                      <a:r>
                        <a:rPr kumimoji="0" lang="fr-CA" sz="2900" b="0" i="0" u="none" strike="noStrike" cap="none" normalizeH="0" baseline="0" dirty="0" err="1">
                          <a:ln>
                            <a:noFill/>
                          </a:ln>
                          <a:solidFill>
                            <a:schemeClr val="tx1"/>
                          </a:solidFill>
                          <a:effectLst/>
                          <a:latin typeface="Coptic1" pitchFamily="2" charset="0"/>
                          <a:cs typeface="Arial" charset="0"/>
                        </a:rPr>
                        <a:t>oumeym</a:t>
                      </a:r>
                      <a:r>
                        <a:rPr kumimoji="0" lang="fr-CA" sz="2900" b="0" i="0" u="none" strike="noStrike" cap="none" normalizeH="0" baseline="0" dirty="0">
                          <a:ln>
                            <a:noFill/>
                          </a:ln>
                          <a:solidFill>
                            <a:schemeClr val="tx1"/>
                          </a:solidFill>
                          <a:effectLst/>
                          <a:latin typeface="Coptic1" pitchFamily="2" charset="0"/>
                          <a:cs typeface="Arial" charset="0"/>
                        </a:rPr>
                        <a:t>/i. </a:t>
                      </a:r>
                      <a:r>
                        <a:rPr lang="fr-FR" sz="2900" kern="1200" dirty="0">
                          <a:solidFill>
                            <a:schemeClr val="tx1"/>
                          </a:solidFill>
                          <a:effectLst/>
                          <a:latin typeface="Coptic1" pitchFamily="2" charset="0"/>
                          <a:ea typeface="+mn-ea"/>
                          <a:cs typeface="+mn-cs"/>
                        </a:rPr>
                        <a:t>Nem </a:t>
                      </a:r>
                      <a:r>
                        <a:rPr lang="fr-FR" sz="2900" kern="1200" dirty="0" err="1">
                          <a:solidFill>
                            <a:schemeClr val="tx1"/>
                          </a:solidFill>
                          <a:effectLst/>
                          <a:latin typeface="Coptic1" pitchFamily="2" charset="0"/>
                          <a:ea typeface="+mn-ea"/>
                          <a:cs typeface="+mn-cs"/>
                        </a:rPr>
                        <a:t>nie~pickopoc</a:t>
                      </a:r>
                      <a:r>
                        <a:rPr lang="fr-FR" sz="2900" kern="1200" dirty="0">
                          <a:solidFill>
                            <a:schemeClr val="tx1"/>
                          </a:solidFill>
                          <a:effectLst/>
                          <a:latin typeface="Coptic1" pitchFamily="2" charset="0"/>
                          <a:ea typeface="+mn-ea"/>
                          <a:cs typeface="+mn-cs"/>
                        </a:rPr>
                        <a:t> t/</a:t>
                      </a:r>
                      <a:r>
                        <a:rPr lang="fr-FR" sz="2900" kern="1200" dirty="0" err="1">
                          <a:solidFill>
                            <a:schemeClr val="tx1"/>
                          </a:solidFill>
                          <a:effectLst/>
                          <a:latin typeface="Coptic1" pitchFamily="2" charset="0"/>
                          <a:ea typeface="+mn-ea"/>
                          <a:cs typeface="+mn-cs"/>
                        </a:rPr>
                        <a:t>rou</a:t>
                      </a:r>
                      <a:r>
                        <a:rPr lang="fr-FR" sz="2900" kern="1200" dirty="0">
                          <a:solidFill>
                            <a:schemeClr val="tx1"/>
                          </a:solidFill>
                          <a:effectLst/>
                          <a:latin typeface="Coptic1" pitchFamily="2" charset="0"/>
                          <a:ea typeface="+mn-ea"/>
                          <a:cs typeface="+mn-cs"/>
                        </a:rPr>
                        <a:t> : </a:t>
                      </a:r>
                      <a:r>
                        <a:rPr lang="fr-FR" sz="2900" kern="1200" dirty="0" err="1">
                          <a:solidFill>
                            <a:schemeClr val="tx1"/>
                          </a:solidFill>
                          <a:effectLst/>
                          <a:latin typeface="Coptic1" pitchFamily="2" charset="0"/>
                          <a:ea typeface="+mn-ea"/>
                          <a:cs typeface="+mn-cs"/>
                        </a:rPr>
                        <a:t>n~oryodoxoc</a:t>
                      </a:r>
                      <a:r>
                        <a:rPr lang="fr-FR" sz="2900" kern="1200" dirty="0">
                          <a:solidFill>
                            <a:schemeClr val="tx1"/>
                          </a:solidFill>
                          <a:effectLst/>
                          <a:latin typeface="Coptic1" pitchFamily="2" charset="0"/>
                          <a:ea typeface="+mn-ea"/>
                          <a:cs typeface="+mn-cs"/>
                        </a:rPr>
                        <a:t> : nem </a:t>
                      </a:r>
                      <a:r>
                        <a:rPr lang="fr-FR" sz="2900" kern="1200" dirty="0" err="1">
                          <a:solidFill>
                            <a:schemeClr val="tx1"/>
                          </a:solidFill>
                          <a:effectLst/>
                          <a:latin typeface="Coptic1" pitchFamily="2" charset="0"/>
                          <a:ea typeface="+mn-ea"/>
                          <a:cs typeface="+mn-cs"/>
                        </a:rPr>
                        <a:t>nih</a:t>
                      </a:r>
                      <a:r>
                        <a:rPr lang="fr-FR" sz="2900" kern="1200" dirty="0">
                          <a:solidFill>
                            <a:schemeClr val="tx1"/>
                          </a:solidFill>
                          <a:effectLst/>
                          <a:latin typeface="Coptic1" pitchFamily="2" charset="0"/>
                          <a:ea typeface="+mn-ea"/>
                          <a:cs typeface="+mn-cs"/>
                        </a:rPr>
                        <a:t>/</a:t>
                      </a:r>
                      <a:r>
                        <a:rPr lang="fr-FR" sz="2900" kern="1200" dirty="0" err="1">
                          <a:solidFill>
                            <a:schemeClr val="tx1"/>
                          </a:solidFill>
                          <a:effectLst/>
                          <a:latin typeface="Coptic1" pitchFamily="2" charset="0"/>
                          <a:ea typeface="+mn-ea"/>
                          <a:cs typeface="+mn-cs"/>
                        </a:rPr>
                        <a:t>goumenoc</a:t>
                      </a:r>
                      <a:r>
                        <a:rPr lang="fr-FR" sz="2900" kern="1200" dirty="0">
                          <a:solidFill>
                            <a:schemeClr val="tx1"/>
                          </a:solidFill>
                          <a:effectLst/>
                          <a:latin typeface="Coptic1" pitchFamily="2" charset="0"/>
                          <a:ea typeface="+mn-ea"/>
                          <a:cs typeface="+mn-cs"/>
                        </a:rPr>
                        <a:t> : nem </a:t>
                      </a:r>
                      <a:r>
                        <a:rPr lang="fr-FR" sz="2900" kern="1200" dirty="0" err="1">
                          <a:solidFill>
                            <a:schemeClr val="tx1"/>
                          </a:solidFill>
                          <a:effectLst/>
                          <a:latin typeface="Coptic1" pitchFamily="2" charset="0"/>
                          <a:ea typeface="+mn-ea"/>
                          <a:cs typeface="+mn-cs"/>
                        </a:rPr>
                        <a:t>nip~recbuteroc</a:t>
                      </a:r>
                      <a:r>
                        <a:rPr lang="fr-FR" sz="2900" kern="1200" dirty="0">
                          <a:solidFill>
                            <a:schemeClr val="tx1"/>
                          </a:solidFill>
                          <a:effectLst/>
                          <a:latin typeface="Coptic1" pitchFamily="2" charset="0"/>
                          <a:ea typeface="+mn-ea"/>
                          <a:cs typeface="+mn-cs"/>
                        </a:rPr>
                        <a:t> : nem </a:t>
                      </a:r>
                      <a:r>
                        <a:rPr lang="fr-FR" sz="2900" kern="1200" dirty="0" err="1">
                          <a:solidFill>
                            <a:schemeClr val="tx1"/>
                          </a:solidFill>
                          <a:effectLst/>
                          <a:latin typeface="Coptic1" pitchFamily="2" charset="0"/>
                          <a:ea typeface="+mn-ea"/>
                          <a:cs typeface="+mn-cs"/>
                        </a:rPr>
                        <a:t>nidia~kwn</a:t>
                      </a:r>
                      <a:r>
                        <a:rPr lang="fr-FR" sz="2900" kern="1200" dirty="0">
                          <a:solidFill>
                            <a:schemeClr val="tx1"/>
                          </a:solidFill>
                          <a:effectLst/>
                          <a:latin typeface="Coptic1" pitchFamily="2" charset="0"/>
                          <a:ea typeface="+mn-ea"/>
                          <a:cs typeface="+mn-cs"/>
                        </a:rPr>
                        <a:t> : nem </a:t>
                      </a:r>
                      <a:r>
                        <a:rPr lang="fr-FR" sz="2900" kern="1200" dirty="0" err="1">
                          <a:solidFill>
                            <a:schemeClr val="tx1"/>
                          </a:solidFill>
                          <a:effectLst/>
                          <a:latin typeface="Coptic1" pitchFamily="2" charset="0"/>
                          <a:ea typeface="+mn-ea"/>
                          <a:cs typeface="+mn-cs"/>
                        </a:rPr>
                        <a:t>v~moh</a:t>
                      </a:r>
                      <a:r>
                        <a:rPr lang="fr-FR" sz="2900" kern="1200" dirty="0">
                          <a:solidFill>
                            <a:schemeClr val="tx1"/>
                          </a:solidFill>
                          <a:effectLst/>
                          <a:latin typeface="Coptic1" pitchFamily="2" charset="0"/>
                          <a:ea typeface="+mn-ea"/>
                          <a:cs typeface="+mn-cs"/>
                        </a:rPr>
                        <a:t> t/</a:t>
                      </a:r>
                      <a:r>
                        <a:rPr lang="fr-FR" sz="2900" kern="1200" dirty="0" err="1">
                          <a:solidFill>
                            <a:schemeClr val="tx1"/>
                          </a:solidFill>
                          <a:effectLst/>
                          <a:latin typeface="Coptic1" pitchFamily="2" charset="0"/>
                          <a:ea typeface="+mn-ea"/>
                          <a:cs typeface="+mn-cs"/>
                        </a:rPr>
                        <a:t>rf</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n~te</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tekoui</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m~mauatc</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e#y#u</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n~kayolik</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n~a~poctolik</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n~Ekk~l</a:t>
                      </a:r>
                      <a:r>
                        <a:rPr lang="fr-FR" sz="2900" kern="1200" dirty="0">
                          <a:solidFill>
                            <a:schemeClr val="tx1"/>
                          </a:solidFill>
                          <a:effectLst/>
                          <a:latin typeface="Coptic1" pitchFamily="2" charset="0"/>
                          <a:ea typeface="+mn-ea"/>
                          <a:cs typeface="+mn-cs"/>
                        </a:rPr>
                        <a:t>/</a:t>
                      </a:r>
                      <a:r>
                        <a:rPr lang="fr-FR" sz="2900" kern="1200" dirty="0" err="1">
                          <a:solidFill>
                            <a:schemeClr val="tx1"/>
                          </a:solidFill>
                          <a:effectLst/>
                          <a:latin typeface="Coptic1" pitchFamily="2" charset="0"/>
                          <a:ea typeface="+mn-ea"/>
                          <a:cs typeface="+mn-cs"/>
                        </a:rPr>
                        <a:t>cia</a:t>
                      </a:r>
                      <a:r>
                        <a:rPr lang="fr-FR" sz="2900" kern="1200" dirty="0">
                          <a:solidFill>
                            <a:schemeClr val="tx1"/>
                          </a:solidFill>
                          <a:effectLst/>
                          <a:latin typeface="Coptic1" pitchFamily="2" charset="0"/>
                          <a:ea typeface="+mn-ea"/>
                          <a:cs typeface="+mn-cs"/>
                        </a:rPr>
                        <a:t>~.</a:t>
                      </a:r>
                      <a:endParaRPr kumimoji="0" lang="fr-CA" sz="29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Qu’il explique la parole de vérité avec droiture et gouverne Ton peuple avec sainteté et justice. </a:t>
                      </a:r>
                      <a:r>
                        <a:rPr lang="fr-FR" sz="3200" kern="1200" dirty="0">
                          <a:solidFill>
                            <a:schemeClr val="tx1"/>
                          </a:solidFill>
                          <a:effectLst/>
                          <a:latin typeface="Arial" panose="020B0604020202020204" pitchFamily="34" charset="0"/>
                          <a:ea typeface="+mn-ea"/>
                          <a:cs typeface="+mn-cs"/>
                        </a:rPr>
                        <a:t>Aux évêques orthodoxes, aux higoumènes, aux prêtres, aux diacres et à tout le peuple de Ton Église, Une, unique, sainte, universelle et apostolique.</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مُفصّلا كلمة الحق باستقامة، راعياً شعبك بطهارة وبر.</a:t>
                      </a:r>
                      <a:r>
                        <a:rPr lang="ar-SA" sz="3700" kern="1200" dirty="0">
                          <a:solidFill>
                            <a:schemeClr val="tx1"/>
                          </a:solidFill>
                          <a:effectLst/>
                          <a:latin typeface="Arial" panose="020B0604020202020204" pitchFamily="34" charset="0"/>
                          <a:ea typeface="+mn-ea"/>
                          <a:cs typeface="+mn-cs"/>
                        </a:rPr>
                        <a:t> وجميع الأساقفة الأرثوذكسـيـيـن </a:t>
                      </a:r>
                      <a:r>
                        <a:rPr lang="ar-SA" sz="3700" kern="1200" dirty="0" err="1">
                          <a:solidFill>
                            <a:schemeClr val="tx1"/>
                          </a:solidFill>
                          <a:effectLst/>
                          <a:latin typeface="Arial" panose="020B0604020202020204" pitchFamily="34" charset="0"/>
                          <a:ea typeface="+mn-ea"/>
                          <a:cs typeface="+mn-cs"/>
                        </a:rPr>
                        <a:t>والـقـمـامصـة</a:t>
                      </a:r>
                      <a:r>
                        <a:rPr lang="ar-SA" sz="3700" kern="1200" dirty="0">
                          <a:solidFill>
                            <a:schemeClr val="tx1"/>
                          </a:solidFill>
                          <a:effectLst/>
                          <a:latin typeface="Arial" panose="020B0604020202020204" pitchFamily="34" charset="0"/>
                          <a:ea typeface="+mn-ea"/>
                          <a:cs typeface="+mn-cs"/>
                        </a:rPr>
                        <a:t> والقسوس والشمامسـة وكل امتلاء كنيستك الواحدة الوحيدة المقدسة الجامعة الرسـولـيـة،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77462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22201" name="Group 25"/>
          <p:cNvGraphicFramePr>
            <a:graphicFrameLocks noGrp="1"/>
          </p:cNvGraphicFramePr>
          <p:nvPr>
            <p:extLst>
              <p:ext uri="{D42A27DB-BD31-4B8C-83A1-F6EECF244321}">
                <p14:modId xmlns:p14="http://schemas.microsoft.com/office/powerpoint/2010/main" val="1352620449"/>
              </p:ext>
            </p:extLst>
          </p:nvPr>
        </p:nvGraphicFramePr>
        <p:xfrm>
          <a:off x="0" y="761551"/>
          <a:ext cx="12192000" cy="5830596"/>
        </p:xfrm>
        <a:graphic>
          <a:graphicData uri="http://schemas.openxmlformats.org/drawingml/2006/table">
            <a:tbl>
              <a:tblPr/>
              <a:tblGrid>
                <a:gridCol w="7439187">
                  <a:extLst>
                    <a:ext uri="{9D8B030D-6E8A-4147-A177-3AD203B41FA5}">
                      <a16:colId xmlns:a16="http://schemas.microsoft.com/office/drawing/2014/main" val="20000"/>
                    </a:ext>
                  </a:extLst>
                </a:gridCol>
                <a:gridCol w="4752813">
                  <a:extLst>
                    <a:ext uri="{9D8B030D-6E8A-4147-A177-3AD203B41FA5}">
                      <a16:colId xmlns:a16="http://schemas.microsoft.com/office/drawing/2014/main" val="20001"/>
                    </a:ext>
                  </a:extLst>
                </a:gridCol>
              </a:tblGrid>
              <a:tr h="24473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J’ai vu l’Esprit Saint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qui est descendu du Ciel</a:t>
                      </a:r>
                      <a:br>
                        <a:rPr kumimoji="0" lang="fr-FR" sz="3200" b="0" i="0" u="none" strike="noStrike" cap="none" normalizeH="0" baseline="0" dirty="0">
                          <a:ln>
                            <a:noFill/>
                          </a:ln>
                          <a:solidFill>
                            <a:schemeClr val="tx1"/>
                          </a:solidFill>
                          <a:effectLst/>
                          <a:latin typeface="Arial" charset="0"/>
                          <a:cs typeface="Arial" pitchFamily="34" charset="0"/>
                        </a:rPr>
                      </a:br>
                      <a:r>
                        <a:rPr kumimoji="0" lang="fr-FR" sz="3200" b="0" i="0" u="none" strike="noStrike" cap="none" normalizeH="0" baseline="0" dirty="0">
                          <a:ln>
                            <a:noFill/>
                          </a:ln>
                          <a:solidFill>
                            <a:schemeClr val="tx1"/>
                          </a:solidFill>
                          <a:effectLst/>
                          <a:latin typeface="Arial" charset="0"/>
                          <a:cs typeface="Arial" pitchFamily="34" charset="0"/>
                        </a:rPr>
                        <a:t>et j’ai entendu la voix du Père</a:t>
                      </a:r>
                      <a:br>
                        <a:rPr kumimoji="0" lang="fr-FR" sz="3200" b="0" i="0" u="none" strike="noStrike" cap="none" normalizeH="0" baseline="0" dirty="0">
                          <a:ln>
                            <a:noFill/>
                          </a:ln>
                          <a:solidFill>
                            <a:schemeClr val="tx1"/>
                          </a:solidFill>
                          <a:effectLst/>
                          <a:latin typeface="Arial" charset="0"/>
                          <a:cs typeface="Arial" pitchFamily="34" charset="0"/>
                        </a:rPr>
                      </a:br>
                      <a:r>
                        <a:rPr kumimoji="0" lang="fr-FR" sz="3200" b="0" i="0" u="none" strike="noStrike" cap="none" normalizeH="0" baseline="0" dirty="0">
                          <a:ln>
                            <a:noFill/>
                          </a:ln>
                          <a:solidFill>
                            <a:schemeClr val="tx1"/>
                          </a:solidFill>
                          <a:effectLst/>
                          <a:latin typeface="Arial" charset="0"/>
                          <a:cs typeface="Arial" pitchFamily="34" charset="0"/>
                        </a:rPr>
                        <a:t>qui crie en disant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نظرت الروح القدس،</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الذي نزل من السماء،</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وسمعت صوت الآب،</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يصرخ قائلاً.</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algn="ctr"/>
                      <a:r>
                        <a:rPr lang="fr-FR" sz="5400" b="0" i="0" dirty="0" err="1">
                          <a:solidFill>
                            <a:srgbClr val="FFFF00"/>
                          </a:solidFill>
                          <a:effectLst/>
                          <a:latin typeface="Avva_Marcos" panose="04020500000000000000" pitchFamily="82" charset="0"/>
                        </a:rPr>
                        <a:t>A</a:t>
                      </a:r>
                      <a:r>
                        <a:rPr lang="fr-FR" sz="5400" b="0" i="0" dirty="0" err="1">
                          <a:solidFill>
                            <a:srgbClr val="FFFF00"/>
                          </a:solidFill>
                          <a:effectLst/>
                          <a:latin typeface="Coptic1" pitchFamily="2" charset="0"/>
                        </a:rPr>
                        <a:t>inau</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e~piP~neuma</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eyouab</a:t>
                      </a:r>
                      <a:r>
                        <a:rPr lang="fr-FR" sz="5400" b="0" i="0" dirty="0">
                          <a:solidFill>
                            <a:srgbClr val="FFFF00"/>
                          </a:solidFill>
                          <a:effectLst/>
                          <a:latin typeface="Coptic1" pitchFamily="2" charset="0"/>
                        </a:rPr>
                        <a:t> :</a:t>
                      </a:r>
                    </a:p>
                    <a:p>
                      <a:pPr algn="ctr"/>
                      <a:r>
                        <a:rPr lang="fr-FR" sz="5400" b="0" i="0" dirty="0" err="1">
                          <a:solidFill>
                            <a:srgbClr val="FFFF00"/>
                          </a:solidFill>
                          <a:effectLst/>
                          <a:latin typeface="Coptic1" pitchFamily="2" charset="0"/>
                        </a:rPr>
                        <a:t>e~tafi</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e~pec</a:t>
                      </a:r>
                      <a:r>
                        <a:rPr lang="fr-FR" sz="5400" b="0" i="0" dirty="0">
                          <a:solidFill>
                            <a:srgbClr val="FFFF00"/>
                          </a:solidFill>
                          <a:effectLst/>
                          <a:latin typeface="Coptic1" pitchFamily="2" charset="0"/>
                        </a:rPr>
                        <a:t>/t </a:t>
                      </a:r>
                      <a:r>
                        <a:rPr lang="fr-FR" sz="5400" b="0" i="0" dirty="0" err="1">
                          <a:solidFill>
                            <a:srgbClr val="FFFF00"/>
                          </a:solidFill>
                          <a:effectLst/>
                          <a:latin typeface="Coptic1" pitchFamily="2" charset="0"/>
                        </a:rPr>
                        <a:t>e~bolqen</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t~ve</a:t>
                      </a:r>
                      <a:r>
                        <a:rPr lang="fr-FR" sz="5400" b="0" i="0" dirty="0">
                          <a:solidFill>
                            <a:srgbClr val="FFFF00"/>
                          </a:solidFill>
                          <a:effectLst/>
                          <a:latin typeface="Coptic1" pitchFamily="2" charset="0"/>
                        </a:rPr>
                        <a:t> :</a:t>
                      </a:r>
                    </a:p>
                    <a:p>
                      <a:pPr algn="ctr"/>
                      <a:r>
                        <a:rPr lang="fr-FR" sz="5400" b="0" i="0" dirty="0" err="1">
                          <a:solidFill>
                            <a:srgbClr val="FFFF00"/>
                          </a:solidFill>
                          <a:effectLst/>
                          <a:latin typeface="Coptic1" pitchFamily="2" charset="0"/>
                        </a:rPr>
                        <a:t>aicwtem</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e~t~c~m</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nte</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V~iwt</a:t>
                      </a:r>
                      <a:r>
                        <a:rPr lang="fr-FR" sz="5400" b="0" i="0" dirty="0">
                          <a:solidFill>
                            <a:srgbClr val="FFFF00"/>
                          </a:solidFill>
                          <a:effectLst/>
                          <a:latin typeface="Coptic1" pitchFamily="2" charset="0"/>
                        </a:rPr>
                        <a:t> :</a:t>
                      </a:r>
                    </a:p>
                    <a:p>
                      <a:pPr algn="ctr"/>
                      <a:r>
                        <a:rPr lang="fr-FR" sz="5400" b="0" i="0" dirty="0" err="1">
                          <a:solidFill>
                            <a:srgbClr val="FFFF00"/>
                          </a:solidFill>
                          <a:effectLst/>
                          <a:latin typeface="Coptic1" pitchFamily="2" charset="0"/>
                        </a:rPr>
                        <a:t>ecws</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e~bol</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ecjw</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m~moc</a:t>
                      </a:r>
                      <a:r>
                        <a:rPr lang="fr-FR" sz="5400" b="0" i="0" dirty="0">
                          <a:solidFill>
                            <a:srgbClr val="FFFF00"/>
                          </a:solidFill>
                          <a:effectLst/>
                          <a:latin typeface="Coptic1" pitchFamily="2" charset="0"/>
                        </a:rPr>
                        <a:t>.</a:t>
                      </a:r>
                      <a:endParaRPr lang="fr-FR" sz="5400" b="0" i="0" dirty="0">
                        <a:solidFill>
                          <a:srgbClr val="FFFF00"/>
                        </a:solidFill>
                        <a:effectLst/>
                        <a:latin typeface="Coptic1" pitchFamily="2" charset="0"/>
                        <a:sym typeface="Avva_Shenouda" panose="020B0500000000000000" pitchFamily="34" charset="2"/>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2" name="Tableau 1">
            <a:extLst>
              <a:ext uri="{FF2B5EF4-FFF2-40B4-BE49-F238E27FC236}">
                <a16:creationId xmlns:a16="http://schemas.microsoft.com/office/drawing/2014/main" id="{AAE234BC-677E-4034-AF75-7C4A67A61995}"/>
              </a:ext>
            </a:extLst>
          </p:cNvPr>
          <p:cNvGraphicFramePr>
            <a:graphicFrameLocks noGrp="1"/>
          </p:cNvGraphicFramePr>
          <p:nvPr/>
        </p:nvGraphicFramePr>
        <p:xfrm>
          <a:off x="2032000" y="162679"/>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370409483"/>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b="0" dirty="0"/>
                        <a:t>La fête de </a:t>
                      </a:r>
                      <a:r>
                        <a:rPr lang="fr-FR" sz="2400" b="0" i="0" u="none" strike="noStrike" kern="1200" baseline="0" dirty="0">
                          <a:solidFill>
                            <a:schemeClr val="tx1"/>
                          </a:solidFill>
                          <a:latin typeface="+mn-lt"/>
                          <a:ea typeface="+mn-ea"/>
                          <a:cs typeface="+mn-cs"/>
                        </a:rPr>
                        <a:t>l’Epiphanie</a:t>
                      </a:r>
                      <a:r>
                        <a:rPr lang="fr-CA" sz="2400" b="0" dirty="0"/>
                        <a:t> - </a:t>
                      </a:r>
                      <a:r>
                        <a:rPr lang="ar-EG" sz="2400" b="0" dirty="0"/>
                        <a:t>عيد الغطاس</a:t>
                      </a:r>
                      <a:r>
                        <a:rPr lang="fr-CA" sz="2400" b="0" dirty="0"/>
                        <a:t> </a:t>
                      </a:r>
                      <a:endParaRPr lang="en-CA" sz="2400" b="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293985"/>
                  </a:ext>
                </a:extLst>
              </a:tr>
            </a:tbl>
          </a:graphicData>
        </a:graphic>
      </p:graphicFrame>
    </p:spTree>
    <p:extLst>
      <p:ext uri="{BB962C8B-B14F-4D97-AF65-F5344CB8AC3E}">
        <p14:creationId xmlns:p14="http://schemas.microsoft.com/office/powerpoint/2010/main" val="144593960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7A86E0E7-BCF7-4B44-97CD-5FF78EA50B70}"/>
              </a:ext>
            </a:extLst>
          </p:cNvPr>
          <p:cNvGraphicFramePr>
            <a:graphicFrameLocks/>
          </p:cNvGraphicFramePr>
          <p:nvPr/>
        </p:nvGraphicFramePr>
        <p:xfrm>
          <a:off x="2" y="0"/>
          <a:ext cx="12191999" cy="6350000"/>
        </p:xfrm>
        <a:graphic>
          <a:graphicData uri="http://schemas.openxmlformats.org/drawingml/2006/table">
            <a:tbl>
              <a:tblPr/>
              <a:tblGrid>
                <a:gridCol w="4453107">
                  <a:extLst>
                    <a:ext uri="{9D8B030D-6E8A-4147-A177-3AD203B41FA5}">
                      <a16:colId xmlns:a16="http://schemas.microsoft.com/office/drawing/2014/main" val="341624736"/>
                    </a:ext>
                  </a:extLst>
                </a:gridCol>
                <a:gridCol w="4236935">
                  <a:extLst>
                    <a:ext uri="{9D8B030D-6E8A-4147-A177-3AD203B41FA5}">
                      <a16:colId xmlns:a16="http://schemas.microsoft.com/office/drawing/2014/main" val="20000"/>
                    </a:ext>
                  </a:extLst>
                </a:gridCol>
                <a:gridCol w="3501957">
                  <a:extLst>
                    <a:ext uri="{9D8B030D-6E8A-4147-A177-3AD203B41FA5}">
                      <a16:colId xmlns:a16="http://schemas.microsoft.com/office/drawing/2014/main" val="20001"/>
                    </a:ext>
                  </a:extLst>
                </a:gridCol>
              </a:tblGrid>
              <a:tr h="635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err="1">
                          <a:ln>
                            <a:noFill/>
                          </a:ln>
                          <a:solidFill>
                            <a:schemeClr val="tx1"/>
                          </a:solidFill>
                          <a:effectLst/>
                          <a:latin typeface="Coptic1" pitchFamily="2" charset="0"/>
                          <a:cs typeface="Arial" charset="0"/>
                        </a:rPr>
                        <a:t>Eke~er,arizecye</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nwou</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neman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n~ouhir</a:t>
                      </a:r>
                      <a:r>
                        <a:rPr kumimoji="0" lang="fr-CA" sz="3700" b="0" i="0" u="none" strike="noStrike" cap="none" normalizeH="0" baseline="0" dirty="0">
                          <a:ln>
                            <a:noFill/>
                          </a:ln>
                          <a:solidFill>
                            <a:schemeClr val="tx1"/>
                          </a:solidFill>
                          <a:effectLst/>
                          <a:latin typeface="Coptic1" pitchFamily="2" charset="0"/>
                          <a:cs typeface="Arial" charset="0"/>
                        </a:rPr>
                        <a:t>/n/ nem </a:t>
                      </a:r>
                      <a:r>
                        <a:rPr kumimoji="0" lang="fr-CA" sz="3700" b="0" i="0" u="none" strike="noStrike" cap="none" normalizeH="0" baseline="0" dirty="0" err="1">
                          <a:ln>
                            <a:noFill/>
                          </a:ln>
                          <a:solidFill>
                            <a:schemeClr val="tx1"/>
                          </a:solidFill>
                          <a:effectLst/>
                          <a:latin typeface="Coptic1" pitchFamily="2" charset="0"/>
                          <a:cs typeface="Arial" charset="0"/>
                        </a:rPr>
                        <a:t>ououjai</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e~bolqen</a:t>
                      </a:r>
                      <a:r>
                        <a:rPr kumimoji="0" lang="fr-CA" sz="3700" b="0" i="0" u="none" strike="noStrike" cap="none" normalizeH="0" baseline="0" dirty="0">
                          <a:ln>
                            <a:noFill/>
                          </a:ln>
                          <a:solidFill>
                            <a:schemeClr val="tx1"/>
                          </a:solidFill>
                          <a:effectLst/>
                          <a:latin typeface="Coptic1" pitchFamily="2" charset="0"/>
                          <a:cs typeface="Arial" charset="0"/>
                        </a:rPr>
                        <a:t> mai </a:t>
                      </a:r>
                      <a:r>
                        <a:rPr kumimoji="0" lang="fr-CA" sz="3700" b="0" i="0" u="none" strike="noStrike" cap="none" normalizeH="0" baseline="0" dirty="0" err="1">
                          <a:ln>
                            <a:noFill/>
                          </a:ln>
                          <a:solidFill>
                            <a:schemeClr val="tx1"/>
                          </a:solidFill>
                          <a:effectLst/>
                          <a:latin typeface="Coptic1" pitchFamily="2" charset="0"/>
                          <a:cs typeface="Arial" charset="0"/>
                        </a:rPr>
                        <a:t>niben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pt-BR" sz="3700" b="0" i="0" u="none" strike="noStrike" cap="none" normalizeH="0" baseline="0" dirty="0">
                          <a:ln>
                            <a:noFill/>
                          </a:ln>
                          <a:solidFill>
                            <a:schemeClr val="tx1"/>
                          </a:solidFill>
                          <a:effectLst/>
                          <a:latin typeface="Coptic1" pitchFamily="2" charset="0"/>
                          <a:cs typeface="Arial" charset="0"/>
                        </a:rPr>
                        <a:t>Noup~roceu,/ de e~toui~ri m~mwou e~h~r/i e~jwn : Nem e~jen peklaoc t/rf : Nem noun hwn e~h~r/i e~jwou.</a:t>
                      </a:r>
                      <a:endParaRPr kumimoji="0" lang="fr-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daigne leur accorder ainsi qu’à nous la paix et le Salut en tout lieu. Les prières qu’ils T’adressent pour nous, et pour tout ton peuple, et celles que nous T’adressons pour eux,</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أنعِم </a:t>
                      </a:r>
                      <a:r>
                        <a:rPr kumimoji="0" lang="ar-EG" sz="4300" b="0" i="0" u="none" strike="noStrike" cap="none" normalizeH="0" baseline="0" dirty="0" err="1">
                          <a:ln>
                            <a:noFill/>
                          </a:ln>
                          <a:solidFill>
                            <a:schemeClr val="tx1"/>
                          </a:solidFill>
                          <a:effectLst/>
                          <a:latin typeface="Arial" charset="0"/>
                          <a:cs typeface="Arial" charset="0"/>
                        </a:rPr>
                        <a:t>ﻋﻠﻴﻬﻡ</a:t>
                      </a:r>
                      <a:r>
                        <a:rPr kumimoji="0" lang="ar-EG" sz="4300" b="0" i="0" u="none" strike="noStrike" cap="none" normalizeH="0" baseline="0" dirty="0">
                          <a:ln>
                            <a:noFill/>
                          </a:ln>
                          <a:solidFill>
                            <a:schemeClr val="tx1"/>
                          </a:solidFill>
                          <a:effectLst/>
                          <a:latin typeface="Arial" charset="0"/>
                          <a:cs typeface="Arial" charset="0"/>
                        </a:rPr>
                        <a:t> </a:t>
                      </a:r>
                      <a:r>
                        <a:rPr kumimoji="0" lang="ar-EG" sz="4300" b="0" i="0" u="none" strike="noStrike" cap="none" normalizeH="0" baseline="0" dirty="0" err="1">
                          <a:ln>
                            <a:noFill/>
                          </a:ln>
                          <a:solidFill>
                            <a:schemeClr val="tx1"/>
                          </a:solidFill>
                          <a:effectLst/>
                          <a:latin typeface="Arial" charset="0"/>
                          <a:cs typeface="Arial" charset="0"/>
                        </a:rPr>
                        <a:t>وﻋﻠﻴﻨﺎ</a:t>
                      </a:r>
                      <a:r>
                        <a:rPr kumimoji="0" lang="ar-EG" sz="4300" b="0" i="0" u="none" strike="noStrike" cap="none" normalizeH="0" baseline="0" dirty="0">
                          <a:ln>
                            <a:noFill/>
                          </a:ln>
                          <a:solidFill>
                            <a:schemeClr val="tx1"/>
                          </a:solidFill>
                          <a:effectLst/>
                          <a:latin typeface="Arial" charset="0"/>
                          <a:cs typeface="Arial" charset="0"/>
                        </a:rPr>
                        <a:t> بالسلام والعافية في كل موضع صلواتهم التي يقدمونها عنا وعن كل شعبك وصلواتنا نحن أيضاً عنهُم.</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81143423"/>
      </p:ext>
    </p:extLst>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EFF00E1B-8353-4DC5-8E0B-DD2545D7D53B}"/>
              </a:ext>
            </a:extLst>
          </p:cNvPr>
          <p:cNvGraphicFramePr>
            <a:graphicFrameLocks/>
          </p:cNvGraphicFramePr>
          <p:nvPr/>
        </p:nvGraphicFramePr>
        <p:xfrm>
          <a:off x="2" y="0"/>
          <a:ext cx="12191999" cy="6827520"/>
        </p:xfrm>
        <a:graphic>
          <a:graphicData uri="http://schemas.openxmlformats.org/drawingml/2006/table">
            <a:tbl>
              <a:tblPr/>
              <a:tblGrid>
                <a:gridCol w="4453107">
                  <a:extLst>
                    <a:ext uri="{9D8B030D-6E8A-4147-A177-3AD203B41FA5}">
                      <a16:colId xmlns:a16="http://schemas.microsoft.com/office/drawing/2014/main" val="341624736"/>
                    </a:ext>
                  </a:extLst>
                </a:gridCol>
                <a:gridCol w="4236935">
                  <a:extLst>
                    <a:ext uri="{9D8B030D-6E8A-4147-A177-3AD203B41FA5}">
                      <a16:colId xmlns:a16="http://schemas.microsoft.com/office/drawing/2014/main" val="20000"/>
                    </a:ext>
                  </a:extLst>
                </a:gridCol>
                <a:gridCol w="3501957">
                  <a:extLst>
                    <a:ext uri="{9D8B030D-6E8A-4147-A177-3AD203B41FA5}">
                      <a16:colId xmlns:a16="http://schemas.microsoft.com/office/drawing/2014/main" val="20001"/>
                    </a:ext>
                  </a:extLst>
                </a:gridCol>
              </a:tblGrid>
              <a:tr h="682752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400" b="0" i="0" u="none" strike="noStrike" cap="none" normalizeH="0" baseline="0" dirty="0" err="1">
                          <a:ln>
                            <a:noFill/>
                          </a:ln>
                          <a:solidFill>
                            <a:schemeClr val="tx1"/>
                          </a:solidFill>
                          <a:effectLst/>
                          <a:latin typeface="Coptic1" pitchFamily="2" charset="0"/>
                          <a:cs typeface="Arial" charset="0"/>
                        </a:rPr>
                        <a:t>Sopou</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e~rok</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e~jen</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pekyuciact</a:t>
                      </a:r>
                      <a:r>
                        <a:rPr kumimoji="0" lang="fr-CA" sz="3400" b="0" i="0" u="none" strike="noStrike" cap="none" normalizeH="0" baseline="0" dirty="0">
                          <a:ln>
                            <a:noFill/>
                          </a:ln>
                          <a:solidFill>
                            <a:schemeClr val="tx1"/>
                          </a:solidFill>
                          <a:effectLst/>
                          <a:latin typeface="Coptic1" pitchFamily="2" charset="0"/>
                          <a:cs typeface="Arial" charset="0"/>
                        </a:rPr>
                        <a:t>/</a:t>
                      </a:r>
                      <a:r>
                        <a:rPr kumimoji="0" lang="fr-CA" sz="3400" b="0" i="0" u="none" strike="noStrike" cap="none" normalizeH="0" baseline="0" dirty="0" err="1">
                          <a:ln>
                            <a:noFill/>
                          </a:ln>
                          <a:solidFill>
                            <a:schemeClr val="tx1"/>
                          </a:solidFill>
                          <a:effectLst/>
                          <a:latin typeface="Coptic1" pitchFamily="2" charset="0"/>
                          <a:cs typeface="Arial" charset="0"/>
                        </a:rPr>
                        <a:t>rion</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e#y#u</a:t>
                      </a:r>
                      <a:r>
                        <a:rPr kumimoji="0" lang="fr-CA" sz="3400" b="0" i="0" u="none" strike="noStrike" cap="none" normalizeH="0" baseline="0" dirty="0">
                          <a:ln>
                            <a:noFill/>
                          </a:ln>
                          <a:solidFill>
                            <a:schemeClr val="tx1"/>
                          </a:solidFill>
                          <a:effectLst/>
                          <a:latin typeface="Coptic1" pitchFamily="2" charset="0"/>
                          <a:cs typeface="Arial" charset="0"/>
                        </a:rPr>
                        <a:t># : </a:t>
                      </a:r>
                      <a:r>
                        <a:rPr kumimoji="0" lang="fr-CA" sz="3400" b="0" i="0" u="none" strike="noStrike" cap="none" normalizeH="0" baseline="0" dirty="0" err="1">
                          <a:ln>
                            <a:noFill/>
                          </a:ln>
                          <a:solidFill>
                            <a:schemeClr val="tx1"/>
                          </a:solidFill>
                          <a:effectLst/>
                          <a:latin typeface="Coptic1" pitchFamily="2" charset="0"/>
                          <a:cs typeface="Arial" charset="0"/>
                        </a:rPr>
                        <a:t>n~ellogimon</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n~te</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t~ve</a:t>
                      </a:r>
                      <a:r>
                        <a:rPr kumimoji="0" lang="fr-CA" sz="3400" b="0" i="0" u="none" strike="noStrike" cap="none" normalizeH="0" baseline="0" dirty="0">
                          <a:ln>
                            <a:noFill/>
                          </a:ln>
                          <a:solidFill>
                            <a:schemeClr val="tx1"/>
                          </a:solidFill>
                          <a:effectLst/>
                          <a:latin typeface="Coptic1" pitchFamily="2" charset="0"/>
                          <a:cs typeface="Arial" charset="0"/>
                        </a:rPr>
                        <a:t> : </a:t>
                      </a:r>
                      <a:r>
                        <a:rPr kumimoji="0" lang="fr-CA" sz="3400" b="0" i="0" u="none" strike="noStrike" cap="none" normalizeH="0" baseline="0" dirty="0" err="1">
                          <a:ln>
                            <a:noFill/>
                          </a:ln>
                          <a:solidFill>
                            <a:schemeClr val="tx1"/>
                          </a:solidFill>
                          <a:effectLst/>
                          <a:latin typeface="Coptic1" pitchFamily="2" charset="0"/>
                          <a:cs typeface="Arial" charset="0"/>
                        </a:rPr>
                        <a:t>eouc~yoi</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n~c~yoinoufi</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Noujaji</a:t>
                      </a:r>
                      <a:r>
                        <a:rPr kumimoji="0" lang="fr-CA" sz="3400" b="0" i="0" u="none" strike="noStrike" cap="none" normalizeH="0" baseline="0" dirty="0">
                          <a:ln>
                            <a:noFill/>
                          </a:ln>
                          <a:solidFill>
                            <a:schemeClr val="tx1"/>
                          </a:solidFill>
                          <a:effectLst/>
                          <a:latin typeface="Coptic1" pitchFamily="2" charset="0"/>
                          <a:cs typeface="Arial" charset="0"/>
                        </a:rPr>
                        <a:t> men t/</a:t>
                      </a:r>
                      <a:r>
                        <a:rPr kumimoji="0" lang="fr-CA" sz="3400" b="0" i="0" u="none" strike="noStrike" cap="none" normalizeH="0" baseline="0" dirty="0" err="1">
                          <a:ln>
                            <a:noFill/>
                          </a:ln>
                          <a:solidFill>
                            <a:schemeClr val="tx1"/>
                          </a:solidFill>
                          <a:effectLst/>
                          <a:latin typeface="Coptic1" pitchFamily="2" charset="0"/>
                          <a:cs typeface="Arial" charset="0"/>
                        </a:rPr>
                        <a:t>rou</a:t>
                      </a:r>
                      <a:r>
                        <a:rPr kumimoji="0" lang="fr-CA" sz="3400" b="0" i="0" u="none" strike="noStrike" cap="none" normalizeH="0" baseline="0" dirty="0">
                          <a:ln>
                            <a:noFill/>
                          </a:ln>
                          <a:solidFill>
                            <a:schemeClr val="tx1"/>
                          </a:solidFill>
                          <a:effectLst/>
                          <a:latin typeface="Coptic1" pitchFamily="2" charset="0"/>
                          <a:cs typeface="Arial" charset="0"/>
                        </a:rPr>
                        <a:t> n/</a:t>
                      </a:r>
                      <a:r>
                        <a:rPr kumimoji="0" lang="fr-CA" sz="3400" b="0" i="0" u="none" strike="noStrike" cap="none" normalizeH="0" baseline="0" dirty="0" err="1">
                          <a:ln>
                            <a:noFill/>
                          </a:ln>
                          <a:solidFill>
                            <a:schemeClr val="tx1"/>
                          </a:solidFill>
                          <a:effectLst/>
                          <a:latin typeface="Coptic1" pitchFamily="2" charset="0"/>
                          <a:cs typeface="Arial" charset="0"/>
                        </a:rPr>
                        <a:t>e~tounau</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e~rwou</a:t>
                      </a:r>
                      <a:r>
                        <a:rPr kumimoji="0" lang="fr-CA" sz="3400" b="0" i="0" u="none" strike="noStrike" cap="none" normalizeH="0" baseline="0" dirty="0">
                          <a:ln>
                            <a:noFill/>
                          </a:ln>
                          <a:solidFill>
                            <a:schemeClr val="tx1"/>
                          </a:solidFill>
                          <a:effectLst/>
                          <a:latin typeface="Coptic1" pitchFamily="2" charset="0"/>
                          <a:cs typeface="Arial" charset="0"/>
                        </a:rPr>
                        <a:t> : nem n/</a:t>
                      </a:r>
                      <a:r>
                        <a:rPr kumimoji="0" lang="fr-CA" sz="3400" b="0" i="0" u="none" strike="noStrike" cap="none" normalizeH="0" baseline="0" dirty="0" err="1">
                          <a:ln>
                            <a:noFill/>
                          </a:ln>
                          <a:solidFill>
                            <a:schemeClr val="tx1"/>
                          </a:solidFill>
                          <a:effectLst/>
                          <a:latin typeface="Coptic1" pitchFamily="2" charset="0"/>
                          <a:cs typeface="Arial" charset="0"/>
                        </a:rPr>
                        <a:t>e~te</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n~cenau</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e~rwou</a:t>
                      </a:r>
                      <a:r>
                        <a:rPr kumimoji="0" lang="fr-CA" sz="3400" b="0" i="0" u="none" strike="noStrike" cap="none" normalizeH="0" baseline="0" dirty="0">
                          <a:ln>
                            <a:noFill/>
                          </a:ln>
                          <a:solidFill>
                            <a:schemeClr val="tx1"/>
                          </a:solidFill>
                          <a:effectLst/>
                          <a:latin typeface="Coptic1" pitchFamily="2" charset="0"/>
                          <a:cs typeface="Arial" charset="0"/>
                        </a:rPr>
                        <a:t> an : </a:t>
                      </a:r>
                      <a:r>
                        <a:rPr kumimoji="0" lang="fr-CA" sz="3400" b="0" i="0" u="none" strike="noStrike" cap="none" normalizeH="0" baseline="0" dirty="0" err="1">
                          <a:ln>
                            <a:noFill/>
                          </a:ln>
                          <a:solidFill>
                            <a:schemeClr val="tx1"/>
                          </a:solidFill>
                          <a:effectLst/>
                          <a:latin typeface="Coptic1" pitchFamily="2" charset="0"/>
                          <a:cs typeface="Arial" charset="0"/>
                        </a:rPr>
                        <a:t>qemqwmou</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ouoh</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mayebiw~ou</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capec</a:t>
                      </a:r>
                      <a:r>
                        <a:rPr kumimoji="0" lang="fr-CA" sz="3400" b="0" i="0" u="none" strike="noStrike" cap="none" normalizeH="0" baseline="0" dirty="0">
                          <a:ln>
                            <a:noFill/>
                          </a:ln>
                          <a:solidFill>
                            <a:schemeClr val="tx1"/>
                          </a:solidFill>
                          <a:effectLst/>
                          <a:latin typeface="Coptic1" pitchFamily="2" charset="0"/>
                          <a:cs typeface="Arial" charset="0"/>
                        </a:rPr>
                        <a:t>/t </a:t>
                      </a:r>
                      <a:r>
                        <a:rPr kumimoji="0" lang="fr-CA" sz="3400" b="0" i="0" u="none" strike="noStrike" cap="none" normalizeH="0" baseline="0" dirty="0" err="1">
                          <a:ln>
                            <a:noFill/>
                          </a:ln>
                          <a:solidFill>
                            <a:schemeClr val="tx1"/>
                          </a:solidFill>
                          <a:effectLst/>
                          <a:latin typeface="Coptic1" pitchFamily="2" charset="0"/>
                          <a:cs typeface="Arial" charset="0"/>
                        </a:rPr>
                        <a:t>n~nou</a:t>
                      </a:r>
                      <a:r>
                        <a:rPr kumimoji="0" lang="fr-CA" sz="3400" b="0" i="0" u="none" strike="noStrike" cap="none" normalizeH="0" baseline="0" dirty="0">
                          <a:ln>
                            <a:noFill/>
                          </a:ln>
                          <a:solidFill>
                            <a:schemeClr val="tx1"/>
                          </a:solidFill>
                          <a:effectLst/>
                          <a:latin typeface="Coptic1" pitchFamily="2" charset="0"/>
                          <a:cs typeface="Arial" charset="0"/>
                        </a:rPr>
                        <a:t>[</a:t>
                      </a:r>
                      <a:r>
                        <a:rPr kumimoji="0" lang="fr-CA" sz="3400" b="0" i="0" u="none" strike="noStrike" cap="none" normalizeH="0" baseline="0" dirty="0" err="1">
                          <a:ln>
                            <a:noFill/>
                          </a:ln>
                          <a:solidFill>
                            <a:schemeClr val="tx1"/>
                          </a:solidFill>
                          <a:effectLst/>
                          <a:latin typeface="Coptic1" pitchFamily="2" charset="0"/>
                          <a:cs typeface="Arial" charset="0"/>
                        </a:rPr>
                        <a:t>alauj</a:t>
                      </a:r>
                      <a:r>
                        <a:rPr kumimoji="0" lang="fr-CA" sz="3400" b="0" i="0" u="none" strike="noStrike" cap="none" normalizeH="0" baseline="0" dirty="0">
                          <a:ln>
                            <a:noFill/>
                          </a:ln>
                          <a:solidFill>
                            <a:schemeClr val="tx1"/>
                          </a:solidFill>
                          <a:effectLst/>
                          <a:latin typeface="Coptic1" pitchFamily="2" charset="0"/>
                          <a:cs typeface="Arial" charset="0"/>
                        </a:rPr>
                        <a:t> n~,</a:t>
                      </a:r>
                      <a:r>
                        <a:rPr kumimoji="0" lang="fr-CA" sz="3400" b="0" i="0" u="none" strike="noStrike" cap="none" normalizeH="0" baseline="0" dirty="0" err="1">
                          <a:ln>
                            <a:noFill/>
                          </a:ln>
                          <a:solidFill>
                            <a:schemeClr val="tx1"/>
                          </a:solidFill>
                          <a:effectLst/>
                          <a:latin typeface="Coptic1" pitchFamily="2" charset="0"/>
                          <a:cs typeface="Arial" charset="0"/>
                        </a:rPr>
                        <a:t>w~lem</a:t>
                      </a:r>
                      <a:r>
                        <a:rPr kumimoji="0" lang="fr-CA" sz="34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Daigne les accepter sur ton saint autel céleste en odeur d’encens. Écrase et humilie rapidement tous leurs ennemis visibles et invisibles.</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err="1">
                          <a:ln>
                            <a:noFill/>
                          </a:ln>
                          <a:solidFill>
                            <a:schemeClr val="tx1"/>
                          </a:solidFill>
                          <a:effectLst/>
                          <a:latin typeface="Arial" charset="0"/>
                          <a:cs typeface="Arial" charset="0"/>
                        </a:rPr>
                        <a:t>إقبلها</a:t>
                      </a:r>
                      <a:r>
                        <a:rPr kumimoji="0" lang="ar-EG" sz="4300" b="0" i="0" u="none" strike="noStrike" cap="none" normalizeH="0" baseline="0" dirty="0">
                          <a:ln>
                            <a:noFill/>
                          </a:ln>
                          <a:solidFill>
                            <a:schemeClr val="tx1"/>
                          </a:solidFill>
                          <a:effectLst/>
                          <a:latin typeface="Arial" charset="0"/>
                          <a:cs typeface="Arial" charset="0"/>
                        </a:rPr>
                        <a:t> إليكَ على مذبَحِكَ المقدس الناطق </a:t>
                      </a:r>
                      <a:r>
                        <a:rPr kumimoji="0" lang="ar-EG" sz="4300" b="0" i="0" u="none" strike="noStrike" cap="none" normalizeH="0" baseline="0" dirty="0" err="1">
                          <a:ln>
                            <a:noFill/>
                          </a:ln>
                          <a:solidFill>
                            <a:schemeClr val="tx1"/>
                          </a:solidFill>
                          <a:effectLst/>
                          <a:latin typeface="Arial" charset="0"/>
                          <a:cs typeface="Arial" charset="0"/>
                        </a:rPr>
                        <a:t>السمائى</a:t>
                      </a:r>
                      <a:r>
                        <a:rPr kumimoji="0" lang="ar-EG" sz="4300" b="0" i="0" u="none" strike="noStrike" cap="none" normalizeH="0" baseline="0" dirty="0">
                          <a:ln>
                            <a:noFill/>
                          </a:ln>
                          <a:solidFill>
                            <a:schemeClr val="tx1"/>
                          </a:solidFill>
                          <a:effectLst/>
                          <a:latin typeface="Arial" charset="0"/>
                          <a:cs typeface="Arial" charset="0"/>
                        </a:rPr>
                        <a:t> رائحة بَخور</a:t>
                      </a:r>
                      <a:r>
                        <a:rPr kumimoji="0" lang="fr-FR" sz="4300" b="0" i="0" u="none" strike="noStrike" cap="none" normalizeH="0" baseline="0" dirty="0">
                          <a:ln>
                            <a:noFill/>
                          </a:ln>
                          <a:solidFill>
                            <a:schemeClr val="tx1"/>
                          </a:solidFill>
                          <a:effectLst/>
                          <a:latin typeface="Arial" charset="0"/>
                          <a:cs typeface="Arial" charset="0"/>
                        </a:rPr>
                        <a:t> </a:t>
                      </a:r>
                      <a:r>
                        <a:rPr lang="ar-SA" sz="4300" kern="1200" dirty="0">
                          <a:solidFill>
                            <a:schemeClr val="tx1"/>
                          </a:solidFill>
                          <a:effectLst/>
                          <a:latin typeface="Arial" panose="020B0604020202020204" pitchFamily="34" charset="0"/>
                          <a:ea typeface="+mn-ea"/>
                          <a:cs typeface="+mn-cs"/>
                        </a:rPr>
                        <a:t>وسائر أعدائِهم الذين يُرَون والذين لا يُرَون، اسحقهُم وأذلهُم تحتَ أقدامهم سريعاً. </a:t>
                      </a:r>
                      <a:endParaRPr kumimoji="0" lang="ar-EG"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56851871"/>
      </p:ext>
    </p:extLst>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97">
            <a:extLst>
              <a:ext uri="{FF2B5EF4-FFF2-40B4-BE49-F238E27FC236}">
                <a16:creationId xmlns:a16="http://schemas.microsoft.com/office/drawing/2014/main" id="{B0A78C4F-E05A-4E11-8547-EE8575182976}"/>
              </a:ext>
            </a:extLst>
          </p:cNvPr>
          <p:cNvGraphicFramePr>
            <a:graphicFrameLocks/>
          </p:cNvGraphicFramePr>
          <p:nvPr/>
        </p:nvGraphicFramePr>
        <p:xfrm>
          <a:off x="0" y="510161"/>
          <a:ext cx="12191999" cy="4599432"/>
        </p:xfrm>
        <a:graphic>
          <a:graphicData uri="http://schemas.openxmlformats.org/drawingml/2006/table">
            <a:tbl>
              <a:tblPr/>
              <a:tblGrid>
                <a:gridCol w="4349345">
                  <a:extLst>
                    <a:ext uri="{9D8B030D-6E8A-4147-A177-3AD203B41FA5}">
                      <a16:colId xmlns:a16="http://schemas.microsoft.com/office/drawing/2014/main" val="980968862"/>
                    </a:ext>
                  </a:extLst>
                </a:gridCol>
                <a:gridCol w="4280169">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457809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0" i="0" u="none" strike="noStrike" cap="none" normalizeH="0" baseline="0" dirty="0" err="1">
                          <a:ln>
                            <a:noFill/>
                          </a:ln>
                          <a:solidFill>
                            <a:schemeClr val="tx1"/>
                          </a:solidFill>
                          <a:effectLst/>
                          <a:latin typeface="Coptic1" pitchFamily="2" charset="0"/>
                          <a:cs typeface="Arial" charset="0"/>
                        </a:rPr>
                        <a:t>N~ywou</a:t>
                      </a:r>
                      <a:r>
                        <a:rPr kumimoji="0" lang="fr-CA" sz="3600" b="0" i="0" u="none" strike="noStrike" cap="none" normalizeH="0" baseline="0" dirty="0">
                          <a:ln>
                            <a:noFill/>
                          </a:ln>
                          <a:solidFill>
                            <a:schemeClr val="tx1"/>
                          </a:solidFill>
                          <a:effectLst/>
                          <a:latin typeface="Coptic1" pitchFamily="2" charset="0"/>
                          <a:cs typeface="Arial" charset="0"/>
                        </a:rPr>
                        <a:t> de </a:t>
                      </a:r>
                      <a:r>
                        <a:rPr kumimoji="0" lang="fr-CA" sz="3600" b="0" i="0" u="none" strike="noStrike" cap="none" normalizeH="0" baseline="0" dirty="0" err="1">
                          <a:ln>
                            <a:noFill/>
                          </a:ln>
                          <a:solidFill>
                            <a:schemeClr val="tx1"/>
                          </a:solidFill>
                          <a:effectLst/>
                          <a:latin typeface="Coptic1" pitchFamily="2" charset="0"/>
                          <a:cs typeface="Arial" charset="0"/>
                        </a:rPr>
                        <a:t>a~reh</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e~rwou</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qen</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ouhir</a:t>
                      </a:r>
                      <a:r>
                        <a:rPr kumimoji="0" lang="fr-CA" sz="3600" b="0" i="0" u="none" strike="noStrike" cap="none" normalizeH="0" baseline="0" dirty="0">
                          <a:ln>
                            <a:noFill/>
                          </a:ln>
                          <a:solidFill>
                            <a:schemeClr val="tx1"/>
                          </a:solidFill>
                          <a:effectLst/>
                          <a:latin typeface="Coptic1" pitchFamily="2" charset="0"/>
                          <a:cs typeface="Arial" charset="0"/>
                        </a:rPr>
                        <a:t>/n/ nem </a:t>
                      </a:r>
                      <a:r>
                        <a:rPr kumimoji="0" lang="fr-CA" sz="3600" b="0" i="0" u="none" strike="noStrike" cap="none" normalizeH="0" baseline="0" dirty="0" err="1">
                          <a:ln>
                            <a:noFill/>
                          </a:ln>
                          <a:solidFill>
                            <a:schemeClr val="tx1"/>
                          </a:solidFill>
                          <a:effectLst/>
                          <a:latin typeface="Coptic1" pitchFamily="2" charset="0"/>
                          <a:cs typeface="Arial" charset="0"/>
                        </a:rPr>
                        <a:t>oudikeo~cun</a:t>
                      </a:r>
                      <a:r>
                        <a:rPr kumimoji="0" lang="fr-CA" sz="3600" b="0" i="0" u="none" strike="noStrike" cap="none" normalizeH="0" baseline="0" dirty="0">
                          <a:ln>
                            <a:noFill/>
                          </a:ln>
                          <a:solidFill>
                            <a:schemeClr val="tx1"/>
                          </a:solidFill>
                          <a:effectLst/>
                          <a:latin typeface="Coptic1" pitchFamily="2" charset="0"/>
                          <a:cs typeface="Arial" charset="0"/>
                        </a:rPr>
                        <a:t>/ : </a:t>
                      </a:r>
                      <a:r>
                        <a:rPr kumimoji="0" lang="fr-CA" sz="3600" b="0" i="0" u="none" strike="noStrike" cap="none" normalizeH="0" baseline="0" dirty="0" err="1">
                          <a:ln>
                            <a:noFill/>
                          </a:ln>
                          <a:solidFill>
                            <a:schemeClr val="tx1"/>
                          </a:solidFill>
                          <a:effectLst/>
                          <a:latin typeface="Coptic1" pitchFamily="2" charset="0"/>
                          <a:cs typeface="Arial" charset="0"/>
                        </a:rPr>
                        <a:t>qen</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tekEkk~l</a:t>
                      </a:r>
                      <a:r>
                        <a:rPr kumimoji="0" lang="fr-CA" sz="3600" b="0" i="0" u="none" strike="noStrike" cap="none" normalizeH="0" baseline="0" dirty="0">
                          <a:ln>
                            <a:noFill/>
                          </a:ln>
                          <a:solidFill>
                            <a:schemeClr val="tx1"/>
                          </a:solidFill>
                          <a:effectLst/>
                          <a:latin typeface="Coptic1" pitchFamily="2" charset="0"/>
                          <a:cs typeface="Arial" charset="0"/>
                        </a:rPr>
                        <a:t>/</a:t>
                      </a:r>
                      <a:r>
                        <a:rPr kumimoji="0" lang="fr-CA" sz="3600" b="0" i="0" u="none" strike="noStrike" cap="none" normalizeH="0" baseline="0" dirty="0" err="1">
                          <a:ln>
                            <a:noFill/>
                          </a:ln>
                          <a:solidFill>
                            <a:schemeClr val="tx1"/>
                          </a:solidFill>
                          <a:effectLst/>
                          <a:latin typeface="Coptic1" pitchFamily="2" charset="0"/>
                          <a:cs typeface="Arial" charset="0"/>
                        </a:rPr>
                        <a:t>cia</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eyouab</a:t>
                      </a:r>
                      <a:r>
                        <a:rPr kumimoji="0" lang="fr-CA" sz="36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700" b="0" i="0" u="sng" strike="noStrike" cap="none" normalizeH="0" baseline="0" dirty="0" err="1">
                          <a:ln>
                            <a:noFill/>
                          </a:ln>
                          <a:solidFill>
                            <a:srgbClr val="FF9900"/>
                          </a:solidFill>
                          <a:effectLst/>
                          <a:latin typeface="Coptic1" pitchFamily="2" charset="0"/>
                          <a:cs typeface="Arial" charset="0"/>
                        </a:rPr>
                        <a:t>Pilaoc</a:t>
                      </a:r>
                      <a:r>
                        <a:rPr kumimoji="0" lang="fr-FR"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0" i="0" u="none" strike="noStrike" cap="none" normalizeH="0" baseline="0" dirty="0" err="1">
                          <a:ln>
                            <a:noFill/>
                          </a:ln>
                          <a:solidFill>
                            <a:schemeClr val="tx1"/>
                          </a:solidFill>
                          <a:effectLst/>
                          <a:latin typeface="Coptic1" pitchFamily="2" charset="0"/>
                          <a:cs typeface="Arial" charset="0"/>
                        </a:rPr>
                        <a:t>Kurie</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e~le</a:t>
                      </a:r>
                      <a:r>
                        <a:rPr kumimoji="0" lang="fr-FR" sz="3700" b="0" i="0" u="none" strike="noStrike" cap="none" normalizeH="0" baseline="0" dirty="0">
                          <a:ln>
                            <a:noFill/>
                          </a:ln>
                          <a:solidFill>
                            <a:schemeClr val="tx1"/>
                          </a:solidFill>
                          <a:effectLst/>
                          <a:latin typeface="Coptic1" pitchFamily="2" charset="0"/>
                          <a:cs typeface="Arial" charset="0"/>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Arial" charset="0"/>
                          <a:cs typeface="Arial" charset="0"/>
                        </a:rPr>
                        <a:t>Préserve les eux-mêmes dans la paix et la justice de Ta sainte Église.</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peuple :</a:t>
                      </a:r>
                      <a:endParaRPr kumimoji="0" lang="ar-EG" sz="27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وأما هم </a:t>
                      </a:r>
                      <a:r>
                        <a:rPr kumimoji="0" lang="ar-EG" sz="4300" b="0" i="0" u="none" strike="noStrike" cap="none" normalizeH="0" baseline="0" dirty="0" err="1">
                          <a:ln>
                            <a:noFill/>
                          </a:ln>
                          <a:solidFill>
                            <a:schemeClr val="tx1"/>
                          </a:solidFill>
                          <a:effectLst/>
                          <a:latin typeface="Arial" charset="0"/>
                          <a:cs typeface="Arial" charset="0"/>
                        </a:rPr>
                        <a:t>فاحفظهُم</a:t>
                      </a:r>
                      <a:r>
                        <a:rPr kumimoji="0" lang="ar-EG" sz="4300" b="0" i="0" u="none" strike="noStrike" cap="none" normalizeH="0" baseline="0" dirty="0">
                          <a:ln>
                            <a:noFill/>
                          </a:ln>
                          <a:solidFill>
                            <a:schemeClr val="tx1"/>
                          </a:solidFill>
                          <a:effectLst/>
                          <a:latin typeface="Arial" charset="0"/>
                          <a:cs typeface="Arial" charset="0"/>
                        </a:rPr>
                        <a:t> في سلام وعدل في كنيستِكَ المقدسة.</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يا ربُ ارحم.</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34845941"/>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3F962AE-2EFC-4D3A-876B-891C9FAED23C}"/>
              </a:ext>
            </a:extLst>
          </p:cNvPr>
          <p:cNvGraphicFramePr>
            <a:graphicFrameLocks noGrp="1"/>
          </p:cNvGraphicFramePr>
          <p:nvPr/>
        </p:nvGraphicFramePr>
        <p:xfrm>
          <a:off x="2032000" y="52368"/>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688949656"/>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err="1">
                          <a:latin typeface="Arial" charset="0"/>
                        </a:rPr>
                        <a:t>Oraison</a:t>
                      </a:r>
                      <a:r>
                        <a:rPr lang="en-US" sz="2400" b="0" dirty="0">
                          <a:latin typeface="Arial" charset="0"/>
                        </a:rPr>
                        <a:t> pour les </a:t>
                      </a:r>
                      <a:r>
                        <a:rPr lang="en-US" sz="2400" b="0" dirty="0" err="1">
                          <a:latin typeface="Arial" charset="0"/>
                        </a:rPr>
                        <a:t>assemblées</a:t>
                      </a:r>
                      <a:endParaRPr lang="en-US" sz="2400" b="0" dirty="0">
                        <a:latin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245632"/>
                  </a:ext>
                </a:extLst>
              </a:tr>
            </a:tbl>
          </a:graphicData>
        </a:graphic>
      </p:graphicFrame>
      <p:graphicFrame>
        <p:nvGraphicFramePr>
          <p:cNvPr id="7" name="Group 68">
            <a:extLst>
              <a:ext uri="{FF2B5EF4-FFF2-40B4-BE49-F238E27FC236}">
                <a16:creationId xmlns:a16="http://schemas.microsoft.com/office/drawing/2014/main" id="{2E266074-5BF5-4628-9E31-9009F6569AC4}"/>
              </a:ext>
            </a:extLst>
          </p:cNvPr>
          <p:cNvGraphicFramePr>
            <a:graphicFrameLocks noGrp="1"/>
          </p:cNvGraphicFramePr>
          <p:nvPr>
            <p:ph type="tbl" idx="1"/>
          </p:nvPr>
        </p:nvGraphicFramePr>
        <p:xfrm>
          <a:off x="1" y="560184"/>
          <a:ext cx="12192001" cy="6019800"/>
        </p:xfrm>
        <a:graphic>
          <a:graphicData uri="http://schemas.openxmlformats.org/drawingml/2006/table">
            <a:tbl>
              <a:tblPr/>
              <a:tblGrid>
                <a:gridCol w="4340697">
                  <a:extLst>
                    <a:ext uri="{9D8B030D-6E8A-4147-A177-3AD203B41FA5}">
                      <a16:colId xmlns:a16="http://schemas.microsoft.com/office/drawing/2014/main" val="3677694730"/>
                    </a:ext>
                  </a:extLst>
                </a:gridCol>
                <a:gridCol w="4435813">
                  <a:extLst>
                    <a:ext uri="{9D8B030D-6E8A-4147-A177-3AD203B41FA5}">
                      <a16:colId xmlns:a16="http://schemas.microsoft.com/office/drawing/2014/main" val="20000"/>
                    </a:ext>
                  </a:extLst>
                </a:gridCol>
                <a:gridCol w="3415491">
                  <a:extLst>
                    <a:ext uri="{9D8B030D-6E8A-4147-A177-3AD203B41FA5}">
                      <a16:colId xmlns:a16="http://schemas.microsoft.com/office/drawing/2014/main" val="20001"/>
                    </a:ext>
                  </a:extLst>
                </a:gridCol>
              </a:tblGrid>
              <a:tr h="596798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Piou</a:t>
                      </a:r>
                      <a:r>
                        <a:rPr kumimoji="0" lang="en-US" sz="32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500" b="0" i="0" u="none" strike="noStrike" cap="none" normalizeH="0" baseline="0" dirty="0">
                          <a:ln>
                            <a:noFill/>
                          </a:ln>
                          <a:solidFill>
                            <a:schemeClr val="tx1"/>
                          </a:solidFill>
                          <a:effectLst/>
                          <a:latin typeface="Coptic1" pitchFamily="2" charset="0"/>
                          <a:cs typeface="Arial" charset="0"/>
                        </a:rPr>
                        <a:t>Palin on </a:t>
                      </a:r>
                      <a:r>
                        <a:rPr kumimoji="0" lang="en-US" sz="3500" b="0" i="0" u="none" strike="noStrike" cap="none" normalizeH="0" baseline="0" dirty="0" err="1">
                          <a:ln>
                            <a:noFill/>
                          </a:ln>
                          <a:solidFill>
                            <a:schemeClr val="tx1"/>
                          </a:solidFill>
                          <a:effectLst/>
                          <a:latin typeface="Coptic1" pitchFamily="2" charset="0"/>
                          <a:cs typeface="Arial" charset="0"/>
                        </a:rPr>
                        <a:t>maren</a:t>
                      </a:r>
                      <a:r>
                        <a:rPr kumimoji="0" lang="en-US" sz="3500" b="0" i="0" u="none" strike="noStrike" cap="none" normalizeH="0" baseline="0" dirty="0">
                          <a:ln>
                            <a:noFill/>
                          </a:ln>
                          <a:solidFill>
                            <a:schemeClr val="tx1"/>
                          </a:solidFill>
                          <a:effectLst/>
                          <a:latin typeface="Coptic1" pitchFamily="2" charset="0"/>
                          <a:cs typeface="Arial" charset="0"/>
                        </a:rPr>
                        <a:t>]ho </a:t>
                      </a:r>
                      <a:r>
                        <a:rPr kumimoji="0" lang="en-US" sz="3500" b="0" i="0" u="none" strike="noStrike" cap="none" normalizeH="0" baseline="0" dirty="0" err="1">
                          <a:ln>
                            <a:noFill/>
                          </a:ln>
                          <a:solidFill>
                            <a:schemeClr val="tx1"/>
                          </a:solidFill>
                          <a:effectLst/>
                          <a:latin typeface="Coptic1" pitchFamily="2" charset="0"/>
                          <a:cs typeface="Arial" charset="0"/>
                        </a:rPr>
                        <a:t>e~V</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PiPantokratwr</a:t>
                      </a:r>
                      <a:r>
                        <a:rPr kumimoji="0" lang="en-US" sz="3500" b="0" i="0" u="none" strike="noStrike" cap="none" normalizeH="0" baseline="0" dirty="0">
                          <a:ln>
                            <a:noFill/>
                          </a:ln>
                          <a:solidFill>
                            <a:schemeClr val="tx1"/>
                          </a:solidFill>
                          <a:effectLst/>
                          <a:latin typeface="Coptic1" pitchFamily="2" charset="0"/>
                          <a:cs typeface="Arial" charset="0"/>
                        </a:rPr>
                        <a:t> : </a:t>
                      </a:r>
                      <a:r>
                        <a:rPr kumimoji="0" lang="en-US" sz="3500" b="0" i="0" u="none" strike="noStrike" cap="none" normalizeH="0" baseline="0" dirty="0" err="1">
                          <a:ln>
                            <a:noFill/>
                          </a:ln>
                          <a:solidFill>
                            <a:schemeClr val="tx1"/>
                          </a:solidFill>
                          <a:effectLst/>
                          <a:latin typeface="Coptic1" pitchFamily="2" charset="0"/>
                          <a:cs typeface="Arial" charset="0"/>
                        </a:rPr>
                        <a:t>V~Iwt</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m~Pen</a:t>
                      </a:r>
                      <a:r>
                        <a:rPr kumimoji="0" lang="en-US" sz="3500" b="0" i="0" u="none" strike="noStrike" cap="none" normalizeH="0" baseline="0" dirty="0">
                          <a:ln>
                            <a:noFill/>
                          </a:ln>
                          <a:solidFill>
                            <a:schemeClr val="tx1"/>
                          </a:solidFill>
                          <a:effectLst/>
                          <a:latin typeface="Coptic1" pitchFamily="2" charset="0"/>
                          <a:cs typeface="Arial" charset="0"/>
                        </a:rPr>
                        <a:t>[#c#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PenNou</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Penc#w</a:t>
                      </a:r>
                      <a:r>
                        <a:rPr kumimoji="0" lang="en-US" sz="3500" b="0" i="0" u="none" strike="noStrike" cap="none" normalizeH="0" baseline="0" dirty="0">
                          <a:ln>
                            <a:noFill/>
                          </a:ln>
                          <a:solidFill>
                            <a:schemeClr val="tx1"/>
                          </a:solidFill>
                          <a:effectLst/>
                          <a:latin typeface="Coptic1" pitchFamily="2" charset="0"/>
                          <a:cs typeface="Arial" charset="0"/>
                        </a:rPr>
                        <a:t>~#r# I/#c# </a:t>
                      </a:r>
                      <a:r>
                        <a:rPr kumimoji="0" lang="en-US" sz="3500" b="0" i="0" u="none" strike="noStrike" cap="none" normalizeH="0" baseline="0" dirty="0" err="1">
                          <a:ln>
                            <a:noFill/>
                          </a:ln>
                          <a:solidFill>
                            <a:schemeClr val="tx1"/>
                          </a:solidFill>
                          <a:effectLst/>
                          <a:latin typeface="Coptic1" pitchFamily="2" charset="0"/>
                          <a:cs typeface="Arial" charset="0"/>
                        </a:rPr>
                        <a:t>P,#c</a:t>
                      </a:r>
                      <a:r>
                        <a:rPr kumimoji="0" lang="en-US" sz="3500" b="0" i="0" u="none" strike="noStrike" cap="none" normalizeH="0" baseline="0" dirty="0">
                          <a:ln>
                            <a:noFill/>
                          </a:ln>
                          <a:solidFill>
                            <a:schemeClr val="tx1"/>
                          </a:solidFill>
                          <a:effectLst/>
                          <a:latin typeface="Coptic1" pitchFamily="2" charset="0"/>
                          <a:cs typeface="Arial" charset="0"/>
                        </a:rPr>
                        <a:t># Ten]ho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tentwbh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n~tekmeta~gayoc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pimairwmi</a:t>
                      </a:r>
                      <a:r>
                        <a:rPr kumimoji="0" lang="en-US" sz="35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prêtre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3500" kern="1200" dirty="0">
                          <a:solidFill>
                            <a:schemeClr val="tx1"/>
                          </a:solidFill>
                          <a:effectLst/>
                          <a:latin typeface="Arial" panose="020B0604020202020204" pitchFamily="34" charset="0"/>
                          <a:ea typeface="+mn-ea"/>
                          <a:cs typeface="+mn-cs"/>
                        </a:rPr>
                        <a:t>Implorons encore Dieu Tout-puissant, Père de notre Seigneur, Dieu et Sauveur Jésus-Christ. Nous invoquons et supplions Ta bonté ô Ami du genre humain</a:t>
                      </a:r>
                      <a:endParaRPr kumimoji="0" lang="en-US" sz="35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الكاهن :</a:t>
                      </a:r>
                      <a:endParaRPr kumimoji="0" lang="fr-CA" sz="2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pitchFamily="34" charset="0"/>
                        </a:rPr>
                        <a:t>وأيضاً فلنسأل الله ضابط الكل أبا رَبَنا وإلهَنا ومُخلصنا يسوع المسيح نسأل ونطلب من صلاحِكَ يا مُحب البشر </a:t>
                      </a:r>
                      <a:endParaRPr kumimoji="0" lang="en-CA"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15182309"/>
      </p:ext>
    </p:extLst>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82792" name="Group 8"/>
          <p:cNvGraphicFramePr>
            <a:graphicFrameLocks noGrp="1"/>
          </p:cNvGraphicFramePr>
          <p:nvPr>
            <p:ph sz="half" idx="1"/>
          </p:nvPr>
        </p:nvGraphicFramePr>
        <p:xfrm>
          <a:off x="406400" y="1371600"/>
          <a:ext cx="5080000" cy="4114800"/>
        </p:xfrm>
        <a:graphic>
          <a:graphicData uri="http://schemas.openxmlformats.org/drawingml/2006/table">
            <a:tbl>
              <a:tblPr/>
              <a:tblGrid>
                <a:gridCol w="5080000">
                  <a:extLst>
                    <a:ext uri="{9D8B030D-6E8A-4147-A177-3AD203B41FA5}">
                      <a16:colId xmlns:a16="http://schemas.microsoft.com/office/drawing/2014/main" val="20000"/>
                    </a:ext>
                  </a:extLst>
                </a:gridCol>
              </a:tblGrid>
              <a:tr h="411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3200" b="0" i="0" u="none" strike="noStrike" cap="none" normalizeH="0" baseline="0">
                        <a:ln>
                          <a:noFill/>
                        </a:ln>
                        <a:solidFill>
                          <a:schemeClr val="tx1"/>
                        </a:solidFill>
                        <a:effectLst/>
                        <a:latin typeface="Arial" charset="0"/>
                        <a:cs typeface="Arial" charset="0"/>
                      </a:endParaRPr>
                    </a:p>
                  </a:txBody>
                  <a:tcPr marL="121920" marR="12192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982847" name="Group 63"/>
          <p:cNvGraphicFramePr>
            <a:graphicFrameLocks noGrp="1"/>
          </p:cNvGraphicFramePr>
          <p:nvPr>
            <p:ph sz="half" idx="2"/>
          </p:nvPr>
        </p:nvGraphicFramePr>
        <p:xfrm>
          <a:off x="2" y="0"/>
          <a:ext cx="12191999" cy="6553200"/>
        </p:xfrm>
        <a:graphic>
          <a:graphicData uri="http://schemas.openxmlformats.org/drawingml/2006/table">
            <a:tbl>
              <a:tblPr/>
              <a:tblGrid>
                <a:gridCol w="4236935">
                  <a:extLst>
                    <a:ext uri="{9D8B030D-6E8A-4147-A177-3AD203B41FA5}">
                      <a16:colId xmlns:a16="http://schemas.microsoft.com/office/drawing/2014/main" val="944690134"/>
                    </a:ext>
                  </a:extLst>
                </a:gridCol>
                <a:gridCol w="4496340">
                  <a:extLst>
                    <a:ext uri="{9D8B030D-6E8A-4147-A177-3AD203B41FA5}">
                      <a16:colId xmlns:a16="http://schemas.microsoft.com/office/drawing/2014/main" val="20000"/>
                    </a:ext>
                  </a:extLst>
                </a:gridCol>
                <a:gridCol w="3458724">
                  <a:extLst>
                    <a:ext uri="{9D8B030D-6E8A-4147-A177-3AD203B41FA5}">
                      <a16:colId xmlns:a16="http://schemas.microsoft.com/office/drawing/2014/main" val="20001"/>
                    </a:ext>
                  </a:extLst>
                </a:gridCol>
              </a:tblGrid>
              <a:tr h="65532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err="1">
                          <a:ln>
                            <a:noFill/>
                          </a:ln>
                          <a:solidFill>
                            <a:schemeClr val="tx1"/>
                          </a:solidFill>
                          <a:effectLst/>
                          <a:latin typeface="Coptic1" pitchFamily="2" charset="0"/>
                          <a:cs typeface="Arial" charset="0"/>
                        </a:rPr>
                        <a:t>A~riv~meui</a:t>
                      </a:r>
                      <a:r>
                        <a:rPr kumimoji="0" lang="fr-CA" sz="3700" b="0" i="0" u="none" strike="noStrike" cap="none" normalizeH="0" baseline="0" dirty="0">
                          <a:ln>
                            <a:noFill/>
                          </a:ln>
                          <a:solidFill>
                            <a:schemeClr val="tx1"/>
                          </a:solidFill>
                          <a:effectLst/>
                          <a:latin typeface="Coptic1" pitchFamily="2" charset="0"/>
                          <a:cs typeface="Arial" charset="0"/>
                        </a:rPr>
                        <a:t>~ P~{</a:t>
                      </a:r>
                      <a:r>
                        <a:rPr kumimoji="0" lang="fr-CA" sz="3700" b="0" i="0" u="none" strike="noStrike" cap="none" normalizeH="0" baseline="0" dirty="0" err="1">
                          <a:ln>
                            <a:noFill/>
                          </a:ln>
                          <a:solidFill>
                            <a:schemeClr val="tx1"/>
                          </a:solidFill>
                          <a:effectLst/>
                          <a:latin typeface="Coptic1" pitchFamily="2" charset="0"/>
                          <a:cs typeface="Arial" charset="0"/>
                        </a:rPr>
                        <a:t>oic</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n~nenjinywou</a:t>
                      </a:r>
                      <a:r>
                        <a:rPr kumimoji="0" lang="fr-CA" sz="37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sz="3700" kern="1200" dirty="0" err="1">
                          <a:solidFill>
                            <a:schemeClr val="tx1"/>
                          </a:solidFill>
                          <a:effectLst/>
                          <a:latin typeface="Coptic1" pitchFamily="2" charset="0"/>
                          <a:ea typeface="+mn-ea"/>
                          <a:cs typeface="+mn-cs"/>
                        </a:rPr>
                        <a:t>Cmou</a:t>
                      </a:r>
                      <a:r>
                        <a:rPr lang="en-US" sz="3700" kern="1200" dirty="0">
                          <a:solidFill>
                            <a:schemeClr val="tx1"/>
                          </a:solidFill>
                          <a:effectLst/>
                          <a:latin typeface="Coptic1" pitchFamily="2" charset="0"/>
                          <a:ea typeface="+mn-ea"/>
                          <a:cs typeface="+mn-cs"/>
                        </a:rPr>
                        <a:t> </a:t>
                      </a:r>
                      <a:r>
                        <a:rPr lang="en-US" sz="3700" kern="1200" dirty="0" err="1">
                          <a:solidFill>
                            <a:schemeClr val="tx1"/>
                          </a:solidFill>
                          <a:effectLst/>
                          <a:latin typeface="Coptic1" pitchFamily="2" charset="0"/>
                          <a:ea typeface="+mn-ea"/>
                          <a:cs typeface="+mn-cs"/>
                        </a:rPr>
                        <a:t>e~rwou</a:t>
                      </a:r>
                      <a:r>
                        <a:rPr lang="en-US" sz="3700" kern="1200" dirty="0">
                          <a:solidFill>
                            <a:schemeClr val="tx1"/>
                          </a:solidFill>
                          <a:effectLst/>
                          <a:latin typeface="Coptic1" pitchFamily="2" charset="0"/>
                          <a:ea typeface="+mn-ea"/>
                          <a:cs typeface="+mn-cs"/>
                        </a:rPr>
                        <a:t>.</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n-US" sz="1300" kern="1200" dirty="0">
                        <a:solidFill>
                          <a:schemeClr val="tx1"/>
                        </a:solidFill>
                        <a:effectLst/>
                        <a:latin typeface="Coptic1" pitchFamily="2" charset="0"/>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0" i="0" u="sng" strike="noStrike" kern="1200" cap="none" normalizeH="0" baseline="0" dirty="0" err="1">
                          <a:ln>
                            <a:noFill/>
                          </a:ln>
                          <a:solidFill>
                            <a:srgbClr val="FF9900"/>
                          </a:solidFill>
                          <a:effectLst/>
                          <a:latin typeface="Coptic1" pitchFamily="2" charset="0"/>
                          <a:ea typeface="+mn-ea"/>
                          <a:cs typeface="+mn-cs"/>
                        </a:rPr>
                        <a:t>Pidia~kwn</a:t>
                      </a:r>
                      <a:r>
                        <a:rPr kumimoji="0" lang="en-US" sz="3200" b="0" i="0" u="sng" strike="noStrike" kern="1200" cap="none" normalizeH="0" baseline="0" dirty="0">
                          <a:ln>
                            <a:noFill/>
                          </a:ln>
                          <a:solidFill>
                            <a:srgbClr val="FF9900"/>
                          </a:solidFill>
                          <a:effectLst/>
                          <a:latin typeface="Coptic1" pitchFamily="2" charset="0"/>
                          <a:ea typeface="+mn-ea"/>
                          <a:cs typeface="+mn-cs"/>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300" b="0" i="0" u="none" strike="noStrike" cap="none" normalizeH="0" baseline="0" dirty="0" err="1">
                          <a:ln>
                            <a:noFill/>
                          </a:ln>
                          <a:solidFill>
                            <a:schemeClr val="tx1"/>
                          </a:solidFill>
                          <a:effectLst/>
                          <a:latin typeface="Coptic1" pitchFamily="2" charset="0"/>
                          <a:cs typeface="Arial" charset="0"/>
                        </a:rPr>
                        <a:t>P~roceuxacye</a:t>
                      </a:r>
                      <a:r>
                        <a:rPr kumimoji="0" lang="fr-CA" sz="3300" b="0" i="0" u="none" strike="noStrike" cap="none" normalizeH="0" baseline="0" dirty="0">
                          <a:ln>
                            <a:noFill/>
                          </a:ln>
                          <a:solidFill>
                            <a:schemeClr val="tx1"/>
                          </a:solidFill>
                          <a:effectLst/>
                          <a:latin typeface="Coptic1" pitchFamily="2" charset="0"/>
                          <a:cs typeface="Arial" charset="0"/>
                        </a:rPr>
                        <a:t> </a:t>
                      </a:r>
                      <a:r>
                        <a:rPr kumimoji="0" lang="fr-CA" sz="3300" b="0" i="0" u="none" strike="noStrike" cap="none" normalizeH="0" baseline="0" dirty="0" err="1">
                          <a:ln>
                            <a:noFill/>
                          </a:ln>
                          <a:solidFill>
                            <a:schemeClr val="tx1"/>
                          </a:solidFill>
                          <a:effectLst/>
                          <a:latin typeface="Coptic1" pitchFamily="2" charset="0"/>
                          <a:cs typeface="Arial" charset="0"/>
                        </a:rPr>
                        <a:t>u~per</a:t>
                      </a:r>
                      <a:r>
                        <a:rPr kumimoji="0" lang="fr-CA" sz="3300" b="0" i="0" u="none" strike="noStrike" cap="none" normalizeH="0" baseline="0" dirty="0">
                          <a:ln>
                            <a:noFill/>
                          </a:ln>
                          <a:solidFill>
                            <a:schemeClr val="tx1"/>
                          </a:solidFill>
                          <a:effectLst/>
                          <a:latin typeface="Coptic1" pitchFamily="2" charset="0"/>
                          <a:cs typeface="Arial" charset="0"/>
                        </a:rPr>
                        <a:t> t/c </a:t>
                      </a:r>
                      <a:r>
                        <a:rPr kumimoji="0" lang="fr-CA" sz="3300" b="0" i="0" u="none" strike="noStrike" cap="none" normalizeH="0" baseline="0" dirty="0" err="1">
                          <a:ln>
                            <a:noFill/>
                          </a:ln>
                          <a:solidFill>
                            <a:schemeClr val="tx1"/>
                          </a:solidFill>
                          <a:effectLst/>
                          <a:latin typeface="Coptic1" pitchFamily="2" charset="0"/>
                          <a:cs typeface="Arial" charset="0"/>
                        </a:rPr>
                        <a:t>a~giac</a:t>
                      </a:r>
                      <a:r>
                        <a:rPr kumimoji="0" lang="fr-CA" sz="3300" b="0" i="0" u="none" strike="noStrike" cap="none" normalizeH="0" baseline="0" dirty="0">
                          <a:ln>
                            <a:noFill/>
                          </a:ln>
                          <a:solidFill>
                            <a:schemeClr val="tx1"/>
                          </a:solidFill>
                          <a:effectLst/>
                          <a:latin typeface="Coptic1" pitchFamily="2" charset="0"/>
                          <a:cs typeface="Arial" charset="0"/>
                        </a:rPr>
                        <a:t> </a:t>
                      </a:r>
                      <a:r>
                        <a:rPr kumimoji="0" lang="fr-CA" sz="3300" b="0" i="0" u="none" strike="noStrike" cap="none" normalizeH="0" baseline="0" dirty="0" err="1">
                          <a:ln>
                            <a:noFill/>
                          </a:ln>
                          <a:solidFill>
                            <a:schemeClr val="tx1"/>
                          </a:solidFill>
                          <a:effectLst/>
                          <a:latin typeface="Coptic1" pitchFamily="2" charset="0"/>
                          <a:cs typeface="Arial" charset="0"/>
                        </a:rPr>
                        <a:t>Ekk~l</a:t>
                      </a:r>
                      <a:r>
                        <a:rPr kumimoji="0" lang="fr-CA" sz="3300" b="0" i="0" u="none" strike="noStrike" cap="none" normalizeH="0" baseline="0" dirty="0">
                          <a:ln>
                            <a:noFill/>
                          </a:ln>
                          <a:solidFill>
                            <a:schemeClr val="tx1"/>
                          </a:solidFill>
                          <a:effectLst/>
                          <a:latin typeface="Coptic1" pitchFamily="2" charset="0"/>
                          <a:cs typeface="Arial" charset="0"/>
                        </a:rPr>
                        <a:t>/</a:t>
                      </a:r>
                      <a:r>
                        <a:rPr kumimoji="0" lang="fr-CA" sz="3300" b="0" i="0" u="none" strike="noStrike" cap="none" normalizeH="0" baseline="0" dirty="0" err="1">
                          <a:ln>
                            <a:noFill/>
                          </a:ln>
                          <a:solidFill>
                            <a:schemeClr val="tx1"/>
                          </a:solidFill>
                          <a:effectLst/>
                          <a:latin typeface="Coptic1" pitchFamily="2" charset="0"/>
                          <a:cs typeface="Arial" charset="0"/>
                        </a:rPr>
                        <a:t>cia~c</a:t>
                      </a:r>
                      <a:r>
                        <a:rPr kumimoji="0" lang="fr-CA" sz="3300" b="0" i="0" u="none" strike="noStrike" cap="none" normalizeH="0" baseline="0" dirty="0">
                          <a:ln>
                            <a:noFill/>
                          </a:ln>
                          <a:solidFill>
                            <a:schemeClr val="tx1"/>
                          </a:solidFill>
                          <a:effectLst/>
                          <a:latin typeface="Coptic1" pitchFamily="2" charset="0"/>
                          <a:cs typeface="Arial" charset="0"/>
                        </a:rPr>
                        <a:t> </a:t>
                      </a:r>
                      <a:r>
                        <a:rPr kumimoji="0" lang="fr-CA" sz="3300" b="0" i="0" u="none" strike="noStrike" cap="none" normalizeH="0" baseline="0" dirty="0" err="1">
                          <a:ln>
                            <a:noFill/>
                          </a:ln>
                          <a:solidFill>
                            <a:schemeClr val="tx1"/>
                          </a:solidFill>
                          <a:effectLst/>
                          <a:latin typeface="Coptic1" pitchFamily="2" charset="0"/>
                          <a:cs typeface="Arial" charset="0"/>
                        </a:rPr>
                        <a:t>taut</a:t>
                      </a:r>
                      <a:r>
                        <a:rPr kumimoji="0" lang="fr-CA" sz="3300" b="0" i="0" u="none" strike="noStrike" cap="none" normalizeH="0" baseline="0" dirty="0">
                          <a:ln>
                            <a:noFill/>
                          </a:ln>
                          <a:solidFill>
                            <a:schemeClr val="tx1"/>
                          </a:solidFill>
                          <a:effectLst/>
                          <a:latin typeface="Coptic1" pitchFamily="2" charset="0"/>
                          <a:cs typeface="Arial" charset="0"/>
                        </a:rPr>
                        <a:t>/c </a:t>
                      </a:r>
                      <a:r>
                        <a:rPr kumimoji="0" lang="fr-CA" sz="3300" b="0" i="0" u="none" strike="noStrike" cap="none" normalizeH="0" baseline="0" dirty="0" err="1">
                          <a:ln>
                            <a:noFill/>
                          </a:ln>
                          <a:solidFill>
                            <a:schemeClr val="tx1"/>
                          </a:solidFill>
                          <a:effectLst/>
                          <a:latin typeface="Coptic1" pitchFamily="2" charset="0"/>
                          <a:cs typeface="Arial" charset="0"/>
                        </a:rPr>
                        <a:t>ke</a:t>
                      </a:r>
                      <a:r>
                        <a:rPr kumimoji="0" lang="fr-CA" sz="3300" b="0" i="0" u="none" strike="noStrike" cap="none" normalizeH="0" baseline="0" dirty="0">
                          <a:ln>
                            <a:noFill/>
                          </a:ln>
                          <a:solidFill>
                            <a:schemeClr val="tx1"/>
                          </a:solidFill>
                          <a:effectLst/>
                          <a:latin typeface="Coptic1" pitchFamily="2" charset="0"/>
                          <a:cs typeface="Arial" charset="0"/>
                        </a:rPr>
                        <a:t> </a:t>
                      </a:r>
                      <a:r>
                        <a:rPr kumimoji="0" lang="fr-CA" sz="3300" b="0" i="0" u="none" strike="noStrike" cap="none" normalizeH="0" baseline="0" dirty="0" err="1">
                          <a:ln>
                            <a:noFill/>
                          </a:ln>
                          <a:solidFill>
                            <a:schemeClr val="tx1"/>
                          </a:solidFill>
                          <a:effectLst/>
                          <a:latin typeface="Coptic1" pitchFamily="2" charset="0"/>
                          <a:cs typeface="Arial" charset="0"/>
                        </a:rPr>
                        <a:t>twn</a:t>
                      </a:r>
                      <a:r>
                        <a:rPr kumimoji="0" lang="fr-CA" sz="3300" b="0" i="0" u="none" strike="noStrike" cap="none" normalizeH="0" baseline="0" dirty="0">
                          <a:ln>
                            <a:noFill/>
                          </a:ln>
                          <a:solidFill>
                            <a:schemeClr val="tx1"/>
                          </a:solidFill>
                          <a:effectLst/>
                          <a:latin typeface="Coptic1" pitchFamily="2" charset="0"/>
                          <a:cs typeface="Arial" charset="0"/>
                        </a:rPr>
                        <a:t> </a:t>
                      </a:r>
                      <a:r>
                        <a:rPr kumimoji="0" lang="fr-CA" sz="3300" b="0" i="0" u="none" strike="noStrike" cap="none" normalizeH="0" baseline="0" dirty="0" err="1">
                          <a:ln>
                            <a:noFill/>
                          </a:ln>
                          <a:solidFill>
                            <a:schemeClr val="tx1"/>
                          </a:solidFill>
                          <a:effectLst/>
                          <a:latin typeface="Coptic1" pitchFamily="2" charset="0"/>
                          <a:cs typeface="Arial" charset="0"/>
                        </a:rPr>
                        <a:t>cune~leucewn</a:t>
                      </a:r>
                      <a:r>
                        <a:rPr kumimoji="0" lang="fr-CA" sz="3300" b="0" i="0" u="none" strike="noStrike" cap="none" normalizeH="0" baseline="0" dirty="0">
                          <a:ln>
                            <a:noFill/>
                          </a:ln>
                          <a:solidFill>
                            <a:schemeClr val="tx1"/>
                          </a:solidFill>
                          <a:effectLst/>
                          <a:latin typeface="Coptic1" pitchFamily="2" charset="0"/>
                          <a:cs typeface="Arial" charset="0"/>
                        </a:rPr>
                        <a:t> /~</a:t>
                      </a:r>
                      <a:r>
                        <a:rPr kumimoji="0" lang="fr-CA" sz="3300" b="0" i="0" u="none" strike="noStrike" cap="none" normalizeH="0" baseline="0" dirty="0" err="1">
                          <a:ln>
                            <a:noFill/>
                          </a:ln>
                          <a:solidFill>
                            <a:schemeClr val="tx1"/>
                          </a:solidFill>
                          <a:effectLst/>
                          <a:latin typeface="Coptic1" pitchFamily="2" charset="0"/>
                          <a:cs typeface="Arial" charset="0"/>
                        </a:rPr>
                        <a:t>mwn</a:t>
                      </a:r>
                      <a:r>
                        <a:rPr kumimoji="0" lang="fr-CA" sz="33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0" i="0" u="sng" strike="noStrike" cap="none" normalizeH="0" baseline="0" dirty="0" err="1">
                          <a:ln>
                            <a:noFill/>
                          </a:ln>
                          <a:solidFill>
                            <a:srgbClr val="FF9900"/>
                          </a:solidFill>
                          <a:effectLst/>
                          <a:latin typeface="Coptic1" pitchFamily="2" charset="0"/>
                          <a:cs typeface="Arial" charset="0"/>
                        </a:rPr>
                        <a:t>Pilaoc</a:t>
                      </a:r>
                      <a:r>
                        <a:rPr kumimoji="0" lang="fr-CA" sz="32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0" i="0" u="none" strike="noStrike" cap="none" normalizeH="0" baseline="0" dirty="0" err="1">
                          <a:ln>
                            <a:noFill/>
                          </a:ln>
                          <a:solidFill>
                            <a:schemeClr val="tx1"/>
                          </a:solidFill>
                          <a:effectLst/>
                          <a:latin typeface="Coptic1" pitchFamily="2" charset="0"/>
                          <a:cs typeface="Arial" charset="0"/>
                        </a:rPr>
                        <a:t>Kurie</a:t>
                      </a:r>
                      <a:r>
                        <a:rPr kumimoji="0" lang="fr-FR"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err="1">
                          <a:ln>
                            <a:noFill/>
                          </a:ln>
                          <a:solidFill>
                            <a:schemeClr val="tx1"/>
                          </a:solidFill>
                          <a:effectLst/>
                          <a:latin typeface="Coptic1" pitchFamily="2" charset="0"/>
                          <a:cs typeface="Arial" charset="0"/>
                        </a:rPr>
                        <a:t>e~le</a:t>
                      </a:r>
                      <a:r>
                        <a:rPr kumimoji="0" lang="fr-FR" sz="3200" b="0" i="0" u="none" strike="noStrike" cap="none" normalizeH="0" baseline="0" dirty="0">
                          <a:ln>
                            <a:noFill/>
                          </a:ln>
                          <a:solidFill>
                            <a:schemeClr val="tx1"/>
                          </a:solidFill>
                          <a:effectLst/>
                          <a:latin typeface="Coptic1" pitchFamily="2" charset="0"/>
                          <a:cs typeface="Arial" charset="0"/>
                        </a:rPr>
                        <a:t>/~con.</a:t>
                      </a:r>
                      <a:endParaRPr kumimoji="0" lang="fr-CA" sz="35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600" kern="1200" dirty="0">
                          <a:solidFill>
                            <a:schemeClr val="tx1"/>
                          </a:solidFill>
                          <a:effectLst/>
                          <a:latin typeface="Arial" panose="020B0604020202020204" pitchFamily="34" charset="0"/>
                          <a:ea typeface="+mn-ea"/>
                          <a:cs typeface="+mn-cs"/>
                        </a:rPr>
                        <a:t>Souviens-Toi Seigneur de nos assemblées Bénis-les.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1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Priez pour cette sainte église et pour nos assemblées.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2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endParaRPr kumimoji="0" lang="en-US"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Pitié Seigneur.</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lang="ar-SA" sz="3700" kern="1200" dirty="0">
                          <a:solidFill>
                            <a:schemeClr val="tx1"/>
                          </a:solidFill>
                          <a:effectLst/>
                          <a:latin typeface="Arial" panose="020B0604020202020204" pitchFamily="34" charset="0"/>
                          <a:ea typeface="+mn-ea"/>
                          <a:cs typeface="+mn-cs"/>
                        </a:rPr>
                        <a:t>أذكر يا رب اجتماعاتنا</a:t>
                      </a:r>
                      <a:r>
                        <a:rPr lang="fr-FR" sz="3700" kern="1200" dirty="0">
                          <a:solidFill>
                            <a:schemeClr val="tx1"/>
                          </a:solidFill>
                          <a:effectLst/>
                          <a:latin typeface="Arial" panose="020B0604020202020204" pitchFamily="34" charset="0"/>
                          <a:ea typeface="+mn-ea"/>
                          <a:cs typeface="+mn-cs"/>
                        </a:rPr>
                        <a:t> </a:t>
                      </a:r>
                      <a:r>
                        <a:rPr lang="ar-SA" sz="3700" kern="1200" dirty="0">
                          <a:solidFill>
                            <a:schemeClr val="tx1"/>
                          </a:solidFill>
                          <a:effectLst/>
                          <a:latin typeface="Arial" panose="020B0604020202020204" pitchFamily="34" charset="0"/>
                          <a:ea typeface="+mn-ea"/>
                          <a:cs typeface="+mn-cs"/>
                        </a:rPr>
                        <a:t>باركها.</a:t>
                      </a:r>
                      <a:endParaRPr lang="fr-FR" sz="3700" kern="1200" dirty="0">
                        <a:solidFill>
                          <a:schemeClr val="tx1"/>
                        </a:solidFill>
                        <a:effectLst/>
                        <a:latin typeface="Arial" panose="020B0604020202020204" pitchFamily="34" charset="0"/>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700" b="0" i="0" u="sng" strike="noStrike" kern="1200" cap="none" normalizeH="0" baseline="0" dirty="0">
                        <a:ln>
                          <a:noFill/>
                        </a:ln>
                        <a:solidFill>
                          <a:schemeClr val="tx1"/>
                        </a:solidFill>
                        <a:effectLst/>
                        <a:latin typeface="Arial" panose="020B0604020202020204" pitchFamily="34" charset="0"/>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صلوا من أجل هذه الكنيسَة المقدسة واجتماعاتنا.</a:t>
                      </a:r>
                      <a:endParaRPr kumimoji="0" lang="ar-EG" sz="3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pitchFamily="34" charset="0"/>
                        </a:rPr>
                        <a:t>يا ربُ ارحم.</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0843153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8">
            <a:extLst>
              <a:ext uri="{FF2B5EF4-FFF2-40B4-BE49-F238E27FC236}">
                <a16:creationId xmlns:a16="http://schemas.microsoft.com/office/drawing/2014/main" id="{AC47BBF7-8A7D-4FB3-AFAB-B311D39D39E5}"/>
              </a:ext>
            </a:extLst>
          </p:cNvPr>
          <p:cNvGraphicFramePr>
            <a:graphicFrameLocks noGrp="1"/>
          </p:cNvGraphicFramePr>
          <p:nvPr>
            <p:ph type="tbl" idx="1"/>
          </p:nvPr>
        </p:nvGraphicFramePr>
        <p:xfrm>
          <a:off x="1" y="0"/>
          <a:ext cx="12192002" cy="6492240"/>
        </p:xfrm>
        <a:graphic>
          <a:graphicData uri="http://schemas.openxmlformats.org/drawingml/2006/table">
            <a:tbl>
              <a:tblPr/>
              <a:tblGrid>
                <a:gridCol w="4236936">
                  <a:extLst>
                    <a:ext uri="{9D8B030D-6E8A-4147-A177-3AD203B41FA5}">
                      <a16:colId xmlns:a16="http://schemas.microsoft.com/office/drawing/2014/main" val="3677694730"/>
                    </a:ext>
                  </a:extLst>
                </a:gridCol>
                <a:gridCol w="4565515">
                  <a:extLst>
                    <a:ext uri="{9D8B030D-6E8A-4147-A177-3AD203B41FA5}">
                      <a16:colId xmlns:a16="http://schemas.microsoft.com/office/drawing/2014/main" val="20000"/>
                    </a:ext>
                  </a:extLst>
                </a:gridCol>
                <a:gridCol w="3389551">
                  <a:extLst>
                    <a:ext uri="{9D8B030D-6E8A-4147-A177-3AD203B41FA5}">
                      <a16:colId xmlns:a16="http://schemas.microsoft.com/office/drawing/2014/main" val="20001"/>
                    </a:ext>
                  </a:extLst>
                </a:gridCol>
              </a:tblGrid>
              <a:tr h="590702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Piou</a:t>
                      </a:r>
                      <a:r>
                        <a:rPr kumimoji="0" lang="en-US" sz="32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M/</a:t>
                      </a:r>
                      <a:r>
                        <a:rPr kumimoji="0" lang="en-US" sz="3700" b="0" i="0" u="none" strike="noStrike" cap="none" normalizeH="0" baseline="0" dirty="0" err="1">
                          <a:ln>
                            <a:noFill/>
                          </a:ln>
                          <a:solidFill>
                            <a:schemeClr val="tx1"/>
                          </a:solidFill>
                          <a:effectLst/>
                          <a:latin typeface="Coptic1" pitchFamily="2" charset="0"/>
                          <a:cs typeface="Arial" charset="0"/>
                        </a:rPr>
                        <a:t>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eyrouswpi</a:t>
                      </a:r>
                      <a:r>
                        <a:rPr kumimoji="0" lang="en-US" sz="3700" b="0" i="0" u="none" strike="noStrike" cap="none" normalizeH="0" baseline="0" dirty="0">
                          <a:ln>
                            <a:noFill/>
                          </a:ln>
                          <a:solidFill>
                            <a:schemeClr val="tx1"/>
                          </a:solidFill>
                          <a:effectLst/>
                          <a:latin typeface="Coptic1" pitchFamily="2" charset="0"/>
                          <a:cs typeface="Arial" charset="0"/>
                        </a:rPr>
                        <a:t> nan </a:t>
                      </a:r>
                      <a:r>
                        <a:rPr kumimoji="0" lang="en-US" sz="3700" b="0" i="0" u="none" strike="noStrike" cap="none" normalizeH="0" baseline="0" dirty="0" err="1">
                          <a:ln>
                            <a:noFill/>
                          </a:ln>
                          <a:solidFill>
                            <a:schemeClr val="tx1"/>
                          </a:solidFill>
                          <a:effectLst/>
                          <a:latin typeface="Coptic1" pitchFamily="2" charset="0"/>
                          <a:cs typeface="Arial" charset="0"/>
                        </a:rPr>
                        <a:t>n~aterkwlin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n~attahno</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eyrenaitou</a:t>
                      </a:r>
                      <a:r>
                        <a:rPr kumimoji="0" lang="en-US" sz="3700" b="0" i="0" u="none" strike="noStrike" cap="none" normalizeH="0" baseline="0" dirty="0">
                          <a:ln>
                            <a:noFill/>
                          </a:ln>
                          <a:solidFill>
                            <a:schemeClr val="tx1"/>
                          </a:solidFill>
                          <a:effectLst/>
                          <a:latin typeface="Coptic1" pitchFamily="2" charset="0"/>
                          <a:cs typeface="Arial" charset="0"/>
                        </a:rPr>
                        <a:t> kata </a:t>
                      </a:r>
                      <a:r>
                        <a:rPr kumimoji="0" lang="en-US" sz="3700" b="0" i="0" u="none" strike="noStrike" cap="none" normalizeH="0" baseline="0" dirty="0" err="1">
                          <a:ln>
                            <a:noFill/>
                          </a:ln>
                          <a:solidFill>
                            <a:schemeClr val="tx1"/>
                          </a:solidFill>
                          <a:effectLst/>
                          <a:latin typeface="Coptic1" pitchFamily="2" charset="0"/>
                          <a:cs typeface="Arial" charset="0"/>
                        </a:rPr>
                        <a:t>pekouws</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eyouab</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ouoh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m~makarion</a:t>
                      </a:r>
                      <a:r>
                        <a:rPr kumimoji="0" lang="en-US" sz="3700" b="0" i="0" u="none" strike="noStrike" cap="none" normalizeH="0" baseline="0" dirty="0">
                          <a:ln>
                            <a:noFill/>
                          </a:ln>
                          <a:solidFill>
                            <a:schemeClr val="tx1"/>
                          </a:solidFill>
                          <a:effectLst/>
                          <a:latin typeface="Coptic1" pitchFamily="2" charset="0"/>
                          <a:cs typeface="Arial" charset="0"/>
                        </a:rPr>
                        <a:t>. Han/~</a:t>
                      </a:r>
                      <a:r>
                        <a:rPr kumimoji="0" lang="en-US" sz="3700" b="0" i="0" u="none" strike="noStrike" cap="none" normalizeH="0" baseline="0" dirty="0" err="1">
                          <a:ln>
                            <a:noFill/>
                          </a:ln>
                          <a:solidFill>
                            <a:schemeClr val="tx1"/>
                          </a:solidFill>
                          <a:effectLst/>
                          <a:latin typeface="Coptic1" pitchFamily="2" charset="0"/>
                          <a:cs typeface="Arial" charset="0"/>
                        </a:rPr>
                        <a:t>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n~eu</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han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n~toubo</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han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n~c~mou</a:t>
                      </a:r>
                      <a:r>
                        <a:rPr kumimoji="0" lang="en-US" sz="3700" b="0" i="0" u="none" strike="noStrike" cap="none" normalizeH="0" baseline="0" dirty="0">
                          <a:ln>
                            <a:noFill/>
                          </a:ln>
                          <a:solidFill>
                            <a:schemeClr val="tx1"/>
                          </a:solidFill>
                          <a:effectLst/>
                          <a:latin typeface="Coptic1" pitchFamily="2" charset="0"/>
                          <a:cs typeface="Arial" charset="0"/>
                        </a:rPr>
                        <a:t> :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prêtre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3500" kern="1200" dirty="0">
                          <a:solidFill>
                            <a:schemeClr val="tx1"/>
                          </a:solidFill>
                          <a:effectLst/>
                          <a:latin typeface="Arial" panose="020B0604020202020204" pitchFamily="34" charset="0"/>
                          <a:ea typeface="+mn-ea"/>
                          <a:cs typeface="+mn-cs"/>
                        </a:rPr>
                        <a:t>Fais qu’elle soit pour nous sans encombre ni obstacle afin que nous agissions selon Ta sainte et bienheureuse volonté des maisons de prière, des maisons de pureté, des maisons de bénédiction. </a:t>
                      </a:r>
                      <a:endParaRPr kumimoji="0" lang="en-US" sz="35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الكاهن :</a:t>
                      </a:r>
                      <a:endParaRPr kumimoji="0" lang="fr-CA" sz="2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pitchFamily="34" charset="0"/>
                        </a:rPr>
                        <a:t>اجعلها أن تكون لنا بغير مانع </a:t>
                      </a:r>
                      <a:r>
                        <a:rPr kumimoji="0" lang="ar-SA" sz="4300" b="0" i="0" u="none" strike="noStrike" cap="none" normalizeH="0" baseline="0" dirty="0" err="1">
                          <a:ln>
                            <a:noFill/>
                          </a:ln>
                          <a:solidFill>
                            <a:schemeClr val="tx1"/>
                          </a:solidFill>
                          <a:effectLst/>
                          <a:latin typeface="Arial" charset="0"/>
                          <a:cs typeface="Arial" pitchFamily="34" charset="0"/>
                        </a:rPr>
                        <a:t>ولاعائق</a:t>
                      </a:r>
                      <a:r>
                        <a:rPr kumimoji="0" lang="ar-SA" sz="4300" b="0" i="0" u="none" strike="noStrike" cap="none" normalizeH="0" baseline="0" dirty="0">
                          <a:ln>
                            <a:noFill/>
                          </a:ln>
                          <a:solidFill>
                            <a:schemeClr val="tx1"/>
                          </a:solidFill>
                          <a:effectLst/>
                          <a:latin typeface="Arial" charset="0"/>
                          <a:cs typeface="Arial" pitchFamily="34" charset="0"/>
                        </a:rPr>
                        <a:t> لنصنعها كمشيئتك المقدسة</a:t>
                      </a:r>
                      <a:r>
                        <a:rPr kumimoji="0" lang="fr-FR"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pitchFamily="34" charset="0"/>
                        </a:rPr>
                        <a:t>الطوباوية</a:t>
                      </a:r>
                      <a:r>
                        <a:rPr kumimoji="0" lang="fr-FR" sz="4300" b="0" i="0" u="none" strike="noStrike" cap="none" normalizeH="0" baseline="0" dirty="0">
                          <a:ln>
                            <a:noFill/>
                          </a:ln>
                          <a:solidFill>
                            <a:schemeClr val="tx1"/>
                          </a:solidFill>
                          <a:effectLst/>
                          <a:latin typeface="Arial" charset="0"/>
                          <a:cs typeface="Arial" pitchFamily="34" charset="0"/>
                        </a:rPr>
                        <a:t> </a:t>
                      </a:r>
                      <a:r>
                        <a:rPr kumimoji="0" lang="ar-EG" sz="4300" b="0" i="0" u="none" strike="noStrike" cap="none" normalizeH="0" baseline="0" dirty="0">
                          <a:ln>
                            <a:noFill/>
                          </a:ln>
                          <a:solidFill>
                            <a:schemeClr val="tx1"/>
                          </a:solidFill>
                          <a:effectLst/>
                          <a:latin typeface="Arial" charset="0"/>
                          <a:cs typeface="Arial" pitchFamily="34" charset="0"/>
                        </a:rPr>
                        <a:t>بيوت صلاة بيوت طهارة بيوت بركة، </a:t>
                      </a:r>
                      <a:endParaRPr kumimoji="0" lang="en-CA"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22401871"/>
      </p:ext>
    </p:extLst>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2F9CAEAA-1FF8-4D85-92AD-2090BE32915A}"/>
              </a:ext>
            </a:extLst>
          </p:cNvPr>
          <p:cNvGraphicFramePr>
            <a:graphicFrameLocks/>
          </p:cNvGraphicFramePr>
          <p:nvPr/>
        </p:nvGraphicFramePr>
        <p:xfrm>
          <a:off x="2" y="181581"/>
          <a:ext cx="12191999" cy="5914419"/>
        </p:xfrm>
        <a:graphic>
          <a:graphicData uri="http://schemas.openxmlformats.org/drawingml/2006/table">
            <a:tbl>
              <a:tblPr/>
              <a:tblGrid>
                <a:gridCol w="4453107">
                  <a:extLst>
                    <a:ext uri="{9D8B030D-6E8A-4147-A177-3AD203B41FA5}">
                      <a16:colId xmlns:a16="http://schemas.microsoft.com/office/drawing/2014/main" val="341624736"/>
                    </a:ext>
                  </a:extLst>
                </a:gridCol>
                <a:gridCol w="4236935">
                  <a:extLst>
                    <a:ext uri="{9D8B030D-6E8A-4147-A177-3AD203B41FA5}">
                      <a16:colId xmlns:a16="http://schemas.microsoft.com/office/drawing/2014/main" val="20000"/>
                    </a:ext>
                  </a:extLst>
                </a:gridCol>
                <a:gridCol w="3501957">
                  <a:extLst>
                    <a:ext uri="{9D8B030D-6E8A-4147-A177-3AD203B41FA5}">
                      <a16:colId xmlns:a16="http://schemas.microsoft.com/office/drawing/2014/main" val="20001"/>
                    </a:ext>
                  </a:extLst>
                </a:gridCol>
              </a:tblGrid>
              <a:tr h="591441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err="1">
                          <a:ln>
                            <a:noFill/>
                          </a:ln>
                          <a:solidFill>
                            <a:schemeClr val="tx1"/>
                          </a:solidFill>
                          <a:effectLst/>
                          <a:latin typeface="Coptic1" pitchFamily="2" charset="0"/>
                          <a:cs typeface="Arial" charset="0"/>
                        </a:rPr>
                        <a:t>Ari,arizecye</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m~mwou</a:t>
                      </a:r>
                      <a:r>
                        <a:rPr kumimoji="0" lang="fr-CA" sz="3700" b="0" i="0" u="none" strike="noStrike" cap="none" normalizeH="0" baseline="0" dirty="0">
                          <a:ln>
                            <a:noFill/>
                          </a:ln>
                          <a:solidFill>
                            <a:schemeClr val="tx1"/>
                          </a:solidFill>
                          <a:effectLst/>
                          <a:latin typeface="Coptic1" pitchFamily="2" charset="0"/>
                          <a:cs typeface="Arial" charset="0"/>
                        </a:rPr>
                        <a:t> nan P~{</a:t>
                      </a:r>
                      <a:r>
                        <a:rPr kumimoji="0" lang="fr-CA" sz="3700" b="0" i="0" u="none" strike="noStrike" cap="none" normalizeH="0" baseline="0" dirty="0" err="1">
                          <a:ln>
                            <a:noFill/>
                          </a:ln>
                          <a:solidFill>
                            <a:schemeClr val="tx1"/>
                          </a:solidFill>
                          <a:effectLst/>
                          <a:latin typeface="Coptic1" pitchFamily="2" charset="0"/>
                          <a:cs typeface="Arial" charset="0"/>
                        </a:rPr>
                        <a:t>oic</a:t>
                      </a:r>
                      <a:r>
                        <a:rPr kumimoji="0" lang="fr-CA" sz="3700" b="0" i="0" u="none" strike="noStrike" cap="none" normalizeH="0" baseline="0" dirty="0">
                          <a:ln>
                            <a:noFill/>
                          </a:ln>
                          <a:solidFill>
                            <a:schemeClr val="tx1"/>
                          </a:solidFill>
                          <a:effectLst/>
                          <a:latin typeface="Coptic1" pitchFamily="2" charset="0"/>
                          <a:cs typeface="Arial" charset="0"/>
                        </a:rPr>
                        <a:t> : nem </a:t>
                      </a:r>
                      <a:r>
                        <a:rPr kumimoji="0" lang="fr-CA" sz="3700" b="0" i="0" u="none" strike="noStrike" cap="none" normalizeH="0" baseline="0" dirty="0" err="1">
                          <a:ln>
                            <a:noFill/>
                          </a:ln>
                          <a:solidFill>
                            <a:schemeClr val="tx1"/>
                          </a:solidFill>
                          <a:effectLst/>
                          <a:latin typeface="Coptic1" pitchFamily="2" charset="0"/>
                          <a:cs typeface="Arial" charset="0"/>
                        </a:rPr>
                        <a:t>neke~biaik</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eyn</a:t>
                      </a:r>
                      <a:r>
                        <a:rPr kumimoji="0" lang="fr-CA" sz="3700" b="0" i="0" u="none" strike="noStrike" cap="none" normalizeH="0" baseline="0" dirty="0">
                          <a:ln>
                            <a:noFill/>
                          </a:ln>
                          <a:solidFill>
                            <a:schemeClr val="tx1"/>
                          </a:solidFill>
                          <a:effectLst/>
                          <a:latin typeface="Coptic1" pitchFamily="2" charset="0"/>
                          <a:cs typeface="Arial" charset="0"/>
                        </a:rPr>
                        <a:t>/ou </a:t>
                      </a:r>
                      <a:r>
                        <a:rPr kumimoji="0" lang="fr-CA" sz="3700" b="0" i="0" u="none" strike="noStrike" cap="none" normalizeH="0" baseline="0" dirty="0" err="1">
                          <a:ln>
                            <a:noFill/>
                          </a:ln>
                          <a:solidFill>
                            <a:schemeClr val="tx1"/>
                          </a:solidFill>
                          <a:effectLst/>
                          <a:latin typeface="Coptic1" pitchFamily="2" charset="0"/>
                          <a:cs typeface="Arial" charset="0"/>
                        </a:rPr>
                        <a:t>menencwn</a:t>
                      </a:r>
                      <a:r>
                        <a:rPr kumimoji="0" lang="fr-CA" sz="3700" b="0" i="0" u="none" strike="noStrike" cap="none" normalizeH="0" baseline="0" dirty="0">
                          <a:ln>
                            <a:noFill/>
                          </a:ln>
                          <a:solidFill>
                            <a:schemeClr val="tx1"/>
                          </a:solidFill>
                          <a:effectLst/>
                          <a:latin typeface="Coptic1" pitchFamily="2" charset="0"/>
                          <a:cs typeface="Arial" charset="0"/>
                        </a:rPr>
                        <a:t> sa </a:t>
                      </a:r>
                      <a:r>
                        <a:rPr kumimoji="0" lang="fr-CA" sz="3700" b="0" i="0" u="none" strike="noStrike" cap="none" normalizeH="0" baseline="0" dirty="0" err="1">
                          <a:ln>
                            <a:noFill/>
                          </a:ln>
                          <a:solidFill>
                            <a:schemeClr val="tx1"/>
                          </a:solidFill>
                          <a:effectLst/>
                          <a:latin typeface="Coptic1" pitchFamily="2" charset="0"/>
                          <a:cs typeface="Arial" charset="0"/>
                        </a:rPr>
                        <a:t>e~neh</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metsamse</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i~dwlon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err="1">
                          <a:ln>
                            <a:noFill/>
                          </a:ln>
                          <a:solidFill>
                            <a:schemeClr val="tx1"/>
                          </a:solidFill>
                          <a:effectLst/>
                          <a:latin typeface="Coptic1" pitchFamily="2" charset="0"/>
                          <a:cs typeface="Arial" charset="0"/>
                        </a:rPr>
                        <a:t>qen</a:t>
                      </a:r>
                      <a:r>
                        <a:rPr kumimoji="0" lang="fr-CA" sz="3700" b="0" i="0" u="none" strike="noStrike" cap="none" normalizeH="0" baseline="0">
                          <a:ln>
                            <a:noFill/>
                          </a:ln>
                          <a:solidFill>
                            <a:schemeClr val="tx1"/>
                          </a:solidFill>
                          <a:effectLst/>
                          <a:latin typeface="Coptic1" pitchFamily="2" charset="0"/>
                          <a:cs typeface="Arial" charset="0"/>
                        </a:rPr>
                        <a:t> oujwk </a:t>
                      </a:r>
                      <a:r>
                        <a:rPr kumimoji="0" lang="fr-CA" sz="3700" b="0" i="0" u="none" strike="noStrike" cap="none" normalizeH="0" baseline="0" dirty="0" err="1">
                          <a:ln>
                            <a:noFill/>
                          </a:ln>
                          <a:solidFill>
                            <a:schemeClr val="tx1"/>
                          </a:solidFill>
                          <a:effectLst/>
                          <a:latin typeface="Coptic1" pitchFamily="2" charset="0"/>
                          <a:cs typeface="Arial" charset="0"/>
                        </a:rPr>
                        <a:t>fojc</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e~bolqen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pikocmoc</a:t>
                      </a:r>
                      <a:endParaRPr kumimoji="0" lang="fr-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Accorde-les nous Seigneur et fais-en jouir Tes serviteurs qui nous succéderont jusqu’à la fin des temps. Déracine totalement du monde le culte des idoles.</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أنعم بها علينا يا رب وعلى عبيدك الآتين بعدنا الى الأبد عبادة الأوثان بالكمال اقلعها من العالم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02604841"/>
      </p:ext>
    </p:extLst>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9B3A5B23-3925-483B-91C1-7CFF510FB08B}"/>
              </a:ext>
            </a:extLst>
          </p:cNvPr>
          <p:cNvGraphicFramePr>
            <a:graphicFrameLocks/>
          </p:cNvGraphicFramePr>
          <p:nvPr/>
        </p:nvGraphicFramePr>
        <p:xfrm>
          <a:off x="2" y="0"/>
          <a:ext cx="12191999" cy="6675120"/>
        </p:xfrm>
        <a:graphic>
          <a:graphicData uri="http://schemas.openxmlformats.org/drawingml/2006/table">
            <a:tbl>
              <a:tblPr/>
              <a:tblGrid>
                <a:gridCol w="4453107">
                  <a:extLst>
                    <a:ext uri="{9D8B030D-6E8A-4147-A177-3AD203B41FA5}">
                      <a16:colId xmlns:a16="http://schemas.microsoft.com/office/drawing/2014/main" val="341624736"/>
                    </a:ext>
                  </a:extLst>
                </a:gridCol>
                <a:gridCol w="4236935">
                  <a:extLst>
                    <a:ext uri="{9D8B030D-6E8A-4147-A177-3AD203B41FA5}">
                      <a16:colId xmlns:a16="http://schemas.microsoft.com/office/drawing/2014/main" val="20000"/>
                    </a:ext>
                  </a:extLst>
                </a:gridCol>
                <a:gridCol w="3501957">
                  <a:extLst>
                    <a:ext uri="{9D8B030D-6E8A-4147-A177-3AD203B41FA5}">
                      <a16:colId xmlns:a16="http://schemas.microsoft.com/office/drawing/2014/main" val="20001"/>
                    </a:ext>
                  </a:extLst>
                </a:gridCol>
              </a:tblGrid>
              <a:tr h="6675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0" i="0" u="none" strike="noStrike" cap="none" normalizeH="0" baseline="0" dirty="0" err="1">
                          <a:ln>
                            <a:noFill/>
                          </a:ln>
                          <a:solidFill>
                            <a:schemeClr val="tx1"/>
                          </a:solidFill>
                          <a:effectLst/>
                          <a:latin typeface="Coptic1" pitchFamily="2" charset="0"/>
                          <a:cs typeface="Arial" charset="0"/>
                        </a:rPr>
                        <a:t>Pcatanac</a:t>
                      </a:r>
                      <a:r>
                        <a:rPr kumimoji="0" lang="fr-CA" sz="3600" b="0" i="0" u="none" strike="noStrike" cap="none" normalizeH="0" baseline="0" dirty="0">
                          <a:ln>
                            <a:noFill/>
                          </a:ln>
                          <a:solidFill>
                            <a:schemeClr val="tx1"/>
                          </a:solidFill>
                          <a:effectLst/>
                          <a:latin typeface="Coptic1" pitchFamily="2" charset="0"/>
                          <a:cs typeface="Arial" charset="0"/>
                        </a:rPr>
                        <a:t> nem </a:t>
                      </a:r>
                      <a:r>
                        <a:rPr kumimoji="0" lang="fr-CA" sz="3600" b="0" i="0" u="none" strike="noStrike" cap="none" normalizeH="0" baseline="0" dirty="0" err="1">
                          <a:ln>
                            <a:noFill/>
                          </a:ln>
                          <a:solidFill>
                            <a:schemeClr val="tx1"/>
                          </a:solidFill>
                          <a:effectLst/>
                          <a:latin typeface="Coptic1" pitchFamily="2" charset="0"/>
                          <a:cs typeface="Arial" charset="0"/>
                        </a:rPr>
                        <a:t>jom</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niben</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ethwou</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n~taf</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qemqwmou</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ouoh</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mayebiw~ou</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capec</a:t>
                      </a:r>
                      <a:r>
                        <a:rPr kumimoji="0" lang="fr-CA" sz="3600" b="0" i="0" u="none" strike="noStrike" cap="none" normalizeH="0" baseline="0" dirty="0">
                          <a:ln>
                            <a:noFill/>
                          </a:ln>
                          <a:solidFill>
                            <a:schemeClr val="tx1"/>
                          </a:solidFill>
                          <a:effectLst/>
                          <a:latin typeface="Coptic1" pitchFamily="2" charset="0"/>
                          <a:cs typeface="Arial" charset="0"/>
                        </a:rPr>
                        <a:t>/t </a:t>
                      </a:r>
                      <a:r>
                        <a:rPr lang="fr-FR" sz="3600" kern="1200" dirty="0" err="1">
                          <a:solidFill>
                            <a:schemeClr val="tx1"/>
                          </a:solidFill>
                          <a:effectLst/>
                          <a:latin typeface="Coptic1" pitchFamily="2" charset="0"/>
                          <a:ea typeface="+mn-ea"/>
                          <a:cs typeface="+mn-cs"/>
                        </a:rPr>
                        <a:t>n~nen</a:t>
                      </a:r>
                      <a:r>
                        <a:rPr lang="fr-FR" sz="3600" kern="1200" dirty="0">
                          <a:solidFill>
                            <a:schemeClr val="tx1"/>
                          </a:solidFill>
                          <a:effectLst/>
                          <a:latin typeface="Coptic1" pitchFamily="2" charset="0"/>
                          <a:ea typeface="+mn-ea"/>
                          <a:cs typeface="+mn-cs"/>
                        </a:rPr>
                        <a:t>[</a:t>
                      </a:r>
                      <a:r>
                        <a:rPr lang="fr-FR" sz="3600" kern="1200" dirty="0" err="1">
                          <a:solidFill>
                            <a:schemeClr val="tx1"/>
                          </a:solidFill>
                          <a:effectLst/>
                          <a:latin typeface="Coptic1" pitchFamily="2" charset="0"/>
                          <a:ea typeface="+mn-ea"/>
                          <a:cs typeface="+mn-cs"/>
                        </a:rPr>
                        <a:t>alauj</a:t>
                      </a:r>
                      <a:r>
                        <a:rPr lang="fr-FR" sz="3600" kern="1200" dirty="0">
                          <a:solidFill>
                            <a:schemeClr val="tx1"/>
                          </a:solidFill>
                          <a:effectLst/>
                          <a:latin typeface="Coptic1" pitchFamily="2" charset="0"/>
                          <a:ea typeface="+mn-ea"/>
                          <a:cs typeface="+mn-cs"/>
                        </a:rPr>
                        <a:t> n~,</a:t>
                      </a:r>
                      <a:r>
                        <a:rPr lang="fr-FR" sz="3600" kern="1200" dirty="0" err="1">
                          <a:solidFill>
                            <a:schemeClr val="tx1"/>
                          </a:solidFill>
                          <a:effectLst/>
                          <a:latin typeface="Coptic1" pitchFamily="2" charset="0"/>
                          <a:ea typeface="+mn-ea"/>
                          <a:cs typeface="+mn-cs"/>
                        </a:rPr>
                        <a:t>wlem</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Nic~kandalon</a:t>
                      </a:r>
                      <a:r>
                        <a:rPr lang="fr-FR" sz="3600" kern="1200" dirty="0">
                          <a:solidFill>
                            <a:schemeClr val="tx1"/>
                          </a:solidFill>
                          <a:effectLst/>
                          <a:latin typeface="Coptic1" pitchFamily="2" charset="0"/>
                          <a:ea typeface="+mn-ea"/>
                          <a:cs typeface="+mn-cs"/>
                        </a:rPr>
                        <a:t> nem n/</a:t>
                      </a:r>
                      <a:r>
                        <a:rPr lang="fr-FR" sz="3600" kern="1200" dirty="0" err="1">
                          <a:solidFill>
                            <a:schemeClr val="tx1"/>
                          </a:solidFill>
                          <a:effectLst/>
                          <a:latin typeface="Coptic1" pitchFamily="2" charset="0"/>
                          <a:ea typeface="+mn-ea"/>
                          <a:cs typeface="+mn-cs"/>
                        </a:rPr>
                        <a:t>eti~ri</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m~mwou</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korfou</a:t>
                      </a:r>
                      <a:r>
                        <a:rPr lang="fr-FR" sz="3600" kern="1200" dirty="0">
                          <a:solidFill>
                            <a:schemeClr val="tx1"/>
                          </a:solidFill>
                          <a:effectLst/>
                          <a:latin typeface="Coptic1" pitchFamily="2" charset="0"/>
                          <a:ea typeface="+mn-ea"/>
                          <a:cs typeface="+mn-cs"/>
                        </a:rPr>
                        <a:t> : </a:t>
                      </a:r>
                      <a:r>
                        <a:rPr lang="fr-FR" sz="3600" kern="1200" dirty="0" err="1">
                          <a:solidFill>
                            <a:schemeClr val="tx1"/>
                          </a:solidFill>
                          <a:effectLst/>
                          <a:latin typeface="Coptic1" pitchFamily="2" charset="0"/>
                          <a:ea typeface="+mn-ea"/>
                          <a:cs typeface="+mn-cs"/>
                        </a:rPr>
                        <a:t>marouk</a:t>
                      </a:r>
                      <a:r>
                        <a:rPr lang="fr-FR" sz="3600" kern="1200" dirty="0">
                          <a:solidFill>
                            <a:schemeClr val="tx1"/>
                          </a:solidFill>
                          <a:effectLst/>
                          <a:latin typeface="Coptic1" pitchFamily="2" charset="0"/>
                          <a:ea typeface="+mn-ea"/>
                          <a:cs typeface="+mn-cs"/>
                        </a:rPr>
                        <a:t>/n </a:t>
                      </a:r>
                      <a:r>
                        <a:rPr lang="fr-FR" sz="3600" kern="1200" dirty="0" err="1">
                          <a:solidFill>
                            <a:schemeClr val="tx1"/>
                          </a:solidFill>
                          <a:effectLst/>
                          <a:latin typeface="Coptic1" pitchFamily="2" charset="0"/>
                          <a:ea typeface="+mn-ea"/>
                          <a:cs typeface="+mn-cs"/>
                        </a:rPr>
                        <a:t>n~je</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nivwrj</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m~p~tako</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n~te</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niherecic</a:t>
                      </a:r>
                      <a:r>
                        <a:rPr lang="fr-FR" sz="3600" kern="1200" dirty="0">
                          <a:solidFill>
                            <a:schemeClr val="tx1"/>
                          </a:solidFill>
                          <a:effectLst/>
                          <a:latin typeface="Coptic1" pitchFamily="2" charset="0"/>
                          <a:ea typeface="+mn-ea"/>
                          <a:cs typeface="+mn-cs"/>
                        </a:rPr>
                        <a:t>.</a:t>
                      </a:r>
                      <a:endParaRPr kumimoji="0" lang="fr-CA" sz="36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Écrase et humilie rapidement le démon et toutes ses forces pernicieuses. </a:t>
                      </a:r>
                      <a:r>
                        <a:rPr lang="fr-FR" sz="3700" kern="1200" dirty="0">
                          <a:solidFill>
                            <a:schemeClr val="tx1"/>
                          </a:solidFill>
                          <a:effectLst/>
                          <a:latin typeface="Arial" panose="020B0604020202020204" pitchFamily="34" charset="0"/>
                          <a:ea typeface="+mn-ea"/>
                          <a:cs typeface="+mn-cs"/>
                        </a:rPr>
                        <a:t>Écarte les doutes et ceux qui les suscitent et que cessent les divisions dues aux hérésies.</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الشيطان وكل قواته الشريرة اسحقهم وأذلهم تحت أقدامنا سريعا </a:t>
                      </a:r>
                      <a:r>
                        <a:rPr lang="ar-SA" sz="4300" kern="1200" dirty="0">
                          <a:solidFill>
                            <a:schemeClr val="tx1"/>
                          </a:solidFill>
                          <a:effectLst/>
                          <a:latin typeface="Arial" panose="020B0604020202020204" pitchFamily="34" charset="0"/>
                          <a:ea typeface="+mn-ea"/>
                          <a:cs typeface="+mn-cs"/>
                        </a:rPr>
                        <a:t>الشكوك وفاعليها ابطلهم ولينقض </a:t>
                      </a:r>
                      <a:r>
                        <a:rPr lang="ar-SA" sz="4300" kern="1200" dirty="0" err="1">
                          <a:solidFill>
                            <a:schemeClr val="tx1"/>
                          </a:solidFill>
                          <a:effectLst/>
                          <a:latin typeface="Arial" panose="020B0604020202020204" pitchFamily="34" charset="0"/>
                          <a:ea typeface="+mn-ea"/>
                          <a:cs typeface="+mn-cs"/>
                        </a:rPr>
                        <a:t>أفتراق</a:t>
                      </a:r>
                      <a:r>
                        <a:rPr lang="ar-SA" sz="4300" kern="1200" dirty="0">
                          <a:solidFill>
                            <a:schemeClr val="tx1"/>
                          </a:solidFill>
                          <a:effectLst/>
                          <a:latin typeface="Arial" panose="020B0604020202020204" pitchFamily="34" charset="0"/>
                          <a:ea typeface="+mn-ea"/>
                          <a:cs typeface="+mn-cs"/>
                        </a:rPr>
                        <a:t> فساد البدع </a:t>
                      </a:r>
                      <a:endParaRPr kumimoji="0" lang="ar-EG"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1807932"/>
      </p:ext>
    </p:extLst>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25BC2897-3D33-4629-97EA-3F9CEAE217AF}"/>
              </a:ext>
            </a:extLst>
          </p:cNvPr>
          <p:cNvGraphicFramePr>
            <a:graphicFrameLocks/>
          </p:cNvGraphicFramePr>
          <p:nvPr/>
        </p:nvGraphicFramePr>
        <p:xfrm>
          <a:off x="2" y="181581"/>
          <a:ext cx="12191999" cy="5914419"/>
        </p:xfrm>
        <a:graphic>
          <a:graphicData uri="http://schemas.openxmlformats.org/drawingml/2006/table">
            <a:tbl>
              <a:tblPr/>
              <a:tblGrid>
                <a:gridCol w="4453107">
                  <a:extLst>
                    <a:ext uri="{9D8B030D-6E8A-4147-A177-3AD203B41FA5}">
                      <a16:colId xmlns:a16="http://schemas.microsoft.com/office/drawing/2014/main" val="341624736"/>
                    </a:ext>
                  </a:extLst>
                </a:gridCol>
                <a:gridCol w="4236935">
                  <a:extLst>
                    <a:ext uri="{9D8B030D-6E8A-4147-A177-3AD203B41FA5}">
                      <a16:colId xmlns:a16="http://schemas.microsoft.com/office/drawing/2014/main" val="20000"/>
                    </a:ext>
                  </a:extLst>
                </a:gridCol>
                <a:gridCol w="3501957">
                  <a:extLst>
                    <a:ext uri="{9D8B030D-6E8A-4147-A177-3AD203B41FA5}">
                      <a16:colId xmlns:a16="http://schemas.microsoft.com/office/drawing/2014/main" val="20001"/>
                    </a:ext>
                  </a:extLst>
                </a:gridCol>
              </a:tblGrid>
              <a:tr h="591441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err="1">
                          <a:ln>
                            <a:noFill/>
                          </a:ln>
                          <a:solidFill>
                            <a:schemeClr val="tx1"/>
                          </a:solidFill>
                          <a:effectLst/>
                          <a:latin typeface="Coptic1" pitchFamily="2" charset="0"/>
                          <a:cs typeface="Arial" charset="0"/>
                        </a:rPr>
                        <a:t>Nijaji</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n~te</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tekEkk~l</a:t>
                      </a:r>
                      <a:r>
                        <a:rPr kumimoji="0" lang="fr-CA" sz="3700" b="0" i="0" u="none" strike="noStrike" cap="none" normalizeH="0" baseline="0" dirty="0">
                          <a:ln>
                            <a:noFill/>
                          </a:ln>
                          <a:solidFill>
                            <a:schemeClr val="tx1"/>
                          </a:solidFill>
                          <a:effectLst/>
                          <a:latin typeface="Coptic1" pitchFamily="2" charset="0"/>
                          <a:cs typeface="Arial" charset="0"/>
                        </a:rPr>
                        <a:t>/</a:t>
                      </a:r>
                      <a:r>
                        <a:rPr kumimoji="0" lang="fr-CA" sz="3700" b="0" i="0" u="none" strike="noStrike" cap="none" normalizeH="0" baseline="0" dirty="0" err="1">
                          <a:ln>
                            <a:noFill/>
                          </a:ln>
                          <a:solidFill>
                            <a:schemeClr val="tx1"/>
                          </a:solidFill>
                          <a:effectLst/>
                          <a:latin typeface="Coptic1" pitchFamily="2" charset="0"/>
                          <a:cs typeface="Arial" charset="0"/>
                        </a:rPr>
                        <a:t>cia</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eyouab</a:t>
                      </a:r>
                      <a:r>
                        <a:rPr kumimoji="0" lang="fr-CA" sz="3700" b="0" i="0" u="none" strike="noStrike" cap="none" normalizeH="0" baseline="0" dirty="0">
                          <a:ln>
                            <a:noFill/>
                          </a:ln>
                          <a:solidFill>
                            <a:schemeClr val="tx1"/>
                          </a:solidFill>
                          <a:effectLst/>
                          <a:latin typeface="Coptic1" pitchFamily="2" charset="0"/>
                          <a:cs typeface="Arial" charset="0"/>
                        </a:rPr>
                        <a:t> P~{</a:t>
                      </a:r>
                      <a:r>
                        <a:rPr kumimoji="0" lang="fr-CA" sz="3700" b="0" i="0" u="none" strike="noStrike" cap="none" normalizeH="0" baseline="0" dirty="0" err="1">
                          <a:ln>
                            <a:noFill/>
                          </a:ln>
                          <a:solidFill>
                            <a:schemeClr val="tx1"/>
                          </a:solidFill>
                          <a:effectLst/>
                          <a:latin typeface="Coptic1" pitchFamily="2" charset="0"/>
                          <a:cs typeface="Arial" charset="0"/>
                        </a:rPr>
                        <a:t>oic</a:t>
                      </a:r>
                      <a:r>
                        <a:rPr kumimoji="0" lang="fr-CA" sz="3700" b="0" i="0" u="none" strike="noStrike" cap="none" normalizeH="0" baseline="0" dirty="0">
                          <a:ln>
                            <a:noFill/>
                          </a:ln>
                          <a:solidFill>
                            <a:schemeClr val="tx1"/>
                          </a:solidFill>
                          <a:effectLst/>
                          <a:latin typeface="Coptic1" pitchFamily="2" charset="0"/>
                          <a:cs typeface="Arial" charset="0"/>
                        </a:rPr>
                        <a:t> : </a:t>
                      </a:r>
                      <a:r>
                        <a:rPr kumimoji="0" lang="fr-CA" sz="3700" b="0" i="0" u="none" strike="noStrike" cap="none" normalizeH="0" baseline="0" dirty="0" err="1">
                          <a:ln>
                            <a:noFill/>
                          </a:ln>
                          <a:solidFill>
                            <a:schemeClr val="tx1"/>
                          </a:solidFill>
                          <a:effectLst/>
                          <a:latin typeface="Coptic1" pitchFamily="2" charset="0"/>
                          <a:cs typeface="Arial" charset="0"/>
                        </a:rPr>
                        <a:t>m~v~r</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n~c</a:t>
                      </a:r>
                      <a:r>
                        <a:rPr kumimoji="0" lang="fr-CA" sz="3700" b="0" i="0" u="none" strike="noStrike" cap="none" normalizeH="0" baseline="0" dirty="0">
                          <a:ln>
                            <a:noFill/>
                          </a:ln>
                          <a:solidFill>
                            <a:schemeClr val="tx1"/>
                          </a:solidFill>
                          <a:effectLst/>
                          <a:latin typeface="Coptic1" pitchFamily="2" charset="0"/>
                          <a:cs typeface="Arial" charset="0"/>
                        </a:rPr>
                        <a:t>/ou </a:t>
                      </a:r>
                      <a:r>
                        <a:rPr kumimoji="0" lang="fr-CA" sz="3700" b="0" i="0" u="none" strike="noStrike" cap="none" normalizeH="0" baseline="0" dirty="0" err="1">
                          <a:ln>
                            <a:noFill/>
                          </a:ln>
                          <a:solidFill>
                            <a:schemeClr val="tx1"/>
                          </a:solidFill>
                          <a:effectLst/>
                          <a:latin typeface="Coptic1" pitchFamily="2" charset="0"/>
                          <a:cs typeface="Arial" charset="0"/>
                        </a:rPr>
                        <a:t>niben</a:t>
                      </a:r>
                      <a:r>
                        <a:rPr kumimoji="0" lang="fr-CA" sz="3700" b="0" i="0" u="none" strike="noStrike" cap="none" normalizeH="0" baseline="0" dirty="0">
                          <a:ln>
                            <a:noFill/>
                          </a:ln>
                          <a:solidFill>
                            <a:schemeClr val="tx1"/>
                          </a:solidFill>
                          <a:effectLst/>
                          <a:latin typeface="Coptic1" pitchFamily="2" charset="0"/>
                          <a:cs typeface="Arial" charset="0"/>
                        </a:rPr>
                        <a:t> nem ]</a:t>
                      </a:r>
                      <a:r>
                        <a:rPr kumimoji="0" lang="fr-CA" sz="3700" b="0" i="0" u="none" strike="noStrike" cap="none" normalizeH="0" baseline="0" dirty="0" err="1">
                          <a:ln>
                            <a:noFill/>
                          </a:ln>
                          <a:solidFill>
                            <a:schemeClr val="tx1"/>
                          </a:solidFill>
                          <a:effectLst/>
                          <a:latin typeface="Coptic1" pitchFamily="2" charset="0"/>
                          <a:cs typeface="Arial" charset="0"/>
                        </a:rPr>
                        <a:t>nou</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mayebiw~ou</a:t>
                      </a:r>
                      <a:r>
                        <a:rPr kumimoji="0" lang="fr-CA" sz="3700" b="0" i="0" u="none" strike="noStrike" cap="none" normalizeH="0" baseline="0" dirty="0">
                          <a:ln>
                            <a:noFill/>
                          </a:ln>
                          <a:solidFill>
                            <a:schemeClr val="tx1"/>
                          </a:solidFill>
                          <a:effectLst/>
                          <a:latin typeface="Coptic1" pitchFamily="2" charset="0"/>
                          <a:cs typeface="Arial" charset="0"/>
                        </a:rPr>
                        <a:t>. </a:t>
                      </a:r>
                      <a:r>
                        <a:rPr lang="fr-FR" sz="3700" kern="1200" dirty="0" err="1">
                          <a:solidFill>
                            <a:schemeClr val="tx1"/>
                          </a:solidFill>
                          <a:effectLst/>
                          <a:latin typeface="Coptic1" pitchFamily="2" charset="0"/>
                          <a:ea typeface="+mn-ea"/>
                          <a:cs typeface="+mn-cs"/>
                        </a:rPr>
                        <a:t>Bwl</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n~toumet</a:t>
                      </a:r>
                      <a:r>
                        <a:rPr lang="fr-FR" sz="3700" kern="1200" dirty="0">
                          <a:solidFill>
                            <a:schemeClr val="tx1"/>
                          </a:solidFill>
                          <a:effectLst/>
                          <a:latin typeface="Coptic1" pitchFamily="2" charset="0"/>
                          <a:ea typeface="+mn-ea"/>
                          <a:cs typeface="+mn-cs"/>
                        </a:rPr>
                        <a:t>[</a:t>
                      </a:r>
                      <a:r>
                        <a:rPr lang="fr-FR" sz="3700" kern="1200" dirty="0" err="1">
                          <a:solidFill>
                            <a:schemeClr val="tx1"/>
                          </a:solidFill>
                          <a:effectLst/>
                          <a:latin typeface="Coptic1" pitchFamily="2" charset="0"/>
                          <a:ea typeface="+mn-ea"/>
                          <a:cs typeface="+mn-cs"/>
                        </a:rPr>
                        <a:t>acih</a:t>
                      </a:r>
                      <a:r>
                        <a:rPr lang="fr-FR" sz="3700" kern="1200" dirty="0">
                          <a:solidFill>
                            <a:schemeClr val="tx1"/>
                          </a:solidFill>
                          <a:effectLst/>
                          <a:latin typeface="Coptic1" pitchFamily="2" charset="0"/>
                          <a:ea typeface="+mn-ea"/>
                          <a:cs typeface="+mn-cs"/>
                        </a:rPr>
                        <a:t>/t </a:t>
                      </a:r>
                      <a:r>
                        <a:rPr lang="fr-FR" sz="3700" kern="1200" dirty="0" err="1">
                          <a:solidFill>
                            <a:schemeClr val="tx1"/>
                          </a:solidFill>
                          <a:effectLst/>
                          <a:latin typeface="Coptic1" pitchFamily="2" charset="0"/>
                          <a:ea typeface="+mn-ea"/>
                          <a:cs typeface="+mn-cs"/>
                        </a:rPr>
                        <a:t>e~bol</a:t>
                      </a:r>
                      <a:r>
                        <a:rPr lang="fr-FR" sz="3700" kern="1200" dirty="0">
                          <a:solidFill>
                            <a:schemeClr val="tx1"/>
                          </a:solidFill>
                          <a:effectLst/>
                          <a:latin typeface="Coptic1" pitchFamily="2" charset="0"/>
                          <a:ea typeface="+mn-ea"/>
                          <a:cs typeface="+mn-cs"/>
                        </a:rPr>
                        <a:t> : </a:t>
                      </a:r>
                      <a:r>
                        <a:rPr lang="fr-FR" sz="3700" kern="1200" dirty="0" err="1">
                          <a:solidFill>
                            <a:schemeClr val="tx1"/>
                          </a:solidFill>
                          <a:effectLst/>
                          <a:latin typeface="Coptic1" pitchFamily="2" charset="0"/>
                          <a:ea typeface="+mn-ea"/>
                          <a:cs typeface="+mn-cs"/>
                        </a:rPr>
                        <a:t>matamwou</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e~toumetjwb</a:t>
                      </a:r>
                      <a:r>
                        <a:rPr lang="fr-FR" sz="3700" kern="1200" dirty="0">
                          <a:solidFill>
                            <a:schemeClr val="tx1"/>
                          </a:solidFill>
                          <a:effectLst/>
                          <a:latin typeface="Coptic1" pitchFamily="2" charset="0"/>
                          <a:ea typeface="+mn-ea"/>
                          <a:cs typeface="+mn-cs"/>
                        </a:rPr>
                        <a:t> n~,</a:t>
                      </a:r>
                      <a:r>
                        <a:rPr lang="fr-FR" sz="3700" kern="1200" dirty="0" err="1">
                          <a:solidFill>
                            <a:schemeClr val="tx1"/>
                          </a:solidFill>
                          <a:effectLst/>
                          <a:latin typeface="Coptic1" pitchFamily="2" charset="0"/>
                          <a:ea typeface="+mn-ea"/>
                          <a:cs typeface="+mn-cs"/>
                        </a:rPr>
                        <a:t>w~lem</a:t>
                      </a:r>
                      <a:endParaRPr kumimoji="0" lang="fr-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Humilie, Seigneur, les ennemis de Ta Sainte Église aujourd’hui ainsi qu’en tout temps.</a:t>
                      </a:r>
                      <a:r>
                        <a:rPr lang="fr-FR" sz="3700" kern="1200" dirty="0">
                          <a:solidFill>
                            <a:schemeClr val="tx1"/>
                          </a:solidFill>
                          <a:effectLst/>
                          <a:latin typeface="Arial" panose="020B0604020202020204" pitchFamily="34" charset="0"/>
                          <a:ea typeface="+mn-ea"/>
                          <a:cs typeface="+mn-cs"/>
                        </a:rPr>
                        <a:t> Brise leur orgueil et fais-leur promptement connaître leurs faiblesses.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lang="ar-SA" sz="4300" kern="1200" dirty="0">
                          <a:solidFill>
                            <a:schemeClr val="tx1"/>
                          </a:solidFill>
                          <a:effectLst/>
                          <a:latin typeface="Arial" panose="020B0604020202020204" pitchFamily="34" charset="0"/>
                          <a:ea typeface="+mn-ea"/>
                          <a:cs typeface="+mn-cs"/>
                        </a:rPr>
                        <a:t>أعداء بيعتك المقدسة يا رب مثل كل زمان والآن أذلهم حل تعاظمهم عرفهم ضعفهم سريعا </a:t>
                      </a:r>
                      <a:endParaRPr kumimoji="0" lang="ar-EG"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48596291"/>
      </p:ext>
    </p:extLst>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25BC2897-3D33-4629-97EA-3F9CEAE217AF}"/>
              </a:ext>
            </a:extLst>
          </p:cNvPr>
          <p:cNvGraphicFramePr>
            <a:graphicFrameLocks/>
          </p:cNvGraphicFramePr>
          <p:nvPr/>
        </p:nvGraphicFramePr>
        <p:xfrm>
          <a:off x="1" y="579335"/>
          <a:ext cx="12191999" cy="4634691"/>
        </p:xfrm>
        <a:graphic>
          <a:graphicData uri="http://schemas.openxmlformats.org/drawingml/2006/table">
            <a:tbl>
              <a:tblPr/>
              <a:tblGrid>
                <a:gridCol w="4453107">
                  <a:extLst>
                    <a:ext uri="{9D8B030D-6E8A-4147-A177-3AD203B41FA5}">
                      <a16:colId xmlns:a16="http://schemas.microsoft.com/office/drawing/2014/main" val="341624736"/>
                    </a:ext>
                  </a:extLst>
                </a:gridCol>
                <a:gridCol w="4236935">
                  <a:extLst>
                    <a:ext uri="{9D8B030D-6E8A-4147-A177-3AD203B41FA5}">
                      <a16:colId xmlns:a16="http://schemas.microsoft.com/office/drawing/2014/main" val="20000"/>
                    </a:ext>
                  </a:extLst>
                </a:gridCol>
                <a:gridCol w="3501957">
                  <a:extLst>
                    <a:ext uri="{9D8B030D-6E8A-4147-A177-3AD203B41FA5}">
                      <a16:colId xmlns:a16="http://schemas.microsoft.com/office/drawing/2014/main" val="20001"/>
                    </a:ext>
                  </a:extLst>
                </a:gridCol>
              </a:tblGrid>
              <a:tr h="463469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err="1">
                          <a:ln>
                            <a:noFill/>
                          </a:ln>
                          <a:solidFill>
                            <a:schemeClr val="tx1"/>
                          </a:solidFill>
                          <a:effectLst/>
                          <a:latin typeface="Coptic1" pitchFamily="2" charset="0"/>
                          <a:cs typeface="Arial" charset="0"/>
                        </a:rPr>
                        <a:t>Kwrf</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n~nouv~yonoc</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noue~pibol</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noumankania</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noukakourgia</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noukatalalia</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e~toui~ri</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m~mwou</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qaron</a:t>
                      </a:r>
                      <a:r>
                        <a:rPr kumimoji="0" lang="fr-CA" sz="37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Freine leur envie, leur tentative, leur folie, leur méchanceté, leur calomnie envers nous.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ابطل حسدهم وسعايتهم وجنونهم وشرهم ونميمتهم التي يصنعونها فينا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838032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24244" name="Group 20"/>
          <p:cNvGraphicFramePr>
            <a:graphicFrameLocks noGrp="1"/>
          </p:cNvGraphicFramePr>
          <p:nvPr>
            <p:extLst>
              <p:ext uri="{D42A27DB-BD31-4B8C-83A1-F6EECF244321}">
                <p14:modId xmlns:p14="http://schemas.microsoft.com/office/powerpoint/2010/main" val="2873253186"/>
              </p:ext>
            </p:extLst>
          </p:nvPr>
        </p:nvGraphicFramePr>
        <p:xfrm>
          <a:off x="0" y="135467"/>
          <a:ext cx="12192000" cy="6055133"/>
        </p:xfrm>
        <a:graphic>
          <a:graphicData uri="http://schemas.openxmlformats.org/drawingml/2006/table">
            <a:tbl>
              <a:tblPr/>
              <a:tblGrid>
                <a:gridCol w="7786487">
                  <a:extLst>
                    <a:ext uri="{9D8B030D-6E8A-4147-A177-3AD203B41FA5}">
                      <a16:colId xmlns:a16="http://schemas.microsoft.com/office/drawing/2014/main" val="20000"/>
                    </a:ext>
                  </a:extLst>
                </a:gridCol>
                <a:gridCol w="4405513">
                  <a:extLst>
                    <a:ext uri="{9D8B030D-6E8A-4147-A177-3AD203B41FA5}">
                      <a16:colId xmlns:a16="http://schemas.microsoft.com/office/drawing/2014/main" val="20001"/>
                    </a:ext>
                  </a:extLst>
                </a:gridCol>
              </a:tblGrid>
              <a:tr h="255330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Celui-ci est mon Fils bien-aimé;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 en qui j'ai mis tout mon amour et qui a accompli ma volonté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écoutez-le car c’est Lui qui donne la vie.</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cs typeface="Arial" charset="0"/>
                        </a:rPr>
                        <a:t>هذا هو إبني حبيبي</a:t>
                      </a:r>
                      <a:endParaRPr kumimoji="0" lang="en-US" sz="40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cs typeface="Arial" charset="0"/>
                        </a:rPr>
                        <a:t>الذي سُرّت به نفسي</a:t>
                      </a:r>
                      <a:endParaRPr kumimoji="0" lang="en-US" sz="40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cs typeface="Arial" charset="0"/>
                        </a:rPr>
                        <a:t>وصنع مشيئتي له </a:t>
                      </a:r>
                      <a:r>
                        <a:rPr kumimoji="0" lang="ar-SA" sz="4000" b="0" i="0" u="none" strike="noStrike" cap="none" normalizeH="0" baseline="0" dirty="0" err="1">
                          <a:ln>
                            <a:noFill/>
                          </a:ln>
                          <a:solidFill>
                            <a:schemeClr val="tx1"/>
                          </a:solidFill>
                          <a:effectLst/>
                          <a:latin typeface="Arial" charset="0"/>
                          <a:cs typeface="Arial" charset="0"/>
                        </a:rPr>
                        <a:t>إسمعوا</a:t>
                      </a:r>
                      <a:r>
                        <a:rPr kumimoji="0" lang="ar-SA" sz="4000" b="0" i="0" u="none" strike="noStrike" cap="none" normalizeH="0" baseline="0" dirty="0">
                          <a:ln>
                            <a:noFill/>
                          </a:ln>
                          <a:solidFill>
                            <a:schemeClr val="tx1"/>
                          </a:solidFill>
                          <a:effectLst/>
                          <a:latin typeface="Arial" charset="0"/>
                          <a:cs typeface="Arial" charset="0"/>
                        </a:rPr>
                        <a:t> </a:t>
                      </a:r>
                      <a:endParaRPr kumimoji="0" lang="en-US" sz="40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cs typeface="Arial" charset="0"/>
                        </a:rPr>
                        <a:t>لأنه هو المحيي. </a:t>
                      </a:r>
                      <a:endParaRPr kumimoji="0" lang="en-US" sz="40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01829">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Avva_Marcos" panose="04020500000000000000" pitchFamily="82" charset="0"/>
                          <a:cs typeface="Arial" charset="0"/>
                        </a:rPr>
                        <a:t>G</a:t>
                      </a:r>
                      <a:r>
                        <a:rPr kumimoji="0" lang="en-US" sz="5300" b="0" i="0" u="none" strike="noStrike" cap="none" normalizeH="0" baseline="0" dirty="0">
                          <a:ln>
                            <a:noFill/>
                          </a:ln>
                          <a:solidFill>
                            <a:srgbClr val="FFFF00"/>
                          </a:solidFill>
                          <a:effectLst/>
                          <a:latin typeface="Coptic1" panose="020B0604020202020204"/>
                          <a:cs typeface="Arial" charset="0"/>
                        </a:rPr>
                        <a:t>e </a:t>
                      </a:r>
                      <a:r>
                        <a:rPr kumimoji="0" lang="en-US" sz="5300" b="0" i="0" u="none" strike="noStrike" cap="none" normalizeH="0" baseline="0" dirty="0" err="1">
                          <a:ln>
                            <a:noFill/>
                          </a:ln>
                          <a:solidFill>
                            <a:srgbClr val="FFFF00"/>
                          </a:solidFill>
                          <a:effectLst/>
                          <a:latin typeface="Coptic1" panose="020B0604020202020204"/>
                          <a:cs typeface="Arial" charset="0"/>
                        </a:rPr>
                        <a:t>vai</a:t>
                      </a:r>
                      <a:r>
                        <a:rPr kumimoji="0" lang="en-US" sz="5300" b="0" i="0" u="none" strike="noStrike" cap="none" normalizeH="0" baseline="0" dirty="0">
                          <a:ln>
                            <a:noFill/>
                          </a:ln>
                          <a:solidFill>
                            <a:srgbClr val="FFFF00"/>
                          </a:solidFill>
                          <a:effectLst/>
                          <a:latin typeface="Coptic1" panose="020B0604020202020204"/>
                          <a:cs typeface="Arial" charset="0"/>
                        </a:rPr>
                        <a:t> pe Pas/</a:t>
                      </a:r>
                      <a:r>
                        <a:rPr kumimoji="0" lang="en-US" sz="5300" b="0" i="0" u="none" strike="noStrike" cap="none" normalizeH="0" baseline="0" dirty="0" err="1">
                          <a:ln>
                            <a:noFill/>
                          </a:ln>
                          <a:solidFill>
                            <a:srgbClr val="FFFF00"/>
                          </a:solidFill>
                          <a:effectLst/>
                          <a:latin typeface="Coptic1" panose="020B0604020202020204"/>
                          <a:cs typeface="Arial" charset="0"/>
                        </a:rPr>
                        <a:t>ri</a:t>
                      </a:r>
                      <a:r>
                        <a:rPr kumimoji="0" lang="en-US" sz="5300" b="0" i="0" u="none" strike="noStrike" cap="none" normalizeH="0" baseline="0" dirty="0">
                          <a:ln>
                            <a:noFill/>
                          </a:ln>
                          <a:solidFill>
                            <a:srgbClr val="FFFF00"/>
                          </a:solidFill>
                          <a:effectLst/>
                          <a:latin typeface="Coptic1" panose="020B0604020202020204"/>
                          <a:cs typeface="Arial" charset="0"/>
                        </a:rPr>
                        <a:t> </a:t>
                      </a:r>
                      <a:r>
                        <a:rPr kumimoji="0" lang="en-US" sz="5300" b="0" i="0" u="none" strike="noStrike" cap="none" normalizeH="0" baseline="0" dirty="0" err="1">
                          <a:ln>
                            <a:noFill/>
                          </a:ln>
                          <a:solidFill>
                            <a:srgbClr val="FFFF00"/>
                          </a:solidFill>
                          <a:effectLst/>
                          <a:latin typeface="Coptic1" panose="020B0604020202020204"/>
                          <a:cs typeface="Arial" charset="0"/>
                        </a:rPr>
                        <a:t>pamenrit</a:t>
                      </a:r>
                      <a:r>
                        <a:rPr kumimoji="0" lang="en-US" sz="5300" b="0" i="0" u="none" strike="noStrike" cap="none" normalizeH="0" baseline="0" dirty="0">
                          <a:ln>
                            <a:noFill/>
                          </a:ln>
                          <a:solidFill>
                            <a:srgbClr val="FFFF00"/>
                          </a:solidFill>
                          <a:effectLst/>
                          <a:latin typeface="Coptic1" panose="020B0604020202020204"/>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anose="020B0604020202020204"/>
                          <a:cs typeface="Arial" charset="0"/>
                        </a:rPr>
                        <a:t>e~ta</a:t>
                      </a:r>
                      <a:r>
                        <a:rPr kumimoji="0" lang="en-US" sz="5300" b="0" i="0" u="none" strike="noStrike" cap="none" normalizeH="0" baseline="0" dirty="0">
                          <a:ln>
                            <a:noFill/>
                          </a:ln>
                          <a:solidFill>
                            <a:srgbClr val="FFFF00"/>
                          </a:solidFill>
                          <a:effectLst/>
                          <a:latin typeface="Coptic1" panose="020B0604020202020204"/>
                          <a:cs typeface="Arial" charset="0"/>
                        </a:rPr>
                        <a:t> </a:t>
                      </a:r>
                      <a:r>
                        <a:rPr kumimoji="0" lang="en-US" sz="5300" b="0" i="0" u="none" strike="noStrike" cap="none" normalizeH="0" baseline="0" dirty="0" err="1">
                          <a:ln>
                            <a:noFill/>
                          </a:ln>
                          <a:solidFill>
                            <a:srgbClr val="FFFF00"/>
                          </a:solidFill>
                          <a:effectLst/>
                          <a:latin typeface="Coptic1" panose="020B0604020202020204"/>
                          <a:cs typeface="Arial" charset="0"/>
                        </a:rPr>
                        <a:t>ta'u</a:t>
                      </a:r>
                      <a:r>
                        <a:rPr kumimoji="0" lang="en-US" sz="5300" b="0" i="0" u="none" strike="noStrike" cap="none" normalizeH="0" baseline="0" dirty="0">
                          <a:ln>
                            <a:noFill/>
                          </a:ln>
                          <a:solidFill>
                            <a:srgbClr val="FFFF00"/>
                          </a:solidFill>
                          <a:effectLst/>
                          <a:latin typeface="Coptic1" panose="020B0604020202020204"/>
                          <a:cs typeface="Arial" charset="0"/>
                        </a:rPr>
                        <a:t>,/ ]am] </a:t>
                      </a:r>
                      <a:r>
                        <a:rPr kumimoji="0" lang="en-US" sz="5300" b="0" i="0" u="none" strike="noStrike" cap="none" normalizeH="0" baseline="0" dirty="0" err="1">
                          <a:ln>
                            <a:noFill/>
                          </a:ln>
                          <a:solidFill>
                            <a:srgbClr val="FFFF00"/>
                          </a:solidFill>
                          <a:effectLst/>
                          <a:latin typeface="Coptic1" panose="020B0604020202020204"/>
                          <a:cs typeface="Arial" charset="0"/>
                        </a:rPr>
                        <a:t>n~q</a:t>
                      </a:r>
                      <a:r>
                        <a:rPr kumimoji="0" lang="en-US" sz="5300" b="0" i="0" u="none" strike="noStrike" cap="none" normalizeH="0" baseline="0" dirty="0">
                          <a:ln>
                            <a:noFill/>
                          </a:ln>
                          <a:solidFill>
                            <a:srgbClr val="FFFF00"/>
                          </a:solidFill>
                          <a:effectLst/>
                          <a:latin typeface="Coptic1" panose="020B0604020202020204"/>
                          <a:cs typeface="Arial" charset="0"/>
                        </a:rPr>
                        <a:t>/</a:t>
                      </a:r>
                      <a:r>
                        <a:rPr kumimoji="0" lang="en-US" sz="5300" b="0" i="0" u="none" strike="noStrike" cap="none" normalizeH="0" baseline="0" dirty="0" err="1">
                          <a:ln>
                            <a:noFill/>
                          </a:ln>
                          <a:solidFill>
                            <a:srgbClr val="FFFF00"/>
                          </a:solidFill>
                          <a:effectLst/>
                          <a:latin typeface="Coptic1" panose="020B0604020202020204"/>
                          <a:cs typeface="Arial" charset="0"/>
                        </a:rPr>
                        <a:t>tf</a:t>
                      </a:r>
                      <a:r>
                        <a:rPr kumimoji="0" lang="en-US" sz="5300" b="0" i="0" u="none" strike="noStrike" cap="none" normalizeH="0" baseline="0" dirty="0">
                          <a:ln>
                            <a:noFill/>
                          </a:ln>
                          <a:solidFill>
                            <a:srgbClr val="FFFF00"/>
                          </a:solidFill>
                          <a:effectLst/>
                          <a:latin typeface="Coptic1" panose="020B0604020202020204"/>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anose="020B0604020202020204"/>
                          <a:cs typeface="Arial" charset="0"/>
                        </a:rPr>
                        <a:t>aferpaouws</a:t>
                      </a:r>
                      <a:r>
                        <a:rPr kumimoji="0" lang="en-US" sz="5300" b="0" i="0" u="none" strike="noStrike" cap="none" normalizeH="0" baseline="0" dirty="0">
                          <a:ln>
                            <a:noFill/>
                          </a:ln>
                          <a:solidFill>
                            <a:srgbClr val="FFFF00"/>
                          </a:solidFill>
                          <a:effectLst/>
                          <a:latin typeface="Coptic1" panose="020B0604020202020204"/>
                          <a:cs typeface="Arial" charset="0"/>
                        </a:rPr>
                        <a:t> </a:t>
                      </a:r>
                      <a:r>
                        <a:rPr kumimoji="0" lang="en-US" sz="5300" b="0" i="0" u="none" strike="noStrike" cap="none" normalizeH="0" baseline="0" dirty="0" err="1">
                          <a:ln>
                            <a:noFill/>
                          </a:ln>
                          <a:solidFill>
                            <a:srgbClr val="FFFF00"/>
                          </a:solidFill>
                          <a:effectLst/>
                          <a:latin typeface="Coptic1" panose="020B0604020202020204"/>
                          <a:cs typeface="Arial" charset="0"/>
                        </a:rPr>
                        <a:t>cwtem</a:t>
                      </a:r>
                      <a:r>
                        <a:rPr kumimoji="0" lang="en-US" sz="5300" b="0" i="0" u="none" strike="noStrike" cap="none" normalizeH="0" baseline="0" dirty="0">
                          <a:ln>
                            <a:noFill/>
                          </a:ln>
                          <a:solidFill>
                            <a:srgbClr val="FFFF00"/>
                          </a:solidFill>
                          <a:effectLst/>
                          <a:latin typeface="Coptic1" panose="020B0604020202020204"/>
                          <a:cs typeface="Arial" charset="0"/>
                        </a:rPr>
                        <a:t> </a:t>
                      </a:r>
                      <a:r>
                        <a:rPr kumimoji="0" lang="en-US" sz="5300" b="0" i="0" u="none" strike="noStrike" cap="none" normalizeH="0" baseline="0" dirty="0" err="1">
                          <a:ln>
                            <a:noFill/>
                          </a:ln>
                          <a:solidFill>
                            <a:srgbClr val="FFFF00"/>
                          </a:solidFill>
                          <a:effectLst/>
                          <a:latin typeface="Coptic1" panose="020B0604020202020204"/>
                          <a:cs typeface="Arial" charset="0"/>
                        </a:rPr>
                        <a:t>n~cwf</a:t>
                      </a:r>
                      <a:r>
                        <a:rPr kumimoji="0" lang="en-US" sz="5300" b="0" i="0" u="none" strike="noStrike" cap="none" normalizeH="0" baseline="0" dirty="0">
                          <a:ln>
                            <a:noFill/>
                          </a:ln>
                          <a:solidFill>
                            <a:srgbClr val="FFFF00"/>
                          </a:solidFill>
                          <a:effectLst/>
                          <a:latin typeface="Coptic1" panose="020B0604020202020204"/>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anose="020B0604020202020204"/>
                          <a:cs typeface="Arial" charset="0"/>
                        </a:rPr>
                        <a:t>je </a:t>
                      </a:r>
                      <a:r>
                        <a:rPr kumimoji="0" lang="en-US" sz="5300" b="0" i="0" u="none" strike="noStrike" cap="none" normalizeH="0" baseline="0" dirty="0" err="1">
                          <a:ln>
                            <a:noFill/>
                          </a:ln>
                          <a:solidFill>
                            <a:srgbClr val="FFFF00"/>
                          </a:solidFill>
                          <a:effectLst/>
                          <a:latin typeface="Coptic1" panose="020B0604020202020204"/>
                          <a:cs typeface="Arial" charset="0"/>
                        </a:rPr>
                        <a:t>n~yof</a:t>
                      </a:r>
                      <a:r>
                        <a:rPr kumimoji="0" lang="en-US" sz="5300" b="0" i="0" u="none" strike="noStrike" cap="none" normalizeH="0" baseline="0" dirty="0">
                          <a:ln>
                            <a:noFill/>
                          </a:ln>
                          <a:solidFill>
                            <a:srgbClr val="FFFF00"/>
                          </a:solidFill>
                          <a:effectLst/>
                          <a:latin typeface="Coptic1" panose="020B0604020202020204"/>
                          <a:cs typeface="Arial" charset="0"/>
                        </a:rPr>
                        <a:t> pe </a:t>
                      </a:r>
                      <a:r>
                        <a:rPr kumimoji="0" lang="en-US" sz="5300" b="0" i="0" u="none" strike="noStrike" cap="none" normalizeH="0" baseline="0" dirty="0" err="1">
                          <a:ln>
                            <a:noFill/>
                          </a:ln>
                          <a:solidFill>
                            <a:srgbClr val="FFFF00"/>
                          </a:solidFill>
                          <a:effectLst/>
                          <a:latin typeface="Coptic1" panose="020B0604020202020204"/>
                          <a:cs typeface="Arial" charset="0"/>
                        </a:rPr>
                        <a:t>pireftanqo</a:t>
                      </a:r>
                      <a:r>
                        <a:rPr kumimoji="0" lang="en-US" sz="5300" b="0" i="0" u="none" strike="noStrike" cap="none" normalizeH="0" baseline="0" dirty="0">
                          <a:ln>
                            <a:noFill/>
                          </a:ln>
                          <a:solidFill>
                            <a:srgbClr val="FFFF00"/>
                          </a:solidFill>
                          <a:effectLst/>
                          <a:latin typeface="Coptic1" panose="020B0604020202020204"/>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
        <p:nvSpPr>
          <p:cNvPr id="3" name="AutoShape 36">
            <a:hlinkClick r:id="" action="ppaction://noaction" highlightClick="1"/>
            <a:extLst>
              <a:ext uri="{FF2B5EF4-FFF2-40B4-BE49-F238E27FC236}">
                <a16:creationId xmlns:a16="http://schemas.microsoft.com/office/drawing/2014/main" id="{23D7B126-FDC6-39C6-CE1C-74EC67298198}"/>
              </a:ext>
            </a:extLst>
          </p:cNvPr>
          <p:cNvSpPr>
            <a:spLocks noChangeArrowheads="1"/>
          </p:cNvSpPr>
          <p:nvPr/>
        </p:nvSpPr>
        <p:spPr bwMode="auto">
          <a:xfrm>
            <a:off x="9427029" y="6188529"/>
            <a:ext cx="2764972" cy="669471"/>
          </a:xfrm>
          <a:prstGeom prst="actionButtonBlank">
            <a:avLst/>
          </a:prstGeom>
          <a:solidFill>
            <a:srgbClr val="800000"/>
          </a:solidFill>
          <a:ln w="12700">
            <a:solidFill>
              <a:srgbClr val="FFFFFF"/>
            </a:solidFill>
            <a:miter lim="800000"/>
            <a:headEnd/>
            <a:tailEnd/>
          </a:ln>
        </p:spPr>
        <p:txBody>
          <a:bodyPr wrap="none" tIns="118800" bIns="118800" anchor="ctr" anchorCtr="1"/>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a:cs typeface="Arial" charset="0"/>
              </a:rPr>
              <a:t>Conclusion fêtes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Coptic1" pitchFamily="2" charset="0"/>
                <a:cs typeface="Arial" charset="0"/>
              </a:rPr>
              <a:t>I/#c# </a:t>
            </a:r>
            <a:r>
              <a:rPr kumimoji="0" lang="en-US" b="0" i="0" u="none" strike="noStrike" kern="0" cap="none" spc="0" normalizeH="0" baseline="0" noProof="0" dirty="0" err="1">
                <a:ln>
                  <a:noFill/>
                </a:ln>
                <a:solidFill>
                  <a:srgbClr val="FFFFFF"/>
                </a:solidFill>
                <a:effectLst/>
                <a:uLnTx/>
                <a:uFillTx/>
                <a:latin typeface="Coptic1" pitchFamily="2" charset="0"/>
                <a:cs typeface="Arial" charset="0"/>
              </a:rPr>
              <a:t>P,#c</a:t>
            </a:r>
            <a:r>
              <a:rPr kumimoji="0" lang="en-US" b="0" i="0" u="none" strike="noStrike" kern="0" cap="none" spc="0" normalizeH="0" baseline="0" noProof="0" dirty="0">
                <a:ln>
                  <a:noFill/>
                </a:ln>
                <a:solidFill>
                  <a:srgbClr val="FFFFFF"/>
                </a:solidFill>
                <a:effectLst/>
                <a:uLnTx/>
                <a:uFillTx/>
                <a:latin typeface="Coptic1" pitchFamily="2" charset="0"/>
                <a:cs typeface="Arial" charset="0"/>
              </a:rPr>
              <a:t># </a:t>
            </a:r>
            <a:r>
              <a:rPr kumimoji="0" lang="en-US" b="0" i="0" u="none" strike="noStrike" kern="0" cap="none" spc="0" normalizeH="0" baseline="0" noProof="0" dirty="0" err="1">
                <a:ln>
                  <a:noFill/>
                </a:ln>
                <a:solidFill>
                  <a:srgbClr val="FFFFFF"/>
                </a:solidFill>
                <a:effectLst/>
                <a:uLnTx/>
                <a:uFillTx/>
                <a:latin typeface="Coptic1" pitchFamily="2" charset="0"/>
                <a:cs typeface="Arial" charset="0"/>
              </a:rPr>
              <a:t>n~caf</a:t>
            </a:r>
            <a:r>
              <a:rPr kumimoji="0" lang="en-US" b="0" i="0" u="none" strike="noStrike" kern="0" cap="none" spc="0" normalizeH="0" baseline="0" noProof="0" dirty="0">
                <a:ln>
                  <a:noFill/>
                </a:ln>
                <a:solidFill>
                  <a:srgbClr val="FFFFFF"/>
                </a:solidFill>
                <a:effectLst/>
                <a:uLnTx/>
                <a:uFillTx/>
                <a:latin typeface="Coptic1" pitchFamily="2" charset="0"/>
                <a:cs typeface="Arial" charset="0"/>
              </a:rPr>
              <a:t> </a:t>
            </a:r>
            <a:r>
              <a:rPr kumimoji="0" lang="en-US" b="0" i="0" u="none" strike="noStrike" kern="0" cap="none" spc="0" normalizeH="0" baseline="0" noProof="0" dirty="0" err="1">
                <a:ln>
                  <a:noFill/>
                </a:ln>
                <a:solidFill>
                  <a:srgbClr val="FFFFFF"/>
                </a:solidFill>
                <a:effectLst/>
                <a:uLnTx/>
                <a:uFillTx/>
                <a:latin typeface="Coptic1" pitchFamily="2" charset="0"/>
                <a:cs typeface="Arial" charset="0"/>
              </a:rPr>
              <a:t>nem</a:t>
            </a:r>
            <a:r>
              <a:rPr kumimoji="0" lang="en-US" b="0" i="0" u="none" strike="noStrike" kern="0" cap="none" spc="0" normalizeH="0" baseline="0" noProof="0" dirty="0">
                <a:ln>
                  <a:noFill/>
                </a:ln>
                <a:solidFill>
                  <a:srgbClr val="FFFFFF"/>
                </a:solidFill>
                <a:effectLst/>
                <a:uLnTx/>
                <a:uFillTx/>
                <a:latin typeface="Coptic1" pitchFamily="2" charset="0"/>
                <a:cs typeface="Arial" charset="0"/>
              </a:rPr>
              <a:t> </a:t>
            </a:r>
            <a:r>
              <a:rPr kumimoji="0" lang="en-US" b="0" i="0" u="none" strike="noStrike" kern="0" cap="none" spc="0" normalizeH="0" baseline="0" noProof="0" dirty="0" err="1">
                <a:ln>
                  <a:noFill/>
                </a:ln>
                <a:solidFill>
                  <a:srgbClr val="FFFFFF"/>
                </a:solidFill>
                <a:effectLst/>
                <a:uLnTx/>
                <a:uFillTx/>
                <a:latin typeface="Coptic1" pitchFamily="2" charset="0"/>
                <a:cs typeface="Arial" charset="0"/>
              </a:rPr>
              <a:t>voo~u</a:t>
            </a:r>
            <a:endParaRPr kumimoji="0" lang="en-CA" b="1" i="0" u="none" strike="noStrike" kern="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22631459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91148" name="Group 172"/>
          <p:cNvGraphicFramePr>
            <a:graphicFrameLocks noGrp="1"/>
          </p:cNvGraphicFramePr>
          <p:nvPr>
            <p:ph sz="half" idx="1"/>
          </p:nvPr>
        </p:nvGraphicFramePr>
        <p:xfrm>
          <a:off x="406400" y="1371600"/>
          <a:ext cx="5080000" cy="4114800"/>
        </p:xfrm>
        <a:graphic>
          <a:graphicData uri="http://schemas.openxmlformats.org/drawingml/2006/table">
            <a:tbl>
              <a:tblPr/>
              <a:tblGrid>
                <a:gridCol w="1811867">
                  <a:extLst>
                    <a:ext uri="{9D8B030D-6E8A-4147-A177-3AD203B41FA5}">
                      <a16:colId xmlns:a16="http://schemas.microsoft.com/office/drawing/2014/main" val="20000"/>
                    </a:ext>
                  </a:extLst>
                </a:gridCol>
                <a:gridCol w="2163233">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tblGrid>
              <a:tr h="4114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3600" b="0" i="0" u="none" strike="noStrike" cap="none" normalizeH="0" baseline="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3600" b="0" i="0" u="none" strike="noStrike" cap="none" normalizeH="0" baseline="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3600" b="0" i="0" u="none" strike="noStrike" cap="none" normalizeH="0" baseline="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991007" name="Rectangle 31"/>
          <p:cNvSpPr>
            <a:spLocks noChangeArrowheads="1"/>
          </p:cNvSpPr>
          <p:nvPr/>
        </p:nvSpPr>
        <p:spPr bwMode="auto">
          <a:xfrm>
            <a:off x="2844800" y="304801"/>
            <a:ext cx="9347200" cy="461665"/>
          </a:xfrm>
          <a:prstGeom prst="rect">
            <a:avLst/>
          </a:prstGeom>
          <a:noFill/>
          <a:ln w="9525">
            <a:noFill/>
            <a:miter lim="800000"/>
            <a:headEnd/>
            <a:tailEnd/>
          </a:ln>
          <a:effectLst/>
        </p:spPr>
        <p:txBody>
          <a:bodyPr>
            <a:spAutoFit/>
          </a:bodyPr>
          <a:lstStyle/>
          <a:p>
            <a:pPr algn="r" rtl="1"/>
            <a:endParaRPr lang="en-CA" sz="2400">
              <a:latin typeface="Arial" charset="0"/>
            </a:endParaRPr>
          </a:p>
        </p:txBody>
      </p:sp>
      <p:graphicFrame>
        <p:nvGraphicFramePr>
          <p:cNvPr id="9" name="Group 97">
            <a:extLst>
              <a:ext uri="{FF2B5EF4-FFF2-40B4-BE49-F238E27FC236}">
                <a16:creationId xmlns:a16="http://schemas.microsoft.com/office/drawing/2014/main" id="{226CEA96-79F7-4EA4-8A88-3FC250082ED3}"/>
              </a:ext>
            </a:extLst>
          </p:cNvPr>
          <p:cNvGraphicFramePr>
            <a:graphicFrameLocks/>
          </p:cNvGraphicFramePr>
          <p:nvPr>
            <p:extLst>
              <p:ext uri="{D42A27DB-BD31-4B8C-83A1-F6EECF244321}">
                <p14:modId xmlns:p14="http://schemas.microsoft.com/office/powerpoint/2010/main" val="3538989692"/>
              </p:ext>
            </p:extLst>
          </p:nvPr>
        </p:nvGraphicFramePr>
        <p:xfrm>
          <a:off x="0" y="446024"/>
          <a:ext cx="12191999" cy="5671312"/>
        </p:xfrm>
        <a:graphic>
          <a:graphicData uri="http://schemas.openxmlformats.org/drawingml/2006/table">
            <a:tbl>
              <a:tblPr/>
              <a:tblGrid>
                <a:gridCol w="4349345">
                  <a:extLst>
                    <a:ext uri="{9D8B030D-6E8A-4147-A177-3AD203B41FA5}">
                      <a16:colId xmlns:a16="http://schemas.microsoft.com/office/drawing/2014/main" val="980968862"/>
                    </a:ext>
                  </a:extLst>
                </a:gridCol>
                <a:gridCol w="4280169">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56713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0" i="0" u="none" strike="noStrike" cap="none" normalizeH="0" baseline="0" dirty="0" err="1">
                          <a:ln>
                            <a:noFill/>
                          </a:ln>
                          <a:solidFill>
                            <a:schemeClr val="tx1"/>
                          </a:solidFill>
                          <a:effectLst/>
                          <a:latin typeface="Coptic1" pitchFamily="2" charset="0"/>
                          <a:cs typeface="Arial" charset="0"/>
                        </a:rPr>
                        <a:t>Po#c</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a~ritou</a:t>
                      </a:r>
                      <a:r>
                        <a:rPr kumimoji="0" lang="fr-CA" sz="3600" b="0" i="0" u="none" strike="noStrike" cap="none" normalizeH="0" baseline="0" dirty="0">
                          <a:ln>
                            <a:noFill/>
                          </a:ln>
                          <a:solidFill>
                            <a:schemeClr val="tx1"/>
                          </a:solidFill>
                          <a:effectLst/>
                          <a:latin typeface="Coptic1" pitchFamily="2" charset="0"/>
                          <a:cs typeface="Arial" charset="0"/>
                        </a:rPr>
                        <a:t> t/</a:t>
                      </a:r>
                      <a:r>
                        <a:rPr kumimoji="0" lang="fr-CA" sz="3600" b="0" i="0" u="none" strike="noStrike" cap="none" normalizeH="0" baseline="0" dirty="0" err="1">
                          <a:ln>
                            <a:noFill/>
                          </a:ln>
                          <a:solidFill>
                            <a:schemeClr val="tx1"/>
                          </a:solidFill>
                          <a:effectLst/>
                          <a:latin typeface="Coptic1" pitchFamily="2" charset="0"/>
                          <a:cs typeface="Arial" charset="0"/>
                        </a:rPr>
                        <a:t>rou</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n~aprakton</a:t>
                      </a:r>
                      <a:r>
                        <a:rPr kumimoji="0" lang="fr-CA" sz="3600" b="0" i="0" u="none" strike="noStrike" cap="none" normalizeH="0" baseline="0" dirty="0">
                          <a:ln>
                            <a:noFill/>
                          </a:ln>
                          <a:solidFill>
                            <a:schemeClr val="tx1"/>
                          </a:solidFill>
                          <a:effectLst/>
                          <a:latin typeface="Coptic1" pitchFamily="2" charset="0"/>
                          <a:cs typeface="Arial" charset="0"/>
                        </a:rPr>
                        <a:t> : </a:t>
                      </a:r>
                      <a:r>
                        <a:rPr kumimoji="0" lang="fr-CA" sz="3600" b="0" i="0" u="none" strike="noStrike" cap="none" normalizeH="0" baseline="0" dirty="0" err="1">
                          <a:ln>
                            <a:noFill/>
                          </a:ln>
                          <a:solidFill>
                            <a:schemeClr val="tx1"/>
                          </a:solidFill>
                          <a:effectLst/>
                          <a:latin typeface="Coptic1" pitchFamily="2" charset="0"/>
                          <a:cs typeface="Arial" charset="0"/>
                        </a:rPr>
                        <a:t>ouoh</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jwr</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e~bol</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m~pouco</a:t>
                      </a:r>
                      <a:r>
                        <a:rPr kumimoji="0" lang="fr-CA" sz="3600" b="0" i="0" u="none" strike="noStrike" cap="none" normalizeH="0" baseline="0" dirty="0">
                          <a:ln>
                            <a:noFill/>
                          </a:ln>
                          <a:solidFill>
                            <a:schemeClr val="tx1"/>
                          </a:solidFill>
                          <a:effectLst/>
                          <a:latin typeface="Coptic1" pitchFamily="2" charset="0"/>
                          <a:cs typeface="Arial" charset="0"/>
                        </a:rPr>
                        <a:t>[ni V} v/</a:t>
                      </a:r>
                      <a:r>
                        <a:rPr kumimoji="0" lang="fr-CA" sz="3600" b="0" i="0" u="none" strike="noStrike" cap="none" normalizeH="0" baseline="0" dirty="0" err="1">
                          <a:ln>
                            <a:noFill/>
                          </a:ln>
                          <a:solidFill>
                            <a:schemeClr val="tx1"/>
                          </a:solidFill>
                          <a:effectLst/>
                          <a:latin typeface="Coptic1" pitchFamily="2" charset="0"/>
                          <a:cs typeface="Arial" charset="0"/>
                        </a:rPr>
                        <a:t>e~tafjwr</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e~bol</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m~p~co</a:t>
                      </a:r>
                      <a:r>
                        <a:rPr kumimoji="0" lang="fr-CA" sz="3600" b="0" i="0" u="none" strike="noStrike" cap="none" normalizeH="0" baseline="0" dirty="0">
                          <a:ln>
                            <a:noFill/>
                          </a:ln>
                          <a:solidFill>
                            <a:schemeClr val="tx1"/>
                          </a:solidFill>
                          <a:effectLst/>
                          <a:latin typeface="Coptic1" pitchFamily="2" charset="0"/>
                          <a:cs typeface="Arial" charset="0"/>
                        </a:rPr>
                        <a:t>[ni </a:t>
                      </a:r>
                      <a:r>
                        <a:rPr kumimoji="0" lang="fr-CA" sz="3600" b="0" i="0" u="none" strike="noStrike" cap="none" normalizeH="0" baseline="0" dirty="0" err="1">
                          <a:ln>
                            <a:noFill/>
                          </a:ln>
                          <a:solidFill>
                            <a:schemeClr val="tx1"/>
                          </a:solidFill>
                          <a:effectLst/>
                          <a:latin typeface="Coptic1" pitchFamily="2" charset="0"/>
                          <a:cs typeface="Arial" charset="0"/>
                        </a:rPr>
                        <a:t>n~A,itovel</a:t>
                      </a:r>
                      <a:r>
                        <a:rPr kumimoji="0" lang="fr-CA" sz="36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err="1">
                          <a:ln>
                            <a:noFill/>
                          </a:ln>
                          <a:solidFill>
                            <a:srgbClr val="FF9900"/>
                          </a:solidFill>
                          <a:effectLst/>
                          <a:latin typeface="Coptic1" pitchFamily="2" charset="0"/>
                          <a:cs typeface="Arial" charset="0"/>
                        </a:rPr>
                        <a:t>Pilaoc</a:t>
                      </a:r>
                      <a:r>
                        <a:rPr kumimoji="0" lang="fr-CA"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err="1">
                          <a:ln>
                            <a:noFill/>
                          </a:ln>
                          <a:solidFill>
                            <a:schemeClr val="tx1"/>
                          </a:solidFill>
                          <a:effectLst/>
                          <a:latin typeface="Coptic1" pitchFamily="2" charset="0"/>
                          <a:cs typeface="Arial" charset="0"/>
                        </a:rPr>
                        <a:t>A~m</a:t>
                      </a:r>
                      <a:r>
                        <a:rPr kumimoji="0" lang="fr-FR" sz="3700" b="0" i="0" u="none" strike="noStrike" cap="none" normalizeH="0" baseline="0" dirty="0">
                          <a:ln>
                            <a:noFill/>
                          </a:ln>
                          <a:solidFill>
                            <a:schemeClr val="tx1"/>
                          </a:solidFill>
                          <a:effectLst/>
                          <a:latin typeface="Coptic1" pitchFamily="2" charset="0"/>
                          <a:cs typeface="Arial" charset="0"/>
                        </a:rPr>
                        <a:t>/n </a:t>
                      </a:r>
                      <a:r>
                        <a:rPr kumimoji="0" lang="fr-FR" sz="3700" b="0" i="0" u="none" strike="noStrike" cap="none" normalizeH="0" baseline="0" dirty="0" err="1">
                          <a:ln>
                            <a:noFill/>
                          </a:ln>
                          <a:solidFill>
                            <a:schemeClr val="tx1"/>
                          </a:solidFill>
                          <a:effectLst/>
                          <a:latin typeface="Coptic1" pitchFamily="2" charset="0"/>
                          <a:cs typeface="Arial" charset="0"/>
                        </a:rPr>
                        <a:t>Kurie</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e~le</a:t>
                      </a:r>
                      <a:r>
                        <a:rPr kumimoji="0" lang="fr-FR" sz="3700" b="0" i="0" u="none" strike="noStrike" cap="none" normalizeH="0" baseline="0" dirty="0">
                          <a:ln>
                            <a:noFill/>
                          </a:ln>
                          <a:solidFill>
                            <a:schemeClr val="tx1"/>
                          </a:solidFill>
                          <a:effectLst/>
                          <a:latin typeface="Coptic1" pitchFamily="2" charset="0"/>
                          <a:cs typeface="Arial" charset="0"/>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Arial" charset="0"/>
                          <a:cs typeface="Arial" charset="0"/>
                        </a:rPr>
                        <a:t>Anéantis-les Seigneur et déjoue leur conseil comme tu as déjoué le conseil d’</a:t>
                      </a:r>
                      <a:r>
                        <a:rPr kumimoji="0" lang="fr-FR" sz="3600" b="0" i="0" u="none" strike="noStrike" cap="none" normalizeH="0" baseline="0" dirty="0" err="1">
                          <a:ln>
                            <a:noFill/>
                          </a:ln>
                          <a:solidFill>
                            <a:schemeClr val="tx1"/>
                          </a:solidFill>
                          <a:effectLst/>
                          <a:latin typeface="Arial" charset="0"/>
                          <a:cs typeface="Arial" charset="0"/>
                        </a:rPr>
                        <a:t>Akhitophel</a:t>
                      </a:r>
                      <a:r>
                        <a:rPr kumimoji="0" lang="fr-FR" sz="3600" b="0" i="0" u="none" strike="noStrike" cap="none" normalizeH="0" baseline="0" dirty="0">
                          <a:ln>
                            <a:noFill/>
                          </a:ln>
                          <a:solidFill>
                            <a:schemeClr val="tx1"/>
                          </a:solidFill>
                          <a:effectLst/>
                          <a:latin typeface="Arial"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peuple :</a:t>
                      </a:r>
                      <a:endParaRPr kumimoji="0" lang="ar-EG" sz="27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Amen, 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يا رب أجعلهم كلهم كلا شيء وبدد مشورتهم يا الله الذي بدد مشورة </a:t>
                      </a:r>
                      <a:r>
                        <a:rPr kumimoji="0" lang="ar-EG" sz="4300" b="0" i="0" u="none" strike="noStrike" cap="none" normalizeH="0" baseline="0" dirty="0" err="1">
                          <a:ln>
                            <a:noFill/>
                          </a:ln>
                          <a:solidFill>
                            <a:schemeClr val="tx1"/>
                          </a:solidFill>
                          <a:effectLst/>
                          <a:latin typeface="Arial" charset="0"/>
                          <a:cs typeface="Arial" charset="0"/>
                        </a:rPr>
                        <a:t>أخيتوفل</a:t>
                      </a:r>
                      <a:r>
                        <a:rPr kumimoji="0" lang="fr-FR" sz="4300" b="0" i="0" u="none" strike="noStrike" cap="none" normalizeH="0" baseline="0" dirty="0">
                          <a:ln>
                            <a:noFill/>
                          </a:ln>
                          <a:solidFill>
                            <a:schemeClr val="tx1"/>
                          </a:solidFill>
                          <a:effectLst/>
                          <a:latin typeface="Arial" charset="0"/>
                          <a:cs typeface="Arial" charset="0"/>
                        </a:rPr>
                        <a:t>.</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امين يا ربُ ارحم</a:t>
                      </a:r>
                      <a:r>
                        <a:rPr kumimoji="0" lang="fr-FR" sz="4300" b="0" i="0" u="none" strike="noStrike" cap="none" normalizeH="0" baseline="0" dirty="0">
                          <a:ln>
                            <a:noFill/>
                          </a:ln>
                          <a:solidFill>
                            <a:schemeClr val="tx1"/>
                          </a:solidFill>
                          <a:effectLst/>
                          <a:latin typeface="Arial" charset="0"/>
                          <a:cs typeface="Arial" charset="0"/>
                        </a:rPr>
                        <a:t>.</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549109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8">
            <a:extLst>
              <a:ext uri="{FF2B5EF4-FFF2-40B4-BE49-F238E27FC236}">
                <a16:creationId xmlns:a16="http://schemas.microsoft.com/office/drawing/2014/main" id="{723F0F8B-466D-4A5F-B478-3F33EDF3EA47}"/>
              </a:ext>
            </a:extLst>
          </p:cNvPr>
          <p:cNvGraphicFramePr>
            <a:graphicFrameLocks/>
          </p:cNvGraphicFramePr>
          <p:nvPr>
            <p:extLst>
              <p:ext uri="{D42A27DB-BD31-4B8C-83A1-F6EECF244321}">
                <p14:modId xmlns:p14="http://schemas.microsoft.com/office/powerpoint/2010/main" val="1715713082"/>
              </p:ext>
            </p:extLst>
          </p:nvPr>
        </p:nvGraphicFramePr>
        <p:xfrm>
          <a:off x="1" y="0"/>
          <a:ext cx="12192002" cy="6580632"/>
        </p:xfrm>
        <a:graphic>
          <a:graphicData uri="http://schemas.openxmlformats.org/drawingml/2006/table">
            <a:tbl>
              <a:tblPr/>
              <a:tblGrid>
                <a:gridCol w="4306111">
                  <a:extLst>
                    <a:ext uri="{9D8B030D-6E8A-4147-A177-3AD203B41FA5}">
                      <a16:colId xmlns:a16="http://schemas.microsoft.com/office/drawing/2014/main" val="3677694730"/>
                    </a:ext>
                  </a:extLst>
                </a:gridCol>
                <a:gridCol w="4323404">
                  <a:extLst>
                    <a:ext uri="{9D8B030D-6E8A-4147-A177-3AD203B41FA5}">
                      <a16:colId xmlns:a16="http://schemas.microsoft.com/office/drawing/2014/main" val="20000"/>
                    </a:ext>
                  </a:extLst>
                </a:gridCol>
                <a:gridCol w="3562487">
                  <a:extLst>
                    <a:ext uri="{9D8B030D-6E8A-4147-A177-3AD203B41FA5}">
                      <a16:colId xmlns:a16="http://schemas.microsoft.com/office/drawing/2014/main" val="20001"/>
                    </a:ext>
                  </a:extLst>
                </a:gridCol>
              </a:tblGrid>
              <a:tr h="652881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Piou</a:t>
                      </a:r>
                      <a:r>
                        <a:rPr kumimoji="0" lang="en-US" sz="32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err="1">
                          <a:ln>
                            <a:noFill/>
                          </a:ln>
                          <a:solidFill>
                            <a:schemeClr val="tx1"/>
                          </a:solidFill>
                          <a:effectLst/>
                          <a:latin typeface="Coptic1" pitchFamily="2" charset="0"/>
                          <a:cs typeface="Arial" charset="0"/>
                        </a:rPr>
                        <a:t>Twnk</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Po#c</a:t>
                      </a:r>
                      <a:r>
                        <a:rPr kumimoji="0" lang="en-US" sz="3100" b="0" i="0" u="none" strike="noStrike" cap="none" normalizeH="0" baseline="0" dirty="0">
                          <a:ln>
                            <a:noFill/>
                          </a:ln>
                          <a:solidFill>
                            <a:schemeClr val="tx1"/>
                          </a:solidFill>
                          <a:effectLst/>
                          <a:latin typeface="Coptic1" pitchFamily="2" charset="0"/>
                          <a:cs typeface="Arial" charset="0"/>
                        </a:rPr>
                        <a:t>#” V} : </a:t>
                      </a:r>
                      <a:r>
                        <a:rPr kumimoji="0" lang="en-US" sz="3100" b="0" i="0" u="none" strike="noStrike" cap="none" normalizeH="0" baseline="0" dirty="0" err="1">
                          <a:ln>
                            <a:noFill/>
                          </a:ln>
                          <a:solidFill>
                            <a:schemeClr val="tx1"/>
                          </a:solidFill>
                          <a:effectLst/>
                          <a:latin typeface="Coptic1" pitchFamily="2" charset="0"/>
                          <a:cs typeface="Arial" charset="0"/>
                        </a:rPr>
                        <a:t>maroujwr</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e~bol</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n~je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nekjaji</a:t>
                      </a:r>
                      <a:r>
                        <a:rPr kumimoji="0" lang="en-US" sz="3100" b="0" i="0" u="none" strike="noStrike" cap="none" normalizeH="0" baseline="0" dirty="0">
                          <a:ln>
                            <a:noFill/>
                          </a:ln>
                          <a:solidFill>
                            <a:schemeClr val="tx1"/>
                          </a:solidFill>
                          <a:effectLst/>
                          <a:latin typeface="Coptic1" pitchFamily="2" charset="0"/>
                          <a:cs typeface="Arial" charset="0"/>
                        </a:rPr>
                        <a:t> t/</a:t>
                      </a:r>
                      <a:r>
                        <a:rPr kumimoji="0" lang="en-US" sz="3100" b="0" i="0" u="none" strike="noStrike" cap="none" normalizeH="0" baseline="0" dirty="0" err="1">
                          <a:ln>
                            <a:noFill/>
                          </a:ln>
                          <a:solidFill>
                            <a:schemeClr val="tx1"/>
                          </a:solidFill>
                          <a:effectLst/>
                          <a:latin typeface="Coptic1" pitchFamily="2" charset="0"/>
                          <a:cs typeface="Arial" charset="0"/>
                        </a:rPr>
                        <a:t>rou</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marouvwt</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e~bol</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qat~h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m~pekho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n~je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niben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eymoc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m~PekRan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e#y#u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Peklaoc</a:t>
                      </a:r>
                      <a:r>
                        <a:rPr kumimoji="0" lang="en-US" sz="3100" b="0" i="0" u="none" strike="noStrike" cap="none" normalizeH="0" baseline="0" dirty="0">
                          <a:ln>
                            <a:noFill/>
                          </a:ln>
                          <a:solidFill>
                            <a:schemeClr val="tx1"/>
                          </a:solidFill>
                          <a:effectLst/>
                          <a:latin typeface="Coptic1" pitchFamily="2" charset="0"/>
                          <a:cs typeface="Arial" charset="0"/>
                        </a:rPr>
                        <a:t> de </a:t>
                      </a:r>
                      <a:r>
                        <a:rPr kumimoji="0" lang="en-US" sz="3100" b="0" i="0" u="none" strike="noStrike" cap="none" normalizeH="0" baseline="0" dirty="0" err="1">
                          <a:ln>
                            <a:noFill/>
                          </a:ln>
                          <a:solidFill>
                            <a:schemeClr val="tx1"/>
                          </a:solidFill>
                          <a:effectLst/>
                          <a:latin typeface="Coptic1" pitchFamily="2" charset="0"/>
                          <a:cs typeface="Arial" charset="0"/>
                        </a:rPr>
                        <a:t>marefswpi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pic~mou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e~hananso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n~so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hany~ba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n~y~ba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eui~ri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m~pekouws</a:t>
                      </a:r>
                      <a:r>
                        <a:rPr kumimoji="0" lang="en-US" sz="31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prêtre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3200" kern="1200" dirty="0">
                          <a:solidFill>
                            <a:schemeClr val="tx1"/>
                          </a:solidFill>
                          <a:effectLst/>
                          <a:latin typeface="Arial" panose="020B0604020202020204" pitchFamily="34" charset="0"/>
                          <a:ea typeface="+mn-ea"/>
                          <a:cs typeface="+mn-cs"/>
                        </a:rPr>
                        <a:t>Lève-toi Seigneur Dieu. Que tous Tes ennemis soient dispersés. Que fuient devant Toi tous ceux qui haïssent Ton Saint Nom. Par Ta bénédiction multiplie Ton peuple par milliers et par dizaines de milliers qui agissent selon Ta Volonté.</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الكاهن :</a:t>
                      </a:r>
                      <a:endParaRPr kumimoji="0" lang="fr-CA" sz="2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900" b="0" i="0" u="none" strike="noStrike" cap="none" normalizeH="0" baseline="0" dirty="0">
                          <a:ln>
                            <a:noFill/>
                          </a:ln>
                          <a:solidFill>
                            <a:schemeClr val="tx1"/>
                          </a:solidFill>
                          <a:effectLst/>
                          <a:latin typeface="Arial" charset="0"/>
                          <a:cs typeface="Arial" pitchFamily="34" charset="0"/>
                        </a:rPr>
                        <a:t>قم أيها الرب الإله وليتفرق جميع أعدائك وليهرب من قدام وجهك كل مبغضي اسمك القدوس وأما شعبك فليكن بالبركة ألوف </a:t>
                      </a:r>
                      <a:r>
                        <a:rPr kumimoji="0" lang="ar-SA" sz="3900" b="0" i="0" u="none" strike="noStrike" cap="none" normalizeH="0" baseline="0" dirty="0" err="1">
                          <a:ln>
                            <a:noFill/>
                          </a:ln>
                          <a:solidFill>
                            <a:schemeClr val="tx1"/>
                          </a:solidFill>
                          <a:effectLst/>
                          <a:latin typeface="Arial" charset="0"/>
                          <a:cs typeface="Arial" pitchFamily="34" charset="0"/>
                        </a:rPr>
                        <a:t>ألوف</a:t>
                      </a:r>
                      <a:r>
                        <a:rPr kumimoji="0" lang="ar-SA" sz="3900" b="0" i="0" u="none" strike="noStrike" cap="none" normalizeH="0" baseline="0" dirty="0">
                          <a:ln>
                            <a:noFill/>
                          </a:ln>
                          <a:solidFill>
                            <a:schemeClr val="tx1"/>
                          </a:solidFill>
                          <a:effectLst/>
                          <a:latin typeface="Arial" charset="0"/>
                          <a:cs typeface="Arial" pitchFamily="34" charset="0"/>
                        </a:rPr>
                        <a:t> وربوات ربوات يصنعون إرادتك</a:t>
                      </a:r>
                      <a:r>
                        <a:rPr kumimoji="0" lang="fr-FR" sz="3900" b="0" i="0" u="none" strike="noStrike" cap="none" normalizeH="0" baseline="0" dirty="0">
                          <a:ln>
                            <a:noFill/>
                          </a:ln>
                          <a:solidFill>
                            <a:schemeClr val="tx1"/>
                          </a:solidFill>
                          <a:effectLst/>
                          <a:latin typeface="Arial" charset="0"/>
                          <a:cs typeface="Arial" pitchFamily="34" charset="0"/>
                        </a:rPr>
                        <a:t>.</a:t>
                      </a:r>
                      <a:endParaRPr kumimoji="0" lang="en-CA" sz="39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25974626"/>
      </p:ext>
    </p:extLst>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1">
            <a:extLst>
              <a:ext uri="{FF2B5EF4-FFF2-40B4-BE49-F238E27FC236}">
                <a16:creationId xmlns:a16="http://schemas.microsoft.com/office/drawing/2014/main" id="{4CC50715-4E13-96A8-D578-6B06F21931C7}"/>
              </a:ext>
            </a:extLst>
          </p:cNvPr>
          <p:cNvGraphicFramePr>
            <a:graphicFrameLocks/>
          </p:cNvGraphicFramePr>
          <p:nvPr>
            <p:extLst>
              <p:ext uri="{D42A27DB-BD31-4B8C-83A1-F6EECF244321}">
                <p14:modId xmlns:p14="http://schemas.microsoft.com/office/powerpoint/2010/main" val="3409287173"/>
              </p:ext>
            </p:extLst>
          </p:nvPr>
        </p:nvGraphicFramePr>
        <p:xfrm>
          <a:off x="0" y="304800"/>
          <a:ext cx="12192001" cy="5114544"/>
        </p:xfrm>
        <a:graphic>
          <a:graphicData uri="http://schemas.openxmlformats.org/drawingml/2006/table">
            <a:tbl>
              <a:tblPr/>
              <a:tblGrid>
                <a:gridCol w="4305300">
                  <a:extLst>
                    <a:ext uri="{9D8B030D-6E8A-4147-A177-3AD203B41FA5}">
                      <a16:colId xmlns:a16="http://schemas.microsoft.com/office/drawing/2014/main" val="20000"/>
                    </a:ext>
                  </a:extLst>
                </a:gridCol>
                <a:gridCol w="4073458">
                  <a:extLst>
                    <a:ext uri="{9D8B030D-6E8A-4147-A177-3AD203B41FA5}">
                      <a16:colId xmlns:a16="http://schemas.microsoft.com/office/drawing/2014/main" val="20001"/>
                    </a:ext>
                  </a:extLst>
                </a:gridCol>
                <a:gridCol w="3813243">
                  <a:extLst>
                    <a:ext uri="{9D8B030D-6E8A-4147-A177-3AD203B41FA5}">
                      <a16:colId xmlns:a16="http://schemas.microsoft.com/office/drawing/2014/main" val="20002"/>
                    </a:ext>
                  </a:extLst>
                </a:gridCol>
              </a:tblGrid>
              <a:tr h="511454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Times New Roman" pitchFamily="18" charset="0"/>
                        </a:rPr>
                        <a:t>Pidia~kwn</a:t>
                      </a:r>
                      <a:r>
                        <a:rPr kumimoji="0" lang="en-US" sz="3200" b="0" i="0" u="sng" strike="noStrike" cap="none" normalizeH="0" baseline="0" dirty="0">
                          <a:ln>
                            <a:noFill/>
                          </a:ln>
                          <a:solidFill>
                            <a:srgbClr val="FF9900"/>
                          </a:solidFill>
                          <a:effectLst/>
                          <a:latin typeface="Coptic1" pitchFamily="2" charset="0"/>
                          <a:cs typeface="Times New Roman" pitchFamily="18" charset="0"/>
                        </a:rPr>
                        <a:t> :</a:t>
                      </a:r>
                      <a:r>
                        <a:rPr kumimoji="0" lang="en-US" sz="3200" b="0" i="0" u="none" strike="noStrike" cap="none" normalizeH="0" baseline="0" dirty="0">
                          <a:ln>
                            <a:noFill/>
                          </a:ln>
                          <a:solidFill>
                            <a:srgbClr val="FF9933"/>
                          </a:solidFill>
                          <a:effectLst/>
                          <a:latin typeface="Arial" charset="0"/>
                          <a:cs typeface="Times New Roman"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Times New Roman" pitchFamily="18" charset="0"/>
                        </a:rPr>
                        <a:t>En </a:t>
                      </a:r>
                      <a:r>
                        <a:rPr kumimoji="0" lang="en-US" sz="4300" b="0" i="0" u="none" strike="noStrike" cap="none" normalizeH="0" baseline="0" dirty="0" err="1">
                          <a:ln>
                            <a:noFill/>
                          </a:ln>
                          <a:solidFill>
                            <a:schemeClr val="tx1"/>
                          </a:solidFill>
                          <a:effectLst/>
                          <a:latin typeface="Coptic1" pitchFamily="2" charset="0"/>
                          <a:cs typeface="Times New Roman" pitchFamily="18" charset="0"/>
                        </a:rPr>
                        <a:t>covia</a:t>
                      </a:r>
                      <a:r>
                        <a:rPr kumimoji="0" lang="en-US" sz="4300" b="0" i="0" u="none" strike="noStrike" cap="none" normalizeH="0" baseline="0" dirty="0">
                          <a:ln>
                            <a:noFill/>
                          </a:ln>
                          <a:solidFill>
                            <a:schemeClr val="tx1"/>
                          </a:solidFill>
                          <a:effectLst/>
                          <a:latin typeface="Coptic1" pitchFamily="2" charset="0"/>
                          <a:cs typeface="Times New Roman" pitchFamily="18" charset="0"/>
                        </a:rPr>
                        <a:t>~ </a:t>
                      </a:r>
                      <a:r>
                        <a:rPr kumimoji="0" lang="en-US" sz="4300" b="0" i="0" u="none" strike="noStrike" cap="none" normalizeH="0" baseline="0" dirty="0" err="1">
                          <a:ln>
                            <a:noFill/>
                          </a:ln>
                          <a:solidFill>
                            <a:schemeClr val="tx1"/>
                          </a:solidFill>
                          <a:effectLst/>
                          <a:latin typeface="Coptic1" pitchFamily="2" charset="0"/>
                          <a:cs typeface="Times New Roman" pitchFamily="18" charset="0"/>
                        </a:rPr>
                        <a:t>Yeou</a:t>
                      </a:r>
                      <a:r>
                        <a:rPr kumimoji="0" lang="en-US" sz="4300" b="0" i="0" u="none" strike="noStrike" cap="none" normalizeH="0" baseline="0" dirty="0">
                          <a:ln>
                            <a:noFill/>
                          </a:ln>
                          <a:solidFill>
                            <a:schemeClr val="tx1"/>
                          </a:solidFill>
                          <a:effectLst/>
                          <a:latin typeface="Coptic1" pitchFamily="2" charset="0"/>
                          <a:cs typeface="Times New Roman" pitchFamily="18" charset="0"/>
                        </a:rPr>
                        <a:t> </a:t>
                      </a:r>
                      <a:r>
                        <a:rPr kumimoji="0" lang="en-US" sz="4300" b="0" i="0" u="none" strike="noStrike" cap="none" normalizeH="0" baseline="0" dirty="0" err="1">
                          <a:ln>
                            <a:noFill/>
                          </a:ln>
                          <a:solidFill>
                            <a:schemeClr val="tx1"/>
                          </a:solidFill>
                          <a:effectLst/>
                          <a:latin typeface="Coptic1" pitchFamily="2" charset="0"/>
                          <a:cs typeface="Times New Roman" pitchFamily="18" charset="0"/>
                        </a:rPr>
                        <a:t>p~roc,wmen</a:t>
                      </a:r>
                      <a:r>
                        <a:rPr kumimoji="0" lang="en-US" sz="4300" b="0" i="0" u="none" strike="noStrike" cap="none" normalizeH="0" baseline="0" dirty="0">
                          <a:ln>
                            <a:noFill/>
                          </a:ln>
                          <a:solidFill>
                            <a:schemeClr val="tx1"/>
                          </a:solidFill>
                          <a:effectLst/>
                          <a:latin typeface="Coptic1" pitchFamily="2" charset="0"/>
                          <a:cs typeface="Times New Roman" pitchFamily="18" charset="0"/>
                        </a:rPr>
                        <a:t> : </a:t>
                      </a:r>
                      <a:r>
                        <a:rPr kumimoji="0" lang="en-US" sz="4300" b="0" i="0" u="none" strike="noStrike" cap="none" normalizeH="0" baseline="0" dirty="0" err="1">
                          <a:ln>
                            <a:noFill/>
                          </a:ln>
                          <a:solidFill>
                            <a:schemeClr val="tx1"/>
                          </a:solidFill>
                          <a:effectLst/>
                          <a:latin typeface="Coptic1" pitchFamily="2" charset="0"/>
                          <a:cs typeface="Times New Roman" pitchFamily="18" charset="0"/>
                        </a:rPr>
                        <a:t>Kurie</a:t>
                      </a:r>
                      <a:r>
                        <a:rPr kumimoji="0" lang="en-US" sz="4300" b="0" i="0" u="none" strike="noStrike" cap="none" normalizeH="0" baseline="0" dirty="0">
                          <a:ln>
                            <a:noFill/>
                          </a:ln>
                          <a:solidFill>
                            <a:schemeClr val="tx1"/>
                          </a:solidFill>
                          <a:effectLst/>
                          <a:latin typeface="Coptic1" pitchFamily="2" charset="0"/>
                          <a:cs typeface="Times New Roman" pitchFamily="18" charset="0"/>
                        </a:rPr>
                        <a:t>~ </a:t>
                      </a:r>
                      <a:r>
                        <a:rPr kumimoji="0" lang="en-US" sz="4300" b="0" i="0" u="none" strike="noStrike" cap="none" normalizeH="0" baseline="0" dirty="0" err="1">
                          <a:ln>
                            <a:noFill/>
                          </a:ln>
                          <a:solidFill>
                            <a:schemeClr val="tx1"/>
                          </a:solidFill>
                          <a:effectLst/>
                          <a:latin typeface="Coptic1" pitchFamily="2" charset="0"/>
                          <a:cs typeface="Times New Roman" pitchFamily="18" charset="0"/>
                        </a:rPr>
                        <a:t>e~le</a:t>
                      </a:r>
                      <a:r>
                        <a:rPr kumimoji="0" lang="en-US" sz="4300" b="0" i="0" u="none" strike="noStrike" cap="none" normalizeH="0" baseline="0" dirty="0">
                          <a:ln>
                            <a:noFill/>
                          </a:ln>
                          <a:solidFill>
                            <a:schemeClr val="tx1"/>
                          </a:solidFill>
                          <a:effectLst/>
                          <a:latin typeface="Coptic1" pitchFamily="2" charset="0"/>
                          <a:cs typeface="Times New Roman" pitchFamily="18" charset="0"/>
                        </a:rPr>
                        <a:t>/~con: </a:t>
                      </a:r>
                      <a:r>
                        <a:rPr kumimoji="0" lang="en-US" sz="4300" b="0" i="0" u="none" strike="noStrike" cap="none" normalizeH="0" baseline="0" dirty="0" err="1">
                          <a:ln>
                            <a:noFill/>
                          </a:ln>
                          <a:solidFill>
                            <a:schemeClr val="tx1"/>
                          </a:solidFill>
                          <a:effectLst/>
                          <a:latin typeface="Coptic1" pitchFamily="2" charset="0"/>
                          <a:cs typeface="Times New Roman" pitchFamily="18" charset="0"/>
                        </a:rPr>
                        <a:t>Kurie</a:t>
                      </a:r>
                      <a:r>
                        <a:rPr kumimoji="0" lang="en-US" sz="4300" b="0" i="0" u="none" strike="noStrike" cap="none" normalizeH="0" baseline="0" dirty="0">
                          <a:ln>
                            <a:noFill/>
                          </a:ln>
                          <a:solidFill>
                            <a:schemeClr val="tx1"/>
                          </a:solidFill>
                          <a:effectLst/>
                          <a:latin typeface="Coptic1" pitchFamily="2" charset="0"/>
                          <a:cs typeface="Times New Roman" pitchFamily="18" charset="0"/>
                        </a:rPr>
                        <a:t>~ </a:t>
                      </a:r>
                      <a:r>
                        <a:rPr kumimoji="0" lang="en-US" sz="4300" b="0" i="0" u="none" strike="noStrike" cap="none" normalizeH="0" baseline="0" dirty="0" err="1">
                          <a:ln>
                            <a:noFill/>
                          </a:ln>
                          <a:solidFill>
                            <a:schemeClr val="tx1"/>
                          </a:solidFill>
                          <a:effectLst/>
                          <a:latin typeface="Coptic1" pitchFamily="2" charset="0"/>
                          <a:cs typeface="Times New Roman" pitchFamily="18" charset="0"/>
                        </a:rPr>
                        <a:t>e~le</a:t>
                      </a:r>
                      <a:r>
                        <a:rPr kumimoji="0" lang="en-US" sz="4300" b="0" i="0" u="none" strike="noStrike" cap="none" normalizeH="0" baseline="0" dirty="0">
                          <a:ln>
                            <a:noFill/>
                          </a:ln>
                          <a:solidFill>
                            <a:schemeClr val="tx1"/>
                          </a:solidFill>
                          <a:effectLst/>
                          <a:latin typeface="Coptic1" pitchFamily="2" charset="0"/>
                          <a:cs typeface="Times New Roman" pitchFamily="18" charset="0"/>
                        </a:rPr>
                        <a:t>/~con: </a:t>
                      </a:r>
                      <a:r>
                        <a:rPr kumimoji="0" lang="en-US" sz="4300" b="0" i="0" u="none" strike="noStrike" cap="none" normalizeH="0" baseline="0" dirty="0" err="1">
                          <a:ln>
                            <a:noFill/>
                          </a:ln>
                          <a:solidFill>
                            <a:schemeClr val="tx1"/>
                          </a:solidFill>
                          <a:effectLst/>
                          <a:latin typeface="Coptic1" pitchFamily="2" charset="0"/>
                          <a:cs typeface="Times New Roman" pitchFamily="18" charset="0"/>
                        </a:rPr>
                        <a:t>qen</a:t>
                      </a:r>
                      <a:r>
                        <a:rPr kumimoji="0" lang="en-US" sz="4300" b="0" i="0" u="none" strike="noStrike" cap="none" normalizeH="0" baseline="0" dirty="0">
                          <a:ln>
                            <a:noFill/>
                          </a:ln>
                          <a:solidFill>
                            <a:schemeClr val="tx1"/>
                          </a:solidFill>
                          <a:effectLst/>
                          <a:latin typeface="Coptic1" pitchFamily="2" charset="0"/>
                          <a:cs typeface="Times New Roman" pitchFamily="18" charset="0"/>
                        </a:rPr>
                        <a:t> </a:t>
                      </a:r>
                      <a:r>
                        <a:rPr kumimoji="0" lang="en-US" sz="4300" b="0" i="0" u="none" strike="noStrike" cap="none" normalizeH="0" baseline="0" dirty="0" err="1">
                          <a:ln>
                            <a:noFill/>
                          </a:ln>
                          <a:solidFill>
                            <a:schemeClr val="tx1"/>
                          </a:solidFill>
                          <a:effectLst/>
                          <a:latin typeface="Coptic1" pitchFamily="2" charset="0"/>
                          <a:cs typeface="Times New Roman" pitchFamily="18" charset="0"/>
                        </a:rPr>
                        <a:t>oumeym</a:t>
                      </a:r>
                      <a:r>
                        <a:rPr kumimoji="0" lang="en-US" sz="4300" b="0" i="0" u="none" strike="noStrike" cap="none" normalizeH="0" baseline="0" dirty="0">
                          <a:ln>
                            <a:noFill/>
                          </a:ln>
                          <a:solidFill>
                            <a:schemeClr val="tx1"/>
                          </a:solidFill>
                          <a:effectLst/>
                          <a:latin typeface="Coptic1" pitchFamily="2" charset="0"/>
                          <a:cs typeface="Times New Roman" pitchFamily="18" charset="0"/>
                        </a:rPr>
                        <a:t>/</a:t>
                      </a:r>
                      <a:r>
                        <a:rPr kumimoji="0" lang="en-US" sz="4300" b="0" i="0" u="none" strike="noStrike" cap="none" normalizeH="0" baseline="0" dirty="0" err="1">
                          <a:ln>
                            <a:noFill/>
                          </a:ln>
                          <a:solidFill>
                            <a:schemeClr val="tx1"/>
                          </a:solidFill>
                          <a:effectLst/>
                          <a:latin typeface="Coptic1" pitchFamily="2" charset="0"/>
                          <a:cs typeface="Times New Roman" pitchFamily="18" charset="0"/>
                        </a:rPr>
                        <a:t>i</a:t>
                      </a:r>
                      <a:r>
                        <a:rPr kumimoji="0" lang="en-US" sz="4300" b="0" i="0" u="none" strike="noStrike" cap="none" normalizeH="0" baseline="0" dirty="0">
                          <a:ln>
                            <a:noFill/>
                          </a:ln>
                          <a:solidFill>
                            <a:schemeClr val="tx1"/>
                          </a:solidFill>
                          <a:effectLst/>
                          <a:latin typeface="Coptic1" pitchFamily="2" charset="0"/>
                          <a:cs typeface="Times New Roman" pitchFamily="18"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diacre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Avec la sagesse de Dieu, soyons attentifs, pitié Seigneur pitié Seigneur. En vérité…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Arial" charset="0"/>
                        </a:rPr>
                        <a:t>الشماس :</a:t>
                      </a:r>
                      <a:endParaRPr kumimoji="0" lang="ar-EG" sz="2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انصتوا بحكمة الله يا ربُ ارحم.</a:t>
                      </a:r>
                      <a:r>
                        <a:rPr kumimoji="0" lang="fr-FR"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pitchFamily="34" charset="0"/>
                        </a:rPr>
                        <a:t>يا ربُ ارحم.</a:t>
                      </a:r>
                      <a:r>
                        <a:rPr kumimoji="0" lang="fr-FR"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pitchFamily="34" charset="0"/>
                        </a:rPr>
                        <a:t>بالحقيقة</a:t>
                      </a:r>
                      <a:r>
                        <a:rPr kumimoji="0" lang="fr-FR" sz="4300" b="0" i="0" u="none" strike="noStrike" cap="none" normalizeH="0" baseline="0" dirty="0">
                          <a:ln>
                            <a:noFill/>
                          </a:ln>
                          <a:solidFill>
                            <a:schemeClr val="tx1"/>
                          </a:solidFill>
                          <a:effectLst/>
                          <a:latin typeface="Arial" charset="0"/>
                          <a:cs typeface="Arial" pitchFamily="34" charset="0"/>
                        </a:rPr>
                        <a:t>…</a:t>
                      </a:r>
                      <a:endParaRPr kumimoji="0" lang="en-US"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24556427"/>
      </p:ext>
    </p:extLst>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4">
            <a:extLst>
              <a:ext uri="{FF2B5EF4-FFF2-40B4-BE49-F238E27FC236}">
                <a16:creationId xmlns:a16="http://schemas.microsoft.com/office/drawing/2014/main" id="{D9D67883-858B-2AF5-F5A1-E3A4F54575F2}"/>
              </a:ext>
            </a:extLst>
          </p:cNvPr>
          <p:cNvGraphicFramePr>
            <a:graphicFrameLocks noGrp="1"/>
          </p:cNvGraphicFramePr>
          <p:nvPr/>
        </p:nvGraphicFramePr>
        <p:xfrm>
          <a:off x="0" y="889000"/>
          <a:ext cx="12192000" cy="5731256"/>
        </p:xfrm>
        <a:graphic>
          <a:graphicData uri="http://schemas.openxmlformats.org/drawingml/2006/table">
            <a:tbl>
              <a:tblPr/>
              <a:tblGrid>
                <a:gridCol w="7096835">
                  <a:extLst>
                    <a:ext uri="{9D8B030D-6E8A-4147-A177-3AD203B41FA5}">
                      <a16:colId xmlns:a16="http://schemas.microsoft.com/office/drawing/2014/main" val="20000"/>
                    </a:ext>
                  </a:extLst>
                </a:gridCol>
                <a:gridCol w="5095165">
                  <a:extLst>
                    <a:ext uri="{9D8B030D-6E8A-4147-A177-3AD203B41FA5}">
                      <a16:colId xmlns:a16="http://schemas.microsoft.com/office/drawing/2014/main" val="20001"/>
                    </a:ext>
                  </a:extLst>
                </a:gridCol>
              </a:tblGrid>
              <a:tr h="573125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a:ln>
                            <a:noFill/>
                          </a:ln>
                          <a:solidFill>
                            <a:schemeClr val="tx1"/>
                          </a:solidFill>
                          <a:effectLst/>
                          <a:latin typeface="Arial" charset="0"/>
                          <a:cs typeface="Arial" charset="0"/>
                        </a:rPr>
                        <a:t>En vérité je crois en Un seul Dieu, le Père Tout Puissant Créateur du ciel et de la terre, de toutes les choses visibles et invisibles.</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a:ln>
                            <a:noFill/>
                          </a:ln>
                          <a:solidFill>
                            <a:schemeClr val="tx1"/>
                          </a:solidFill>
                          <a:effectLst/>
                          <a:latin typeface="Arial" charset="0"/>
                          <a:cs typeface="Arial" charset="0"/>
                        </a:rPr>
                        <a:t>Je crois en Un seul Seigneur Jésus Christ le Fils unique de Dieu né du Père avant tous les siècles.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بالحقيقة نؤمن بإله واحد، الله الآب، ضابط الكل، خالق السماء والأرض، ما يُرى وما لا يُرى.</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نؤمن برب واحد يسوع المسيح، </a:t>
                      </a:r>
                      <a:r>
                        <a:rPr kumimoji="0" lang="ar-SA" sz="4300" b="0" i="0" u="none" strike="noStrike" cap="none" normalizeH="0" baseline="0" dirty="0" err="1">
                          <a:ln>
                            <a:noFill/>
                          </a:ln>
                          <a:solidFill>
                            <a:schemeClr val="tx1"/>
                          </a:solidFill>
                          <a:effectLst/>
                          <a:latin typeface="Arial" charset="0"/>
                          <a:cs typeface="Arial" charset="0"/>
                        </a:rPr>
                        <a:t>إبن</a:t>
                      </a:r>
                      <a:r>
                        <a:rPr kumimoji="0" lang="ar-SA" sz="4300" b="0" i="0" u="none" strike="noStrike" cap="none" normalizeH="0" baseline="0" dirty="0">
                          <a:ln>
                            <a:noFill/>
                          </a:ln>
                          <a:solidFill>
                            <a:schemeClr val="tx1"/>
                          </a:solidFill>
                          <a:effectLst/>
                          <a:latin typeface="Arial" charset="0"/>
                          <a:cs typeface="Arial" charset="0"/>
                        </a:rPr>
                        <a:t> الله الوحيد، المولود من الآب قبل كل الدهور.</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au 4">
            <a:extLst>
              <a:ext uri="{FF2B5EF4-FFF2-40B4-BE49-F238E27FC236}">
                <a16:creationId xmlns:a16="http://schemas.microsoft.com/office/drawing/2014/main" id="{C166FA1D-7058-008E-69DB-7DDCBD54FA08}"/>
              </a:ext>
            </a:extLst>
          </p:cNvPr>
          <p:cNvGraphicFramePr>
            <a:graphicFrameLocks noGrp="1"/>
          </p:cNvGraphicFramePr>
          <p:nvPr/>
        </p:nvGraphicFramePr>
        <p:xfrm>
          <a:off x="2032000" y="67112"/>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691514524"/>
                    </a:ext>
                  </a:extLst>
                </a:gridCol>
              </a:tblGrid>
              <a:tr h="51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Arial" charset="0"/>
                          <a:cs typeface="Arial" charset="0"/>
                        </a:rPr>
                        <a:t>Le Credo - </a:t>
                      </a:r>
                      <a:r>
                        <a:rPr lang="ar-EG" sz="2800" dirty="0">
                          <a:latin typeface="Arial" panose="020B0604020202020204" pitchFamily="34" charset="0"/>
                        </a:rPr>
                        <a:t>قانون الايمان</a:t>
                      </a:r>
                      <a:endParaRPr lang="en-US" sz="2800" dirty="0">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957523"/>
                  </a:ext>
                </a:extLst>
              </a:tr>
            </a:tbl>
          </a:graphicData>
        </a:graphic>
      </p:graphicFrame>
    </p:spTree>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nvPr>
        </p:nvGraphicFramePr>
        <p:xfrm>
          <a:off x="0" y="203200"/>
          <a:ext cx="12192000" cy="6019800"/>
        </p:xfrm>
        <a:graphic>
          <a:graphicData uri="http://schemas.openxmlformats.org/drawingml/2006/table">
            <a:tbl>
              <a:tblPr/>
              <a:tblGrid>
                <a:gridCol w="6529823">
                  <a:extLst>
                    <a:ext uri="{9D8B030D-6E8A-4147-A177-3AD203B41FA5}">
                      <a16:colId xmlns:a16="http://schemas.microsoft.com/office/drawing/2014/main" val="20000"/>
                    </a:ext>
                  </a:extLst>
                </a:gridCol>
                <a:gridCol w="5662177">
                  <a:extLst>
                    <a:ext uri="{9D8B030D-6E8A-4147-A177-3AD203B41FA5}">
                      <a16:colId xmlns:a16="http://schemas.microsoft.com/office/drawing/2014/main" val="20001"/>
                    </a:ext>
                  </a:extLst>
                </a:gridCol>
              </a:tblGrid>
              <a:tr h="601980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CA" sz="3700" b="0" i="0" u="none" strike="noStrike" cap="none" normalizeH="0" baseline="0" dirty="0">
                          <a:ln>
                            <a:noFill/>
                          </a:ln>
                          <a:solidFill>
                            <a:schemeClr val="tx1"/>
                          </a:solidFill>
                          <a:effectLst/>
                          <a:latin typeface="Arial" charset="0"/>
                          <a:cs typeface="Arial" charset="0"/>
                        </a:rPr>
                        <a:t>Lumière née de la Lumière, Vrai Dieu né du Vrai Dieu, engendré, non pas créé,</a:t>
                      </a:r>
                      <a:r>
                        <a:rPr kumimoji="0" lang="en-US" sz="3700" b="0" i="0" u="none" strike="noStrike" cap="none" normalizeH="0" baseline="0" dirty="0">
                          <a:ln>
                            <a:noFill/>
                          </a:ln>
                          <a:solidFill>
                            <a:schemeClr val="tx1"/>
                          </a:solidFill>
                          <a:effectLst/>
                          <a:latin typeface="Arial" charset="0"/>
                          <a:cs typeface="Arial" charset="0"/>
                        </a:rPr>
                        <a:t> </a:t>
                      </a:r>
                      <a:r>
                        <a:rPr kumimoji="0" lang="fr-CA" sz="3700" b="0" i="0" u="none" strike="noStrike" cap="none" normalizeH="0" baseline="0" dirty="0">
                          <a:ln>
                            <a:noFill/>
                          </a:ln>
                          <a:solidFill>
                            <a:schemeClr val="tx1"/>
                          </a:solidFill>
                          <a:effectLst/>
                          <a:latin typeface="Arial" charset="0"/>
                          <a:cs typeface="Arial" charset="0"/>
                        </a:rPr>
                        <a:t>consubstantiel au Père, Par qui tout a été fait, qui pour nous, les hommes, et pour notre salut, est descendu du ciel. Par l’Esprit Saint il a pris chair de la Vierge Marie et s’est fait homme.</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charset="0"/>
                        </a:rPr>
                        <a:t>نور من نور، إله حق من إله حق. مولود غير مخلوق، مساوي للآب في الجوهر، الذي به كان كل شيء. هذا الذي من أجلنا نحن البشر، ومن أجل خلاصنا، نزل من السماء، وتجسد من الروح القدس ومن مريم العذراء، وتأنس.</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25074731"/>
      </p:ext>
    </p:extLst>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8674" name="Group 2"/>
          <p:cNvGraphicFramePr>
            <a:graphicFrameLocks noGrp="1"/>
          </p:cNvGraphicFramePr>
          <p:nvPr>
            <p:ph/>
            <p:extLst>
              <p:ext uri="{D42A27DB-BD31-4B8C-83A1-F6EECF244321}">
                <p14:modId xmlns:p14="http://schemas.microsoft.com/office/powerpoint/2010/main" val="4055326650"/>
              </p:ext>
            </p:extLst>
          </p:nvPr>
        </p:nvGraphicFramePr>
        <p:xfrm>
          <a:off x="0" y="0"/>
          <a:ext cx="12192000" cy="6788912"/>
        </p:xfrm>
        <a:graphic>
          <a:graphicData uri="http://schemas.openxmlformats.org/drawingml/2006/table">
            <a:tbl>
              <a:tblPr/>
              <a:tblGrid>
                <a:gridCol w="6630572">
                  <a:extLst>
                    <a:ext uri="{9D8B030D-6E8A-4147-A177-3AD203B41FA5}">
                      <a16:colId xmlns:a16="http://schemas.microsoft.com/office/drawing/2014/main" val="20000"/>
                    </a:ext>
                  </a:extLst>
                </a:gridCol>
                <a:gridCol w="5561428">
                  <a:extLst>
                    <a:ext uri="{9D8B030D-6E8A-4147-A177-3AD203B41FA5}">
                      <a16:colId xmlns:a16="http://schemas.microsoft.com/office/drawing/2014/main" val="20001"/>
                    </a:ext>
                  </a:extLst>
                </a:gridCol>
              </a:tblGrid>
              <a:tr h="6788912">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400" b="0" i="0" u="none" strike="noStrike" cap="none" normalizeH="0" baseline="0" dirty="0">
                          <a:ln>
                            <a:noFill/>
                          </a:ln>
                          <a:solidFill>
                            <a:schemeClr val="tx1"/>
                          </a:solidFill>
                          <a:effectLst/>
                          <a:latin typeface="Arial" charset="0"/>
                          <a:cs typeface="Arial" charset="0"/>
                        </a:rPr>
                        <a:t>Il a été crucifié pour nous sous Ponce Pilate, a souffert et a été enseveli. Il est ressuscité des morts le troisième jour conformément aux écritures.</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3400" b="0" i="0" u="none" strike="noStrike" cap="none" normalizeH="0" baseline="0" dirty="0">
                          <a:ln>
                            <a:noFill/>
                          </a:ln>
                          <a:solidFill>
                            <a:schemeClr val="tx1"/>
                          </a:solidFill>
                          <a:effectLst/>
                          <a:latin typeface="Arial" charset="0"/>
                          <a:cs typeface="Arial" charset="0"/>
                        </a:rPr>
                        <a:t>Il est monté au ciel et s’est assis à la droite du Père d’où Il reviendra dans Sa gloire pour juger les vivants et les morts et son règne n’aura pas de fin.</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3400" b="0" i="0" u="none" strike="noStrike" cap="none" normalizeH="0" baseline="0" dirty="0">
                          <a:ln>
                            <a:noFill/>
                          </a:ln>
                          <a:solidFill>
                            <a:schemeClr val="tx1"/>
                          </a:solidFill>
                          <a:effectLst/>
                          <a:latin typeface="Arial" charset="0"/>
                          <a:cs typeface="Arial" charset="0"/>
                        </a:rPr>
                        <a:t>Je crois en l’Esprit Saint qui est Seigneur et qui donne la vie; il procède du Père. </a:t>
                      </a:r>
                      <a:endParaRPr kumimoji="0" lang="en-US" sz="3400" b="0" i="0" u="none" strike="noStrike" cap="none" normalizeH="0" baseline="0" dirty="0">
                        <a:ln>
                          <a:noFill/>
                        </a:ln>
                        <a:solidFill>
                          <a:schemeClr val="tx1"/>
                        </a:solidFill>
                        <a:effectLst/>
                        <a:latin typeface="Arial" charset="0"/>
                        <a:cs typeface="Arial" charset="0"/>
                      </a:endParaRP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وصلب عنا على عهد بيلاطس </a:t>
                      </a:r>
                      <a:r>
                        <a:rPr kumimoji="0" lang="ar-SA" sz="4300" b="0" i="0" u="none" strike="noStrike" cap="none" normalizeH="0" baseline="0" dirty="0" err="1">
                          <a:ln>
                            <a:noFill/>
                          </a:ln>
                          <a:solidFill>
                            <a:schemeClr val="tx1"/>
                          </a:solidFill>
                          <a:effectLst/>
                          <a:latin typeface="Arial" charset="0"/>
                          <a:cs typeface="Arial" charset="0"/>
                        </a:rPr>
                        <a:t>البنطي</a:t>
                      </a:r>
                      <a:r>
                        <a:rPr kumimoji="0" lang="ar-SA" sz="4300" b="0" i="0" u="none" strike="noStrike" cap="none" normalizeH="0" baseline="0" dirty="0">
                          <a:ln>
                            <a:noFill/>
                          </a:ln>
                          <a:solidFill>
                            <a:schemeClr val="tx1"/>
                          </a:solidFill>
                          <a:effectLst/>
                          <a:latin typeface="Arial" charset="0"/>
                          <a:cs typeface="Arial" charset="0"/>
                        </a:rPr>
                        <a:t>، وتألم وقبر. وقام من بين الأموات في اليوم الثالث كما في الكتب.</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وصعد إلى السَّمَوات، وجلس عن يمين أبيه، وأيضاً يأتي في مجده ليدين الأحياء والأموات، الذي ليس لملكه </a:t>
                      </a:r>
                      <a:r>
                        <a:rPr kumimoji="0" lang="ar-SA" sz="4300" b="0" i="0" u="none" strike="noStrike" cap="none" normalizeH="0" baseline="0" dirty="0" err="1">
                          <a:ln>
                            <a:noFill/>
                          </a:ln>
                          <a:solidFill>
                            <a:schemeClr val="tx1"/>
                          </a:solidFill>
                          <a:effectLst/>
                          <a:latin typeface="Arial" charset="0"/>
                          <a:cs typeface="Arial" charset="0"/>
                        </a:rPr>
                        <a:t>إنقضاء</a:t>
                      </a:r>
                      <a:r>
                        <a:rPr kumimoji="0" lang="ar-SA" sz="4300" b="0" i="0" u="none" strike="noStrike" cap="none" normalizeH="0" baseline="0" dirty="0">
                          <a:ln>
                            <a:noFill/>
                          </a:ln>
                          <a:solidFill>
                            <a:schemeClr val="tx1"/>
                          </a:solidFill>
                          <a:effectLst/>
                          <a:latin typeface="Arial" charset="0"/>
                          <a:cs typeface="Arial" charset="0"/>
                        </a:rPr>
                        <a:t>.</a:t>
                      </a:r>
                    </a:p>
                    <a:p>
                      <a:pPr marL="0" marR="0" lvl="0" indent="0" algn="just" defTabSz="914400" rtl="1" eaLnBrk="1" fontAlgn="base" latinLnBrk="0" hangingPunct="1">
                        <a:lnSpc>
                          <a:spcPct val="100000"/>
                        </a:lnSpc>
                        <a:spcBef>
                          <a:spcPts val="0"/>
                        </a:spcBef>
                        <a:spcAft>
                          <a:spcPct val="0"/>
                        </a:spcAft>
                        <a:buClrTx/>
                        <a:buSzTx/>
                        <a:buFontTx/>
                        <a:buNone/>
                        <a:tabLst/>
                      </a:pPr>
                      <a:r>
                        <a:rPr kumimoji="0" lang="ar-AE" sz="4300" b="0" i="0" u="none" strike="noStrike" cap="none" normalizeH="0" baseline="0" dirty="0">
                          <a:ln>
                            <a:noFill/>
                          </a:ln>
                          <a:solidFill>
                            <a:schemeClr val="tx1"/>
                          </a:solidFill>
                          <a:effectLst/>
                          <a:latin typeface="Arial" charset="0"/>
                          <a:cs typeface="Arial" charset="0"/>
                        </a:rPr>
                        <a:t>نعم نؤمن بالروح القدس، الرب المحيي المنبثق من الآب. </a:t>
                      </a:r>
                    </a:p>
                  </a:txBody>
                  <a:tcPr marL="120000" marR="120000"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96669920"/>
      </p:ext>
    </p:extLst>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9698" name="Group 2"/>
          <p:cNvGraphicFramePr>
            <a:graphicFrameLocks noGrp="1"/>
          </p:cNvGraphicFramePr>
          <p:nvPr>
            <p:ph/>
          </p:nvPr>
        </p:nvGraphicFramePr>
        <p:xfrm>
          <a:off x="0" y="279401"/>
          <a:ext cx="12192000" cy="5661745"/>
        </p:xfrm>
        <a:graphic>
          <a:graphicData uri="http://schemas.openxmlformats.org/drawingml/2006/table">
            <a:tbl>
              <a:tblPr/>
              <a:tblGrid>
                <a:gridCol w="7010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566174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Avec le Père et le Fils, Il reçoit même adoration et même gloire. Il a parlé par les prophètes.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Je crois en l’Église, Une, Sainte, Universelle et Apostolique. Je reconnais un seul baptême pour le pardon des péchés.</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10000"/>
                        </a:lnSpc>
                        <a:spcBef>
                          <a:spcPts val="0"/>
                        </a:spcBef>
                        <a:spcAft>
                          <a:spcPct val="0"/>
                        </a:spcAft>
                        <a:buClrTx/>
                        <a:buSzTx/>
                        <a:buFontTx/>
                        <a:buNone/>
                        <a:tabLst/>
                        <a:defRPr/>
                      </a:pPr>
                      <a:r>
                        <a:rPr kumimoji="0" lang="ar-EG" sz="4800" b="0" i="0" u="none" strike="noStrike" cap="none" normalizeH="0" baseline="0" dirty="0">
                          <a:ln>
                            <a:noFill/>
                          </a:ln>
                          <a:solidFill>
                            <a:schemeClr val="tx1"/>
                          </a:solidFill>
                          <a:effectLst/>
                          <a:latin typeface="Arial" charset="0"/>
                          <a:cs typeface="Arial" charset="0"/>
                        </a:rPr>
                        <a:t>نسجد له ونمجده مع الآب </a:t>
                      </a:r>
                      <a:r>
                        <a:rPr kumimoji="0" lang="ar-EG" sz="4800" b="0" i="0" u="none" strike="noStrike" cap="none" normalizeH="0" baseline="0" dirty="0" err="1">
                          <a:ln>
                            <a:noFill/>
                          </a:ln>
                          <a:solidFill>
                            <a:schemeClr val="tx1"/>
                          </a:solidFill>
                          <a:effectLst/>
                          <a:latin typeface="Arial" charset="0"/>
                          <a:cs typeface="Arial" charset="0"/>
                        </a:rPr>
                        <a:t>والإبن</a:t>
                      </a:r>
                      <a:r>
                        <a:rPr kumimoji="0" lang="ar-EG" sz="4800" b="0" i="0" u="none" strike="noStrike" cap="none" normalizeH="0" baseline="0" dirty="0">
                          <a:ln>
                            <a:noFill/>
                          </a:ln>
                          <a:solidFill>
                            <a:schemeClr val="tx1"/>
                          </a:solidFill>
                          <a:effectLst/>
                          <a:latin typeface="Arial" charset="0"/>
                          <a:cs typeface="Arial" charset="0"/>
                        </a:rPr>
                        <a:t>، الناطق في الأنبياء.</a:t>
                      </a:r>
                      <a:endParaRPr kumimoji="0" lang="fr-FR" sz="4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10000"/>
                        </a:lnSpc>
                        <a:spcBef>
                          <a:spcPts val="0"/>
                        </a:spcBef>
                        <a:spcAft>
                          <a:spcPct val="0"/>
                        </a:spcAft>
                        <a:buClrTx/>
                        <a:buSzTx/>
                        <a:buFontTx/>
                        <a:buNone/>
                        <a:tabLst/>
                        <a:defRPr/>
                      </a:pPr>
                      <a:r>
                        <a:rPr kumimoji="0" lang="ar-EG" sz="4800" b="0" i="0" u="none" strike="noStrike" cap="none" normalizeH="0" baseline="0" dirty="0">
                          <a:ln>
                            <a:noFill/>
                          </a:ln>
                          <a:solidFill>
                            <a:schemeClr val="tx1"/>
                          </a:solidFill>
                          <a:effectLst/>
                          <a:latin typeface="Arial" charset="0"/>
                          <a:cs typeface="Arial" charset="0"/>
                        </a:rPr>
                        <a:t>وبكنيسة واحدة مقدسة جامعة رسولية. ونعترف بمعمودية واحدة لمغفرة الخطايا.</a:t>
                      </a:r>
                      <a:endParaRPr kumimoji="0" lang="fr-FR"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65290220"/>
      </p:ext>
    </p:extLst>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9" name="Text Box 2"/>
          <p:cNvSpPr txBox="1">
            <a:spLocks noChangeArrowheads="1"/>
          </p:cNvSpPr>
          <p:nvPr/>
        </p:nvSpPr>
        <p:spPr bwMode="auto">
          <a:xfrm>
            <a:off x="4449234" y="498475"/>
            <a:ext cx="184731" cy="584775"/>
          </a:xfrm>
          <a:prstGeom prst="rect">
            <a:avLst/>
          </a:prstGeom>
          <a:noFill/>
          <a:ln w="9525">
            <a:noFill/>
            <a:miter lim="800000"/>
            <a:headEnd/>
            <a:tailEnd/>
          </a:ln>
        </p:spPr>
        <p:txBody>
          <a:bodyPr wrap="none">
            <a:spAutoFit/>
          </a:bodyPr>
          <a:lstStyle/>
          <a:p>
            <a:pPr defTabSz="1219170" fontAlgn="base">
              <a:spcBef>
                <a:spcPct val="0"/>
              </a:spcBef>
              <a:spcAft>
                <a:spcPct val="0"/>
              </a:spcAft>
              <a:defRPr/>
            </a:pPr>
            <a:endParaRPr lang="en-CA" sz="3200" dirty="0">
              <a:solidFill>
                <a:srgbClr val="FFFFFF"/>
              </a:solidFill>
              <a:latin typeface="Arial" pitchFamily="34" charset="0"/>
              <a:cs typeface="Arial" charset="0"/>
            </a:endParaRPr>
          </a:p>
        </p:txBody>
      </p:sp>
      <p:graphicFrame>
        <p:nvGraphicFramePr>
          <p:cNvPr id="12190723" name="Group 3"/>
          <p:cNvGraphicFramePr>
            <a:graphicFrameLocks noGrp="1"/>
          </p:cNvGraphicFramePr>
          <p:nvPr>
            <p:ph/>
          </p:nvPr>
        </p:nvGraphicFramePr>
        <p:xfrm>
          <a:off x="0" y="296333"/>
          <a:ext cx="12192000" cy="5943600"/>
        </p:xfrm>
        <a:graphic>
          <a:graphicData uri="http://schemas.openxmlformats.org/drawingml/2006/table">
            <a:tbl>
              <a:tblPr/>
              <a:tblGrid>
                <a:gridCol w="4539575">
                  <a:extLst>
                    <a:ext uri="{9D8B030D-6E8A-4147-A177-3AD203B41FA5}">
                      <a16:colId xmlns:a16="http://schemas.microsoft.com/office/drawing/2014/main" val="20000"/>
                    </a:ext>
                  </a:extLst>
                </a:gridCol>
                <a:gridCol w="4210996">
                  <a:extLst>
                    <a:ext uri="{9D8B030D-6E8A-4147-A177-3AD203B41FA5}">
                      <a16:colId xmlns:a16="http://schemas.microsoft.com/office/drawing/2014/main" val="20001"/>
                    </a:ext>
                  </a:extLst>
                </a:gridCol>
                <a:gridCol w="3441429">
                  <a:extLst>
                    <a:ext uri="{9D8B030D-6E8A-4147-A177-3AD203B41FA5}">
                      <a16:colId xmlns:a16="http://schemas.microsoft.com/office/drawing/2014/main" val="20002"/>
                    </a:ext>
                  </a:extLst>
                </a:gridCol>
              </a:tblGrid>
              <a:tr h="5943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chemeClr val="tx1"/>
                          </a:solidFill>
                          <a:effectLst/>
                          <a:latin typeface="Coptic1" pitchFamily="2" charset="0"/>
                          <a:cs typeface="Arial" pitchFamily="34" charset="0"/>
                        </a:rPr>
                        <a:t>Tenjoust</a:t>
                      </a:r>
                      <a:r>
                        <a:rPr kumimoji="0" lang="en-US" sz="4800" b="0" i="0" u="none" strike="noStrike" cap="none" normalizeH="0" baseline="0" dirty="0">
                          <a:ln>
                            <a:noFill/>
                          </a:ln>
                          <a:solidFill>
                            <a:schemeClr val="tx1"/>
                          </a:solidFill>
                          <a:effectLst/>
                          <a:latin typeface="Coptic1" pitchFamily="2" charset="0"/>
                          <a:cs typeface="Arial" pitchFamily="34" charset="0"/>
                        </a:rPr>
                        <a:t> </a:t>
                      </a:r>
                      <a:r>
                        <a:rPr kumimoji="0" lang="en-US" sz="4800" b="0" i="0" u="none" strike="noStrike" cap="none" normalizeH="0" baseline="0" dirty="0" err="1">
                          <a:ln>
                            <a:noFill/>
                          </a:ln>
                          <a:solidFill>
                            <a:schemeClr val="tx1"/>
                          </a:solidFill>
                          <a:effectLst/>
                          <a:latin typeface="Coptic1" pitchFamily="2" charset="0"/>
                          <a:cs typeface="Arial" pitchFamily="34" charset="0"/>
                        </a:rPr>
                        <a:t>e~bol</a:t>
                      </a:r>
                      <a:r>
                        <a:rPr kumimoji="0" lang="en-US" sz="4800" b="0" i="0" u="none" strike="noStrike" cap="none" normalizeH="0" baseline="0" dirty="0">
                          <a:ln>
                            <a:noFill/>
                          </a:ln>
                          <a:solidFill>
                            <a:schemeClr val="tx1"/>
                          </a:solidFill>
                          <a:effectLst/>
                          <a:latin typeface="Coptic1" pitchFamily="2" charset="0"/>
                          <a:cs typeface="Arial" pitchFamily="34" charset="0"/>
                        </a:rPr>
                        <a:t> </a:t>
                      </a:r>
                      <a:r>
                        <a:rPr kumimoji="0" lang="en-US" sz="4800" b="0" i="0" u="none" strike="noStrike" cap="none" normalizeH="0" baseline="0" dirty="0" err="1">
                          <a:ln>
                            <a:noFill/>
                          </a:ln>
                          <a:solidFill>
                            <a:schemeClr val="tx1"/>
                          </a:solidFill>
                          <a:effectLst/>
                          <a:latin typeface="Coptic1" pitchFamily="2" charset="0"/>
                          <a:cs typeface="Arial" pitchFamily="34" charset="0"/>
                        </a:rPr>
                        <a:t>qa</a:t>
                      </a:r>
                      <a:r>
                        <a:rPr kumimoji="0" lang="en-US" sz="4800" b="0" i="0" u="none" strike="noStrike" cap="none" normalizeH="0" baseline="0" dirty="0">
                          <a:ln>
                            <a:noFill/>
                          </a:ln>
                          <a:solidFill>
                            <a:schemeClr val="tx1"/>
                          </a:solidFill>
                          <a:effectLst/>
                          <a:latin typeface="Coptic1" pitchFamily="2" charset="0"/>
                          <a:cs typeface="Arial" pitchFamily="34" charset="0"/>
                        </a:rPr>
                        <a:t> </a:t>
                      </a:r>
                      <a:r>
                        <a:rPr kumimoji="0" lang="en-US" sz="4800" b="0" i="0" u="none" strike="noStrike" cap="none" normalizeH="0" baseline="0" dirty="0" err="1">
                          <a:ln>
                            <a:noFill/>
                          </a:ln>
                          <a:solidFill>
                            <a:schemeClr val="tx1"/>
                          </a:solidFill>
                          <a:effectLst/>
                          <a:latin typeface="Coptic1" pitchFamily="2" charset="0"/>
                          <a:cs typeface="Arial" pitchFamily="34" charset="0"/>
                        </a:rPr>
                        <a:t>t~h</a:t>
                      </a:r>
                      <a:r>
                        <a:rPr kumimoji="0" lang="en-US" sz="4800" b="0" i="0" u="none" strike="noStrike" cap="none" normalizeH="0" baseline="0" dirty="0">
                          <a:ln>
                            <a:noFill/>
                          </a:ln>
                          <a:solidFill>
                            <a:schemeClr val="tx1"/>
                          </a:solidFill>
                          <a:effectLst/>
                          <a:latin typeface="Coptic1" pitchFamily="2" charset="0"/>
                          <a:cs typeface="Arial" pitchFamily="34" charset="0"/>
                        </a:rPr>
                        <a:t>/ n~]</a:t>
                      </a:r>
                      <a:r>
                        <a:rPr kumimoji="0" lang="en-US" sz="4800" b="0" i="0" u="none" strike="noStrike" cap="none" normalizeH="0" baseline="0" dirty="0" err="1">
                          <a:ln>
                            <a:noFill/>
                          </a:ln>
                          <a:solidFill>
                            <a:schemeClr val="tx1"/>
                          </a:solidFill>
                          <a:effectLst/>
                          <a:latin typeface="Coptic1" pitchFamily="2" charset="0"/>
                          <a:cs typeface="Arial" pitchFamily="34" charset="0"/>
                        </a:rPr>
                        <a:t>a~nactacic</a:t>
                      </a:r>
                      <a:r>
                        <a:rPr kumimoji="0" lang="en-US" sz="4800" b="0" i="0" u="none" strike="noStrike" cap="none" normalizeH="0" baseline="0" dirty="0">
                          <a:ln>
                            <a:noFill/>
                          </a:ln>
                          <a:solidFill>
                            <a:schemeClr val="tx1"/>
                          </a:solidFill>
                          <a:effectLst/>
                          <a:latin typeface="Coptic1" pitchFamily="2" charset="0"/>
                          <a:cs typeface="Arial" pitchFamily="34" charset="0"/>
                        </a:rPr>
                        <a:t> </a:t>
                      </a:r>
                      <a:r>
                        <a:rPr kumimoji="0" lang="en-US" sz="4800" b="0" i="0" u="none" strike="noStrike" cap="none" normalizeH="0" baseline="0" dirty="0" err="1">
                          <a:ln>
                            <a:noFill/>
                          </a:ln>
                          <a:solidFill>
                            <a:schemeClr val="tx1"/>
                          </a:solidFill>
                          <a:effectLst/>
                          <a:latin typeface="Coptic1" pitchFamily="2" charset="0"/>
                          <a:cs typeface="Arial" pitchFamily="34" charset="0"/>
                        </a:rPr>
                        <a:t>n~te</a:t>
                      </a:r>
                      <a:r>
                        <a:rPr kumimoji="0" lang="en-US" sz="4800" b="0" i="0" u="none" strike="noStrike" cap="none" normalizeH="0" baseline="0" dirty="0">
                          <a:ln>
                            <a:noFill/>
                          </a:ln>
                          <a:solidFill>
                            <a:schemeClr val="tx1"/>
                          </a:solidFill>
                          <a:effectLst/>
                          <a:latin typeface="Coptic1" pitchFamily="2" charset="0"/>
                          <a:cs typeface="Arial" pitchFamily="34" charset="0"/>
                        </a:rPr>
                        <a:t> </a:t>
                      </a:r>
                      <a:r>
                        <a:rPr kumimoji="0" lang="en-US" sz="4800" b="0" i="0" u="none" strike="noStrike" cap="none" normalizeH="0" baseline="0" dirty="0" err="1">
                          <a:ln>
                            <a:noFill/>
                          </a:ln>
                          <a:solidFill>
                            <a:schemeClr val="tx1"/>
                          </a:solidFill>
                          <a:effectLst/>
                          <a:latin typeface="Coptic1" pitchFamily="2" charset="0"/>
                          <a:cs typeface="Arial" pitchFamily="34" charset="0"/>
                        </a:rPr>
                        <a:t>nirefmwout</a:t>
                      </a:r>
                      <a:r>
                        <a:rPr kumimoji="0" lang="en-US" sz="4800" b="0" i="0" u="none" strike="noStrike" cap="none" normalizeH="0" baseline="0" dirty="0">
                          <a:ln>
                            <a:noFill/>
                          </a:ln>
                          <a:solidFill>
                            <a:schemeClr val="tx1"/>
                          </a:solidFill>
                          <a:effectLst/>
                          <a:latin typeface="Coptic1" pitchFamily="2" charset="0"/>
                          <a:cs typeface="Arial" pitchFamily="34" charset="0"/>
                        </a:rPr>
                        <a:t> : </a:t>
                      </a:r>
                      <a:r>
                        <a:rPr kumimoji="0" lang="en-US" sz="4800" b="0" i="0" u="none" strike="noStrike" cap="none" normalizeH="0" baseline="0" dirty="0" err="1">
                          <a:ln>
                            <a:noFill/>
                          </a:ln>
                          <a:solidFill>
                            <a:schemeClr val="tx1"/>
                          </a:solidFill>
                          <a:effectLst/>
                          <a:latin typeface="Coptic1" pitchFamily="2" charset="0"/>
                          <a:cs typeface="Arial" pitchFamily="34" charset="0"/>
                        </a:rPr>
                        <a:t>nem</a:t>
                      </a:r>
                      <a:r>
                        <a:rPr kumimoji="0" lang="en-US" sz="4800" b="0" i="0" u="none" strike="noStrike" cap="none" normalizeH="0" baseline="0" dirty="0">
                          <a:ln>
                            <a:noFill/>
                          </a:ln>
                          <a:solidFill>
                            <a:schemeClr val="tx1"/>
                          </a:solidFill>
                          <a:effectLst/>
                          <a:latin typeface="Coptic1" pitchFamily="2" charset="0"/>
                          <a:cs typeface="Arial" pitchFamily="34" charset="0"/>
                        </a:rPr>
                        <a:t> </a:t>
                      </a:r>
                      <a:r>
                        <a:rPr kumimoji="0" lang="en-US" sz="4800" b="0" i="0" u="none" strike="noStrike" cap="none" normalizeH="0" baseline="0" dirty="0" err="1">
                          <a:ln>
                            <a:noFill/>
                          </a:ln>
                          <a:solidFill>
                            <a:schemeClr val="tx1"/>
                          </a:solidFill>
                          <a:effectLst/>
                          <a:latin typeface="Coptic1" pitchFamily="2" charset="0"/>
                          <a:cs typeface="Arial" pitchFamily="34" charset="0"/>
                        </a:rPr>
                        <a:t>piwnq</a:t>
                      </a:r>
                      <a:r>
                        <a:rPr kumimoji="0" lang="en-US" sz="4800" b="0" i="0" u="none" strike="noStrike" cap="none" normalizeH="0" baseline="0" dirty="0">
                          <a:ln>
                            <a:noFill/>
                          </a:ln>
                          <a:solidFill>
                            <a:schemeClr val="tx1"/>
                          </a:solidFill>
                          <a:effectLst/>
                          <a:latin typeface="Coptic1" pitchFamily="2" charset="0"/>
                          <a:cs typeface="Arial" pitchFamily="34" charset="0"/>
                        </a:rPr>
                        <a:t> </a:t>
                      </a:r>
                      <a:r>
                        <a:rPr kumimoji="0" lang="en-US" sz="4800" b="0" i="0" u="none" strike="noStrike" cap="none" normalizeH="0" baseline="0" dirty="0" err="1">
                          <a:ln>
                            <a:noFill/>
                          </a:ln>
                          <a:solidFill>
                            <a:schemeClr val="tx1"/>
                          </a:solidFill>
                          <a:effectLst/>
                          <a:latin typeface="Coptic1" pitchFamily="2" charset="0"/>
                          <a:cs typeface="Arial" pitchFamily="34" charset="0"/>
                        </a:rPr>
                        <a:t>n~te</a:t>
                      </a:r>
                      <a:r>
                        <a:rPr kumimoji="0" lang="en-US" sz="4800" b="0" i="0" u="none" strike="noStrike" cap="none" normalizeH="0" baseline="0" dirty="0">
                          <a:ln>
                            <a:noFill/>
                          </a:ln>
                          <a:solidFill>
                            <a:schemeClr val="tx1"/>
                          </a:solidFill>
                          <a:effectLst/>
                          <a:latin typeface="Coptic1" pitchFamily="2" charset="0"/>
                          <a:cs typeface="Arial" pitchFamily="34" charset="0"/>
                        </a:rPr>
                        <a:t> </a:t>
                      </a:r>
                      <a:r>
                        <a:rPr kumimoji="0" lang="en-US" sz="4800" b="0" i="0" u="none" strike="noStrike" cap="none" normalizeH="0" baseline="0" dirty="0" err="1">
                          <a:ln>
                            <a:noFill/>
                          </a:ln>
                          <a:solidFill>
                            <a:schemeClr val="tx1"/>
                          </a:solidFill>
                          <a:effectLst/>
                          <a:latin typeface="Coptic1" pitchFamily="2" charset="0"/>
                          <a:cs typeface="Arial" pitchFamily="34" charset="0"/>
                        </a:rPr>
                        <a:t>pie~wn</a:t>
                      </a:r>
                      <a:r>
                        <a:rPr kumimoji="0" lang="en-US" sz="4800" b="0" i="0" u="none" strike="noStrike" cap="none" normalizeH="0" baseline="0" dirty="0">
                          <a:ln>
                            <a:noFill/>
                          </a:ln>
                          <a:solidFill>
                            <a:schemeClr val="tx1"/>
                          </a:solidFill>
                          <a:effectLst/>
                          <a:latin typeface="Coptic1" pitchFamily="2" charset="0"/>
                          <a:cs typeface="Arial" pitchFamily="34" charset="0"/>
                        </a:rPr>
                        <a:t> </a:t>
                      </a:r>
                      <a:r>
                        <a:rPr kumimoji="0" lang="en-US" sz="4800" b="0" i="0" u="none" strike="noStrike" cap="none" normalizeH="0" baseline="0" dirty="0" err="1">
                          <a:ln>
                            <a:noFill/>
                          </a:ln>
                          <a:solidFill>
                            <a:schemeClr val="tx1"/>
                          </a:solidFill>
                          <a:effectLst/>
                          <a:latin typeface="Coptic1" pitchFamily="2" charset="0"/>
                          <a:cs typeface="Arial" pitchFamily="34" charset="0"/>
                        </a:rPr>
                        <a:t>eyn</a:t>
                      </a:r>
                      <a:r>
                        <a:rPr kumimoji="0" lang="en-US" sz="4800" b="0" i="0" u="none" strike="noStrike" cap="none" normalizeH="0" baseline="0" dirty="0">
                          <a:ln>
                            <a:noFill/>
                          </a:ln>
                          <a:solidFill>
                            <a:schemeClr val="tx1"/>
                          </a:solidFill>
                          <a:effectLst/>
                          <a:latin typeface="Coptic1" pitchFamily="2" charset="0"/>
                          <a:cs typeface="Arial" pitchFamily="34" charset="0"/>
                        </a:rPr>
                        <a:t>/</a:t>
                      </a:r>
                      <a:r>
                        <a:rPr kumimoji="0" lang="en-US" sz="4800" b="0" i="0" u="none" strike="noStrike" cap="none" normalizeH="0" baseline="0" dirty="0" err="1">
                          <a:ln>
                            <a:noFill/>
                          </a:ln>
                          <a:solidFill>
                            <a:schemeClr val="tx1"/>
                          </a:solidFill>
                          <a:effectLst/>
                          <a:latin typeface="Coptic1" pitchFamily="2" charset="0"/>
                          <a:cs typeface="Arial" pitchFamily="34" charset="0"/>
                        </a:rPr>
                        <a:t>ou</a:t>
                      </a:r>
                      <a:r>
                        <a:rPr kumimoji="0" lang="en-US" sz="4800" b="0" i="0" u="none" strike="noStrike" cap="none" normalizeH="0" baseline="0" dirty="0">
                          <a:ln>
                            <a:noFill/>
                          </a:ln>
                          <a:solidFill>
                            <a:schemeClr val="tx1"/>
                          </a:solidFill>
                          <a:effectLst/>
                          <a:latin typeface="Coptic1" pitchFamily="2" charset="0"/>
                          <a:cs typeface="Arial" pitchFamily="34" charset="0"/>
                        </a:rPr>
                        <a:t> : </a:t>
                      </a:r>
                      <a:r>
                        <a:rPr kumimoji="0" lang="en-US" sz="4300" b="0" i="0" u="none" strike="noStrike" cap="none" normalizeH="0" baseline="0" dirty="0" err="1">
                          <a:ln>
                            <a:noFill/>
                          </a:ln>
                          <a:solidFill>
                            <a:schemeClr val="tx1"/>
                          </a:solidFill>
                          <a:effectLst/>
                          <a:latin typeface="Coptic1" pitchFamily="2" charset="0"/>
                          <a:cs typeface="Arial" pitchFamily="34" charset="0"/>
                        </a:rPr>
                        <a:t>A~m</a:t>
                      </a:r>
                      <a:r>
                        <a:rPr kumimoji="0" lang="en-US" sz="4300" b="0" i="0" u="none" strike="noStrike" cap="none" normalizeH="0" baseline="0" dirty="0">
                          <a:ln>
                            <a:noFill/>
                          </a:ln>
                          <a:solidFill>
                            <a:schemeClr val="tx1"/>
                          </a:solidFill>
                          <a:effectLst/>
                          <a:latin typeface="Coptic1" pitchFamily="2" charset="0"/>
                          <a:cs typeface="Arial" pitchFamily="34" charset="0"/>
                        </a:rPr>
                        <a:t>/n.</a:t>
                      </a:r>
                      <a:endParaRPr kumimoji="0" lang="en-US" sz="5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800" b="0" i="0" u="none" strike="noStrike" cap="none" normalizeH="0" baseline="0" dirty="0">
                          <a:ln>
                            <a:noFill/>
                          </a:ln>
                          <a:solidFill>
                            <a:schemeClr val="tx1"/>
                          </a:solidFill>
                          <a:effectLst/>
                          <a:latin typeface="Arial" charset="0"/>
                          <a:cs typeface="Arial" charset="0"/>
                        </a:rPr>
                        <a:t>J’attends la Résurrection des morts et la vie du monde à venir. Amen.</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5900" b="0" i="0" u="none" strike="noStrike" cap="none" normalizeH="0" baseline="0" dirty="0">
                          <a:ln>
                            <a:noFill/>
                          </a:ln>
                          <a:solidFill>
                            <a:schemeClr val="tx1"/>
                          </a:solidFill>
                          <a:effectLst/>
                          <a:latin typeface="Arial" charset="0"/>
                          <a:cs typeface="Arial" charset="0"/>
                        </a:rPr>
                        <a:t>وننتظر قيامة الأموات وحياة الدهر الآتي. آمين.</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Text Box 20">
            <a:hlinkClick r:id="rId2" action="ppaction://hlinksldjump"/>
            <a:extLst>
              <a:ext uri="{FF2B5EF4-FFF2-40B4-BE49-F238E27FC236}">
                <a16:creationId xmlns:a16="http://schemas.microsoft.com/office/drawing/2014/main" id="{8DB29C54-009A-CBF8-CCED-5CA44BC4FC4C}"/>
              </a:ext>
            </a:extLst>
          </p:cNvPr>
          <p:cNvSpPr txBox="1">
            <a:spLocks noChangeArrowheads="1"/>
          </p:cNvSpPr>
          <p:nvPr/>
        </p:nvSpPr>
        <p:spPr bwMode="auto">
          <a:xfrm>
            <a:off x="10255045" y="5842337"/>
            <a:ext cx="1936955" cy="1015663"/>
          </a:xfrm>
          <a:prstGeom prst="rect">
            <a:avLst/>
          </a:prstGeom>
          <a:solidFill>
            <a:srgbClr val="800000"/>
          </a:solidFill>
          <a:ln w="57150" cmpd="thickThin">
            <a:solidFill>
              <a:schemeClr val="tx1"/>
            </a:solidFill>
            <a:miter lim="800000"/>
            <a:headEnd/>
            <a:tailEnd/>
          </a:ln>
        </p:spPr>
        <p:txBody>
          <a:bodyPr wrap="square">
            <a:spAutoFit/>
          </a:bodyPr>
          <a:lstStyle/>
          <a:p>
            <a:pPr algn="ctr" defTabSz="1219170" fontAlgn="base">
              <a:spcBef>
                <a:spcPct val="0"/>
              </a:spcBef>
              <a:spcAft>
                <a:spcPct val="0"/>
              </a:spcAft>
              <a:defRPr/>
            </a:pPr>
            <a:r>
              <a:rPr lang="fr-FR" sz="2000" dirty="0">
                <a:solidFill>
                  <a:srgbClr val="FFFFFF"/>
                </a:solidFill>
                <a:latin typeface="Arial" panose="020B0604020202020204" pitchFamily="34" charset="0"/>
                <a:cs typeface="Arial" panose="020B0604020202020204" pitchFamily="34" charset="0"/>
              </a:rPr>
              <a:t>Offrez</a:t>
            </a:r>
          </a:p>
          <a:p>
            <a:pPr algn="ctr" defTabSz="1219170" fontAlgn="base">
              <a:spcBef>
                <a:spcPct val="0"/>
              </a:spcBef>
              <a:spcAft>
                <a:spcPct val="0"/>
              </a:spcAft>
              <a:defRPr/>
            </a:pPr>
            <a:r>
              <a:rPr kumimoji="0" lang="fr-FR" sz="2000" b="0" i="0" u="none" strike="noStrike" cap="none" normalizeH="0" baseline="0" dirty="0" err="1">
                <a:ln>
                  <a:noFill/>
                </a:ln>
                <a:solidFill>
                  <a:schemeClr val="tx1"/>
                </a:solidFill>
                <a:effectLst/>
                <a:latin typeface="Coptic1" pitchFamily="2" charset="0"/>
                <a:cs typeface="Arial" charset="0"/>
              </a:rPr>
              <a:t>P~rocverin</a:t>
            </a:r>
            <a:endParaRPr lang="en-CA" sz="2000" dirty="0">
              <a:solidFill>
                <a:srgbClr val="FFFFFF"/>
              </a:solidFill>
              <a:latin typeface="Arial" panose="020B0604020202020204" pitchFamily="34" charset="0"/>
              <a:cs typeface="Arial" panose="020B0604020202020204" pitchFamily="34" charset="0"/>
            </a:endParaRPr>
          </a:p>
          <a:p>
            <a:pPr algn="ctr" defTabSz="1219170" fontAlgn="base">
              <a:spcBef>
                <a:spcPct val="0"/>
              </a:spcBef>
              <a:spcAft>
                <a:spcPct val="0"/>
              </a:spcAft>
              <a:defRPr/>
            </a:pPr>
            <a:r>
              <a:rPr lang="ar-EG" sz="2000" dirty="0">
                <a:solidFill>
                  <a:srgbClr val="FFFFFF"/>
                </a:solidFill>
                <a:latin typeface="Arial" charset="0"/>
                <a:cs typeface="Arial" charset="0"/>
              </a:rPr>
              <a:t>تقدموا</a:t>
            </a:r>
          </a:p>
        </p:txBody>
      </p:sp>
    </p:spTree>
    <p:extLst>
      <p:ext uri="{BB962C8B-B14F-4D97-AF65-F5344CB8AC3E}">
        <p14:creationId xmlns:p14="http://schemas.microsoft.com/office/powerpoint/2010/main" val="448659807"/>
      </p:ext>
    </p:extLst>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25858" name="Group 2"/>
          <p:cNvGraphicFramePr>
            <a:graphicFrameLocks noGrp="1"/>
          </p:cNvGraphicFramePr>
          <p:nvPr>
            <p:ph type="tbl" idx="1"/>
            <p:extLst>
              <p:ext uri="{D42A27DB-BD31-4B8C-83A1-F6EECF244321}">
                <p14:modId xmlns:p14="http://schemas.microsoft.com/office/powerpoint/2010/main" val="1831627834"/>
              </p:ext>
            </p:extLst>
          </p:nvPr>
        </p:nvGraphicFramePr>
        <p:xfrm>
          <a:off x="0" y="685800"/>
          <a:ext cx="12192000" cy="5943600"/>
        </p:xfrm>
        <a:graphic>
          <a:graphicData uri="http://schemas.openxmlformats.org/drawingml/2006/table">
            <a:tbl>
              <a:tblPr/>
              <a:tblGrid>
                <a:gridCol w="4527784">
                  <a:extLst>
                    <a:ext uri="{9D8B030D-6E8A-4147-A177-3AD203B41FA5}">
                      <a16:colId xmlns:a16="http://schemas.microsoft.com/office/drawing/2014/main" val="20000"/>
                    </a:ext>
                  </a:extLst>
                </a:gridCol>
                <a:gridCol w="4124603">
                  <a:extLst>
                    <a:ext uri="{9D8B030D-6E8A-4147-A177-3AD203B41FA5}">
                      <a16:colId xmlns:a16="http://schemas.microsoft.com/office/drawing/2014/main" val="20001"/>
                    </a:ext>
                  </a:extLst>
                </a:gridCol>
                <a:gridCol w="3539613">
                  <a:extLst>
                    <a:ext uri="{9D8B030D-6E8A-4147-A177-3AD203B41FA5}">
                      <a16:colId xmlns:a16="http://schemas.microsoft.com/office/drawing/2014/main" val="20002"/>
                    </a:ext>
                  </a:extLst>
                </a:gridCol>
              </a:tblGrid>
              <a:tr h="5943600">
                <a:tc>
                  <a:txBody>
                    <a:bodyPr/>
                    <a:lstStyle/>
                    <a:p>
                      <a:pPr algn="just"/>
                      <a:r>
                        <a:rPr lang="da-DK" sz="4800" b="0" i="0" u="none" strike="noStrike" kern="1200" baseline="0" dirty="0">
                          <a:solidFill>
                            <a:schemeClr val="tx1"/>
                          </a:solidFill>
                          <a:latin typeface="Coptic1" pitchFamily="2" charset="0"/>
                          <a:ea typeface="+mn-ea"/>
                          <a:cs typeface="+mn-cs"/>
                        </a:rPr>
                        <a:t>H/ppe afe~rmeyre n~je </a:t>
                      </a:r>
                      <a:r>
                        <a:rPr lang="fr-FR" sz="4800" b="0" i="0" u="none" strike="noStrike" kern="1200" baseline="0" dirty="0" err="1">
                          <a:solidFill>
                            <a:schemeClr val="tx1"/>
                          </a:solidFill>
                          <a:latin typeface="Coptic1" pitchFamily="2" charset="0"/>
                          <a:ea typeface="+mn-ea"/>
                          <a:cs typeface="+mn-cs"/>
                        </a:rPr>
                        <a:t>Iwa~nn</a:t>
                      </a:r>
                      <a:r>
                        <a:rPr lang="fr-FR" sz="4800" b="0" i="0" u="none" strike="noStrike" kern="1200" baseline="0" dirty="0">
                          <a:solidFill>
                            <a:schemeClr val="tx1"/>
                          </a:solidFill>
                          <a:latin typeface="Coptic1" pitchFamily="2" charset="0"/>
                          <a:ea typeface="+mn-ea"/>
                          <a:cs typeface="+mn-cs"/>
                        </a:rPr>
                        <a:t>/c </a:t>
                      </a:r>
                      <a:r>
                        <a:rPr lang="fr-FR" sz="4800" b="0" i="0" u="none" strike="noStrike" kern="1200" baseline="0" dirty="0" err="1">
                          <a:solidFill>
                            <a:schemeClr val="tx1"/>
                          </a:solidFill>
                          <a:latin typeface="Coptic1" pitchFamily="2" charset="0"/>
                          <a:ea typeface="+mn-ea"/>
                          <a:cs typeface="+mn-cs"/>
                        </a:rPr>
                        <a:t>pibapt</a:t>
                      </a:r>
                      <a:r>
                        <a:rPr lang="fr-FR" sz="4800" b="0" i="0" u="none" strike="noStrike" kern="1200" baseline="0" dirty="0">
                          <a:solidFill>
                            <a:schemeClr val="tx1"/>
                          </a:solidFill>
                          <a:latin typeface="Coptic1" pitchFamily="2" charset="0"/>
                          <a:ea typeface="+mn-ea"/>
                          <a:cs typeface="+mn-cs"/>
                        </a:rPr>
                        <a:t>/</a:t>
                      </a:r>
                      <a:r>
                        <a:rPr lang="fr-FR" sz="4800" b="0" i="0" u="none" strike="noStrike" kern="1200" baseline="0" dirty="0" err="1">
                          <a:solidFill>
                            <a:schemeClr val="tx1"/>
                          </a:solidFill>
                          <a:latin typeface="Coptic1" pitchFamily="2" charset="0"/>
                          <a:ea typeface="+mn-ea"/>
                          <a:cs typeface="+mn-cs"/>
                        </a:rPr>
                        <a:t>ctic</a:t>
                      </a:r>
                      <a:r>
                        <a:rPr lang="fr-FR" sz="4800" b="0" i="0" u="none" strike="noStrike" kern="1200" baseline="0" dirty="0">
                          <a:solidFill>
                            <a:schemeClr val="tx1"/>
                          </a:solidFill>
                          <a:latin typeface="Coptic1" pitchFamily="2" charset="0"/>
                          <a:ea typeface="+mn-ea"/>
                          <a:cs typeface="+mn-cs"/>
                        </a:rPr>
                        <a:t>: je ai]</a:t>
                      </a:r>
                      <a:r>
                        <a:rPr lang="fr-FR" sz="4800" b="0" i="0" u="none" strike="noStrike" kern="1200" baseline="0" dirty="0" err="1">
                          <a:solidFill>
                            <a:schemeClr val="tx1"/>
                          </a:solidFill>
                          <a:latin typeface="Coptic1" pitchFamily="2" charset="0"/>
                          <a:ea typeface="+mn-ea"/>
                          <a:cs typeface="+mn-cs"/>
                        </a:rPr>
                        <a:t>w~mc</a:t>
                      </a:r>
                      <a:r>
                        <a:rPr lang="fr-FR" sz="4800" b="0" i="0" u="none" strike="noStrike" kern="1200" baseline="0" dirty="0">
                          <a:solidFill>
                            <a:schemeClr val="tx1"/>
                          </a:solidFill>
                          <a:latin typeface="Coptic1" pitchFamily="2" charset="0"/>
                          <a:ea typeface="+mn-ea"/>
                          <a:cs typeface="+mn-cs"/>
                        </a:rPr>
                        <a:t> </a:t>
                      </a:r>
                      <a:r>
                        <a:rPr lang="fr-FR" sz="4800" b="0" i="0" u="none" strike="noStrike" kern="1200" baseline="0" dirty="0" err="1">
                          <a:solidFill>
                            <a:schemeClr val="tx1"/>
                          </a:solidFill>
                          <a:latin typeface="Coptic1" pitchFamily="2" charset="0"/>
                          <a:ea typeface="+mn-ea"/>
                          <a:cs typeface="+mn-cs"/>
                        </a:rPr>
                        <a:t>m~Po#c</a:t>
                      </a:r>
                      <a:r>
                        <a:rPr lang="fr-FR" sz="4800" b="0" i="0" u="none" strike="noStrike" kern="1200" baseline="0" dirty="0">
                          <a:solidFill>
                            <a:schemeClr val="tx1"/>
                          </a:solidFill>
                          <a:latin typeface="Coptic1" pitchFamily="2" charset="0"/>
                          <a:ea typeface="+mn-ea"/>
                          <a:cs typeface="+mn-cs"/>
                        </a:rPr>
                        <a:t># </a:t>
                      </a:r>
                      <a:r>
                        <a:rPr lang="fr-FR" sz="4800" b="0" i="0" u="none" strike="noStrike" kern="1200" baseline="0" dirty="0" err="1">
                          <a:solidFill>
                            <a:schemeClr val="tx1"/>
                          </a:solidFill>
                          <a:latin typeface="Coptic1" pitchFamily="2" charset="0"/>
                          <a:ea typeface="+mn-ea"/>
                          <a:cs typeface="+mn-cs"/>
                        </a:rPr>
                        <a:t>qen</a:t>
                      </a:r>
                      <a:r>
                        <a:rPr lang="pl-PL" sz="4800" b="0" i="0" u="none" strike="noStrike" kern="1200" baseline="0" dirty="0">
                          <a:solidFill>
                            <a:schemeClr val="tx1"/>
                          </a:solidFill>
                          <a:latin typeface="+mn-lt"/>
                          <a:ea typeface="+mn-ea"/>
                          <a:cs typeface="+mn-cs"/>
                        </a:rPr>
                        <a:t> </a:t>
                      </a:r>
                      <a:r>
                        <a:rPr lang="fr-FR" sz="4800" b="0" i="0" u="none" strike="noStrike" kern="1200" baseline="0" dirty="0" err="1">
                          <a:solidFill>
                            <a:schemeClr val="tx1"/>
                          </a:solidFill>
                          <a:latin typeface="Coptic1" pitchFamily="2" charset="0"/>
                          <a:ea typeface="+mn-ea"/>
                          <a:cs typeface="+mn-cs"/>
                        </a:rPr>
                        <a:t>nimwo~u</a:t>
                      </a:r>
                      <a:r>
                        <a:rPr lang="fr-FR" sz="4800" b="0" i="0" u="none" strike="noStrike" kern="1200" baseline="0" dirty="0">
                          <a:solidFill>
                            <a:schemeClr val="tx1"/>
                          </a:solidFill>
                          <a:latin typeface="Coptic1" pitchFamily="2" charset="0"/>
                          <a:ea typeface="+mn-ea"/>
                          <a:cs typeface="+mn-cs"/>
                        </a:rPr>
                        <a:t> </a:t>
                      </a:r>
                      <a:r>
                        <a:rPr lang="fr-FR" sz="4800" b="0" i="0" u="none" strike="noStrike" kern="1200" baseline="0" dirty="0" err="1">
                          <a:solidFill>
                            <a:schemeClr val="tx1"/>
                          </a:solidFill>
                          <a:latin typeface="Coptic1" pitchFamily="2" charset="0"/>
                          <a:ea typeface="+mn-ea"/>
                          <a:cs typeface="+mn-cs"/>
                        </a:rPr>
                        <a:t>n~te</a:t>
                      </a:r>
                      <a:r>
                        <a:rPr lang="fr-FR" sz="4800" b="0" i="0" u="none" strike="noStrike" kern="1200" baseline="0" dirty="0">
                          <a:solidFill>
                            <a:schemeClr val="tx1"/>
                          </a:solidFill>
                          <a:latin typeface="Coptic1" pitchFamily="2" charset="0"/>
                          <a:ea typeface="+mn-ea"/>
                          <a:cs typeface="+mn-cs"/>
                        </a:rPr>
                        <a:t> </a:t>
                      </a:r>
                      <a:r>
                        <a:rPr lang="fr-FR" sz="4800" b="0" i="0" u="none" strike="noStrike" kern="1200" baseline="0" dirty="0" err="1">
                          <a:solidFill>
                            <a:schemeClr val="tx1"/>
                          </a:solidFill>
                          <a:latin typeface="Coptic1" pitchFamily="2" charset="0"/>
                          <a:ea typeface="+mn-ea"/>
                          <a:cs typeface="+mn-cs"/>
                        </a:rPr>
                        <a:t>piIordan</a:t>
                      </a:r>
                      <a:r>
                        <a:rPr lang="fr-FR" sz="4800" b="0" i="0" u="none" strike="noStrike" kern="1200" baseline="0" dirty="0">
                          <a:solidFill>
                            <a:schemeClr val="tx1"/>
                          </a:solidFill>
                          <a:latin typeface="Coptic1" pitchFamily="2" charset="0"/>
                          <a:ea typeface="+mn-ea"/>
                          <a:cs typeface="+mn-cs"/>
                        </a:rPr>
                        <a:t>/c.</a:t>
                      </a:r>
                      <a:endParaRPr kumimoji="0" lang="en-GB" sz="64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43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Voici le témoignage de Jean le baptiste: « J’ai baptisé le Seigneur dans les eaux du Jourdain</a:t>
                      </a:r>
                      <a:endParaRPr kumimoji="0" lang="fr-CA" sz="43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EG" sz="4800" b="0" i="0" u="none" strike="noStrike" cap="none" normalizeH="0" baseline="0" dirty="0">
                          <a:ln>
                            <a:noFill/>
                          </a:ln>
                          <a:solidFill>
                            <a:schemeClr val="tx1"/>
                          </a:solidFill>
                          <a:effectLst/>
                          <a:latin typeface="+mn-lt"/>
                          <a:cs typeface="Arial" charset="0"/>
                        </a:rPr>
                        <a:t>ها قد شهد يوحنا</a:t>
                      </a:r>
                      <a:r>
                        <a:rPr kumimoji="0" lang="fr-FR" sz="4800" b="0" i="0" u="none" strike="noStrike" cap="none" normalizeH="0" baseline="0" dirty="0">
                          <a:ln>
                            <a:noFill/>
                          </a:ln>
                          <a:solidFill>
                            <a:schemeClr val="tx1"/>
                          </a:solidFill>
                          <a:effectLst/>
                          <a:latin typeface="+mn-lt"/>
                          <a:cs typeface="Arial" charset="0"/>
                        </a:rPr>
                        <a:t> </a:t>
                      </a:r>
                      <a:r>
                        <a:rPr kumimoji="0" lang="ar-EG" sz="4800" b="0" i="0" u="none" strike="noStrike" cap="none" normalizeH="0" baseline="0" dirty="0">
                          <a:ln>
                            <a:noFill/>
                          </a:ln>
                          <a:solidFill>
                            <a:schemeClr val="tx1"/>
                          </a:solidFill>
                          <a:effectLst/>
                          <a:latin typeface="+mn-lt"/>
                          <a:cs typeface="Arial" charset="0"/>
                        </a:rPr>
                        <a:t>الصابغ أني عمدت</a:t>
                      </a:r>
                      <a:r>
                        <a:rPr kumimoji="0" lang="fr-FR" sz="4800" b="0" i="0" u="none" strike="noStrike" cap="none" normalizeH="0" baseline="0" dirty="0">
                          <a:ln>
                            <a:noFill/>
                          </a:ln>
                          <a:solidFill>
                            <a:schemeClr val="tx1"/>
                          </a:solidFill>
                          <a:effectLst/>
                          <a:latin typeface="+mn-lt"/>
                          <a:cs typeface="Arial" charset="0"/>
                        </a:rPr>
                        <a:t> </a:t>
                      </a:r>
                      <a:r>
                        <a:rPr kumimoji="0" lang="ar-EG" sz="4800" b="0" i="0" u="none" strike="noStrike" cap="none" normalizeH="0" baseline="0" dirty="0">
                          <a:ln>
                            <a:noFill/>
                          </a:ln>
                          <a:solidFill>
                            <a:schemeClr val="tx1"/>
                          </a:solidFill>
                          <a:effectLst/>
                          <a:latin typeface="+mn-lt"/>
                          <a:cs typeface="Arial" charset="0"/>
                        </a:rPr>
                        <a:t>الرب في مياه</a:t>
                      </a:r>
                      <a:r>
                        <a:rPr kumimoji="0" lang="fr-FR" sz="4800" b="0" i="0" u="none" strike="noStrike" cap="none" normalizeH="0" baseline="0" dirty="0">
                          <a:ln>
                            <a:noFill/>
                          </a:ln>
                          <a:solidFill>
                            <a:schemeClr val="tx1"/>
                          </a:solidFill>
                          <a:effectLst/>
                          <a:latin typeface="+mn-lt"/>
                          <a:cs typeface="Arial" charset="0"/>
                        </a:rPr>
                        <a:t> </a:t>
                      </a:r>
                      <a:r>
                        <a:rPr kumimoji="0" lang="ar-EG" sz="4800" b="0" i="0" u="none" strike="noStrike" cap="none" normalizeH="0" baseline="0" dirty="0">
                          <a:ln>
                            <a:noFill/>
                          </a:ln>
                          <a:solidFill>
                            <a:schemeClr val="tx1"/>
                          </a:solidFill>
                          <a:effectLst/>
                          <a:latin typeface="+mn-lt"/>
                          <a:cs typeface="Arial" charset="0"/>
                        </a:rPr>
                        <a:t>الأردن.</a:t>
                      </a:r>
                      <a:endParaRPr kumimoji="0" lang="en-US" sz="4800" b="0" i="0" u="none" strike="noStrike" cap="none" normalizeH="0" baseline="0" dirty="0">
                        <a:ln>
                          <a:noFill/>
                        </a:ln>
                        <a:solidFill>
                          <a:schemeClr val="tx1"/>
                        </a:solidFill>
                        <a:effectLst/>
                        <a:latin typeface="+mn-lt"/>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884849F6-BF78-40D7-A50C-823FB651B75E}"/>
              </a:ext>
            </a:extLst>
          </p:cNvPr>
          <p:cNvGraphicFramePr>
            <a:graphicFrameLocks noGrp="1"/>
          </p:cNvGraphicFramePr>
          <p:nvPr/>
        </p:nvGraphicFramePr>
        <p:xfrm>
          <a:off x="1965969" y="67732"/>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869631173"/>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err="1">
                          <a:latin typeface="Arial" charset="0"/>
                        </a:rPr>
                        <a:t>Epiphanie</a:t>
                      </a:r>
                      <a:r>
                        <a:rPr lang="en-US" sz="2400" b="0" dirty="0">
                          <a:latin typeface="Arial" charset="0"/>
                        </a:rPr>
                        <a:t> – </a:t>
                      </a:r>
                      <a:r>
                        <a:rPr lang="en-US" sz="2400" b="0" dirty="0" err="1">
                          <a:latin typeface="Arial" charset="0"/>
                        </a:rPr>
                        <a:t>Aspasmos</a:t>
                      </a:r>
                      <a:r>
                        <a:rPr lang="en-US" sz="2400" b="0" dirty="0">
                          <a:latin typeface="Arial" charset="0"/>
                        </a:rPr>
                        <a:t> Adam</a:t>
                      </a:r>
                      <a:endParaRPr lang="en-US" sz="2400" b="0" dirty="0">
                        <a:latin typeface="Times New Roman"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065156"/>
                  </a:ext>
                </a:extLst>
              </a:tr>
            </a:tbl>
          </a:graphicData>
        </a:graphic>
      </p:graphicFrame>
    </p:spTree>
    <p:extLst>
      <p:ext uri="{BB962C8B-B14F-4D97-AF65-F5344CB8AC3E}">
        <p14:creationId xmlns:p14="http://schemas.microsoft.com/office/powerpoint/2010/main" val="3886300220"/>
      </p:ext>
    </p:extLst>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25858" name="Group 2"/>
          <p:cNvGraphicFramePr>
            <a:graphicFrameLocks noGrp="1"/>
          </p:cNvGraphicFramePr>
          <p:nvPr>
            <p:ph type="tbl" idx="1"/>
            <p:extLst>
              <p:ext uri="{D42A27DB-BD31-4B8C-83A1-F6EECF244321}">
                <p14:modId xmlns:p14="http://schemas.microsoft.com/office/powerpoint/2010/main" val="2197297994"/>
              </p:ext>
            </p:extLst>
          </p:nvPr>
        </p:nvGraphicFramePr>
        <p:xfrm>
          <a:off x="0" y="348573"/>
          <a:ext cx="12192000" cy="5943600"/>
        </p:xfrm>
        <a:graphic>
          <a:graphicData uri="http://schemas.openxmlformats.org/drawingml/2006/table">
            <a:tbl>
              <a:tblPr/>
              <a:tblGrid>
                <a:gridCol w="4527784">
                  <a:extLst>
                    <a:ext uri="{9D8B030D-6E8A-4147-A177-3AD203B41FA5}">
                      <a16:colId xmlns:a16="http://schemas.microsoft.com/office/drawing/2014/main" val="20000"/>
                    </a:ext>
                  </a:extLst>
                </a:gridCol>
                <a:gridCol w="4124603">
                  <a:extLst>
                    <a:ext uri="{9D8B030D-6E8A-4147-A177-3AD203B41FA5}">
                      <a16:colId xmlns:a16="http://schemas.microsoft.com/office/drawing/2014/main" val="20001"/>
                    </a:ext>
                  </a:extLst>
                </a:gridCol>
                <a:gridCol w="3539613">
                  <a:extLst>
                    <a:ext uri="{9D8B030D-6E8A-4147-A177-3AD203B41FA5}">
                      <a16:colId xmlns:a16="http://schemas.microsoft.com/office/drawing/2014/main" val="20002"/>
                    </a:ext>
                  </a:extLst>
                </a:gridCol>
              </a:tblGrid>
              <a:tr h="5943600">
                <a:tc>
                  <a:txBody>
                    <a:bodyPr/>
                    <a:lstStyle/>
                    <a:p>
                      <a:pPr algn="just"/>
                      <a:r>
                        <a:rPr kumimoji="0" lang="en-GB" sz="4800" b="0" i="0" u="none" strike="noStrike" cap="none" normalizeH="0" baseline="0" dirty="0" err="1">
                          <a:ln>
                            <a:noFill/>
                          </a:ln>
                          <a:solidFill>
                            <a:schemeClr val="tx1"/>
                          </a:solidFill>
                          <a:effectLst/>
                          <a:latin typeface="Coptic1" pitchFamily="2" charset="0"/>
                          <a:cs typeface="Arial" charset="0"/>
                        </a:rPr>
                        <a:t>Ouoh</a:t>
                      </a:r>
                      <a:r>
                        <a:rPr kumimoji="0" lang="en-GB" sz="4800" b="0" i="0" u="none" strike="noStrike" cap="none" normalizeH="0" baseline="0" dirty="0">
                          <a:ln>
                            <a:noFill/>
                          </a:ln>
                          <a:solidFill>
                            <a:schemeClr val="tx1"/>
                          </a:solidFill>
                          <a:effectLst/>
                          <a:latin typeface="Coptic1" pitchFamily="2" charset="0"/>
                          <a:cs typeface="Arial" charset="0"/>
                        </a:rPr>
                        <a:t> </a:t>
                      </a:r>
                      <a:r>
                        <a:rPr kumimoji="0" lang="en-GB" sz="4800" b="0" i="0" u="none" strike="noStrike" cap="none" normalizeH="0" baseline="0" dirty="0" err="1">
                          <a:ln>
                            <a:noFill/>
                          </a:ln>
                          <a:solidFill>
                            <a:schemeClr val="tx1"/>
                          </a:solidFill>
                          <a:effectLst/>
                          <a:latin typeface="Coptic1" pitchFamily="2" charset="0"/>
                          <a:cs typeface="Arial" charset="0"/>
                        </a:rPr>
                        <a:t>aicwtem</a:t>
                      </a:r>
                      <a:r>
                        <a:rPr kumimoji="0" lang="en-GB" sz="4800" b="0" i="0" u="none" strike="noStrike" cap="none" normalizeH="0" baseline="0" dirty="0">
                          <a:ln>
                            <a:noFill/>
                          </a:ln>
                          <a:solidFill>
                            <a:schemeClr val="tx1"/>
                          </a:solidFill>
                          <a:effectLst/>
                          <a:latin typeface="Coptic1" pitchFamily="2" charset="0"/>
                          <a:cs typeface="Arial" charset="0"/>
                        </a:rPr>
                        <a:t> </a:t>
                      </a:r>
                      <a:r>
                        <a:rPr kumimoji="0" lang="en-GB" sz="4800" b="0" i="0" u="none" strike="noStrike" cap="none" normalizeH="0" baseline="0" dirty="0" err="1">
                          <a:ln>
                            <a:noFill/>
                          </a:ln>
                          <a:solidFill>
                            <a:schemeClr val="tx1"/>
                          </a:solidFill>
                          <a:effectLst/>
                          <a:latin typeface="Coptic1" pitchFamily="2" charset="0"/>
                          <a:cs typeface="Arial" charset="0"/>
                        </a:rPr>
                        <a:t>e~t~c~m</a:t>
                      </a:r>
                      <a:r>
                        <a:rPr kumimoji="0" lang="en-GB" sz="4800" b="0" i="0" u="none" strike="noStrike" cap="none" normalizeH="0" baseline="0" dirty="0">
                          <a:ln>
                            <a:noFill/>
                          </a:ln>
                          <a:solidFill>
                            <a:schemeClr val="tx1"/>
                          </a:solidFill>
                          <a:effectLst/>
                          <a:latin typeface="Coptic1" pitchFamily="2" charset="0"/>
                          <a:cs typeface="Arial" charset="0"/>
                        </a:rPr>
                        <a:t>/ </a:t>
                      </a:r>
                      <a:r>
                        <a:rPr kumimoji="0" lang="en-GB" sz="4800" b="0" i="0" u="none" strike="noStrike" cap="none" normalizeH="0" baseline="0" dirty="0" err="1">
                          <a:ln>
                            <a:noFill/>
                          </a:ln>
                          <a:solidFill>
                            <a:schemeClr val="tx1"/>
                          </a:solidFill>
                          <a:effectLst/>
                          <a:latin typeface="Coptic1" pitchFamily="2" charset="0"/>
                          <a:cs typeface="Arial" charset="0"/>
                        </a:rPr>
                        <a:t>n~te</a:t>
                      </a:r>
                      <a:r>
                        <a:rPr kumimoji="0" lang="en-GB" sz="4800" b="0" i="0" u="none" strike="noStrike" cap="none" normalizeH="0" baseline="0" dirty="0">
                          <a:ln>
                            <a:noFill/>
                          </a:ln>
                          <a:solidFill>
                            <a:schemeClr val="tx1"/>
                          </a:solidFill>
                          <a:effectLst/>
                          <a:latin typeface="Coptic1" pitchFamily="2" charset="0"/>
                          <a:cs typeface="Arial" charset="0"/>
                        </a:rPr>
                        <a:t> </a:t>
                      </a:r>
                      <a:r>
                        <a:rPr kumimoji="0" lang="en-GB" sz="4800" b="0" i="0" u="none" strike="noStrike" cap="none" normalizeH="0" baseline="0" dirty="0" err="1">
                          <a:ln>
                            <a:noFill/>
                          </a:ln>
                          <a:solidFill>
                            <a:schemeClr val="tx1"/>
                          </a:solidFill>
                          <a:effectLst/>
                          <a:latin typeface="Coptic1" pitchFamily="2" charset="0"/>
                          <a:cs typeface="Arial" charset="0"/>
                        </a:rPr>
                        <a:t>V~iwt</a:t>
                      </a:r>
                      <a:r>
                        <a:rPr kumimoji="0" lang="en-GB" sz="4800" b="0" i="0" u="none" strike="noStrike" cap="none" normalizeH="0" baseline="0" dirty="0">
                          <a:ln>
                            <a:noFill/>
                          </a:ln>
                          <a:solidFill>
                            <a:schemeClr val="tx1"/>
                          </a:solidFill>
                          <a:effectLst/>
                          <a:latin typeface="Coptic1" pitchFamily="2" charset="0"/>
                          <a:cs typeface="Arial" charset="0"/>
                        </a:rPr>
                        <a:t> </a:t>
                      </a:r>
                      <a:r>
                        <a:rPr kumimoji="0" lang="en-GB" sz="4800" b="0" i="0" u="none" strike="noStrike" cap="none" normalizeH="0" baseline="0" dirty="0" err="1">
                          <a:ln>
                            <a:noFill/>
                          </a:ln>
                          <a:solidFill>
                            <a:schemeClr val="tx1"/>
                          </a:solidFill>
                          <a:effectLst/>
                          <a:latin typeface="Coptic1" pitchFamily="2" charset="0"/>
                          <a:cs typeface="Arial" charset="0"/>
                        </a:rPr>
                        <a:t>ecw~s</a:t>
                      </a:r>
                      <a:r>
                        <a:rPr kumimoji="0" lang="en-GB" sz="4800" b="0" i="0" u="none" strike="noStrike" cap="none" normalizeH="0" baseline="0" dirty="0">
                          <a:ln>
                            <a:noFill/>
                          </a:ln>
                          <a:solidFill>
                            <a:schemeClr val="tx1"/>
                          </a:solidFill>
                          <a:effectLst/>
                          <a:latin typeface="Coptic1" pitchFamily="2" charset="0"/>
                          <a:cs typeface="Arial" charset="0"/>
                        </a:rPr>
                        <a:t> </a:t>
                      </a:r>
                      <a:r>
                        <a:rPr kumimoji="0" lang="en-GB" sz="4800" b="0" i="0" u="none" strike="noStrike" cap="none" normalizeH="0" baseline="0" dirty="0" err="1">
                          <a:ln>
                            <a:noFill/>
                          </a:ln>
                          <a:solidFill>
                            <a:schemeClr val="tx1"/>
                          </a:solidFill>
                          <a:effectLst/>
                          <a:latin typeface="Coptic1" pitchFamily="2" charset="0"/>
                          <a:cs typeface="Arial" charset="0"/>
                        </a:rPr>
                        <a:t>e~bol</a:t>
                      </a:r>
                      <a:r>
                        <a:rPr kumimoji="0" lang="en-GB" sz="4800" b="0" i="0" u="none" strike="noStrike" cap="none" normalizeH="0" baseline="0" dirty="0">
                          <a:ln>
                            <a:noFill/>
                          </a:ln>
                          <a:solidFill>
                            <a:schemeClr val="tx1"/>
                          </a:solidFill>
                          <a:effectLst/>
                          <a:latin typeface="Coptic1" pitchFamily="2" charset="0"/>
                          <a:cs typeface="Arial" charset="0"/>
                        </a:rPr>
                        <a:t>: je </a:t>
                      </a:r>
                      <a:r>
                        <a:rPr kumimoji="0" lang="en-GB" sz="4800" b="0" i="0" u="none" strike="noStrike" cap="none" normalizeH="0" baseline="0" dirty="0" err="1">
                          <a:ln>
                            <a:noFill/>
                          </a:ln>
                          <a:solidFill>
                            <a:schemeClr val="tx1"/>
                          </a:solidFill>
                          <a:effectLst/>
                          <a:latin typeface="Coptic1" pitchFamily="2" charset="0"/>
                          <a:cs typeface="Arial" charset="0"/>
                        </a:rPr>
                        <a:t>vai</a:t>
                      </a:r>
                      <a:r>
                        <a:rPr kumimoji="0" lang="en-GB" sz="4800" b="0" i="0" u="none" strike="noStrike" cap="none" normalizeH="0" baseline="0" dirty="0">
                          <a:ln>
                            <a:noFill/>
                          </a:ln>
                          <a:solidFill>
                            <a:schemeClr val="tx1"/>
                          </a:solidFill>
                          <a:effectLst/>
                          <a:latin typeface="Coptic1" pitchFamily="2" charset="0"/>
                          <a:cs typeface="Arial" charset="0"/>
                        </a:rPr>
                        <a:t> pe Pas/</a:t>
                      </a:r>
                      <a:r>
                        <a:rPr kumimoji="0" lang="en-GB" sz="4800" b="0" i="0" u="none" strike="noStrike" cap="none" normalizeH="0" baseline="0" dirty="0" err="1">
                          <a:ln>
                            <a:noFill/>
                          </a:ln>
                          <a:solidFill>
                            <a:schemeClr val="tx1"/>
                          </a:solidFill>
                          <a:effectLst/>
                          <a:latin typeface="Coptic1" pitchFamily="2" charset="0"/>
                          <a:cs typeface="Arial" charset="0"/>
                        </a:rPr>
                        <a:t>ri</a:t>
                      </a:r>
                      <a:r>
                        <a:rPr kumimoji="0" lang="en-GB" sz="4800" b="0" i="0" u="none" strike="noStrike" cap="none" normalizeH="0" baseline="0" dirty="0">
                          <a:ln>
                            <a:noFill/>
                          </a:ln>
                          <a:solidFill>
                            <a:schemeClr val="tx1"/>
                          </a:solidFill>
                          <a:effectLst/>
                          <a:latin typeface="Coptic1" pitchFamily="2" charset="0"/>
                          <a:cs typeface="Arial" charset="0"/>
                        </a:rPr>
                        <a:t> </a:t>
                      </a:r>
                      <a:r>
                        <a:rPr kumimoji="0" lang="en-GB" sz="4800" b="0" i="0" u="none" strike="noStrike" cap="none" normalizeH="0" baseline="0" dirty="0" err="1">
                          <a:ln>
                            <a:noFill/>
                          </a:ln>
                          <a:solidFill>
                            <a:schemeClr val="tx1"/>
                          </a:solidFill>
                          <a:effectLst/>
                          <a:latin typeface="Coptic1" pitchFamily="2" charset="0"/>
                          <a:cs typeface="Arial" charset="0"/>
                        </a:rPr>
                        <a:t>pamenrit</a:t>
                      </a:r>
                      <a:r>
                        <a:rPr kumimoji="0" lang="en-GB" sz="4800" b="0" i="0" u="none" strike="noStrike" cap="none" normalizeH="0" baseline="0" dirty="0">
                          <a:ln>
                            <a:noFill/>
                          </a:ln>
                          <a:solidFill>
                            <a:schemeClr val="tx1"/>
                          </a:solidFill>
                          <a:effectLst/>
                          <a:latin typeface="Coptic1" pitchFamily="2" charset="0"/>
                          <a:cs typeface="Arial" charset="0"/>
                        </a:rPr>
                        <a:t> </a:t>
                      </a:r>
                      <a:r>
                        <a:rPr kumimoji="0" lang="en-GB" sz="4800" b="0" i="0" u="none" strike="noStrike" cap="none" normalizeH="0" baseline="0" dirty="0" err="1">
                          <a:ln>
                            <a:noFill/>
                          </a:ln>
                          <a:solidFill>
                            <a:schemeClr val="tx1"/>
                          </a:solidFill>
                          <a:effectLst/>
                          <a:latin typeface="Coptic1" pitchFamily="2" charset="0"/>
                          <a:cs typeface="Arial" charset="0"/>
                        </a:rPr>
                        <a:t>etai</a:t>
                      </a:r>
                      <a:r>
                        <a:rPr kumimoji="0" lang="en-GB" sz="4800" b="0" i="0" u="none" strike="noStrike" cap="none" normalizeH="0" baseline="0" dirty="0">
                          <a:ln>
                            <a:noFill/>
                          </a:ln>
                          <a:solidFill>
                            <a:schemeClr val="tx1"/>
                          </a:solidFill>
                          <a:effectLst/>
                          <a:latin typeface="Coptic1" pitchFamily="2" charset="0"/>
                          <a:cs typeface="Arial" charset="0"/>
                        </a:rPr>
                        <a:t>]ma]</a:t>
                      </a:r>
                    </a:p>
                    <a:p>
                      <a:pPr algn="just"/>
                      <a:r>
                        <a:rPr kumimoji="0" lang="en-GB" sz="4800" b="0" i="0" u="none" strike="noStrike" cap="none" normalizeH="0" baseline="0" dirty="0" err="1">
                          <a:ln>
                            <a:noFill/>
                          </a:ln>
                          <a:solidFill>
                            <a:schemeClr val="tx1"/>
                          </a:solidFill>
                          <a:effectLst/>
                          <a:latin typeface="Coptic1" pitchFamily="2" charset="0"/>
                          <a:cs typeface="Arial" charset="0"/>
                        </a:rPr>
                        <a:t>n~q</a:t>
                      </a:r>
                      <a:r>
                        <a:rPr kumimoji="0" lang="en-GB" sz="4800" b="0" i="0" u="none" strike="noStrike" cap="none" normalizeH="0" baseline="0" dirty="0">
                          <a:ln>
                            <a:noFill/>
                          </a:ln>
                          <a:solidFill>
                            <a:schemeClr val="tx1"/>
                          </a:solidFill>
                          <a:effectLst/>
                          <a:latin typeface="Coptic1" pitchFamily="2" charset="0"/>
                          <a:cs typeface="Arial" charset="0"/>
                        </a:rPr>
                        <a:t>/</a:t>
                      </a:r>
                      <a:r>
                        <a:rPr kumimoji="0" lang="en-GB" sz="4800" b="0" i="0" u="none" strike="noStrike" cap="none" normalizeH="0" baseline="0" dirty="0" err="1">
                          <a:ln>
                            <a:noFill/>
                          </a:ln>
                          <a:solidFill>
                            <a:schemeClr val="tx1"/>
                          </a:solidFill>
                          <a:effectLst/>
                          <a:latin typeface="Coptic1" pitchFamily="2" charset="0"/>
                          <a:cs typeface="Arial" charset="0"/>
                        </a:rPr>
                        <a:t>tf</a:t>
                      </a:r>
                      <a:r>
                        <a:rPr kumimoji="0" lang="en-GB" sz="48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43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rPr>
                        <a:t>Et j’ai entendu la voix du Père disant : Celui-ci est mon Fils bienaimé; en lui j'ai mis toute ma joie. »</a:t>
                      </a:r>
                      <a:endParaRPr kumimoji="0" lang="fr-CA" sz="4300" b="0" i="0" u="none" strike="noStrike" cap="none" normalizeH="0" baseline="0" noProof="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EG" sz="4800" b="0" i="0" u="none" strike="noStrike" cap="none" normalizeH="0" baseline="0" dirty="0">
                          <a:ln>
                            <a:noFill/>
                          </a:ln>
                          <a:solidFill>
                            <a:schemeClr val="tx1"/>
                          </a:solidFill>
                          <a:effectLst/>
                          <a:latin typeface="+mn-lt"/>
                          <a:cs typeface="Arial" charset="0"/>
                        </a:rPr>
                        <a:t>وسمعت صوت الأب</a:t>
                      </a:r>
                      <a:r>
                        <a:rPr kumimoji="0" lang="fr-FR" sz="4800" b="0" i="0" u="none" strike="noStrike" cap="none" normalizeH="0" baseline="0" dirty="0">
                          <a:ln>
                            <a:noFill/>
                          </a:ln>
                          <a:solidFill>
                            <a:schemeClr val="tx1"/>
                          </a:solidFill>
                          <a:effectLst/>
                          <a:latin typeface="+mn-lt"/>
                          <a:cs typeface="Arial" charset="0"/>
                        </a:rPr>
                        <a:t> </a:t>
                      </a:r>
                      <a:r>
                        <a:rPr kumimoji="0" lang="ar-EG" sz="4800" b="0" i="0" u="none" strike="noStrike" cap="none" normalizeH="0" baseline="0" dirty="0">
                          <a:ln>
                            <a:noFill/>
                          </a:ln>
                          <a:solidFill>
                            <a:schemeClr val="tx1"/>
                          </a:solidFill>
                          <a:effectLst/>
                          <a:latin typeface="+mn-lt"/>
                          <a:cs typeface="Arial" charset="0"/>
                        </a:rPr>
                        <a:t>صارخاً أن هذا هو ابني</a:t>
                      </a:r>
                      <a:r>
                        <a:rPr kumimoji="0" lang="fr-FR" sz="4800" b="0" i="0" u="none" strike="noStrike" cap="none" normalizeH="0" baseline="0" dirty="0">
                          <a:ln>
                            <a:noFill/>
                          </a:ln>
                          <a:solidFill>
                            <a:schemeClr val="tx1"/>
                          </a:solidFill>
                          <a:effectLst/>
                          <a:latin typeface="+mn-lt"/>
                          <a:cs typeface="Arial" charset="0"/>
                        </a:rPr>
                        <a:t> </a:t>
                      </a:r>
                      <a:r>
                        <a:rPr kumimoji="0" lang="ar-EG" sz="4800" b="0" i="0" u="none" strike="noStrike" cap="none" normalizeH="0" baseline="0" dirty="0">
                          <a:ln>
                            <a:noFill/>
                          </a:ln>
                          <a:solidFill>
                            <a:schemeClr val="tx1"/>
                          </a:solidFill>
                          <a:effectLst/>
                          <a:latin typeface="+mn-lt"/>
                          <a:cs typeface="Arial" charset="0"/>
                        </a:rPr>
                        <a:t>الحبيب الذي به</a:t>
                      </a:r>
                      <a:r>
                        <a:rPr kumimoji="0" lang="fr-FR" sz="4800" b="0" i="0" u="none" strike="noStrike" cap="none" normalizeH="0" baseline="0" dirty="0">
                          <a:ln>
                            <a:noFill/>
                          </a:ln>
                          <a:solidFill>
                            <a:schemeClr val="tx1"/>
                          </a:solidFill>
                          <a:effectLst/>
                          <a:latin typeface="+mn-lt"/>
                          <a:cs typeface="Arial" charset="0"/>
                        </a:rPr>
                        <a:t> </a:t>
                      </a:r>
                      <a:r>
                        <a:rPr kumimoji="0" lang="ar-EG" sz="4800" b="0" i="0" u="none" strike="noStrike" cap="none" normalizeH="0" baseline="0" dirty="0">
                          <a:ln>
                            <a:noFill/>
                          </a:ln>
                          <a:solidFill>
                            <a:schemeClr val="tx1"/>
                          </a:solidFill>
                          <a:effectLst/>
                          <a:latin typeface="+mn-lt"/>
                          <a:cs typeface="Arial" charset="0"/>
                        </a:rPr>
                        <a:t>سررت.</a:t>
                      </a:r>
                      <a:endParaRPr kumimoji="0" lang="en-US" sz="4800" b="0" i="0" u="none" strike="noStrike" cap="none" normalizeH="0" baseline="0" dirty="0">
                        <a:ln>
                          <a:noFill/>
                        </a:ln>
                        <a:solidFill>
                          <a:schemeClr val="tx1"/>
                        </a:solidFill>
                        <a:effectLst/>
                        <a:latin typeface="+mn-lt"/>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526016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a:extLst>
              <a:ext uri="{FF2B5EF4-FFF2-40B4-BE49-F238E27FC236}">
                <a16:creationId xmlns:a16="http://schemas.microsoft.com/office/drawing/2014/main" id="{B1B833EC-0A45-BD08-9EB9-DA1EF0624EAF}"/>
              </a:ext>
            </a:extLst>
          </p:cNvPr>
          <p:cNvGraphicFramePr>
            <a:graphicFrameLocks noGrp="1"/>
          </p:cNvGraphicFramePr>
          <p:nvPr/>
        </p:nvGraphicFramePr>
        <p:xfrm>
          <a:off x="0" y="496148"/>
          <a:ext cx="12192000" cy="5829605"/>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414401705"/>
                    </a:ext>
                  </a:extLst>
                </a:gridCol>
              </a:tblGrid>
              <a:tr h="24869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a:t>
                      </a:r>
                      <a:r>
                        <a:rPr kumimoji="0" lang="fr-CA" sz="3200" b="0" i="0" u="none" strike="noStrike" cap="none" normalizeH="0" baseline="0" dirty="0">
                          <a:ln>
                            <a:noFill/>
                          </a:ln>
                          <a:solidFill>
                            <a:srgbClr val="FFFFFF"/>
                          </a:solidFill>
                          <a:effectLst/>
                          <a:latin typeface="Arial" charset="0"/>
                          <a:cs typeface="Arial" charset="0"/>
                        </a:rPr>
                        <a:t>à</a:t>
                      </a:r>
                      <a:r>
                        <a:rPr kumimoji="0" lang="fr-CA" sz="3200" b="0" i="0" u="none" strike="noStrike" cap="none" normalizeH="0" baseline="0" dirty="0">
                          <a:ln>
                            <a:noFill/>
                          </a:ln>
                          <a:solidFill>
                            <a:srgbClr val="FFFFFF"/>
                          </a:solidFill>
                          <a:effectLst/>
                          <a:latin typeface="Arial" charset="0"/>
                          <a:cs typeface="Arial" pitchFamily="34" charset="0"/>
                        </a:rPr>
                        <a:t> toi Marie,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 la belle colombe,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celle qui a enfanté,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pour nous Dieu le Verbe.</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لكِ يا</a:t>
                      </a:r>
                      <a:r>
                        <a:rPr kumimoji="0" lang="fr-FR" altLang="zh-CN" sz="3700" b="0" i="0" u="none" strike="noStrike" cap="none" normalizeH="0" baseline="0" dirty="0">
                          <a:ln>
                            <a:noFill/>
                          </a:ln>
                          <a:solidFill>
                            <a:srgbClr val="FFFFFF"/>
                          </a:solidFill>
                          <a:effectLst/>
                          <a:latin typeface="Arial" charset="0"/>
                          <a:cs typeface="Arial" charset="0"/>
                        </a:rPr>
                        <a:t> </a:t>
                      </a:r>
                      <a:r>
                        <a:rPr kumimoji="0" lang="ar-SA" altLang="zh-CN" sz="3700" b="0" i="0" u="none" strike="noStrike" cap="none" normalizeH="0" baseline="0" dirty="0">
                          <a:ln>
                            <a:noFill/>
                          </a:ln>
                          <a:solidFill>
                            <a:srgbClr val="FFFFFF"/>
                          </a:solidFill>
                          <a:effectLst/>
                          <a:latin typeface="Arial" charset="0"/>
                          <a:cs typeface="Arial" charset="0"/>
                        </a:rPr>
                        <a:t>مريم</a:t>
                      </a:r>
                      <a:r>
                        <a:rPr kumimoji="0" lang="ar-EG" sz="3700" b="0" i="0" u="none" strike="noStrike" cap="none" normalizeH="0" baseline="0" dirty="0">
                          <a:ln>
                            <a:noFill/>
                          </a:ln>
                          <a:solidFill>
                            <a:srgbClr val="FFFFFF"/>
                          </a:solidFill>
                          <a:effectLst/>
                          <a:latin typeface="Arial" charset="0"/>
                          <a:cs typeface="Arial" charset="0"/>
                        </a:rPr>
                        <a:t>،</a:t>
                      </a:r>
                      <a:endParaRPr kumimoji="0" lang="fr-FR"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الحمامة الحسنة</a:t>
                      </a:r>
                      <a:r>
                        <a:rPr kumimoji="0" lang="ar-EG" sz="3700" b="0" i="0" u="none" strike="noStrike" cap="none" normalizeH="0" baseline="0" dirty="0">
                          <a:ln>
                            <a:noFill/>
                          </a:ln>
                          <a:solidFill>
                            <a:srgbClr val="FFFFFF"/>
                          </a:solidFill>
                          <a:effectLst/>
                          <a:latin typeface="Arial" charset="0"/>
                          <a:cs typeface="Arial" charset="0"/>
                        </a:rPr>
                        <a:t>،</a:t>
                      </a:r>
                      <a:endParaRPr kumimoji="0" lang="ar-EG"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 التي وَلَدَتْ لنا</a:t>
                      </a:r>
                      <a:r>
                        <a:rPr kumimoji="0" lang="ar-EG" sz="3700" b="0" i="0" u="none" strike="noStrike" cap="none" normalizeH="0" baseline="0" dirty="0">
                          <a:ln>
                            <a:noFill/>
                          </a:ln>
                          <a:solidFill>
                            <a:srgbClr val="FFFFFF"/>
                          </a:solidFill>
                          <a:effectLst/>
                          <a:latin typeface="Arial" charset="0"/>
                          <a:cs typeface="Arial" charset="0"/>
                        </a:rPr>
                        <a:t>،</a:t>
                      </a:r>
                      <a:endParaRPr kumimoji="0" lang="fr-FR"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الله الكلمة</a:t>
                      </a:r>
                      <a:r>
                        <a:rPr kumimoji="0" lang="ar-EG" sz="3700" b="0" i="0" u="none" strike="noStrike" cap="none" normalizeH="0" baseline="0" dirty="0">
                          <a:ln>
                            <a:noFill/>
                          </a:ln>
                          <a:solidFill>
                            <a:srgbClr val="FFFFFF"/>
                          </a:solidFill>
                          <a:effectLst/>
                          <a:latin typeface="Arial" charset="0"/>
                          <a:cs typeface="Arial" charset="0"/>
                        </a:rPr>
                        <a:t>.</a:t>
                      </a:r>
                      <a:endParaRPr kumimoji="0" lang="ar-SA" altLang="zh-CN" sz="3700" b="0" i="0" u="none" strike="noStrike" cap="none" normalizeH="0" baseline="0" dirty="0">
                        <a:ln>
                          <a:noFill/>
                        </a:ln>
                        <a:solidFill>
                          <a:srgbClr val="FFFFFF"/>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&lt;</a:t>
                      </a:r>
                      <a:r>
                        <a:rPr kumimoji="0" lang="fr-FR" sz="5300" b="0" i="0" u="none" strike="noStrike" cap="none" normalizeH="0" baseline="0" dirty="0" err="1">
                          <a:ln>
                            <a:noFill/>
                          </a:ln>
                          <a:solidFill>
                            <a:srgbClr val="FFFF00"/>
                          </a:solidFill>
                          <a:effectLst/>
                          <a:latin typeface="Coptic1" pitchFamily="2" charset="0"/>
                          <a:cs typeface="Arial" charset="0"/>
                        </a:rPr>
                        <a:t>ere</a:t>
                      </a:r>
                      <a:r>
                        <a:rPr kumimoji="0" lang="fr-FR" sz="5300" b="0" i="0" u="none" strike="noStrike" cap="none" normalizeH="0" baseline="0" dirty="0">
                          <a:ln>
                            <a:noFill/>
                          </a:ln>
                          <a:solidFill>
                            <a:srgbClr val="FFFF00"/>
                          </a:solidFill>
                          <a:effectLst/>
                          <a:latin typeface="Coptic1" pitchFamily="2" charset="0"/>
                          <a:cs typeface="Arial" charset="0"/>
                        </a:rPr>
                        <a:t> ne Maria~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a:t>
                      </a:r>
                      <a:r>
                        <a:rPr kumimoji="0" lang="fr-FR" sz="5300" b="0" i="0" u="none" strike="noStrike" cap="none" normalizeH="0" baseline="0" dirty="0" err="1">
                          <a:ln>
                            <a:noFill/>
                          </a:ln>
                          <a:solidFill>
                            <a:srgbClr val="FFFF00"/>
                          </a:solidFill>
                          <a:effectLst/>
                          <a:latin typeface="Coptic1" pitchFamily="2" charset="0"/>
                          <a:cs typeface="Arial" charset="0"/>
                        </a:rPr>
                        <a:t>rompi</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eynecwc</a:t>
                      </a:r>
                      <a:r>
                        <a:rPr kumimoji="0" lang="fr-FR"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y/</a:t>
                      </a:r>
                      <a:r>
                        <a:rPr kumimoji="0" lang="fr-FR" sz="5300" b="0" i="0" u="none" strike="noStrike" cap="none" normalizeH="0" baseline="0" dirty="0" err="1">
                          <a:ln>
                            <a:noFill/>
                          </a:ln>
                          <a:solidFill>
                            <a:srgbClr val="FFFF00"/>
                          </a:solidFill>
                          <a:effectLst/>
                          <a:latin typeface="Coptic1" pitchFamily="2" charset="0"/>
                          <a:cs typeface="Arial" charset="0"/>
                        </a:rPr>
                        <a:t>etacmici</a:t>
                      </a:r>
                      <a:r>
                        <a:rPr kumimoji="0" lang="fr-FR" sz="5300" b="0" i="0" u="none" strike="noStrike" cap="none" normalizeH="0" baseline="0" dirty="0">
                          <a:ln>
                            <a:noFill/>
                          </a:ln>
                          <a:solidFill>
                            <a:srgbClr val="FFFF00"/>
                          </a:solidFill>
                          <a:effectLst/>
                          <a:latin typeface="Coptic1" pitchFamily="2" charset="0"/>
                          <a:cs typeface="Arial" charset="0"/>
                        </a:rPr>
                        <a:t> nan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err="1">
                          <a:ln>
                            <a:noFill/>
                          </a:ln>
                          <a:solidFill>
                            <a:srgbClr val="FFFF00"/>
                          </a:solidFill>
                          <a:effectLst/>
                          <a:latin typeface="Coptic1" pitchFamily="2" charset="0"/>
                          <a:cs typeface="Arial" charset="0"/>
                        </a:rPr>
                        <a:t>m~V</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PiLogoc</a:t>
                      </a:r>
                      <a:r>
                        <a:rPr kumimoji="0" lang="fr-FR" sz="5300" b="0" i="0" u="none" strike="noStrike" cap="none" normalizeH="0" baseline="0" dirty="0">
                          <a:ln>
                            <a:noFill/>
                          </a:ln>
                          <a:solidFill>
                            <a:srgbClr val="FFFF00"/>
                          </a:solidFill>
                          <a:effectLst/>
                          <a:latin typeface="Coptic1" pitchFamily="2" charset="0"/>
                          <a:cs typeface="Arial" charset="0"/>
                        </a:rPr>
                        <a:t>.</a:t>
                      </a:r>
                      <a:endParaRPr kumimoji="0" lang="en-US" sz="5300" b="0" i="0" u="none" strike="noStrike" cap="none" normalizeH="0" baseline="0" dirty="0">
                        <a:ln>
                          <a:noFill/>
                        </a:ln>
                        <a:solidFill>
                          <a:srgbClr val="FFFF00"/>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5" name="Group 25">
            <a:extLst>
              <a:ext uri="{FF2B5EF4-FFF2-40B4-BE49-F238E27FC236}">
                <a16:creationId xmlns:a16="http://schemas.microsoft.com/office/drawing/2014/main" id="{7BFCD181-834C-5CEA-4EBA-ADBCCB71FFCD}"/>
              </a:ext>
            </a:extLst>
          </p:cNvPr>
          <p:cNvGraphicFramePr>
            <a:graphicFrameLocks noGrp="1"/>
          </p:cNvGraphicFramePr>
          <p:nvPr>
            <p:extLst>
              <p:ext uri="{D42A27DB-BD31-4B8C-83A1-F6EECF244321}">
                <p14:modId xmlns:p14="http://schemas.microsoft.com/office/powerpoint/2010/main" val="1212926847"/>
              </p:ext>
            </p:extLst>
          </p:nvPr>
        </p:nvGraphicFramePr>
        <p:xfrm>
          <a:off x="1676400" y="112100"/>
          <a:ext cx="8839200" cy="384048"/>
        </p:xfrm>
        <a:graphic>
          <a:graphicData uri="http://schemas.openxmlformats.org/drawingml/2006/table">
            <a:tbl>
              <a:tblPr/>
              <a:tblGrid>
                <a:gridCol w="8839200">
                  <a:extLst>
                    <a:ext uri="{9D8B030D-6E8A-4147-A177-3AD203B41FA5}">
                      <a16:colId xmlns:a16="http://schemas.microsoft.com/office/drawing/2014/main" val="20000"/>
                    </a:ext>
                  </a:extLst>
                </a:gridCol>
              </a:tblGrid>
              <a:tr h="384048">
                <a:tc>
                  <a:txBody>
                    <a:bodyPr/>
                    <a:lstStyle/>
                    <a:p>
                      <a:pPr lvl="0" algn="ctr" defTabSz="914400" fontAlgn="base">
                        <a:lnSpc>
                          <a:spcPct val="80000"/>
                        </a:lnSpc>
                        <a:spcBef>
                          <a:spcPct val="0"/>
                        </a:spcBef>
                        <a:spcAft>
                          <a:spcPct val="0"/>
                        </a:spcAft>
                        <a:defRPr/>
                      </a:pPr>
                      <a:r>
                        <a:rPr kumimoji="0" lang="fr-FR" sz="2400" b="0" i="0" u="none" strike="noStrike" cap="none" normalizeH="0" baseline="0" dirty="0">
                          <a:ln>
                            <a:noFill/>
                          </a:ln>
                          <a:solidFill>
                            <a:srgbClr val="FFFFFF"/>
                          </a:solidFill>
                          <a:effectLst/>
                          <a:latin typeface="Arial" charset="0"/>
                          <a:cs typeface="Arial" charset="0"/>
                        </a:rPr>
                        <a:t>La Vierge Maire - </a:t>
                      </a:r>
                      <a:r>
                        <a:rPr kumimoji="0" lang="ar-AE" sz="2400" b="0" i="0" u="none" strike="noStrike" cap="none" normalizeH="0" baseline="0" dirty="0">
                          <a:ln>
                            <a:noFill/>
                          </a:ln>
                          <a:solidFill>
                            <a:srgbClr val="FFFFFF"/>
                          </a:solidFill>
                          <a:effectLst/>
                          <a:latin typeface="Arial" charset="0"/>
                          <a:cs typeface="Arial" charset="0"/>
                        </a:rPr>
                        <a:t>العذراء مريم</a:t>
                      </a:r>
                      <a:endParaRPr lang="en-CA" sz="24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30554172"/>
      </p:ext>
    </p:extLst>
  </p:cSld>
  <p:clrMapOvr>
    <a:masterClrMapping/>
  </p:clrMapOvr>
  <p:transition advClick="0"/>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09385" name="Group 41"/>
          <p:cNvGraphicFramePr>
            <a:graphicFrameLocks noGrp="1"/>
          </p:cNvGraphicFramePr>
          <p:nvPr>
            <p:ph/>
          </p:nvPr>
        </p:nvGraphicFramePr>
        <p:xfrm>
          <a:off x="0" y="45721"/>
          <a:ext cx="12192000" cy="6803136"/>
        </p:xfrm>
        <a:graphic>
          <a:graphicData uri="http://schemas.openxmlformats.org/drawingml/2006/table">
            <a:tbl>
              <a:tblPr/>
              <a:tblGrid>
                <a:gridCol w="4559829">
                  <a:extLst>
                    <a:ext uri="{9D8B030D-6E8A-4147-A177-3AD203B41FA5}">
                      <a16:colId xmlns:a16="http://schemas.microsoft.com/office/drawing/2014/main" val="20000"/>
                    </a:ext>
                  </a:extLst>
                </a:gridCol>
                <a:gridCol w="4014764">
                  <a:extLst>
                    <a:ext uri="{9D8B030D-6E8A-4147-A177-3AD203B41FA5}">
                      <a16:colId xmlns:a16="http://schemas.microsoft.com/office/drawing/2014/main" val="20001"/>
                    </a:ext>
                  </a:extLst>
                </a:gridCol>
                <a:gridCol w="3617407">
                  <a:extLst>
                    <a:ext uri="{9D8B030D-6E8A-4147-A177-3AD203B41FA5}">
                      <a16:colId xmlns:a16="http://schemas.microsoft.com/office/drawing/2014/main" val="20002"/>
                    </a:ext>
                  </a:extLst>
                </a:gridCol>
              </a:tblGrid>
              <a:tr h="679704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Ten]ho </a:t>
                      </a:r>
                      <a:r>
                        <a:rPr kumimoji="0" lang="en-US" sz="3200" b="0" i="0" u="none" strike="noStrike" cap="none" normalizeH="0" baseline="0" dirty="0" err="1">
                          <a:ln>
                            <a:noFill/>
                          </a:ln>
                          <a:solidFill>
                            <a:schemeClr val="tx1"/>
                          </a:solidFill>
                          <a:effectLst/>
                          <a:latin typeface="Coptic1" pitchFamily="2" charset="0"/>
                          <a:cs typeface="Arial" charset="0"/>
                        </a:rPr>
                        <a:t>e~rok</a:t>
                      </a:r>
                      <a:r>
                        <a:rPr kumimoji="0" lang="en-US" sz="3200" b="0" i="0" u="none" strike="noStrike" cap="none" normalizeH="0" baseline="0" dirty="0">
                          <a:ln>
                            <a:noFill/>
                          </a:ln>
                          <a:solidFill>
                            <a:schemeClr val="tx1"/>
                          </a:solidFill>
                          <a:effectLst/>
                          <a:latin typeface="Coptic1" pitchFamily="2" charset="0"/>
                          <a:cs typeface="Arial" charset="0"/>
                        </a:rPr>
                        <a:t> w~ </a:t>
                      </a:r>
                      <a:r>
                        <a:rPr kumimoji="0" lang="en-US" sz="3200" b="0" i="0" u="none" strike="noStrike" cap="none" normalizeH="0" baseline="0" dirty="0" err="1">
                          <a:ln>
                            <a:noFill/>
                          </a:ln>
                          <a:solidFill>
                            <a:schemeClr val="tx1"/>
                          </a:solidFill>
                          <a:effectLst/>
                          <a:latin typeface="Coptic1" pitchFamily="2" charset="0"/>
                          <a:cs typeface="Arial" charset="0"/>
                        </a:rPr>
                        <a:t>uioc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Yeoc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eyrek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a~reh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e~p~wnq</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m~penpatriar</a:t>
                      </a:r>
                      <a:r>
                        <a:rPr kumimoji="0" lang="en-US" sz="3200" b="0" i="0" u="none" strike="noStrike" cap="none" normalizeH="0" baseline="0" dirty="0">
                          <a:ln>
                            <a:noFill/>
                          </a:ln>
                          <a:solidFill>
                            <a:schemeClr val="tx1"/>
                          </a:solidFill>
                          <a:effectLst/>
                          <a:latin typeface="Coptic1" pitchFamily="2" charset="0"/>
                          <a:cs typeface="Arial" charset="0"/>
                        </a:rPr>
                        <a:t>,/c: </a:t>
                      </a:r>
                      <a:r>
                        <a:rPr kumimoji="0" lang="en-US" sz="3200" b="0" i="0" u="none" strike="noStrike" cap="none" normalizeH="0" baseline="0" dirty="0" err="1">
                          <a:ln>
                            <a:noFill/>
                          </a:ln>
                          <a:solidFill>
                            <a:schemeClr val="tx1"/>
                          </a:solidFill>
                          <a:effectLst/>
                          <a:latin typeface="Coptic1" pitchFamily="2" charset="0"/>
                          <a:cs typeface="Arial" charset="0"/>
                        </a:rPr>
                        <a:t>abba</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Pia~r</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e~reuc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matajrof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hijen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pefy~ronoc</a:t>
                      </a:r>
                      <a:r>
                        <a:rPr kumimoji="0" lang="en-US" sz="32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2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pefkes~v</a:t>
                      </a:r>
                      <a:r>
                        <a:rPr kumimoji="0" lang="en-US" sz="3200" b="0" i="0" u="none" strike="noStrike" cap="none" normalizeH="0" baseline="0" dirty="0">
                          <a:ln>
                            <a:noFill/>
                          </a:ln>
                          <a:solidFill>
                            <a:schemeClr val="tx1"/>
                          </a:solidFill>
                          <a:effectLst/>
                          <a:latin typeface="Coptic1" pitchFamily="2" charset="0"/>
                          <a:cs typeface="Arial" charset="0"/>
                        </a:rPr>
                        <a:t>/r </a:t>
                      </a:r>
                      <a:r>
                        <a:rPr kumimoji="0" lang="en-US" sz="3200" b="0" i="0" u="none" strike="noStrike" cap="none" normalizeH="0" baseline="0" dirty="0" err="1">
                          <a:ln>
                            <a:noFill/>
                          </a:ln>
                          <a:solidFill>
                            <a:schemeClr val="tx1"/>
                          </a:solidFill>
                          <a:effectLst/>
                          <a:latin typeface="Coptic1" pitchFamily="2" charset="0"/>
                          <a:cs typeface="Arial" charset="0"/>
                        </a:rPr>
                        <a:t>n~litourgoc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peniwt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eyouab</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n~dikeoc</a:t>
                      </a:r>
                      <a:r>
                        <a:rPr kumimoji="0" lang="en-US" sz="3200" b="0" i="0" u="none" strike="noStrike" cap="none" normalizeH="0" baseline="0" dirty="0">
                          <a:ln>
                            <a:noFill/>
                          </a:ln>
                          <a:solidFill>
                            <a:schemeClr val="tx1"/>
                          </a:solidFill>
                          <a:effectLst/>
                          <a:latin typeface="Coptic1" pitchFamily="2" charset="0"/>
                          <a:cs typeface="Arial" charset="0"/>
                        </a:rPr>
                        <a:t>: abba Mark </a:t>
                      </a:r>
                      <a:r>
                        <a:rPr kumimoji="0" lang="en-US" sz="3200" b="0" i="0" u="none" strike="noStrike" cap="none" normalizeH="0" baseline="0" dirty="0" err="1">
                          <a:ln>
                            <a:noFill/>
                          </a:ln>
                          <a:solidFill>
                            <a:schemeClr val="tx1"/>
                          </a:solidFill>
                          <a:effectLst/>
                          <a:latin typeface="Coptic1" pitchFamily="2" charset="0"/>
                          <a:cs typeface="Arial" charset="0"/>
                        </a:rPr>
                        <a:t>pie~pickopoc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matajrof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hijen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pefy~ronoc</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Nous t’implorons, Ô Fils de Dieu, de préserver la vie </a:t>
                      </a:r>
                      <a:br>
                        <a:rPr kumimoji="0" lang="fr-CA" sz="3200" b="0" i="0" u="none" strike="noStrike" cap="none" normalizeH="0" baseline="0" dirty="0">
                          <a:ln>
                            <a:noFill/>
                          </a:ln>
                          <a:solidFill>
                            <a:schemeClr val="tx1"/>
                          </a:solidFill>
                          <a:effectLst/>
                          <a:latin typeface="Arial" charset="0"/>
                          <a:cs typeface="Arial" charset="0"/>
                        </a:rPr>
                      </a:br>
                      <a:r>
                        <a:rPr kumimoji="0" lang="fr-CA" sz="3200" b="0" i="0" u="none" strike="noStrike" cap="none" normalizeH="0" baseline="0" dirty="0">
                          <a:ln>
                            <a:noFill/>
                          </a:ln>
                          <a:solidFill>
                            <a:schemeClr val="tx1"/>
                          </a:solidFill>
                          <a:effectLst/>
                          <a:latin typeface="Arial" charset="0"/>
                          <a:cs typeface="Arial" charset="0"/>
                        </a:rPr>
                        <a:t>de notre patriarche, Abba … le grand prêtre; maintiens-le sur son trône.</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5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0" i="0" u="none" strike="noStrike" cap="none" normalizeH="0" baseline="0" dirty="0">
                          <a:ln>
                            <a:noFill/>
                          </a:ln>
                          <a:solidFill>
                            <a:schemeClr val="tx1"/>
                          </a:solidFill>
                          <a:effectLst/>
                          <a:latin typeface="Arial" charset="0"/>
                          <a:cs typeface="Arial" charset="0"/>
                        </a:rPr>
                        <a:t>Et son partenaire dans le ministère notre père  Abba Marc l’évêque; maintiens-le sur son trône.</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نسألك</a:t>
                      </a:r>
                      <a:r>
                        <a:rPr kumimoji="0" lang="ar-EG"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 يا إبن الله</a:t>
                      </a:r>
                      <a:r>
                        <a:rPr kumimoji="0" lang="ar-EG"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 أن تحفظ</a:t>
                      </a:r>
                      <a:r>
                        <a:rPr kumimoji="0" lang="ar-EG"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 حياة</a:t>
                      </a:r>
                      <a:r>
                        <a:rPr kumimoji="0" lang="fr-FR"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بطريركنا أنبا </a:t>
                      </a:r>
                      <a:r>
                        <a:rPr kumimoji="0" lang="fr-FR" sz="3700" b="0" i="0" u="none" strike="noStrike" cap="none" normalizeH="0" baseline="0" dirty="0">
                          <a:ln>
                            <a:noFill/>
                          </a:ln>
                          <a:solidFill>
                            <a:schemeClr val="tx1"/>
                          </a:solidFill>
                          <a:effectLst/>
                          <a:latin typeface="Arial" charset="0"/>
                          <a:cs typeface="Arial" charset="0"/>
                        </a:rPr>
                        <a:t>(…)</a:t>
                      </a:r>
                      <a:r>
                        <a:rPr kumimoji="0" lang="ar-EG"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رئيس الكهنة ثبتهُ على كرسيه.</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700" b="0" i="0" u="none" strike="noStrike" cap="none" normalizeH="0" baseline="0" dirty="0">
                          <a:ln>
                            <a:noFill/>
                          </a:ln>
                          <a:solidFill>
                            <a:schemeClr val="tx1"/>
                          </a:solidFill>
                          <a:effectLst/>
                          <a:latin typeface="Arial" charset="0"/>
                          <a:cs typeface="Arial" charset="0"/>
                        </a:rPr>
                        <a:t>و شريكه    </a:t>
                      </a:r>
                      <a:r>
                        <a:rPr kumimoji="0" lang="ar-EG" sz="3700" b="0" i="0" u="none" strike="noStrike" cap="none" normalizeH="0" baseline="0" dirty="0" err="1">
                          <a:ln>
                            <a:noFill/>
                          </a:ln>
                          <a:solidFill>
                            <a:schemeClr val="tx1"/>
                          </a:solidFill>
                          <a:effectLst/>
                          <a:latin typeface="Arial" charset="0"/>
                          <a:cs typeface="Arial" charset="0"/>
                        </a:rPr>
                        <a:t>فى</a:t>
                      </a:r>
                      <a:r>
                        <a:rPr kumimoji="0" lang="ar-EG" sz="3700" b="0" i="0" u="none" strike="noStrike" cap="none" normalizeH="0" baseline="0" dirty="0">
                          <a:ln>
                            <a:noFill/>
                          </a:ln>
                          <a:solidFill>
                            <a:schemeClr val="tx1"/>
                          </a:solidFill>
                          <a:effectLst/>
                          <a:latin typeface="Arial" charset="0"/>
                          <a:cs typeface="Arial" charset="0"/>
                        </a:rPr>
                        <a:t> الخدمة أبانا القديس البار   أنبا </a:t>
                      </a:r>
                      <a:r>
                        <a:rPr lang="ar-EG" sz="3700" dirty="0"/>
                        <a:t>مارك</a:t>
                      </a:r>
                      <a:r>
                        <a:rPr kumimoji="0" lang="ar-EG" sz="3700" b="0" i="0" u="none" strike="noStrike" cap="none" normalizeH="0" baseline="0" dirty="0">
                          <a:ln>
                            <a:noFill/>
                          </a:ln>
                          <a:solidFill>
                            <a:schemeClr val="tx1"/>
                          </a:solidFill>
                          <a:effectLst/>
                          <a:latin typeface="Arial" charset="0"/>
                          <a:cs typeface="Arial" charset="0"/>
                        </a:rPr>
                        <a:t>  الأسقف.    </a:t>
                      </a:r>
                      <a:r>
                        <a:rPr kumimoji="0" lang="ar-SA" sz="3700" b="0" i="0" u="none" strike="noStrike" cap="none" normalizeH="0" baseline="0" dirty="0">
                          <a:ln>
                            <a:noFill/>
                          </a:ln>
                          <a:solidFill>
                            <a:schemeClr val="tx1"/>
                          </a:solidFill>
                          <a:effectLst/>
                          <a:latin typeface="Arial" charset="0"/>
                          <a:cs typeface="Arial" charset="0"/>
                        </a:rPr>
                        <a:t>ثبتهُ على كرسيه.</a:t>
                      </a:r>
                      <a:endParaRPr kumimoji="0" lang="fr-CA"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8" name="Footer Placeholder 2"/>
          <p:cNvSpPr>
            <a:spLocks noGrp="1"/>
          </p:cNvSpPr>
          <p:nvPr>
            <p:ph type="ftr" sz="quarter" idx="10"/>
          </p:nvPr>
        </p:nvSpPr>
        <p:spPr bwMode="auto">
          <a:xfrm>
            <a:off x="0" y="6553200"/>
            <a:ext cx="12192000" cy="304800"/>
          </a:xfrm>
          <a:prstGeom prst="rect">
            <a:avLst/>
          </a:prstGeom>
          <a:noFill/>
          <a:ln w="9525">
            <a:noFill/>
            <a:miter lim="800000"/>
            <a:headEnd/>
            <a:tailEnd/>
          </a:ln>
          <a:effectLst/>
        </p:spPr>
        <p:txBody>
          <a:bodyPr vert="horz" wrap="square" lIns="121920" tIns="60960" rIns="121920" bIns="60960" numCol="1" anchor="t" anchorCtr="0" compatLnSpc="1">
            <a:prstTxWarp prst="textNoShape">
              <a:avLst/>
            </a:prstTxWarp>
          </a:bodyPr>
          <a:lstStyle>
            <a:defPPr>
              <a:defRPr lang="en-US"/>
            </a:defPPr>
            <a:lvl1pPr algn="l" rtl="0" fontAlgn="base">
              <a:spcBef>
                <a:spcPct val="0"/>
              </a:spcBef>
              <a:spcAft>
                <a:spcPct val="0"/>
              </a:spcAft>
              <a:defRPr sz="1067" b="1" kern="1200">
                <a:solidFill>
                  <a:srgbClr val="FF3300"/>
                </a:solidFill>
                <a:latin typeface="+mj-lt"/>
                <a:ea typeface="+mn-ea"/>
                <a:cs typeface="Arial" charset="0"/>
              </a:defRPr>
            </a:lvl1pPr>
            <a:lvl2pPr marL="609585" algn="l" rtl="0" fontAlgn="base">
              <a:spcBef>
                <a:spcPct val="20000"/>
              </a:spcBef>
              <a:spcAft>
                <a:spcPct val="0"/>
              </a:spcAft>
              <a:defRPr sz="4800" kern="1200">
                <a:solidFill>
                  <a:schemeClr val="tx1"/>
                </a:solidFill>
                <a:latin typeface="Coptic" pitchFamily="2" charset="0"/>
                <a:ea typeface="+mn-ea"/>
                <a:cs typeface="Arial" charset="0"/>
              </a:defRPr>
            </a:lvl2pPr>
            <a:lvl3pPr marL="1219170" algn="l" rtl="0" fontAlgn="base">
              <a:spcBef>
                <a:spcPct val="20000"/>
              </a:spcBef>
              <a:spcAft>
                <a:spcPct val="0"/>
              </a:spcAft>
              <a:defRPr sz="4800" kern="1200">
                <a:solidFill>
                  <a:schemeClr val="tx1"/>
                </a:solidFill>
                <a:latin typeface="Coptic" pitchFamily="2" charset="0"/>
                <a:ea typeface="+mn-ea"/>
                <a:cs typeface="Arial" charset="0"/>
              </a:defRPr>
            </a:lvl3pPr>
            <a:lvl4pPr marL="1828754" algn="l" rtl="0" fontAlgn="base">
              <a:spcBef>
                <a:spcPct val="20000"/>
              </a:spcBef>
              <a:spcAft>
                <a:spcPct val="0"/>
              </a:spcAft>
              <a:defRPr sz="4800" kern="1200">
                <a:solidFill>
                  <a:schemeClr val="tx1"/>
                </a:solidFill>
                <a:latin typeface="Coptic" pitchFamily="2" charset="0"/>
                <a:ea typeface="+mn-ea"/>
                <a:cs typeface="Arial" charset="0"/>
              </a:defRPr>
            </a:lvl4pPr>
            <a:lvl5pPr marL="2438339" algn="l" rtl="0" fontAlgn="base">
              <a:spcBef>
                <a:spcPct val="20000"/>
              </a:spcBef>
              <a:spcAft>
                <a:spcPct val="0"/>
              </a:spcAft>
              <a:defRPr sz="4800" kern="1200">
                <a:solidFill>
                  <a:schemeClr val="tx1"/>
                </a:solidFill>
                <a:latin typeface="Coptic" pitchFamily="2" charset="0"/>
                <a:ea typeface="+mn-ea"/>
                <a:cs typeface="Arial" charset="0"/>
              </a:defRPr>
            </a:lvl5pPr>
            <a:lvl6pPr marL="3047924" algn="l" defTabSz="1219170" rtl="0" eaLnBrk="1" latinLnBrk="0" hangingPunct="1">
              <a:defRPr sz="4800" kern="1200">
                <a:solidFill>
                  <a:schemeClr val="tx1"/>
                </a:solidFill>
                <a:latin typeface="Coptic" pitchFamily="2" charset="0"/>
                <a:ea typeface="+mn-ea"/>
                <a:cs typeface="Arial" charset="0"/>
              </a:defRPr>
            </a:lvl6pPr>
            <a:lvl7pPr marL="3657509" algn="l" defTabSz="1219170" rtl="0" eaLnBrk="1" latinLnBrk="0" hangingPunct="1">
              <a:defRPr sz="4800" kern="1200">
                <a:solidFill>
                  <a:schemeClr val="tx1"/>
                </a:solidFill>
                <a:latin typeface="Coptic" pitchFamily="2" charset="0"/>
                <a:ea typeface="+mn-ea"/>
                <a:cs typeface="Arial" charset="0"/>
              </a:defRPr>
            </a:lvl7pPr>
            <a:lvl8pPr marL="4267093" algn="l" defTabSz="1219170" rtl="0" eaLnBrk="1" latinLnBrk="0" hangingPunct="1">
              <a:defRPr sz="4800" kern="1200">
                <a:solidFill>
                  <a:schemeClr val="tx1"/>
                </a:solidFill>
                <a:latin typeface="Coptic" pitchFamily="2" charset="0"/>
                <a:ea typeface="+mn-ea"/>
                <a:cs typeface="Arial" charset="0"/>
              </a:defRPr>
            </a:lvl8pPr>
            <a:lvl9pPr marL="4876678" algn="l" defTabSz="1219170" rtl="0" eaLnBrk="1" latinLnBrk="0" hangingPunct="1">
              <a:defRPr sz="4800" kern="1200">
                <a:solidFill>
                  <a:schemeClr val="tx1"/>
                </a:solidFill>
                <a:latin typeface="Coptic" pitchFamily="2" charset="0"/>
                <a:ea typeface="+mn-ea"/>
                <a:cs typeface="Arial" charset="0"/>
              </a:defRPr>
            </a:lvl9pPr>
          </a:lstStyle>
          <a:p>
            <a:r>
              <a:rPr lang="en-US" sz="1867"/>
              <a:t>			</a:t>
            </a:r>
            <a:endParaRPr lang="en-US" sz="1867" b="0" dirty="0">
              <a:solidFill>
                <a:schemeClr val="tx1"/>
              </a:solidFill>
            </a:endParaRPr>
          </a:p>
        </p:txBody>
      </p:sp>
      <p:sp>
        <p:nvSpPr>
          <p:cNvPr id="7609355" name="Text Box 11"/>
          <p:cNvSpPr txBox="1">
            <a:spLocks noChangeArrowheads="1"/>
          </p:cNvSpPr>
          <p:nvPr/>
        </p:nvSpPr>
        <p:spPr bwMode="auto">
          <a:xfrm>
            <a:off x="4449234" y="498475"/>
            <a:ext cx="184731" cy="584775"/>
          </a:xfrm>
          <a:prstGeom prst="rect">
            <a:avLst/>
          </a:prstGeom>
          <a:noFill/>
          <a:ln w="9525">
            <a:noFill/>
            <a:miter lim="800000"/>
            <a:headEnd/>
            <a:tailEnd/>
          </a:ln>
          <a:effectLst/>
        </p:spPr>
        <p:txBody>
          <a:bodyPr wrap="none">
            <a:spAutoFit/>
          </a:bodyPr>
          <a:lstStyle/>
          <a:p>
            <a:pPr>
              <a:spcBef>
                <a:spcPct val="0"/>
              </a:spcBef>
            </a:pPr>
            <a:endParaRPr lang="en-CA" sz="3200">
              <a:latin typeface="Times New Roman" pitchFamily="18" charset="0"/>
            </a:endParaRPr>
          </a:p>
        </p:txBody>
      </p:sp>
    </p:spTree>
    <p:extLst>
      <p:ext uri="{BB962C8B-B14F-4D97-AF65-F5344CB8AC3E}">
        <p14:creationId xmlns:p14="http://schemas.microsoft.com/office/powerpoint/2010/main" val="3146387728"/>
      </p:ext>
    </p:extLst>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07360" name="Group 64"/>
          <p:cNvGraphicFramePr>
            <a:graphicFrameLocks noGrp="1"/>
          </p:cNvGraphicFramePr>
          <p:nvPr>
            <p:ph/>
            <p:extLst>
              <p:ext uri="{D42A27DB-BD31-4B8C-83A1-F6EECF244321}">
                <p14:modId xmlns:p14="http://schemas.microsoft.com/office/powerpoint/2010/main" val="659617451"/>
              </p:ext>
            </p:extLst>
          </p:nvPr>
        </p:nvGraphicFramePr>
        <p:xfrm>
          <a:off x="1" y="893"/>
          <a:ext cx="12192001" cy="6921120"/>
        </p:xfrm>
        <a:graphic>
          <a:graphicData uri="http://schemas.openxmlformats.org/drawingml/2006/table">
            <a:tbl>
              <a:tblPr/>
              <a:tblGrid>
                <a:gridCol w="4655840">
                  <a:extLst>
                    <a:ext uri="{9D8B030D-6E8A-4147-A177-3AD203B41FA5}">
                      <a16:colId xmlns:a16="http://schemas.microsoft.com/office/drawing/2014/main" val="20000"/>
                    </a:ext>
                  </a:extLst>
                </a:gridCol>
                <a:gridCol w="4224469">
                  <a:extLst>
                    <a:ext uri="{9D8B030D-6E8A-4147-A177-3AD203B41FA5}">
                      <a16:colId xmlns:a16="http://schemas.microsoft.com/office/drawing/2014/main" val="20001"/>
                    </a:ext>
                  </a:extLst>
                </a:gridCol>
                <a:gridCol w="3311692">
                  <a:extLst>
                    <a:ext uri="{9D8B030D-6E8A-4147-A177-3AD203B41FA5}">
                      <a16:colId xmlns:a16="http://schemas.microsoft.com/office/drawing/2014/main" val="20002"/>
                    </a:ext>
                  </a:extLst>
                </a:gridCol>
              </a:tblGrid>
              <a:tr h="692112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Hina</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n~tenhwc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e~rok</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ni,eroubim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niceravim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enws</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e~bol</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enjw</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m~moc</a:t>
                      </a:r>
                      <a:r>
                        <a:rPr kumimoji="0" lang="en-US" sz="37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37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37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Je ,~</a:t>
                      </a:r>
                      <a:r>
                        <a:rPr kumimoji="0" lang="en-US" sz="3700" b="0" i="0" u="none" strike="noStrike" cap="none" normalizeH="0" baseline="0" dirty="0" err="1">
                          <a:ln>
                            <a:noFill/>
                          </a:ln>
                          <a:solidFill>
                            <a:schemeClr val="tx1"/>
                          </a:solidFill>
                          <a:effectLst/>
                          <a:latin typeface="Coptic1" pitchFamily="2" charset="0"/>
                          <a:cs typeface="Arial" charset="0"/>
                        </a:rPr>
                        <a:t>ouab</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ouab</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ouab</a:t>
                      </a:r>
                      <a:r>
                        <a:rPr kumimoji="0" lang="en-US" sz="3700" b="0" i="0" u="none" strike="noStrike" cap="none" normalizeH="0" baseline="0" dirty="0">
                          <a:ln>
                            <a:noFill/>
                          </a:ln>
                          <a:solidFill>
                            <a:schemeClr val="tx1"/>
                          </a:solidFill>
                          <a:effectLst/>
                          <a:latin typeface="Coptic1" pitchFamily="2" charset="0"/>
                          <a:cs typeface="Arial" charset="0"/>
                        </a:rPr>
                        <a:t> v/</a:t>
                      </a:r>
                      <a:r>
                        <a:rPr kumimoji="0" lang="en-US" sz="3700" b="0" i="0" u="none" strike="noStrike" cap="none" normalizeH="0" baseline="0" dirty="0" err="1">
                          <a:ln>
                            <a:noFill/>
                          </a:ln>
                          <a:solidFill>
                            <a:schemeClr val="tx1"/>
                          </a:solidFill>
                          <a:effectLst/>
                          <a:latin typeface="Coptic1" pitchFamily="2" charset="0"/>
                          <a:cs typeface="Arial" charset="0"/>
                        </a:rPr>
                        <a:t>etaf</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iwmc</a:t>
                      </a:r>
                      <a:r>
                        <a:rPr kumimoji="0" lang="en-US" sz="3700" b="0" i="0" u="none" strike="noStrike" cap="none" normalizeH="0" baseline="0" dirty="0">
                          <a:ln>
                            <a:noFill/>
                          </a:ln>
                          <a:solidFill>
                            <a:schemeClr val="tx1"/>
                          </a:solidFill>
                          <a:effectLst/>
                          <a:latin typeface="Coptic1" pitchFamily="2" charset="0"/>
                          <a:cs typeface="Arial" charset="0"/>
                        </a:rPr>
                        <a:t>: him/r </a:t>
                      </a:r>
                      <a:r>
                        <a:rPr kumimoji="0" lang="en-US" sz="3700" b="0" i="0" u="none" strike="noStrike" cap="none" normalizeH="0" baseline="0" dirty="0" err="1">
                          <a:ln>
                            <a:noFill/>
                          </a:ln>
                          <a:solidFill>
                            <a:schemeClr val="tx1"/>
                          </a:solidFill>
                          <a:effectLst/>
                          <a:latin typeface="Coptic1" pitchFamily="2" charset="0"/>
                          <a:cs typeface="Arial" charset="0"/>
                        </a:rPr>
                        <a:t>m~piIordan</a:t>
                      </a:r>
                      <a:r>
                        <a:rPr kumimoji="0" lang="en-US" sz="3700" b="0" i="0" u="none" strike="noStrike" cap="none" normalizeH="0" baseline="0" dirty="0">
                          <a:ln>
                            <a:noFill/>
                          </a:ln>
                          <a:solidFill>
                            <a:schemeClr val="tx1"/>
                          </a:solidFill>
                          <a:effectLst/>
                          <a:latin typeface="Coptic1" pitchFamily="2" charset="0"/>
                          <a:cs typeface="Arial" charset="0"/>
                        </a:rPr>
                        <a:t>/c: ,a </a:t>
                      </a:r>
                      <a:r>
                        <a:rPr kumimoji="0" lang="en-US" sz="3700" b="0" i="0" u="none" strike="noStrike" cap="none" normalizeH="0" baseline="0" dirty="0" err="1">
                          <a:ln>
                            <a:noFill/>
                          </a:ln>
                          <a:solidFill>
                            <a:schemeClr val="tx1"/>
                          </a:solidFill>
                          <a:effectLst/>
                          <a:latin typeface="Coptic1" pitchFamily="2" charset="0"/>
                          <a:cs typeface="Arial" charset="0"/>
                        </a:rPr>
                        <a:t>nen</a:t>
                      </a:r>
                      <a:r>
                        <a:rPr kumimoji="0" lang="en-US" sz="3700" b="0" i="0" u="none" strike="noStrike" cap="none" normalizeH="0" baseline="0" dirty="0">
                          <a:ln>
                            <a:noFill/>
                          </a:ln>
                          <a:solidFill>
                            <a:schemeClr val="tx1"/>
                          </a:solidFill>
                          <a:effectLst/>
                          <a:latin typeface="Coptic1" pitchFamily="2" charset="0"/>
                          <a:cs typeface="Arial" charset="0"/>
                        </a:rPr>
                        <a:t> nobi nan </a:t>
                      </a:r>
                      <a:r>
                        <a:rPr kumimoji="0" lang="en-US" sz="3700" b="0" i="0" u="none" strike="noStrike" cap="none" normalizeH="0" baseline="0" dirty="0" err="1">
                          <a:ln>
                            <a:noFill/>
                          </a:ln>
                          <a:solidFill>
                            <a:schemeClr val="tx1"/>
                          </a:solidFill>
                          <a:effectLst/>
                          <a:latin typeface="Coptic1" pitchFamily="2" charset="0"/>
                          <a:cs typeface="Arial" charset="0"/>
                        </a:rPr>
                        <a:t>e~bol</a:t>
                      </a:r>
                      <a:r>
                        <a:rPr kumimoji="0" lang="en-US" sz="3700" b="0" i="0" u="none" strike="noStrike" cap="none" normalizeH="0" baseline="0" dirty="0">
                          <a:ln>
                            <a:noFill/>
                          </a:ln>
                          <a:solidFill>
                            <a:schemeClr val="tx1"/>
                          </a:solidFill>
                          <a:effectLst/>
                          <a:latin typeface="Coptic1" pitchFamily="2" charset="0"/>
                          <a:cs typeface="Arial" charset="0"/>
                        </a:rPr>
                        <a:t>.</a:t>
                      </a:r>
                    </a:p>
                  </a:txBody>
                  <a:tcPr marL="72000" marR="72000" marT="46800" marB="4680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300" b="0" i="0" u="none" strike="noStrike" cap="none" normalizeH="0" baseline="0" dirty="0">
                          <a:ln>
                            <a:noFill/>
                          </a:ln>
                          <a:solidFill>
                            <a:schemeClr val="tx1"/>
                          </a:solidFill>
                          <a:effectLst/>
                          <a:latin typeface="Arial" charset="0"/>
                          <a:cs typeface="Arial" charset="0"/>
                        </a:rPr>
                        <a:t>Afin que nous Te louions avec les Chérubins et les Séraphins en clamant et en disant: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1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1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300" b="0" i="0" u="none" strike="noStrike" cap="none" normalizeH="0" baseline="0" dirty="0">
                          <a:ln>
                            <a:noFill/>
                          </a:ln>
                          <a:solidFill>
                            <a:schemeClr val="tx1"/>
                          </a:solidFill>
                          <a:effectLst/>
                          <a:latin typeface="Arial" charset="0"/>
                          <a:cs typeface="Arial" charset="0"/>
                        </a:rPr>
                        <a:t>Saint, saint, saint est celui qui a été baptisé dans le Jourdain. Remet-nous nos péchés.</a:t>
                      </a:r>
                      <a:endParaRPr kumimoji="0" lang="en-US" sz="3300" b="0" i="0" u="none" strike="noStrike" cap="none" normalizeH="0" baseline="0" dirty="0">
                        <a:ln>
                          <a:noFill/>
                        </a:ln>
                        <a:solidFill>
                          <a:schemeClr val="tx1"/>
                        </a:solidFill>
                        <a:effectLst/>
                        <a:latin typeface="Arial" charset="0"/>
                        <a:cs typeface="Arial" charset="0"/>
                      </a:endParaRPr>
                    </a:p>
                  </a:txBody>
                  <a:tcPr marL="72000" marR="72000" marT="46800" marB="4680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000" b="0" i="0" u="none" strike="noStrike" cap="none" normalizeH="0" baseline="0" dirty="0" err="1">
                          <a:ln>
                            <a:noFill/>
                          </a:ln>
                          <a:solidFill>
                            <a:schemeClr val="tx1"/>
                          </a:solidFill>
                          <a:effectLst/>
                          <a:latin typeface="Arial" charset="0"/>
                          <a:cs typeface="Arial" charset="0"/>
                        </a:rPr>
                        <a:t>لكى</a:t>
                      </a:r>
                      <a:r>
                        <a:rPr kumimoji="0" lang="ar-SA" sz="4000" b="0" i="0" u="none" strike="noStrike" cap="none" normalizeH="0" baseline="0" dirty="0">
                          <a:ln>
                            <a:noFill/>
                          </a:ln>
                          <a:solidFill>
                            <a:schemeClr val="tx1"/>
                          </a:solidFill>
                          <a:effectLst/>
                          <a:latin typeface="Arial" charset="0"/>
                          <a:cs typeface="Arial" charset="0"/>
                        </a:rPr>
                        <a:t> نسَبحُكَ مَعَ </a:t>
                      </a:r>
                      <a:r>
                        <a:rPr kumimoji="0" lang="ar-SA" sz="4000" b="0" i="0" u="none" strike="noStrike" cap="none" normalizeH="0" baseline="0" dirty="0" err="1">
                          <a:ln>
                            <a:noFill/>
                          </a:ln>
                          <a:solidFill>
                            <a:schemeClr val="tx1"/>
                          </a:solidFill>
                          <a:effectLst/>
                          <a:latin typeface="Arial" charset="0"/>
                          <a:cs typeface="Arial" charset="0"/>
                        </a:rPr>
                        <a:t>الشاروبيم</a:t>
                      </a:r>
                      <a:r>
                        <a:rPr kumimoji="0" lang="ar-SA"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err="1">
                          <a:ln>
                            <a:noFill/>
                          </a:ln>
                          <a:solidFill>
                            <a:schemeClr val="tx1"/>
                          </a:solidFill>
                          <a:effectLst/>
                          <a:latin typeface="Arial" charset="0"/>
                          <a:cs typeface="Arial" charset="0"/>
                        </a:rPr>
                        <a:t>والسيرافيم</a:t>
                      </a:r>
                      <a:r>
                        <a:rPr kumimoji="0" lang="ar-SA" sz="4000" b="0" i="0" u="none" strike="noStrike" cap="none" normalizeH="0" baseline="0" dirty="0">
                          <a:ln>
                            <a:noFill/>
                          </a:ln>
                          <a:solidFill>
                            <a:schemeClr val="tx1"/>
                          </a:solidFill>
                          <a:effectLst/>
                          <a:latin typeface="Arial" charset="0"/>
                          <a:cs typeface="Arial" charset="0"/>
                        </a:rPr>
                        <a:t> صارخينَ وقائلين:</a:t>
                      </a:r>
                      <a:r>
                        <a:rPr kumimoji="0" lang="ar-EG"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a:ln>
                            <a:noFill/>
                          </a:ln>
                          <a:solidFill>
                            <a:schemeClr val="tx1"/>
                          </a:solidFill>
                          <a:effectLst/>
                          <a:latin typeface="Arial" charset="0"/>
                          <a:cs typeface="Arial" charset="0"/>
                        </a:rPr>
                        <a:t>  </a:t>
                      </a:r>
                      <a:endParaRPr kumimoji="0" lang="fr-FR" sz="4000" b="0" i="0" u="none" strike="noStrike" cap="none" normalizeH="0" baseline="0" dirty="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cs typeface="Arial" charset="0"/>
                        </a:rPr>
                        <a:t>قدوس </a:t>
                      </a:r>
                      <a:r>
                        <a:rPr kumimoji="0" lang="ar-SA" sz="4000" b="0" i="0" u="none" strike="noStrike" cap="none" normalizeH="0" baseline="0" dirty="0" err="1">
                          <a:ln>
                            <a:noFill/>
                          </a:ln>
                          <a:solidFill>
                            <a:schemeClr val="tx1"/>
                          </a:solidFill>
                          <a:effectLst/>
                          <a:latin typeface="Arial" charset="0"/>
                          <a:cs typeface="Arial" charset="0"/>
                        </a:rPr>
                        <a:t>قدوس</a:t>
                      </a:r>
                      <a:r>
                        <a:rPr kumimoji="0" lang="ar-SA"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err="1">
                          <a:ln>
                            <a:noFill/>
                          </a:ln>
                          <a:solidFill>
                            <a:schemeClr val="tx1"/>
                          </a:solidFill>
                          <a:effectLst/>
                          <a:latin typeface="Arial" charset="0"/>
                          <a:cs typeface="Arial" charset="0"/>
                        </a:rPr>
                        <a:t>قدوس</a:t>
                      </a:r>
                      <a:r>
                        <a:rPr kumimoji="0" lang="ar-SA" sz="4000" b="0" i="0" u="none" strike="noStrike" cap="none" normalizeH="0" baseline="0" dirty="0">
                          <a:ln>
                            <a:noFill/>
                          </a:ln>
                          <a:solidFill>
                            <a:schemeClr val="tx1"/>
                          </a:solidFill>
                          <a:effectLst/>
                          <a:latin typeface="Arial" charset="0"/>
                          <a:cs typeface="Arial" charset="0"/>
                        </a:rPr>
                        <a:t> الذي تعمد في عبر الأردن. اغفر لنا خطايانا.</a:t>
                      </a:r>
                      <a:r>
                        <a:rPr kumimoji="0" lang="en-US" sz="4000" b="0" i="0" u="none" strike="noStrike" cap="none" normalizeH="0" baseline="0" dirty="0">
                          <a:ln>
                            <a:noFill/>
                          </a:ln>
                          <a:solidFill>
                            <a:schemeClr val="tx1"/>
                          </a:solidFill>
                          <a:effectLst/>
                          <a:latin typeface="Arial" charset="0"/>
                          <a:cs typeface="Arial" charset="0"/>
                        </a:rPr>
                        <a:t> </a:t>
                      </a:r>
                    </a:p>
                  </a:txBody>
                  <a:tcPr marL="72000" marR="72000" marT="46800" marB="4680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6" name="Footer Placeholder 2"/>
          <p:cNvSpPr>
            <a:spLocks noGrp="1"/>
          </p:cNvSpPr>
          <p:nvPr>
            <p:ph type="ftr" sz="quarter" idx="10"/>
          </p:nvPr>
        </p:nvSpPr>
        <p:spPr bwMode="auto">
          <a:xfrm>
            <a:off x="0" y="6553200"/>
            <a:ext cx="12192000" cy="304800"/>
          </a:xfrm>
          <a:prstGeom prst="rect">
            <a:avLst/>
          </a:prstGeom>
          <a:noFill/>
          <a:ln w="9525">
            <a:noFill/>
            <a:miter lim="800000"/>
            <a:headEnd/>
            <a:tailEnd/>
          </a:ln>
          <a:effectLst/>
        </p:spPr>
        <p:txBody>
          <a:bodyPr vert="horz" wrap="square" lIns="121920" tIns="60960" rIns="121920" bIns="60960" numCol="1" anchor="t" anchorCtr="0" compatLnSpc="1">
            <a:prstTxWarp prst="textNoShape">
              <a:avLst/>
            </a:prstTxWarp>
          </a:bodyPr>
          <a:lstStyle>
            <a:defPPr>
              <a:defRPr lang="en-US"/>
            </a:defPPr>
            <a:lvl1pPr algn="l" rtl="0" fontAlgn="base">
              <a:spcBef>
                <a:spcPct val="0"/>
              </a:spcBef>
              <a:spcAft>
                <a:spcPct val="0"/>
              </a:spcAft>
              <a:defRPr sz="1067" b="1" kern="1200">
                <a:solidFill>
                  <a:srgbClr val="FF3300"/>
                </a:solidFill>
                <a:latin typeface="+mj-lt"/>
                <a:ea typeface="+mn-ea"/>
                <a:cs typeface="Arial" charset="0"/>
              </a:defRPr>
            </a:lvl1pPr>
            <a:lvl2pPr marL="609585" algn="l" rtl="0" fontAlgn="base">
              <a:spcBef>
                <a:spcPct val="20000"/>
              </a:spcBef>
              <a:spcAft>
                <a:spcPct val="0"/>
              </a:spcAft>
              <a:defRPr sz="4800" kern="1200">
                <a:solidFill>
                  <a:schemeClr val="tx1"/>
                </a:solidFill>
                <a:latin typeface="Coptic" pitchFamily="2" charset="0"/>
                <a:ea typeface="+mn-ea"/>
                <a:cs typeface="Arial" charset="0"/>
              </a:defRPr>
            </a:lvl2pPr>
            <a:lvl3pPr marL="1219170" algn="l" rtl="0" fontAlgn="base">
              <a:spcBef>
                <a:spcPct val="20000"/>
              </a:spcBef>
              <a:spcAft>
                <a:spcPct val="0"/>
              </a:spcAft>
              <a:defRPr sz="4800" kern="1200">
                <a:solidFill>
                  <a:schemeClr val="tx1"/>
                </a:solidFill>
                <a:latin typeface="Coptic" pitchFamily="2" charset="0"/>
                <a:ea typeface="+mn-ea"/>
                <a:cs typeface="Arial" charset="0"/>
              </a:defRPr>
            </a:lvl3pPr>
            <a:lvl4pPr marL="1828754" algn="l" rtl="0" fontAlgn="base">
              <a:spcBef>
                <a:spcPct val="20000"/>
              </a:spcBef>
              <a:spcAft>
                <a:spcPct val="0"/>
              </a:spcAft>
              <a:defRPr sz="4800" kern="1200">
                <a:solidFill>
                  <a:schemeClr val="tx1"/>
                </a:solidFill>
                <a:latin typeface="Coptic" pitchFamily="2" charset="0"/>
                <a:ea typeface="+mn-ea"/>
                <a:cs typeface="Arial" charset="0"/>
              </a:defRPr>
            </a:lvl4pPr>
            <a:lvl5pPr marL="2438339" algn="l" rtl="0" fontAlgn="base">
              <a:spcBef>
                <a:spcPct val="20000"/>
              </a:spcBef>
              <a:spcAft>
                <a:spcPct val="0"/>
              </a:spcAft>
              <a:defRPr sz="4800" kern="1200">
                <a:solidFill>
                  <a:schemeClr val="tx1"/>
                </a:solidFill>
                <a:latin typeface="Coptic" pitchFamily="2" charset="0"/>
                <a:ea typeface="+mn-ea"/>
                <a:cs typeface="Arial" charset="0"/>
              </a:defRPr>
            </a:lvl5pPr>
            <a:lvl6pPr marL="3047924" algn="l" defTabSz="1219170" rtl="0" eaLnBrk="1" latinLnBrk="0" hangingPunct="1">
              <a:defRPr sz="4800" kern="1200">
                <a:solidFill>
                  <a:schemeClr val="tx1"/>
                </a:solidFill>
                <a:latin typeface="Coptic" pitchFamily="2" charset="0"/>
                <a:ea typeface="+mn-ea"/>
                <a:cs typeface="Arial" charset="0"/>
              </a:defRPr>
            </a:lvl6pPr>
            <a:lvl7pPr marL="3657509" algn="l" defTabSz="1219170" rtl="0" eaLnBrk="1" latinLnBrk="0" hangingPunct="1">
              <a:defRPr sz="4800" kern="1200">
                <a:solidFill>
                  <a:schemeClr val="tx1"/>
                </a:solidFill>
                <a:latin typeface="Coptic" pitchFamily="2" charset="0"/>
                <a:ea typeface="+mn-ea"/>
                <a:cs typeface="Arial" charset="0"/>
              </a:defRPr>
            </a:lvl7pPr>
            <a:lvl8pPr marL="4267093" algn="l" defTabSz="1219170" rtl="0" eaLnBrk="1" latinLnBrk="0" hangingPunct="1">
              <a:defRPr sz="4800" kern="1200">
                <a:solidFill>
                  <a:schemeClr val="tx1"/>
                </a:solidFill>
                <a:latin typeface="Coptic" pitchFamily="2" charset="0"/>
                <a:ea typeface="+mn-ea"/>
                <a:cs typeface="Arial" charset="0"/>
              </a:defRPr>
            </a:lvl8pPr>
            <a:lvl9pPr marL="4876678" algn="l" defTabSz="1219170" rtl="0" eaLnBrk="1" latinLnBrk="0" hangingPunct="1">
              <a:defRPr sz="4800" kern="1200">
                <a:solidFill>
                  <a:schemeClr val="tx1"/>
                </a:solidFill>
                <a:latin typeface="Coptic" pitchFamily="2" charset="0"/>
                <a:ea typeface="+mn-ea"/>
                <a:cs typeface="Arial" charset="0"/>
              </a:defRPr>
            </a:lvl9pPr>
          </a:lstStyle>
          <a:p>
            <a:r>
              <a:rPr lang="en-US" sz="1867"/>
              <a:t>			</a:t>
            </a:r>
            <a:endParaRPr lang="en-US" sz="1867" b="0" dirty="0">
              <a:solidFill>
                <a:schemeClr val="tx1"/>
              </a:solidFill>
            </a:endParaRPr>
          </a:p>
        </p:txBody>
      </p:sp>
      <p:sp>
        <p:nvSpPr>
          <p:cNvPr id="7607307" name="Text Box 11"/>
          <p:cNvSpPr txBox="1">
            <a:spLocks noChangeArrowheads="1"/>
          </p:cNvSpPr>
          <p:nvPr/>
        </p:nvSpPr>
        <p:spPr bwMode="auto">
          <a:xfrm>
            <a:off x="4449234" y="498475"/>
            <a:ext cx="184731" cy="584775"/>
          </a:xfrm>
          <a:prstGeom prst="rect">
            <a:avLst/>
          </a:prstGeom>
          <a:noFill/>
          <a:ln w="9525">
            <a:noFill/>
            <a:miter lim="800000"/>
            <a:headEnd/>
            <a:tailEnd/>
          </a:ln>
          <a:effectLst/>
        </p:spPr>
        <p:txBody>
          <a:bodyPr wrap="none">
            <a:spAutoFit/>
          </a:bodyPr>
          <a:lstStyle/>
          <a:p>
            <a:pPr>
              <a:spcBef>
                <a:spcPct val="0"/>
              </a:spcBef>
            </a:pPr>
            <a:endParaRPr lang="en-CA" sz="3200">
              <a:latin typeface="Times New Roman" pitchFamily="18" charset="0"/>
            </a:endParaRPr>
          </a:p>
        </p:txBody>
      </p:sp>
    </p:spTree>
    <p:extLst>
      <p:ext uri="{BB962C8B-B14F-4D97-AF65-F5344CB8AC3E}">
        <p14:creationId xmlns:p14="http://schemas.microsoft.com/office/powerpoint/2010/main" val="913638247"/>
      </p:ext>
    </p:extLst>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6">
            <a:extLst>
              <a:ext uri="{FF2B5EF4-FFF2-40B4-BE49-F238E27FC236}">
                <a16:creationId xmlns:a16="http://schemas.microsoft.com/office/drawing/2014/main" id="{DDB7236D-8F58-6C3F-F005-53A06AE1E0F4}"/>
              </a:ext>
            </a:extLst>
          </p:cNvPr>
          <p:cNvGraphicFramePr>
            <a:graphicFrameLocks/>
          </p:cNvGraphicFramePr>
          <p:nvPr>
            <p:extLst>
              <p:ext uri="{D42A27DB-BD31-4B8C-83A1-F6EECF244321}">
                <p14:modId xmlns:p14="http://schemas.microsoft.com/office/powerpoint/2010/main" val="3132249093"/>
              </p:ext>
            </p:extLst>
          </p:nvPr>
        </p:nvGraphicFramePr>
        <p:xfrm>
          <a:off x="1" y="0"/>
          <a:ext cx="12191999" cy="6547104"/>
        </p:xfrm>
        <a:graphic>
          <a:graphicData uri="http://schemas.openxmlformats.org/drawingml/2006/table">
            <a:tbl>
              <a:tblPr/>
              <a:tblGrid>
                <a:gridCol w="4361364">
                  <a:extLst>
                    <a:ext uri="{9D8B030D-6E8A-4147-A177-3AD203B41FA5}">
                      <a16:colId xmlns:a16="http://schemas.microsoft.com/office/drawing/2014/main" val="20000"/>
                    </a:ext>
                  </a:extLst>
                </a:gridCol>
                <a:gridCol w="4477835">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285135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sng" strike="noStrike" cap="none" normalizeH="0" baseline="0" dirty="0" err="1">
                          <a:ln>
                            <a:noFill/>
                          </a:ln>
                          <a:solidFill>
                            <a:srgbClr val="FF9900"/>
                          </a:solidFill>
                          <a:effectLst/>
                          <a:latin typeface="Coptic1" pitchFamily="2" charset="0"/>
                          <a:cs typeface="Arial" charset="0"/>
                        </a:rPr>
                        <a:t>Pidia~kwn</a:t>
                      </a:r>
                      <a:r>
                        <a:rPr kumimoji="0" lang="fr-FR" sz="28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4300" b="0" i="0" u="none" strike="noStrike" cap="none" normalizeH="0" baseline="0" dirty="0" err="1">
                          <a:ln>
                            <a:noFill/>
                          </a:ln>
                          <a:solidFill>
                            <a:schemeClr val="tx1"/>
                          </a:solidFill>
                          <a:effectLst/>
                          <a:latin typeface="Coptic1" pitchFamily="2" charset="0"/>
                          <a:cs typeface="Arial" charset="0"/>
                        </a:rPr>
                        <a:t>P~rocverin</a:t>
                      </a:r>
                      <a:r>
                        <a:rPr kumimoji="0" lang="fr-FR" sz="4300" b="0" i="0" u="none" strike="noStrike" cap="none" normalizeH="0" baseline="0" dirty="0">
                          <a:ln>
                            <a:noFill/>
                          </a:ln>
                          <a:solidFill>
                            <a:schemeClr val="tx1"/>
                          </a:solidFill>
                          <a:effectLst/>
                          <a:latin typeface="Coptic1" pitchFamily="2" charset="0"/>
                          <a:cs typeface="Arial" charset="0"/>
                        </a:rPr>
                        <a:t> </a:t>
                      </a:r>
                      <a:r>
                        <a:rPr kumimoji="0" lang="fr-FR" sz="4300" b="0" i="0" u="none" strike="noStrike" cap="none" normalizeH="0" baseline="0" dirty="0" err="1">
                          <a:ln>
                            <a:noFill/>
                          </a:ln>
                          <a:solidFill>
                            <a:schemeClr val="tx1"/>
                          </a:solidFill>
                          <a:effectLst/>
                          <a:latin typeface="Coptic1" pitchFamily="2" charset="0"/>
                          <a:cs typeface="Arial" charset="0"/>
                        </a:rPr>
                        <a:t>p~rocverin</a:t>
                      </a:r>
                      <a:r>
                        <a:rPr kumimoji="0" lang="fr-FR" sz="4300" b="0" i="0" u="none" strike="noStrike" cap="none" normalizeH="0" baseline="0" dirty="0">
                          <a:ln>
                            <a:noFill/>
                          </a:ln>
                          <a:solidFill>
                            <a:schemeClr val="tx1"/>
                          </a:solidFill>
                          <a:effectLst/>
                          <a:latin typeface="Coptic1" pitchFamily="2" charset="0"/>
                          <a:cs typeface="Arial" charset="0"/>
                        </a:rPr>
                        <a:t> </a:t>
                      </a:r>
                      <a:r>
                        <a:rPr kumimoji="0" lang="fr-FR" sz="4300" b="0" i="0" u="none" strike="noStrike" cap="none" normalizeH="0" baseline="0" dirty="0" err="1">
                          <a:ln>
                            <a:noFill/>
                          </a:ln>
                          <a:solidFill>
                            <a:schemeClr val="tx1"/>
                          </a:solidFill>
                          <a:effectLst/>
                          <a:latin typeface="Coptic1" pitchFamily="2" charset="0"/>
                          <a:cs typeface="Arial" charset="0"/>
                        </a:rPr>
                        <a:t>p~rocverin</a:t>
                      </a:r>
                      <a:r>
                        <a:rPr kumimoji="0" lang="fr-FR" sz="4300" b="0" i="0" u="none" strike="noStrike" cap="none" normalizeH="0" baseline="0" dirty="0">
                          <a:ln>
                            <a:noFill/>
                          </a:ln>
                          <a:solidFill>
                            <a:schemeClr val="tx1"/>
                          </a:solidFill>
                          <a:effectLst/>
                          <a:latin typeface="Coptic1" pitchFamily="2" charset="0"/>
                          <a:cs typeface="Arial" charset="0"/>
                        </a:rPr>
                        <a:t> kata  </a:t>
                      </a:r>
                      <a:r>
                        <a:rPr kumimoji="0" lang="fr-FR" sz="4300" b="0" i="0" u="none" strike="noStrike" cap="none" normalizeH="0" baseline="0" dirty="0" err="1">
                          <a:ln>
                            <a:noFill/>
                          </a:ln>
                          <a:solidFill>
                            <a:schemeClr val="tx1"/>
                          </a:solidFill>
                          <a:effectLst/>
                          <a:latin typeface="Coptic1" pitchFamily="2" charset="0"/>
                          <a:cs typeface="Arial" charset="0"/>
                        </a:rPr>
                        <a:t>t~ropon</a:t>
                      </a:r>
                      <a:r>
                        <a:rPr kumimoji="0" lang="fr-FR" sz="4300" b="0" i="0" u="none" strike="noStrike" cap="none" normalizeH="0" baseline="0" dirty="0">
                          <a:ln>
                            <a:noFill/>
                          </a:ln>
                          <a:solidFill>
                            <a:schemeClr val="tx1"/>
                          </a:solidFill>
                          <a:effectLst/>
                          <a:latin typeface="Coptic1" pitchFamily="2" charset="0"/>
                          <a:cs typeface="Arial" charset="0"/>
                        </a:rPr>
                        <a:t> : </a:t>
                      </a:r>
                      <a:r>
                        <a:rPr kumimoji="0" lang="fr-FR" sz="4300" b="0" i="0" u="none" strike="noStrike" cap="none" normalizeH="0" baseline="0" dirty="0" err="1">
                          <a:ln>
                            <a:noFill/>
                          </a:ln>
                          <a:solidFill>
                            <a:schemeClr val="tx1"/>
                          </a:solidFill>
                          <a:effectLst/>
                          <a:latin typeface="Coptic1" pitchFamily="2" charset="0"/>
                          <a:cs typeface="Arial" charset="0"/>
                        </a:rPr>
                        <a:t>c~tay</a:t>
                      </a:r>
                      <a:r>
                        <a:rPr kumimoji="0" lang="fr-FR" sz="4300" b="0" i="0" u="none" strike="noStrike" cap="none" normalizeH="0" baseline="0" dirty="0">
                          <a:ln>
                            <a:noFill/>
                          </a:ln>
                          <a:solidFill>
                            <a:schemeClr val="tx1"/>
                          </a:solidFill>
                          <a:effectLst/>
                          <a:latin typeface="Coptic1" pitchFamily="2" charset="0"/>
                          <a:cs typeface="Arial" charset="0"/>
                        </a:rPr>
                        <a:t>/te kata </a:t>
                      </a:r>
                      <a:r>
                        <a:rPr kumimoji="0" lang="fr-FR" sz="4300" b="0" i="0" u="none" strike="noStrike" cap="none" normalizeH="0" baseline="0" dirty="0" err="1">
                          <a:ln>
                            <a:noFill/>
                          </a:ln>
                          <a:solidFill>
                            <a:schemeClr val="tx1"/>
                          </a:solidFill>
                          <a:effectLst/>
                          <a:latin typeface="Coptic1" pitchFamily="2" charset="0"/>
                          <a:cs typeface="Arial" charset="0"/>
                        </a:rPr>
                        <a:t>t~romou</a:t>
                      </a:r>
                      <a:r>
                        <a:rPr kumimoji="0" lang="fr-FR" sz="4300" b="0" i="0" u="none" strike="noStrike" cap="none" normalizeH="0" baseline="0" dirty="0">
                          <a:ln>
                            <a:noFill/>
                          </a:ln>
                          <a:solidFill>
                            <a:schemeClr val="tx1"/>
                          </a:solidFill>
                          <a:effectLst/>
                          <a:latin typeface="Coptic1" pitchFamily="2" charset="0"/>
                          <a:cs typeface="Arial" charset="0"/>
                        </a:rPr>
                        <a:t> : </a:t>
                      </a:r>
                      <a:r>
                        <a:rPr kumimoji="0" lang="fr-FR" sz="4300" b="0" i="0" u="none" strike="noStrike" cap="none" normalizeH="0" baseline="0" dirty="0" err="1">
                          <a:ln>
                            <a:noFill/>
                          </a:ln>
                          <a:solidFill>
                            <a:schemeClr val="tx1"/>
                          </a:solidFill>
                          <a:effectLst/>
                          <a:latin typeface="Coptic1" pitchFamily="2" charset="0"/>
                          <a:cs typeface="Arial" charset="0"/>
                        </a:rPr>
                        <a:t>ic</a:t>
                      </a:r>
                      <a:r>
                        <a:rPr kumimoji="0" lang="fr-FR" sz="4300" b="0" i="0" u="none" strike="noStrike" cap="none" normalizeH="0" baseline="0" dirty="0">
                          <a:ln>
                            <a:noFill/>
                          </a:ln>
                          <a:solidFill>
                            <a:schemeClr val="tx1"/>
                          </a:solidFill>
                          <a:effectLst/>
                          <a:latin typeface="Coptic1" pitchFamily="2" charset="0"/>
                          <a:cs typeface="Arial" charset="0"/>
                        </a:rPr>
                        <a:t> </a:t>
                      </a:r>
                      <a:r>
                        <a:rPr kumimoji="0" lang="fr-FR" sz="4300" b="0" i="0" u="none" strike="noStrike" cap="none" normalizeH="0" baseline="0" dirty="0" err="1">
                          <a:ln>
                            <a:noFill/>
                          </a:ln>
                          <a:solidFill>
                            <a:schemeClr val="tx1"/>
                          </a:solidFill>
                          <a:effectLst/>
                          <a:latin typeface="Coptic1" pitchFamily="2" charset="0"/>
                          <a:cs typeface="Arial" charset="0"/>
                        </a:rPr>
                        <a:t>a~natolac</a:t>
                      </a:r>
                      <a:r>
                        <a:rPr kumimoji="0" lang="fr-FR" sz="4300" b="0" i="0" u="none" strike="noStrike" cap="none" normalizeH="0" baseline="0" dirty="0">
                          <a:ln>
                            <a:noFill/>
                          </a:ln>
                          <a:solidFill>
                            <a:schemeClr val="tx1"/>
                          </a:solidFill>
                          <a:effectLst/>
                          <a:latin typeface="Coptic1" pitchFamily="2" charset="0"/>
                          <a:cs typeface="Arial" charset="0"/>
                        </a:rPr>
                        <a:t> </a:t>
                      </a:r>
                      <a:r>
                        <a:rPr kumimoji="0" lang="fr-FR" sz="4300" b="0" i="0" u="none" strike="noStrike" cap="none" normalizeH="0" baseline="0" dirty="0" err="1">
                          <a:ln>
                            <a:noFill/>
                          </a:ln>
                          <a:solidFill>
                            <a:schemeClr val="tx1"/>
                          </a:solidFill>
                          <a:effectLst/>
                          <a:latin typeface="Coptic1" pitchFamily="2" charset="0"/>
                          <a:cs typeface="Arial" charset="0"/>
                        </a:rPr>
                        <a:t>b~le'ate</a:t>
                      </a:r>
                      <a:r>
                        <a:rPr kumimoji="0" lang="fr-FR" sz="4300" b="0" i="0" u="none" strike="noStrike" cap="none" normalizeH="0" baseline="0" dirty="0">
                          <a:ln>
                            <a:noFill/>
                          </a:ln>
                          <a:solidFill>
                            <a:schemeClr val="tx1"/>
                          </a:solidFill>
                          <a:effectLst/>
                          <a:latin typeface="Coptic1" pitchFamily="2" charset="0"/>
                          <a:cs typeface="Arial" charset="0"/>
                        </a:rPr>
                        <a:t>~ : </a:t>
                      </a:r>
                      <a:r>
                        <a:rPr kumimoji="0" lang="fr-FR" sz="4300" b="0" i="0" u="none" strike="noStrike" cap="none" normalizeH="0" baseline="0" dirty="0" err="1">
                          <a:ln>
                            <a:noFill/>
                          </a:ln>
                          <a:solidFill>
                            <a:schemeClr val="tx1"/>
                          </a:solidFill>
                          <a:effectLst/>
                          <a:latin typeface="Coptic1" pitchFamily="2" charset="0"/>
                          <a:cs typeface="Arial" charset="0"/>
                        </a:rPr>
                        <a:t>p~roc,omen</a:t>
                      </a:r>
                      <a:r>
                        <a:rPr kumimoji="0" lang="fr-FR" sz="4300" b="0" i="0" u="none" strike="noStrike" cap="none" normalizeH="0" baseline="0" dirty="0">
                          <a:ln>
                            <a:noFill/>
                          </a:ln>
                          <a:solidFill>
                            <a:schemeClr val="tx1"/>
                          </a:solidFill>
                          <a:effectLst/>
                          <a:latin typeface="Coptic1" pitchFamily="2" charset="0"/>
                          <a:cs typeface="Arial" charset="0"/>
                        </a:rPr>
                        <a:t>.</a:t>
                      </a:r>
                      <a:endParaRPr kumimoji="0" lang="en-US" sz="4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sng" strike="noStrike" cap="none" normalizeH="0" baseline="0" dirty="0">
                          <a:ln>
                            <a:noFill/>
                          </a:ln>
                          <a:solidFill>
                            <a:srgbClr val="FF9900"/>
                          </a:solidFill>
                          <a:effectLst/>
                          <a:latin typeface="Arial" charset="0"/>
                          <a:cs typeface="Arial" charset="0"/>
                        </a:rPr>
                        <a:t>Le diacre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4300" b="0" i="0" u="none" strike="noStrike" cap="none" normalizeH="0" baseline="0" dirty="0">
                          <a:ln>
                            <a:noFill/>
                          </a:ln>
                          <a:solidFill>
                            <a:schemeClr val="tx1"/>
                          </a:solidFill>
                          <a:effectLst/>
                          <a:latin typeface="Arial" charset="0"/>
                          <a:cs typeface="Arial" charset="0"/>
                        </a:rPr>
                        <a:t>Offrez, offrez, offrez selon l'ordre.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4300" b="0" i="0" u="none" strike="noStrike" cap="none" normalizeH="0" baseline="0" dirty="0">
                          <a:ln>
                            <a:noFill/>
                          </a:ln>
                          <a:solidFill>
                            <a:schemeClr val="tx1"/>
                          </a:solidFill>
                          <a:effectLst/>
                          <a:latin typeface="Arial" charset="0"/>
                          <a:cs typeface="Arial" charset="0"/>
                        </a:rPr>
                        <a:t>Levez-vous avec crainte.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4300" b="0" i="0" u="none" strike="noStrike" cap="none" normalizeH="0" baseline="0" dirty="0">
                          <a:ln>
                            <a:noFill/>
                          </a:ln>
                          <a:solidFill>
                            <a:schemeClr val="tx1"/>
                          </a:solidFill>
                          <a:effectLst/>
                          <a:latin typeface="Arial" charset="0"/>
                          <a:cs typeface="Arial" charset="0"/>
                        </a:rPr>
                        <a:t>Regardez vers l’orient. Soyons attentifs.</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sz="3200" b="0" i="0" u="sng" strike="noStrike" cap="none" normalizeH="0" baseline="0" dirty="0">
                          <a:ln>
                            <a:noFill/>
                          </a:ln>
                          <a:solidFill>
                            <a:srgbClr val="FF9900"/>
                          </a:solidFill>
                          <a:effectLst/>
                          <a:latin typeface="Arial" charset="0"/>
                          <a:ea typeface="Arial Unicode MS" pitchFamily="34" charset="-128"/>
                          <a:cs typeface="+mn-cs"/>
                        </a:rPr>
                        <a:t>الشماس</a:t>
                      </a:r>
                      <a:r>
                        <a:rPr kumimoji="0" lang="fr-FR" sz="3200" b="0" i="0" u="sng" strike="noStrike" cap="none" normalizeH="0" baseline="0" dirty="0">
                          <a:ln>
                            <a:noFill/>
                          </a:ln>
                          <a:solidFill>
                            <a:srgbClr val="FF9900"/>
                          </a:solidFill>
                          <a:effectLst/>
                          <a:latin typeface="Arial" charset="0"/>
                          <a:ea typeface="Arial Unicode MS" pitchFamily="34" charset="-128"/>
                          <a:cs typeface="+mn-cs"/>
                        </a:rPr>
                        <a:t>: </a:t>
                      </a:r>
                      <a:endParaRPr kumimoji="0" lang="fr-FR" sz="32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800" b="0" i="0" u="none" strike="noStrike" cap="none" normalizeH="0" baseline="0" dirty="0">
                          <a:ln>
                            <a:noFill/>
                          </a:ln>
                          <a:solidFill>
                            <a:schemeClr val="tx1"/>
                          </a:solidFill>
                          <a:effectLst/>
                          <a:latin typeface="Arial" charset="0"/>
                          <a:cs typeface="Arial" pitchFamily="34" charset="0"/>
                        </a:rPr>
                        <a:t>تقدموا </a:t>
                      </a:r>
                      <a:r>
                        <a:rPr kumimoji="0" lang="ar-EG" sz="4800" b="0" i="0" u="none" strike="noStrike" cap="none" normalizeH="0" baseline="0" dirty="0" err="1">
                          <a:ln>
                            <a:noFill/>
                          </a:ln>
                          <a:solidFill>
                            <a:schemeClr val="tx1"/>
                          </a:solidFill>
                          <a:effectLst/>
                          <a:latin typeface="Arial" charset="0"/>
                          <a:cs typeface="Arial" pitchFamily="34" charset="0"/>
                        </a:rPr>
                        <a:t>تقدموا</a:t>
                      </a:r>
                      <a:r>
                        <a:rPr kumimoji="0" lang="ar-EG" sz="4800" b="0" i="0" u="none" strike="noStrike" cap="none" normalizeH="0" baseline="0" dirty="0">
                          <a:ln>
                            <a:noFill/>
                          </a:ln>
                          <a:solidFill>
                            <a:schemeClr val="tx1"/>
                          </a:solidFill>
                          <a:effectLst/>
                          <a:latin typeface="Arial" charset="0"/>
                          <a:cs typeface="Arial" pitchFamily="34" charset="0"/>
                        </a:rPr>
                        <a:t> </a:t>
                      </a:r>
                      <a:r>
                        <a:rPr kumimoji="0" lang="ar-EG" sz="4800" b="0" i="0" u="none" strike="noStrike" cap="none" normalizeH="0" baseline="0" dirty="0" err="1">
                          <a:ln>
                            <a:noFill/>
                          </a:ln>
                          <a:solidFill>
                            <a:schemeClr val="tx1"/>
                          </a:solidFill>
                          <a:effectLst/>
                          <a:latin typeface="Arial" charset="0"/>
                          <a:cs typeface="Arial" pitchFamily="34" charset="0"/>
                        </a:rPr>
                        <a:t>تقدموا</a:t>
                      </a:r>
                      <a:r>
                        <a:rPr kumimoji="0" lang="fr-FR" sz="4800" b="0" i="0" u="none" strike="noStrike" cap="none" normalizeH="0" baseline="0" dirty="0">
                          <a:ln>
                            <a:noFill/>
                          </a:ln>
                          <a:solidFill>
                            <a:schemeClr val="tx1"/>
                          </a:solidFill>
                          <a:effectLst/>
                          <a:latin typeface="Arial" charset="0"/>
                          <a:cs typeface="Arial" pitchFamily="34" charset="0"/>
                        </a:rPr>
                        <a:t> </a:t>
                      </a:r>
                      <a:r>
                        <a:rPr kumimoji="0" lang="ar-EG" sz="4800" b="0" i="0" u="none" strike="noStrike" cap="none" normalizeH="0" baseline="0" dirty="0">
                          <a:ln>
                            <a:noFill/>
                          </a:ln>
                          <a:solidFill>
                            <a:schemeClr val="tx1"/>
                          </a:solidFill>
                          <a:effectLst/>
                          <a:latin typeface="Arial" charset="0"/>
                          <a:cs typeface="Arial" pitchFamily="34" charset="0"/>
                        </a:rPr>
                        <a:t>على الرسم، قفوا</a:t>
                      </a:r>
                      <a:r>
                        <a:rPr kumimoji="0" lang="fr-FR" sz="4800" b="0" i="0" u="none" strike="noStrike" cap="none" normalizeH="0" baseline="0" dirty="0">
                          <a:ln>
                            <a:noFill/>
                          </a:ln>
                          <a:solidFill>
                            <a:schemeClr val="tx1"/>
                          </a:solidFill>
                          <a:effectLst/>
                          <a:latin typeface="Arial" charset="0"/>
                          <a:cs typeface="Arial" pitchFamily="34" charset="0"/>
                        </a:rPr>
                        <a:t> </a:t>
                      </a:r>
                      <a:r>
                        <a:rPr kumimoji="0" lang="ar-EG" sz="4800" b="0" i="0" u="none" strike="noStrike" cap="none" normalizeH="0" baseline="0" dirty="0">
                          <a:ln>
                            <a:noFill/>
                          </a:ln>
                          <a:solidFill>
                            <a:schemeClr val="tx1"/>
                          </a:solidFill>
                          <a:effectLst/>
                          <a:latin typeface="Arial" charset="0"/>
                          <a:cs typeface="Arial" pitchFamily="34" charset="0"/>
                        </a:rPr>
                        <a:t>برعدة، والي الشرق</a:t>
                      </a:r>
                      <a:r>
                        <a:rPr kumimoji="0" lang="fr-FR" sz="4800" b="0" i="0" u="none" strike="noStrike" cap="none" normalizeH="0" baseline="0" dirty="0">
                          <a:ln>
                            <a:noFill/>
                          </a:ln>
                          <a:solidFill>
                            <a:schemeClr val="tx1"/>
                          </a:solidFill>
                          <a:effectLst/>
                          <a:latin typeface="Arial" charset="0"/>
                          <a:cs typeface="Arial" pitchFamily="34" charset="0"/>
                        </a:rPr>
                        <a:t> </a:t>
                      </a:r>
                      <a:r>
                        <a:rPr kumimoji="0" lang="ar-EG" sz="4800" b="0" i="0" u="none" strike="noStrike" cap="none" normalizeH="0" baseline="0" dirty="0">
                          <a:ln>
                            <a:noFill/>
                          </a:ln>
                          <a:solidFill>
                            <a:schemeClr val="tx1"/>
                          </a:solidFill>
                          <a:effectLst/>
                          <a:latin typeface="Arial" charset="0"/>
                          <a:cs typeface="Arial" pitchFamily="34" charset="0"/>
                        </a:rPr>
                        <a:t>أنظروا. ننصت.</a:t>
                      </a:r>
                      <a:endParaRPr kumimoji="0" lang="en-US" sz="48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12500" name="Group 84"/>
          <p:cNvGraphicFramePr>
            <a:graphicFrameLocks noGrp="1"/>
          </p:cNvGraphicFramePr>
          <p:nvPr>
            <p:ph type="tbl" idx="1"/>
          </p:nvPr>
        </p:nvGraphicFramePr>
        <p:xfrm>
          <a:off x="0" y="302033"/>
          <a:ext cx="12192000" cy="5937504"/>
        </p:xfrm>
        <a:graphic>
          <a:graphicData uri="http://schemas.openxmlformats.org/drawingml/2006/table">
            <a:tbl>
              <a:tblPr/>
              <a:tblGrid>
                <a:gridCol w="4185055">
                  <a:extLst>
                    <a:ext uri="{9D8B030D-6E8A-4147-A177-3AD203B41FA5}">
                      <a16:colId xmlns:a16="http://schemas.microsoft.com/office/drawing/2014/main" val="20000"/>
                    </a:ext>
                  </a:extLst>
                </a:gridCol>
                <a:gridCol w="4608749">
                  <a:extLst>
                    <a:ext uri="{9D8B030D-6E8A-4147-A177-3AD203B41FA5}">
                      <a16:colId xmlns:a16="http://schemas.microsoft.com/office/drawing/2014/main" val="20001"/>
                    </a:ext>
                  </a:extLst>
                </a:gridCol>
                <a:gridCol w="3398196">
                  <a:extLst>
                    <a:ext uri="{9D8B030D-6E8A-4147-A177-3AD203B41FA5}">
                      <a16:colId xmlns:a16="http://schemas.microsoft.com/office/drawing/2014/main" val="20002"/>
                    </a:ext>
                  </a:extLst>
                </a:gridCol>
              </a:tblGrid>
              <a:tr h="589076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heavy" strike="noStrike" cap="none" normalizeH="0" baseline="0" dirty="0" err="1">
                          <a:ln>
                            <a:noFill/>
                          </a:ln>
                          <a:solidFill>
                            <a:srgbClr val="FF9900"/>
                          </a:solidFill>
                          <a:effectLst/>
                          <a:latin typeface="Coptic1" pitchFamily="2" charset="0"/>
                          <a:cs typeface="Arial" charset="0"/>
                        </a:rPr>
                        <a:t>Pilaoc</a:t>
                      </a:r>
                      <a:r>
                        <a:rPr kumimoji="0" lang="en-US" sz="3100" b="0" i="0" u="heavy"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Hiten </a:t>
                      </a:r>
                      <a:r>
                        <a:rPr kumimoji="0" lang="en-US" sz="4300" b="0" i="0" u="none" strike="noStrike" cap="none" normalizeH="0" baseline="0" dirty="0" err="1">
                          <a:ln>
                            <a:noFill/>
                          </a:ln>
                          <a:solidFill>
                            <a:schemeClr val="tx1"/>
                          </a:solidFill>
                          <a:effectLst/>
                          <a:latin typeface="Coptic1" pitchFamily="2" charset="0"/>
                          <a:cs typeface="Arial" charset="0"/>
                        </a:rPr>
                        <a:t>nip~recbia</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n~te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Yeo~tokoc</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eyouab</a:t>
                      </a:r>
                      <a:r>
                        <a:rPr kumimoji="0" lang="en-US" sz="4300" b="0" i="0" u="none" strike="noStrike" cap="none" normalizeH="0" baseline="0" dirty="0">
                          <a:ln>
                            <a:noFill/>
                          </a:ln>
                          <a:solidFill>
                            <a:schemeClr val="tx1"/>
                          </a:solidFill>
                          <a:effectLst/>
                          <a:latin typeface="Coptic1" pitchFamily="2" charset="0"/>
                          <a:cs typeface="Arial" charset="0"/>
                        </a:rPr>
                        <a:t> Maria~ : P~{</a:t>
                      </a:r>
                      <a:r>
                        <a:rPr kumimoji="0" lang="en-US" sz="4300" b="0" i="0" u="none" strike="noStrike" cap="none" normalizeH="0" baseline="0" dirty="0" err="1">
                          <a:ln>
                            <a:noFill/>
                          </a:ln>
                          <a:solidFill>
                            <a:schemeClr val="tx1"/>
                          </a:solidFill>
                          <a:effectLst/>
                          <a:latin typeface="Coptic1" pitchFamily="2" charset="0"/>
                          <a:cs typeface="Arial" charset="0"/>
                        </a:rPr>
                        <a:t>oic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a~rih~mot</a:t>
                      </a:r>
                      <a:r>
                        <a:rPr kumimoji="0" lang="en-US" sz="4300" b="0" i="0" u="none" strike="noStrike" cap="none" normalizeH="0" baseline="0" dirty="0">
                          <a:ln>
                            <a:noFill/>
                          </a:ln>
                          <a:solidFill>
                            <a:schemeClr val="tx1"/>
                          </a:solidFill>
                          <a:effectLst/>
                          <a:latin typeface="Coptic1" pitchFamily="2" charset="0"/>
                          <a:cs typeface="Arial" charset="0"/>
                        </a:rPr>
                        <a:t> nan </a:t>
                      </a:r>
                      <a:r>
                        <a:rPr kumimoji="0" lang="en-US" sz="4300" b="0" i="0" u="none" strike="noStrike" cap="none" normalizeH="0" baseline="0" dirty="0" err="1">
                          <a:ln>
                            <a:noFill/>
                          </a:ln>
                          <a:solidFill>
                            <a:schemeClr val="tx1"/>
                          </a:solidFill>
                          <a:effectLst/>
                          <a:latin typeface="Coptic1" pitchFamily="2" charset="0"/>
                          <a:cs typeface="Arial" charset="0"/>
                        </a:rPr>
                        <a:t>m~pi,w</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e~bol</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n~te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nennobi</a:t>
                      </a:r>
                      <a:r>
                        <a:rPr kumimoji="0" lang="en-US" sz="43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100" b="0" i="0" u="sng" strike="noStrike" cap="none" normalizeH="0" baseline="0" dirty="0">
                          <a:ln>
                            <a:noFill/>
                          </a:ln>
                          <a:solidFill>
                            <a:srgbClr val="FF9900"/>
                          </a:solidFill>
                          <a:effectLst/>
                          <a:latin typeface="Arial" charset="0"/>
                          <a:cs typeface="Arial" charset="0"/>
                        </a:rPr>
                        <a:t>Le peuple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Par les intercessions de la mère de Dieu, la très Sainte Vierge Marie, Seigneur, Accorde-nous la rémission de nos péchés.</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100" b="0" i="0" u="sng" strike="noStrike" cap="none" normalizeH="0" baseline="0" dirty="0">
                          <a:ln>
                            <a:noFill/>
                          </a:ln>
                          <a:solidFill>
                            <a:srgbClr val="FF9900"/>
                          </a:solidFill>
                          <a:effectLst/>
                          <a:latin typeface="Arial" charset="0"/>
                          <a:cs typeface="Arial" charset="0"/>
                        </a:rPr>
                        <a:t>الشعب :</a:t>
                      </a:r>
                      <a:endParaRPr kumimoji="0" lang="ar-SA" sz="31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pitchFamily="34" charset="0"/>
                        </a:rPr>
                        <a:t>بشفاعات والدة الإله القديسة مريم يا رب ان</a:t>
                      </a:r>
                      <a:r>
                        <a:rPr kumimoji="0" lang="ar-EG" sz="4800" b="0" i="0" u="none" strike="noStrike" cap="none" normalizeH="0" baseline="0" dirty="0">
                          <a:ln>
                            <a:noFill/>
                          </a:ln>
                          <a:solidFill>
                            <a:schemeClr val="tx1"/>
                          </a:solidFill>
                          <a:effectLst/>
                          <a:latin typeface="Arial" charset="0"/>
                          <a:cs typeface="Arial" pitchFamily="34" charset="0"/>
                        </a:rPr>
                        <a:t>عم </a:t>
                      </a:r>
                      <a:r>
                        <a:rPr kumimoji="0" lang="ar-SA" sz="4800" b="0" i="0" u="none" strike="noStrike" cap="none" normalizeH="0" baseline="0" dirty="0">
                          <a:ln>
                            <a:noFill/>
                          </a:ln>
                          <a:solidFill>
                            <a:schemeClr val="tx1"/>
                          </a:solidFill>
                          <a:effectLst/>
                          <a:latin typeface="Arial" charset="0"/>
                          <a:cs typeface="Arial" pitchFamily="34" charset="0"/>
                        </a:rPr>
                        <a:t>لنا بمغفرة خطايانا.</a:t>
                      </a:r>
                      <a:endParaRPr kumimoji="0" lang="en-US" sz="48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13548" name="Group 108"/>
          <p:cNvGraphicFramePr>
            <a:graphicFrameLocks noGrp="1"/>
          </p:cNvGraphicFramePr>
          <p:nvPr>
            <p:ph type="tbl" idx="1"/>
            <p:extLst>
              <p:ext uri="{D42A27DB-BD31-4B8C-83A1-F6EECF244321}">
                <p14:modId xmlns:p14="http://schemas.microsoft.com/office/powerpoint/2010/main" val="2274863491"/>
              </p:ext>
            </p:extLst>
          </p:nvPr>
        </p:nvGraphicFramePr>
        <p:xfrm>
          <a:off x="-3989" y="0"/>
          <a:ext cx="12183775" cy="6705600"/>
        </p:xfrm>
        <a:graphic>
          <a:graphicData uri="http://schemas.openxmlformats.org/drawingml/2006/table">
            <a:tbl>
              <a:tblPr/>
              <a:tblGrid>
                <a:gridCol w="4265256">
                  <a:extLst>
                    <a:ext uri="{9D8B030D-6E8A-4147-A177-3AD203B41FA5}">
                      <a16:colId xmlns:a16="http://schemas.microsoft.com/office/drawing/2014/main" val="20000"/>
                    </a:ext>
                  </a:extLst>
                </a:gridCol>
                <a:gridCol w="4230095">
                  <a:extLst>
                    <a:ext uri="{9D8B030D-6E8A-4147-A177-3AD203B41FA5}">
                      <a16:colId xmlns:a16="http://schemas.microsoft.com/office/drawing/2014/main" val="20001"/>
                    </a:ext>
                  </a:extLst>
                </a:gridCol>
                <a:gridCol w="3688424">
                  <a:extLst>
                    <a:ext uri="{9D8B030D-6E8A-4147-A177-3AD203B41FA5}">
                      <a16:colId xmlns:a16="http://schemas.microsoft.com/office/drawing/2014/main" val="20002"/>
                    </a:ext>
                  </a:extLst>
                </a:gridCol>
              </a:tblGrid>
              <a:tr h="6705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chemeClr val="tx1"/>
                          </a:solidFill>
                          <a:effectLst/>
                          <a:latin typeface="Coptic1" pitchFamily="2" charset="0"/>
                          <a:cs typeface="Arial" charset="0"/>
                        </a:rPr>
                        <a:t>Tenouwst</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m~mok</a:t>
                      </a:r>
                      <a:r>
                        <a:rPr kumimoji="0" lang="en-US" sz="4000" b="0" i="0" u="none" strike="noStrike" cap="none" normalizeH="0" baseline="0" dirty="0">
                          <a:ln>
                            <a:noFill/>
                          </a:ln>
                          <a:solidFill>
                            <a:schemeClr val="tx1"/>
                          </a:solidFill>
                          <a:effectLst/>
                          <a:latin typeface="Coptic1" pitchFamily="2" charset="0"/>
                          <a:cs typeface="Arial" charset="0"/>
                        </a:rPr>
                        <a:t> w~ </a:t>
                      </a:r>
                      <a:r>
                        <a:rPr kumimoji="0" lang="en-US" sz="4000" b="0" i="0" u="none" strike="noStrike" cap="none" normalizeH="0" baseline="0" dirty="0" err="1">
                          <a:ln>
                            <a:noFill/>
                          </a:ln>
                          <a:solidFill>
                            <a:schemeClr val="tx1"/>
                          </a:solidFill>
                          <a:effectLst/>
                          <a:latin typeface="Coptic1" pitchFamily="2" charset="0"/>
                          <a:cs typeface="Arial" charset="0"/>
                        </a:rPr>
                        <a:t>P,#c</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nem</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PekIwt</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n~a~gayoc</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nem</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PiP~neuma</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Eyouab</a:t>
                      </a:r>
                      <a:r>
                        <a:rPr kumimoji="0" lang="en-US" sz="4000" b="0" i="0" u="none" strike="noStrike" cap="none" normalizeH="0" baseline="0" dirty="0">
                          <a:ln>
                            <a:noFill/>
                          </a:ln>
                          <a:solidFill>
                            <a:schemeClr val="tx1"/>
                          </a:solidFill>
                          <a:effectLst/>
                          <a:latin typeface="Coptic1" pitchFamily="2" charset="0"/>
                          <a:cs typeface="Arial" charset="0"/>
                        </a:rPr>
                        <a:t> : je </a:t>
                      </a:r>
                      <a:r>
                        <a:rPr kumimoji="0" lang="en-US" sz="4000" b="0" i="0" u="none" strike="noStrike" cap="none" normalizeH="0" baseline="0" dirty="0" err="1">
                          <a:ln>
                            <a:noFill/>
                          </a:ln>
                          <a:solidFill>
                            <a:schemeClr val="tx1"/>
                          </a:solidFill>
                          <a:effectLst/>
                          <a:latin typeface="Coptic1" pitchFamily="2" charset="0"/>
                          <a:cs typeface="Arial" charset="0"/>
                        </a:rPr>
                        <a:t>aki</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akcw</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m~mon</a:t>
                      </a:r>
                      <a:r>
                        <a:rPr kumimoji="0" lang="en-US" sz="40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4000" b="0" i="0" u="none" strike="noStrike" cap="none" normalizeH="0" baseline="0" dirty="0" err="1">
                          <a:ln>
                            <a:noFill/>
                          </a:ln>
                          <a:solidFill>
                            <a:schemeClr val="tx1"/>
                          </a:solidFill>
                          <a:effectLst/>
                          <a:latin typeface="Coptic1" pitchFamily="2" charset="0"/>
                          <a:cs typeface="Arial" charset="0"/>
                        </a:rPr>
                        <a:t>Eleoc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i~r</a:t>
                      </a:r>
                      <a:r>
                        <a:rPr kumimoji="0" lang="en-US" sz="4000" b="0" i="0" u="none" strike="noStrike" cap="none" normalizeH="0" baseline="0" dirty="0">
                          <a:ln>
                            <a:noFill/>
                          </a:ln>
                          <a:solidFill>
                            <a:schemeClr val="tx1"/>
                          </a:solidFill>
                          <a:effectLst/>
                          <a:latin typeface="Coptic1" pitchFamily="2" charset="0"/>
                          <a:cs typeface="Arial" charset="0"/>
                        </a:rPr>
                        <a:t>/n/c </a:t>
                      </a:r>
                      <a:r>
                        <a:rPr kumimoji="0" lang="en-US" sz="4000" b="0" i="0" u="none" strike="noStrike" cap="none" normalizeH="0" baseline="0" dirty="0" err="1">
                          <a:ln>
                            <a:noFill/>
                          </a:ln>
                          <a:solidFill>
                            <a:schemeClr val="tx1"/>
                          </a:solidFill>
                          <a:effectLst/>
                          <a:latin typeface="Coptic1" pitchFamily="2" charset="0"/>
                          <a:cs typeface="Arial" charset="0"/>
                        </a:rPr>
                        <a:t>yucia</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e~necewc</a:t>
                      </a:r>
                      <a:r>
                        <a:rPr kumimoji="0" lang="en-US" sz="40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Nous T’adorons ô Christ, avec Ton Père</a:t>
                      </a:r>
                      <a:r>
                        <a:rPr kumimoji="0" lang="ar-EG" sz="3700" b="0" i="0" u="none" strike="noStrike" cap="none" normalizeH="0" baseline="0" dirty="0">
                          <a:ln>
                            <a:noFill/>
                          </a:ln>
                          <a:solidFill>
                            <a:schemeClr val="tx1"/>
                          </a:solidFill>
                          <a:effectLst/>
                          <a:latin typeface="Arial" charset="0"/>
                          <a:cs typeface="Arial" charset="0"/>
                        </a:rPr>
                        <a:t> </a:t>
                      </a:r>
                      <a:r>
                        <a:rPr kumimoji="0" lang="fr-FR" sz="3700" b="0" i="0" u="none" strike="noStrike" cap="none" normalizeH="0" baseline="0" dirty="0">
                          <a:ln>
                            <a:noFill/>
                          </a:ln>
                          <a:solidFill>
                            <a:schemeClr val="tx1"/>
                          </a:solidFill>
                          <a:effectLst/>
                          <a:latin typeface="Arial" charset="0"/>
                          <a:cs typeface="Arial" charset="0"/>
                        </a:rPr>
                        <a:t>très Bon</a:t>
                      </a:r>
                      <a:r>
                        <a:rPr kumimoji="0" lang="ar-EG" sz="3700" b="0" i="0" u="none" strike="noStrike" cap="none" normalizeH="0" baseline="0" dirty="0">
                          <a:ln>
                            <a:noFill/>
                          </a:ln>
                          <a:solidFill>
                            <a:schemeClr val="tx1"/>
                          </a:solidFill>
                          <a:effectLst/>
                          <a:latin typeface="Arial" charset="0"/>
                          <a:cs typeface="Arial" charset="0"/>
                        </a:rPr>
                        <a:t> </a:t>
                      </a:r>
                      <a:r>
                        <a:rPr kumimoji="0" lang="fr-CA" sz="3700" b="0" i="0" u="none" strike="noStrike" cap="none" normalizeH="0" baseline="0" dirty="0">
                          <a:ln>
                            <a:noFill/>
                          </a:ln>
                          <a:solidFill>
                            <a:schemeClr val="tx1"/>
                          </a:solidFill>
                          <a:effectLst/>
                          <a:latin typeface="Arial" charset="0"/>
                          <a:cs typeface="Arial" charset="0"/>
                        </a:rPr>
                        <a:t>et Le Saint Esprit, car Tu es venu et Tu nous as sauvés.</a:t>
                      </a:r>
                      <a:r>
                        <a:rPr kumimoji="0" lang="en-US" sz="37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Miséricorde de paix, sacrifice de louange.</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نسجدُ لك أيها المسيح مع أبيك</a:t>
                      </a:r>
                      <a:r>
                        <a:rPr kumimoji="0" lang="en-CA"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pitchFamily="34" charset="0"/>
                        </a:rPr>
                        <a:t>الصالح والروح</a:t>
                      </a:r>
                      <a:r>
                        <a:rPr kumimoji="0" lang="en-CA"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pitchFamily="34" charset="0"/>
                        </a:rPr>
                        <a:t>القدس لأنكَ أتيت</a:t>
                      </a:r>
                      <a:r>
                        <a:rPr kumimoji="0" lang="ar-EG"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pitchFamily="34" charset="0"/>
                        </a:rPr>
                        <a:t>وخلصتنا</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pitchFamily="34" charset="0"/>
                        </a:rPr>
                        <a:t>رحمة السلام ذبيحة التسبيح.</a:t>
                      </a:r>
                      <a:r>
                        <a:rPr kumimoji="0" lang="en-US" sz="4300" b="0" i="0" u="none" strike="noStrike" cap="none" normalizeH="0" baseline="0" dirty="0">
                          <a:ln>
                            <a:noFill/>
                          </a:ln>
                          <a:solidFill>
                            <a:schemeClr val="tx1"/>
                          </a:solidFill>
                          <a:effectLst/>
                          <a:latin typeface="Arial" charset="0"/>
                          <a:cs typeface="Arial" charset="0"/>
                        </a:rPr>
                        <a:t> </a:t>
                      </a:r>
                    </a:p>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7613442" name="Group 2"/>
          <p:cNvGrpSpPr>
            <a:grpSpLocks/>
          </p:cNvGrpSpPr>
          <p:nvPr/>
        </p:nvGrpSpPr>
        <p:grpSpPr bwMode="auto">
          <a:xfrm>
            <a:off x="0" y="2819400"/>
            <a:ext cx="11480800" cy="1447800"/>
            <a:chOff x="-3" y="-3"/>
            <a:chExt cx="2820" cy="820"/>
          </a:xfrm>
        </p:grpSpPr>
        <p:grpSp>
          <p:nvGrpSpPr>
            <p:cNvPr id="7613443" name="Group 3"/>
            <p:cNvGrpSpPr>
              <a:grpSpLocks/>
            </p:cNvGrpSpPr>
            <p:nvPr/>
          </p:nvGrpSpPr>
          <p:grpSpPr bwMode="auto">
            <a:xfrm>
              <a:off x="0" y="0"/>
              <a:ext cx="2814" cy="814"/>
              <a:chOff x="0" y="0"/>
              <a:chExt cx="2814" cy="814"/>
            </a:xfrm>
          </p:grpSpPr>
          <p:grpSp>
            <p:nvGrpSpPr>
              <p:cNvPr id="7613444" name="Group 4"/>
              <p:cNvGrpSpPr>
                <a:grpSpLocks/>
              </p:cNvGrpSpPr>
              <p:nvPr/>
            </p:nvGrpSpPr>
            <p:grpSpPr bwMode="auto">
              <a:xfrm>
                <a:off x="0" y="0"/>
                <a:ext cx="1094" cy="814"/>
                <a:chOff x="0" y="0"/>
                <a:chExt cx="1094" cy="814"/>
              </a:xfrm>
            </p:grpSpPr>
            <p:sp>
              <p:nvSpPr>
                <p:cNvPr id="7613445" name="Rectangle 5"/>
                <p:cNvSpPr>
                  <a:spLocks noChangeArrowheads="1"/>
                </p:cNvSpPr>
                <p:nvPr/>
              </p:nvSpPr>
              <p:spPr bwMode="auto">
                <a:xfrm>
                  <a:off x="43" y="0"/>
                  <a:ext cx="1008" cy="814"/>
                </a:xfrm>
                <a:prstGeom prst="rect">
                  <a:avLst/>
                </a:prstGeom>
                <a:noFill/>
                <a:ln w="9525">
                  <a:noFill/>
                  <a:miter lim="800000"/>
                  <a:headEnd/>
                  <a:tailEnd/>
                </a:ln>
                <a:effectLst/>
              </p:spPr>
              <p:txBody>
                <a:bodyPr/>
                <a:lstStyle/>
                <a:p>
                  <a:pPr eaLnBrk="0" hangingPunct="0">
                    <a:spcBef>
                      <a:spcPct val="0"/>
                    </a:spcBef>
                  </a:pPr>
                  <a:endParaRPr lang="en-CA" sz="3733">
                    <a:solidFill>
                      <a:schemeClr val="bg1"/>
                    </a:solidFill>
                    <a:latin typeface="Times New Roman" pitchFamily="18" charset="0"/>
                  </a:endParaRPr>
                </a:p>
              </p:txBody>
            </p:sp>
            <p:sp>
              <p:nvSpPr>
                <p:cNvPr id="7613446" name="Rectangle 6"/>
                <p:cNvSpPr>
                  <a:spLocks noChangeArrowheads="1"/>
                </p:cNvSpPr>
                <p:nvPr/>
              </p:nvSpPr>
              <p:spPr bwMode="auto">
                <a:xfrm>
                  <a:off x="0" y="0"/>
                  <a:ext cx="1094" cy="814"/>
                </a:xfrm>
                <a:prstGeom prst="rect">
                  <a:avLst/>
                </a:prstGeom>
                <a:noFill/>
                <a:ln w="7">
                  <a:noFill/>
                  <a:miter lim="800000"/>
                  <a:headEnd/>
                  <a:tailEnd/>
                </a:ln>
                <a:effectLst/>
              </p:spPr>
              <p:txBody>
                <a:bodyPr/>
                <a:lstStyle/>
                <a:p>
                  <a:endParaRPr lang="en-CA" sz="2400" dirty="0">
                    <a:latin typeface="Coptic1" pitchFamily="2" charset="0"/>
                  </a:endParaRPr>
                </a:p>
              </p:txBody>
            </p:sp>
          </p:grpSp>
          <p:grpSp>
            <p:nvGrpSpPr>
              <p:cNvPr id="7613447" name="Group 7"/>
              <p:cNvGrpSpPr>
                <a:grpSpLocks/>
              </p:cNvGrpSpPr>
              <p:nvPr/>
            </p:nvGrpSpPr>
            <p:grpSpPr bwMode="auto">
              <a:xfrm>
                <a:off x="1094" y="0"/>
                <a:ext cx="842" cy="814"/>
                <a:chOff x="1094" y="0"/>
                <a:chExt cx="842" cy="814"/>
              </a:xfrm>
            </p:grpSpPr>
            <p:sp>
              <p:nvSpPr>
                <p:cNvPr id="7613448" name="Rectangle 8"/>
                <p:cNvSpPr>
                  <a:spLocks noChangeArrowheads="1"/>
                </p:cNvSpPr>
                <p:nvPr/>
              </p:nvSpPr>
              <p:spPr bwMode="auto">
                <a:xfrm>
                  <a:off x="1137" y="0"/>
                  <a:ext cx="756" cy="814"/>
                </a:xfrm>
                <a:prstGeom prst="rect">
                  <a:avLst/>
                </a:prstGeom>
                <a:noFill/>
                <a:ln w="9525">
                  <a:noFill/>
                  <a:miter lim="800000"/>
                  <a:headEnd/>
                  <a:tailEnd/>
                </a:ln>
                <a:effectLst/>
              </p:spPr>
              <p:txBody>
                <a:bodyPr lIns="0" tIns="0" rIns="0" bIns="0"/>
                <a:lstStyle/>
                <a:p>
                  <a:pPr eaLnBrk="0" hangingPunct="0">
                    <a:spcBef>
                      <a:spcPct val="0"/>
                    </a:spcBef>
                  </a:pPr>
                  <a:endParaRPr lang="en-CA" sz="3200">
                    <a:solidFill>
                      <a:schemeClr val="bg1"/>
                    </a:solidFill>
                    <a:latin typeface="Times New Roman" pitchFamily="18" charset="0"/>
                  </a:endParaRPr>
                </a:p>
              </p:txBody>
            </p:sp>
            <p:sp>
              <p:nvSpPr>
                <p:cNvPr id="7613449" name="Rectangle 9"/>
                <p:cNvSpPr>
                  <a:spLocks noChangeArrowheads="1"/>
                </p:cNvSpPr>
                <p:nvPr/>
              </p:nvSpPr>
              <p:spPr bwMode="auto">
                <a:xfrm>
                  <a:off x="1094" y="0"/>
                  <a:ext cx="842" cy="814"/>
                </a:xfrm>
                <a:prstGeom prst="rect">
                  <a:avLst/>
                </a:prstGeom>
                <a:noFill/>
                <a:ln w="7">
                  <a:noFill/>
                  <a:miter lim="800000"/>
                  <a:headEnd/>
                  <a:tailEnd/>
                </a:ln>
                <a:effectLst/>
              </p:spPr>
              <p:txBody>
                <a:bodyPr/>
                <a:lstStyle/>
                <a:p>
                  <a:endParaRPr lang="en-CA" sz="2400" dirty="0">
                    <a:latin typeface="Coptic1" pitchFamily="2" charset="0"/>
                  </a:endParaRPr>
                </a:p>
              </p:txBody>
            </p:sp>
          </p:grpSp>
          <p:grpSp>
            <p:nvGrpSpPr>
              <p:cNvPr id="7613450" name="Group 10"/>
              <p:cNvGrpSpPr>
                <a:grpSpLocks/>
              </p:cNvGrpSpPr>
              <p:nvPr/>
            </p:nvGrpSpPr>
            <p:grpSpPr bwMode="auto">
              <a:xfrm>
                <a:off x="1936" y="0"/>
                <a:ext cx="878" cy="814"/>
                <a:chOff x="1936" y="0"/>
                <a:chExt cx="878" cy="814"/>
              </a:xfrm>
            </p:grpSpPr>
            <p:sp>
              <p:nvSpPr>
                <p:cNvPr id="7613451" name="Rectangle 11"/>
                <p:cNvSpPr>
                  <a:spLocks noChangeArrowheads="1"/>
                </p:cNvSpPr>
                <p:nvPr/>
              </p:nvSpPr>
              <p:spPr bwMode="auto">
                <a:xfrm>
                  <a:off x="1979" y="0"/>
                  <a:ext cx="792" cy="814"/>
                </a:xfrm>
                <a:prstGeom prst="rect">
                  <a:avLst/>
                </a:prstGeom>
                <a:noFill/>
                <a:ln w="9525">
                  <a:noFill/>
                  <a:miter lim="800000"/>
                  <a:headEnd/>
                  <a:tailEnd/>
                </a:ln>
                <a:effectLst/>
              </p:spPr>
              <p:txBody>
                <a:bodyPr/>
                <a:lstStyle/>
                <a:p>
                  <a:pPr eaLnBrk="0" hangingPunct="0">
                    <a:spcBef>
                      <a:spcPct val="0"/>
                    </a:spcBef>
                  </a:pPr>
                  <a:endParaRPr lang="en-CA" sz="2667">
                    <a:solidFill>
                      <a:schemeClr val="bg1"/>
                    </a:solidFill>
                    <a:latin typeface="Times New Roman" pitchFamily="18" charset="0"/>
                  </a:endParaRPr>
                </a:p>
              </p:txBody>
            </p:sp>
            <p:sp>
              <p:nvSpPr>
                <p:cNvPr id="7613452" name="Rectangle 12"/>
                <p:cNvSpPr>
                  <a:spLocks noChangeArrowheads="1"/>
                </p:cNvSpPr>
                <p:nvPr/>
              </p:nvSpPr>
              <p:spPr bwMode="auto">
                <a:xfrm>
                  <a:off x="1936" y="0"/>
                  <a:ext cx="878" cy="814"/>
                </a:xfrm>
                <a:prstGeom prst="rect">
                  <a:avLst/>
                </a:prstGeom>
                <a:noFill/>
                <a:ln w="7">
                  <a:noFill/>
                  <a:miter lim="800000"/>
                  <a:headEnd/>
                  <a:tailEnd/>
                </a:ln>
                <a:effectLst/>
              </p:spPr>
              <p:txBody>
                <a:bodyPr/>
                <a:lstStyle/>
                <a:p>
                  <a:endParaRPr lang="en-CA" sz="2400" dirty="0">
                    <a:latin typeface="Coptic1" pitchFamily="2" charset="0"/>
                  </a:endParaRPr>
                </a:p>
              </p:txBody>
            </p:sp>
          </p:grpSp>
        </p:grpSp>
        <p:sp>
          <p:nvSpPr>
            <p:cNvPr id="7613453" name="Rectangle 13"/>
            <p:cNvSpPr>
              <a:spLocks noChangeArrowheads="1"/>
            </p:cNvSpPr>
            <p:nvPr/>
          </p:nvSpPr>
          <p:spPr bwMode="auto">
            <a:xfrm>
              <a:off x="-3" y="-3"/>
              <a:ext cx="2820" cy="820"/>
            </a:xfrm>
            <a:prstGeom prst="rect">
              <a:avLst/>
            </a:prstGeom>
            <a:noFill/>
            <a:ln w="9525">
              <a:noFill/>
              <a:miter lim="800000"/>
              <a:headEnd/>
              <a:tailEnd/>
            </a:ln>
            <a:effectLst/>
          </p:spPr>
          <p:txBody>
            <a:bodyPr/>
            <a:lstStyle/>
            <a:p>
              <a:endParaRPr lang="en-CA" sz="2400" dirty="0">
                <a:latin typeface="Coptic1" pitchFamily="2" charset="0"/>
              </a:endParaRPr>
            </a:p>
          </p:txBody>
        </p:sp>
      </p:grpSp>
    </p:spTree>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nvPr>
        </p:nvGraphicFramePr>
        <p:xfrm>
          <a:off x="0" y="611021"/>
          <a:ext cx="12192000" cy="6254496"/>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sng" strike="noStrike" cap="none" normalizeH="0" baseline="0" dirty="0" err="1">
                          <a:ln>
                            <a:noFill/>
                          </a:ln>
                          <a:solidFill>
                            <a:srgbClr val="FF9900"/>
                          </a:solidFill>
                          <a:effectLst/>
                          <a:latin typeface="Coptic1" pitchFamily="2" charset="0"/>
                          <a:cs typeface="Arial" charset="0"/>
                        </a:rPr>
                        <a:t>Piou</a:t>
                      </a:r>
                      <a:r>
                        <a:rPr kumimoji="0" lang="en-US" sz="33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a~gap</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tou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Yeou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ke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Patroc</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ke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arictou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Monogenouc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Uiou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Kuriou</a:t>
                      </a:r>
                      <a:r>
                        <a:rPr kumimoji="0" lang="en-US" sz="3300" b="0" i="0" u="none" strike="noStrike" cap="none" normalizeH="0" baseline="0" dirty="0">
                          <a:ln>
                            <a:noFill/>
                          </a:ln>
                          <a:solidFill>
                            <a:schemeClr val="tx1"/>
                          </a:solidFill>
                          <a:effectLst/>
                          <a:latin typeface="Coptic1" pitchFamily="2" charset="0"/>
                          <a:cs typeface="Arial" charset="0"/>
                        </a:rPr>
                        <a:t> de </a:t>
                      </a:r>
                      <a:r>
                        <a:rPr kumimoji="0" lang="en-US" sz="3300" b="0" i="0" u="none" strike="noStrike" cap="none" normalizeH="0" baseline="0" dirty="0" err="1">
                          <a:ln>
                            <a:noFill/>
                          </a:ln>
                          <a:solidFill>
                            <a:schemeClr val="tx1"/>
                          </a:solidFill>
                          <a:effectLst/>
                          <a:latin typeface="Coptic1" pitchFamily="2" charset="0"/>
                          <a:cs typeface="Arial" charset="0"/>
                        </a:rPr>
                        <a:t>ke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Yeou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ke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cwthroc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mwn</a:t>
                      </a:r>
                      <a:r>
                        <a:rPr kumimoji="0" lang="en-US" sz="3300" b="0" i="0" u="none" strike="noStrike" cap="none" normalizeH="0" baseline="0" dirty="0">
                          <a:ln>
                            <a:noFill/>
                          </a:ln>
                          <a:solidFill>
                            <a:schemeClr val="tx1"/>
                          </a:solidFill>
                          <a:effectLst/>
                          <a:latin typeface="Coptic1" pitchFamily="2" charset="0"/>
                          <a:cs typeface="Arial" charset="0"/>
                        </a:rPr>
                        <a:t> : I/</a:t>
                      </a:r>
                      <a:r>
                        <a:rPr kumimoji="0" lang="en-US" sz="3300" b="0" i="0" u="none" strike="noStrike" cap="none" normalizeH="0" baseline="0" dirty="0" err="1">
                          <a:ln>
                            <a:noFill/>
                          </a:ln>
                          <a:solidFill>
                            <a:schemeClr val="tx1"/>
                          </a:solidFill>
                          <a:effectLst/>
                          <a:latin typeface="Coptic1" pitchFamily="2" charset="0"/>
                          <a:cs typeface="Arial" charset="0"/>
                        </a:rPr>
                        <a:t>cou</a:t>
                      </a:r>
                      <a:r>
                        <a:rPr kumimoji="0" lang="en-US" sz="3300" b="0" i="0" u="none" strike="noStrike" cap="none" normalizeH="0" baseline="0" dirty="0">
                          <a:ln>
                            <a:noFill/>
                          </a:ln>
                          <a:solidFill>
                            <a:schemeClr val="tx1"/>
                          </a:solidFill>
                          <a:effectLst/>
                          <a:latin typeface="Coptic1" pitchFamily="2" charset="0"/>
                          <a:cs typeface="Arial" charset="0"/>
                        </a:rPr>
                        <a:t> &lt;</a:t>
                      </a:r>
                      <a:r>
                        <a:rPr kumimoji="0" lang="en-US" sz="3300" b="0" i="0" u="none" strike="noStrike" cap="none" normalizeH="0" baseline="0" dirty="0" err="1">
                          <a:ln>
                            <a:noFill/>
                          </a:ln>
                          <a:solidFill>
                            <a:schemeClr val="tx1"/>
                          </a:solidFill>
                          <a:effectLst/>
                          <a:latin typeface="Coptic1" pitchFamily="2" charset="0"/>
                          <a:cs typeface="Arial" charset="0"/>
                        </a:rPr>
                        <a:t>rictou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ke</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koinwnia</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ke</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dwrea</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tou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a~giou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Pneuatoc</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i</a:t>
                      </a:r>
                      <a:r>
                        <a:rPr kumimoji="0" lang="en-US" sz="3300" b="0" i="0" u="none" strike="noStrike" cap="none" normalizeH="0" baseline="0" dirty="0">
                          <a:ln>
                            <a:noFill/>
                          </a:ln>
                          <a:solidFill>
                            <a:schemeClr val="tx1"/>
                          </a:solidFill>
                          <a:effectLst/>
                          <a:latin typeface="Coptic1" pitchFamily="2" charset="0"/>
                          <a:cs typeface="Arial" charset="0"/>
                        </a:rPr>
                        <a:t>~/~ meta </a:t>
                      </a:r>
                      <a:r>
                        <a:rPr kumimoji="0" lang="en-US" sz="3300" b="0" i="0" u="none" strike="noStrike" cap="none" normalizeH="0" baseline="0" dirty="0" err="1">
                          <a:ln>
                            <a:noFill/>
                          </a:ln>
                          <a:solidFill>
                            <a:schemeClr val="tx1"/>
                          </a:solidFill>
                          <a:effectLst/>
                          <a:latin typeface="Coptic1" pitchFamily="2" charset="0"/>
                          <a:cs typeface="Arial" charset="0"/>
                        </a:rPr>
                        <a:t>pantwn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u~mwn</a:t>
                      </a:r>
                      <a:r>
                        <a:rPr kumimoji="0" lang="en-US" sz="33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prêtre :</a:t>
                      </a:r>
                      <a:endParaRPr kumimoji="0" lang="fr-CA"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ea typeface="Arial Unicode MS" pitchFamily="34" charset="-128"/>
                          <a:cs typeface="Arial Unicode MS" pitchFamily="34" charset="-128"/>
                        </a:rPr>
                        <a:t>L’amour de Dieu Le Père, la grâce du Fils unique, notre Seigneur, Dieu et Sauveur Jésus Christ, la communion et le don du Saint Esprit soient avec vous tous.</a:t>
                      </a:r>
                      <a:endParaRPr kumimoji="0" lang="en-US" sz="37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a:t>
                      </a:r>
                      <a:r>
                        <a:rPr kumimoji="0" lang="ar-EG" sz="2700" b="0" i="0" u="sng" strike="noStrike" cap="none" normalizeH="0" baseline="0" dirty="0">
                          <a:ln>
                            <a:noFill/>
                          </a:ln>
                          <a:solidFill>
                            <a:srgbClr val="FF9900"/>
                          </a:solidFill>
                          <a:effectLst/>
                          <a:latin typeface="Arial" charset="0"/>
                          <a:cs typeface="Arial" charset="0"/>
                        </a:rPr>
                        <a:t>كاهن</a:t>
                      </a:r>
                      <a:r>
                        <a:rPr kumimoji="0" lang="ar-SA" sz="2700" b="0" i="0" u="sng" strike="noStrike" cap="none" normalizeH="0" baseline="0" dirty="0">
                          <a:ln>
                            <a:noFill/>
                          </a:ln>
                          <a:solidFill>
                            <a:srgbClr val="FF9900"/>
                          </a:solidFill>
                          <a:effectLst/>
                          <a:latin typeface="Arial" charset="0"/>
                          <a:cs typeface="Arial" charset="0"/>
                        </a:rPr>
                        <a:t> :</a:t>
                      </a:r>
                      <a:endParaRPr kumimoji="0" lang="en-US"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ea typeface="Arial Unicode MS" pitchFamily="34" charset="-128"/>
                          <a:cs typeface="Arial" pitchFamily="34" charset="0"/>
                        </a:rPr>
                        <a:t>محبة الله الآب، ونعمة </a:t>
                      </a:r>
                      <a:r>
                        <a:rPr kumimoji="0" lang="ar-SA" sz="4000" b="0" i="0" u="none" strike="noStrike" cap="none" normalizeH="0" baseline="0" dirty="0" err="1">
                          <a:ln>
                            <a:noFill/>
                          </a:ln>
                          <a:solidFill>
                            <a:schemeClr val="tx1"/>
                          </a:solidFill>
                          <a:effectLst/>
                          <a:latin typeface="Arial" charset="0"/>
                          <a:ea typeface="Arial Unicode MS" pitchFamily="34" charset="-128"/>
                          <a:cs typeface="Arial" pitchFamily="34" charset="0"/>
                        </a:rPr>
                        <a:t>الإبن</a:t>
                      </a:r>
                      <a:r>
                        <a:rPr kumimoji="0" lang="ar-SA" sz="4000" b="0" i="0" u="none" strike="noStrike" cap="none" normalizeH="0" baseline="0" dirty="0">
                          <a:ln>
                            <a:noFill/>
                          </a:ln>
                          <a:solidFill>
                            <a:schemeClr val="tx1"/>
                          </a:solidFill>
                          <a:effectLst/>
                          <a:latin typeface="Arial" charset="0"/>
                          <a:ea typeface="Arial Unicode MS" pitchFamily="34" charset="-128"/>
                          <a:cs typeface="Arial" pitchFamily="34" charset="0"/>
                        </a:rPr>
                        <a:t> الوحيد، ربنا واٍلهنا ومخلصنا يسوع المسيح، وشركة وموهبة الروح القدس تكون مع جميعكم.</a:t>
                      </a:r>
                      <a:endParaRPr kumimoji="0" lang="en-US" sz="40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 name="Tableau 2">
            <a:extLst>
              <a:ext uri="{FF2B5EF4-FFF2-40B4-BE49-F238E27FC236}">
                <a16:creationId xmlns:a16="http://schemas.microsoft.com/office/drawing/2014/main" id="{A5943174-569A-1D0F-B058-E12EA9B5DAA0}"/>
              </a:ext>
            </a:extLst>
          </p:cNvPr>
          <p:cNvGraphicFramePr>
            <a:graphicFrameLocks noGrp="1"/>
          </p:cNvGraphicFramePr>
          <p:nvPr>
            <p:extLst>
              <p:ext uri="{D42A27DB-BD31-4B8C-83A1-F6EECF244321}">
                <p14:modId xmlns:p14="http://schemas.microsoft.com/office/powerpoint/2010/main" val="3696622738"/>
              </p:ext>
            </p:extLst>
          </p:nvPr>
        </p:nvGraphicFramePr>
        <p:xfrm>
          <a:off x="2032000" y="6501"/>
          <a:ext cx="8128000" cy="54864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509322960"/>
                    </a:ext>
                  </a:extLst>
                </a:gridCol>
              </a:tblGrid>
              <a:tr h="528320">
                <a:tc>
                  <a:txBody>
                    <a:bodyPr/>
                    <a:lstStyle/>
                    <a:p>
                      <a:pPr algn="ctr"/>
                      <a:r>
                        <a:rPr lang="fr-FR" sz="2800" dirty="0">
                          <a:latin typeface="Arial" panose="020B0604020202020204" pitchFamily="34" charset="0"/>
                        </a:rPr>
                        <a:t>Le </a:t>
                      </a:r>
                      <a:r>
                        <a:rPr lang="fr-FR" sz="2800" dirty="0" err="1">
                          <a:latin typeface="Arial" panose="020B0604020202020204" pitchFamily="34" charset="0"/>
                        </a:rPr>
                        <a:t>Lakkan</a:t>
                      </a:r>
                      <a:r>
                        <a:rPr lang="fr-FR" sz="2800" dirty="0">
                          <a:latin typeface="Arial" panose="020B0604020202020204" pitchFamily="34" charset="0"/>
                        </a:rPr>
                        <a:t> - </a:t>
                      </a:r>
                      <a:r>
                        <a:rPr lang="ar-SA" sz="2800" kern="1200" dirty="0" err="1">
                          <a:solidFill>
                            <a:schemeClr val="tx1"/>
                          </a:solidFill>
                          <a:effectLst/>
                          <a:latin typeface="+mn-lt"/>
                          <a:ea typeface="+mn-ea"/>
                          <a:cs typeface="+mn-cs"/>
                        </a:rPr>
                        <a:t>اللقان</a:t>
                      </a:r>
                      <a:endParaRPr lang="fr-FR" sz="2800" dirty="0">
                        <a:latin typeface="Arial" panose="020B0604020202020204" pitchFamily="34"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3546386"/>
                  </a:ext>
                </a:extLst>
              </a:tr>
            </a:tbl>
          </a:graphicData>
        </a:graphic>
      </p:graphicFrame>
    </p:spTree>
    <p:extLst>
      <p:ext uri="{BB962C8B-B14F-4D97-AF65-F5344CB8AC3E}">
        <p14:creationId xmlns:p14="http://schemas.microsoft.com/office/powerpoint/2010/main" val="1118605357"/>
      </p:ext>
    </p:extLst>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7090" name="Group 2"/>
          <p:cNvGraphicFramePr>
            <a:graphicFrameLocks noGrp="1"/>
          </p:cNvGraphicFramePr>
          <p:nvPr/>
        </p:nvGraphicFramePr>
        <p:xfrm>
          <a:off x="0" y="260648"/>
          <a:ext cx="12192000" cy="5998461"/>
        </p:xfrm>
        <a:graphic>
          <a:graphicData uri="http://schemas.openxmlformats.org/drawingml/2006/table">
            <a:tbl>
              <a:tblPr/>
              <a:tblGrid>
                <a:gridCol w="4624553">
                  <a:extLst>
                    <a:ext uri="{9D8B030D-6E8A-4147-A177-3AD203B41FA5}">
                      <a16:colId xmlns:a16="http://schemas.microsoft.com/office/drawing/2014/main" val="20000"/>
                    </a:ext>
                  </a:extLst>
                </a:gridCol>
                <a:gridCol w="4543788">
                  <a:extLst>
                    <a:ext uri="{9D8B030D-6E8A-4147-A177-3AD203B41FA5}">
                      <a16:colId xmlns:a16="http://schemas.microsoft.com/office/drawing/2014/main" val="20001"/>
                    </a:ext>
                  </a:extLst>
                </a:gridCol>
                <a:gridCol w="3023659">
                  <a:extLst>
                    <a:ext uri="{9D8B030D-6E8A-4147-A177-3AD203B41FA5}">
                      <a16:colId xmlns:a16="http://schemas.microsoft.com/office/drawing/2014/main" val="20002"/>
                    </a:ext>
                  </a:extLst>
                </a:gridCol>
              </a:tblGrid>
              <a:tr h="497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S New Athanasius" pitchFamily="34" charset="0"/>
                          <a:cs typeface="Arial" charset="0"/>
                        </a:rPr>
                        <a:t>Pilaoc</a:t>
                      </a:r>
                      <a:r>
                        <a:rPr kumimoji="0" lang="en-US" sz="2700" b="0" i="0" u="sng" strike="noStrike" cap="none" normalizeH="0" baseline="0" dirty="0">
                          <a:ln>
                            <a:noFill/>
                          </a:ln>
                          <a:solidFill>
                            <a:srgbClr val="FF9900"/>
                          </a:solidFill>
                          <a:effectLst/>
                          <a:latin typeface="CS New Athanasius" pitchFamily="34"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a:t>
                      </a:r>
                      <a:r>
                        <a:rPr kumimoji="0" lang="fr-FR" sz="2700" b="0" i="0" u="sng" strike="noStrike" cap="none" normalizeH="0" baseline="0" dirty="0">
                          <a:ln>
                            <a:noFill/>
                          </a:ln>
                          <a:solidFill>
                            <a:srgbClr val="FF9900"/>
                          </a:solidFill>
                          <a:effectLst/>
                          <a:latin typeface="Arial" charset="0"/>
                          <a:cs typeface="Arial" charset="0"/>
                        </a:rPr>
                        <a:t>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80252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Ke meta </a:t>
                      </a:r>
                      <a:r>
                        <a:rPr kumimoji="0" lang="en-US" sz="4300" b="0" i="0" u="none" strike="noStrike" cap="none" normalizeH="0" baseline="0" dirty="0" err="1">
                          <a:ln>
                            <a:noFill/>
                          </a:ln>
                          <a:solidFill>
                            <a:schemeClr val="tx1"/>
                          </a:solidFill>
                          <a:effectLst/>
                          <a:latin typeface="Coptic1" pitchFamily="2" charset="0"/>
                          <a:cs typeface="Arial" charset="0"/>
                        </a:rPr>
                        <a:t>tou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p~neumatoc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cou</a:t>
                      </a:r>
                      <a:r>
                        <a:rPr kumimoji="0" lang="en-US" sz="43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Et avec votre esprit.</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pitchFamily="34" charset="0"/>
                        </a:rPr>
                        <a:t>ومع روحِكَ أيضاً.</a:t>
                      </a:r>
                      <a:endParaRPr kumimoji="0" lang="en-US" sz="48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9153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sng" strike="noStrike" cap="none" normalizeH="0" baseline="0" dirty="0" err="1">
                          <a:ln>
                            <a:noFill/>
                          </a:ln>
                          <a:solidFill>
                            <a:srgbClr val="FF9900"/>
                          </a:solidFill>
                          <a:effectLst/>
                          <a:latin typeface="CS New Athanasius" pitchFamily="34" charset="0"/>
                          <a:cs typeface="Arial" charset="0"/>
                        </a:rPr>
                        <a:t>Piouyb</a:t>
                      </a:r>
                      <a:r>
                        <a:rPr kumimoji="0" lang="fr-FR" sz="3200" b="0" i="0" u="sng" strike="noStrike" cap="none" normalizeH="0" baseline="0" dirty="0">
                          <a:ln>
                            <a:noFill/>
                          </a:ln>
                          <a:solidFill>
                            <a:srgbClr val="FF9900"/>
                          </a:solidFill>
                          <a:effectLst/>
                          <a:latin typeface="CS New Athanasius" pitchFamily="34" charset="0"/>
                          <a:cs typeface="Arial" charset="0"/>
                        </a:rPr>
                        <a:t> @</a:t>
                      </a:r>
                      <a:endParaRPr kumimoji="0" lang="en-US" sz="3200" b="0" i="0" u="none" strike="noStrike" cap="none" normalizeH="0" baseline="0" dirty="0">
                        <a:ln>
                          <a:noFill/>
                        </a:ln>
                        <a:solidFill>
                          <a:schemeClr val="tx1"/>
                        </a:solidFill>
                        <a:effectLst/>
                        <a:latin typeface="CS New Athanasius" panose="020B0500000000000000"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A~nw</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u~mwn</a:t>
                      </a:r>
                      <a:endParaRPr kumimoji="0" lang="en-US" sz="3700" b="0" i="0" u="none" strike="noStrike" cap="none" normalizeH="0" baseline="0" dirty="0">
                        <a:ln>
                          <a:noFill/>
                        </a:ln>
                        <a:solidFill>
                          <a:schemeClr val="tx1"/>
                        </a:solidFill>
                        <a:effectLst/>
                        <a:latin typeface="Coptic1" pitchFamily="2"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tac </a:t>
                      </a:r>
                      <a:r>
                        <a:rPr kumimoji="0" lang="en-US" sz="3700" b="0" i="0" u="none" strike="noStrike" cap="none" normalizeH="0" baseline="0" dirty="0" err="1">
                          <a:ln>
                            <a:noFill/>
                          </a:ln>
                          <a:solidFill>
                            <a:schemeClr val="tx1"/>
                          </a:solidFill>
                          <a:effectLst/>
                          <a:latin typeface="Coptic1" pitchFamily="2" charset="0"/>
                          <a:cs typeface="Arial" charset="0"/>
                        </a:rPr>
                        <a:t>kardiac</a:t>
                      </a:r>
                      <a:r>
                        <a:rPr kumimoji="0" lang="en-US" sz="3700" b="0" i="0" u="none" strike="noStrike" cap="none" normalizeH="0" baseline="0" dirty="0">
                          <a:ln>
                            <a:noFill/>
                          </a:ln>
                          <a:solidFill>
                            <a:schemeClr val="tx1"/>
                          </a:solidFill>
                          <a:effectLst/>
                          <a:latin typeface="Coptic1" pitchFamily="2" charset="0"/>
                          <a:cs typeface="Arial" charset="0"/>
                        </a:rPr>
                        <a:t>.</a:t>
                      </a:r>
                      <a:endParaRPr kumimoji="0" lang="en-US" sz="4300" b="0" i="1" u="none" strike="noStrike" cap="none" normalizeH="0" baseline="0" dirty="0">
                        <a:ln>
                          <a:noFill/>
                        </a:ln>
                        <a:solidFill>
                          <a:schemeClr val="tx1"/>
                        </a:solidFill>
                        <a:effectLst/>
                        <a:latin typeface="Arial" charset="0"/>
                        <a:cs typeface="Times New Roman" pitchFamily="18"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fr-CA" sz="27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Élevez vos cœurs.</a:t>
                      </a:r>
                      <a:endParaRPr kumimoji="0" lang="fr-CA" sz="4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a:t>
                      </a:r>
                      <a:r>
                        <a:rPr kumimoji="0" lang="ar-SA" sz="2700" b="0" i="0" u="none" strike="noStrike" cap="none" normalizeH="0" baseline="0" dirty="0">
                          <a:ln>
                            <a:noFill/>
                          </a:ln>
                          <a:solidFill>
                            <a:srgbClr val="FF9900"/>
                          </a:solidFill>
                          <a:effectLst/>
                          <a:latin typeface="Arial" charset="0"/>
                          <a:cs typeface="Arial" charset="0"/>
                        </a:rPr>
                        <a:t> :</a:t>
                      </a:r>
                      <a:endParaRPr kumimoji="0" lang="ar-EG" sz="2700" b="0" i="0" u="none" strike="noStrike" cap="none" normalizeH="0" baseline="0" dirty="0">
                        <a:ln>
                          <a:noFill/>
                        </a:ln>
                        <a:solidFill>
                          <a:srgbClr val="FF9900"/>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ارفعوا قلوبكم.</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97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S New Athanasius" pitchFamily="34" charset="0"/>
                          <a:cs typeface="Arial" charset="0"/>
                        </a:rPr>
                        <a:t>Pilaoc</a:t>
                      </a:r>
                      <a:r>
                        <a:rPr kumimoji="0" lang="en-US" sz="2700" b="0" i="0" u="sng" strike="noStrike" cap="none" normalizeH="0" baseline="0" dirty="0">
                          <a:ln>
                            <a:noFill/>
                          </a:ln>
                          <a:solidFill>
                            <a:srgbClr val="FF9900"/>
                          </a:solidFill>
                          <a:effectLst/>
                          <a:latin typeface="CS New Athanasius" pitchFamily="34"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a:t>
                      </a:r>
                      <a:r>
                        <a:rPr kumimoji="0" lang="ar-SA" sz="2700" b="0" i="0" u="none" strike="noStrike" cap="none" normalizeH="0" baseline="0" dirty="0">
                          <a:ln>
                            <a:noFill/>
                          </a:ln>
                          <a:solidFill>
                            <a:srgbClr val="FF9900"/>
                          </a:solidFill>
                          <a:effectLst/>
                          <a:latin typeface="Arial" charset="0"/>
                          <a:cs typeface="Arial" charset="0"/>
                        </a:rPr>
                        <a:t> :</a:t>
                      </a:r>
                      <a:endParaRPr kumimoji="0" lang="en-US"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27477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E~,omen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p~roc</a:t>
                      </a:r>
                      <a:r>
                        <a:rPr kumimoji="0" lang="en-US" sz="3700" b="0" i="0" u="none" strike="noStrike" cap="none" normalizeH="0" baseline="0" dirty="0">
                          <a:ln>
                            <a:noFill/>
                          </a:ln>
                          <a:solidFill>
                            <a:schemeClr val="tx1"/>
                          </a:solidFill>
                          <a:effectLst/>
                          <a:latin typeface="Coptic1" pitchFamily="2" charset="0"/>
                          <a:cs typeface="Arial" charset="0"/>
                        </a:rPr>
                        <a:t> ton </a:t>
                      </a:r>
                      <a:r>
                        <a:rPr kumimoji="0" lang="en-US" sz="3700" b="0" i="0" u="none" strike="noStrike" cap="none" normalizeH="0" baseline="0" dirty="0" err="1">
                          <a:ln>
                            <a:noFill/>
                          </a:ln>
                          <a:solidFill>
                            <a:schemeClr val="tx1"/>
                          </a:solidFill>
                          <a:effectLst/>
                          <a:latin typeface="Coptic1" pitchFamily="2" charset="0"/>
                          <a:cs typeface="Arial" charset="0"/>
                        </a:rPr>
                        <a:t>Kurion</a:t>
                      </a:r>
                      <a:r>
                        <a:rPr kumimoji="0" lang="en-US" sz="37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Nous les tournons vers le Seigneur.</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هى عند الرب.</a:t>
                      </a:r>
                      <a:endParaRPr kumimoji="0" lang="en-US"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4743537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8114" name="Group 2"/>
          <p:cNvGraphicFramePr>
            <a:graphicFrameLocks noGrp="1"/>
          </p:cNvGraphicFramePr>
          <p:nvPr>
            <p:extLst>
              <p:ext uri="{D42A27DB-BD31-4B8C-83A1-F6EECF244321}">
                <p14:modId xmlns:p14="http://schemas.microsoft.com/office/powerpoint/2010/main" val="1977233079"/>
              </p:ext>
            </p:extLst>
          </p:nvPr>
        </p:nvGraphicFramePr>
        <p:xfrm>
          <a:off x="1" y="416291"/>
          <a:ext cx="12191998" cy="5178194"/>
        </p:xfrm>
        <a:graphic>
          <a:graphicData uri="http://schemas.openxmlformats.org/drawingml/2006/table">
            <a:tbl>
              <a:tblPr/>
              <a:tblGrid>
                <a:gridCol w="4487693">
                  <a:extLst>
                    <a:ext uri="{9D8B030D-6E8A-4147-A177-3AD203B41FA5}">
                      <a16:colId xmlns:a16="http://schemas.microsoft.com/office/drawing/2014/main" val="20000"/>
                    </a:ext>
                  </a:extLst>
                </a:gridCol>
                <a:gridCol w="4729804">
                  <a:extLst>
                    <a:ext uri="{9D8B030D-6E8A-4147-A177-3AD203B41FA5}">
                      <a16:colId xmlns:a16="http://schemas.microsoft.com/office/drawing/2014/main" val="20001"/>
                    </a:ext>
                  </a:extLst>
                </a:gridCol>
                <a:gridCol w="2974501">
                  <a:extLst>
                    <a:ext uri="{9D8B030D-6E8A-4147-A177-3AD203B41FA5}">
                      <a16:colId xmlns:a16="http://schemas.microsoft.com/office/drawing/2014/main" val="20002"/>
                    </a:ext>
                  </a:extLst>
                </a:gridCol>
              </a:tblGrid>
              <a:tr h="24774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3300" b="0" i="0" u="sng" strike="noStrike" cap="none" normalizeH="0" baseline="0" dirty="0" err="1">
                          <a:ln>
                            <a:noFill/>
                          </a:ln>
                          <a:solidFill>
                            <a:srgbClr val="FF9900"/>
                          </a:solidFill>
                          <a:effectLst/>
                          <a:latin typeface="CS New Athanasius" pitchFamily="34" charset="0"/>
                          <a:cs typeface="Arial" charset="0"/>
                        </a:rPr>
                        <a:t>Piouyb</a:t>
                      </a:r>
                      <a:r>
                        <a:rPr kumimoji="0" lang="fr-FR" sz="3300" b="0" i="0" u="sng" strike="noStrike" cap="none" normalizeH="0" baseline="0" dirty="0">
                          <a:ln>
                            <a:noFill/>
                          </a:ln>
                          <a:solidFill>
                            <a:srgbClr val="FF9900"/>
                          </a:solidFill>
                          <a:effectLst/>
                          <a:latin typeface="CS New Athanasius" pitchFamily="34" charset="0"/>
                          <a:cs typeface="Arial" charset="0"/>
                        </a:rPr>
                        <a:t> @</a:t>
                      </a:r>
                      <a:endParaRPr kumimoji="0" lang="en-US" sz="3300" b="0" i="1"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Eu,arict</a:t>
                      </a:r>
                      <a:r>
                        <a:rPr kumimoji="0" lang="en-US" sz="4300" b="0" i="0" u="none" strike="noStrike" cap="none" normalizeH="0" baseline="0" dirty="0">
                          <a:ln>
                            <a:noFill/>
                          </a:ln>
                          <a:solidFill>
                            <a:schemeClr val="tx1"/>
                          </a:solidFill>
                          <a:effectLst/>
                          <a:latin typeface="Coptic1" pitchFamily="2" charset="0"/>
                          <a:cs typeface="Arial" charset="0"/>
                        </a:rPr>
                        <a:t>/</a:t>
                      </a:r>
                      <a:r>
                        <a:rPr kumimoji="0" lang="en-US" sz="4300" b="0" i="0" u="none" strike="noStrike" cap="none" normalizeH="0" baseline="0" dirty="0" err="1">
                          <a:ln>
                            <a:noFill/>
                          </a:ln>
                          <a:solidFill>
                            <a:schemeClr val="tx1"/>
                          </a:solidFill>
                          <a:effectLst/>
                          <a:latin typeface="Coptic1" pitchFamily="2" charset="0"/>
                          <a:cs typeface="Arial" charset="0"/>
                        </a:rPr>
                        <a:t>cwmen</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tw</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Kuriw</a:t>
                      </a:r>
                      <a:r>
                        <a:rPr kumimoji="0" lang="en-US" sz="4300" b="0" i="0" u="none" strike="noStrike" cap="none" normalizeH="0" baseline="0" dirty="0">
                          <a:ln>
                            <a:noFill/>
                          </a:ln>
                          <a:solidFill>
                            <a:schemeClr val="tx1"/>
                          </a:solidFill>
                          <a:effectLst/>
                          <a:latin typeface="Coptic1" pitchFamily="2"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100" b="1"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Rendons grâce au Seigneur.</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EG" sz="4800" b="0" i="0" u="none" strike="noStrike" cap="none" normalizeH="0" baseline="0" dirty="0">
                          <a:ln>
                            <a:noFill/>
                          </a:ln>
                          <a:solidFill>
                            <a:schemeClr val="tx1"/>
                          </a:solidFill>
                          <a:effectLst/>
                          <a:latin typeface="Arial" charset="0"/>
                          <a:cs typeface="Arial" pitchFamily="34" charset="0"/>
                        </a:rPr>
                        <a:t>فلنشكر الرب</a:t>
                      </a:r>
                      <a:r>
                        <a:rPr kumimoji="0" lang="fr-FR" sz="4800" b="0" i="0" u="none" strike="noStrike" cap="none" normalizeH="0" baseline="0" dirty="0">
                          <a:ln>
                            <a:noFill/>
                          </a:ln>
                          <a:solidFill>
                            <a:schemeClr val="tx1"/>
                          </a:solidFill>
                          <a:effectLst/>
                          <a:latin typeface="Arial" charset="0"/>
                          <a:cs typeface="Arial" pitchFamily="34" charset="0"/>
                        </a:rPr>
                        <a:t>.</a:t>
                      </a:r>
                      <a:endParaRPr kumimoji="0" lang="en-CA"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698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S New Athanasius" pitchFamily="34" charset="0"/>
                          <a:cs typeface="Arial" charset="0"/>
                        </a:rPr>
                        <a:t>Pilaoc</a:t>
                      </a:r>
                      <a:r>
                        <a:rPr kumimoji="0" lang="en-US" sz="2700" b="0" i="0" u="sng" strike="noStrike" cap="none" normalizeH="0" baseline="0" dirty="0">
                          <a:ln>
                            <a:noFill/>
                          </a:ln>
                          <a:solidFill>
                            <a:srgbClr val="FF9900"/>
                          </a:solidFill>
                          <a:effectLst/>
                          <a:latin typeface="CS New Athanasius" pitchFamily="34" charset="0"/>
                          <a:cs typeface="Arial" charset="0"/>
                        </a:rPr>
                        <a:t> @</a:t>
                      </a:r>
                      <a:endParaRPr kumimoji="0" lang="en-US" sz="27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03087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a:ln>
                            <a:noFill/>
                          </a:ln>
                          <a:solidFill>
                            <a:schemeClr val="tx1"/>
                          </a:solidFill>
                          <a:effectLst/>
                          <a:latin typeface="Coptic1" pitchFamily="2" charset="0"/>
                          <a:cs typeface="Arial" charset="0"/>
                        </a:rPr>
                        <a:t>Axion </a:t>
                      </a:r>
                      <a:r>
                        <a:rPr kumimoji="0" lang="en-US" sz="4800" b="0" i="0" u="none" strike="noStrike" cap="none" normalizeH="0" baseline="0" dirty="0" err="1">
                          <a:ln>
                            <a:noFill/>
                          </a:ln>
                          <a:solidFill>
                            <a:schemeClr val="tx1"/>
                          </a:solidFill>
                          <a:effectLst/>
                          <a:latin typeface="Coptic1" pitchFamily="2" charset="0"/>
                          <a:cs typeface="Arial" charset="0"/>
                        </a:rPr>
                        <a:t>ke</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dikeon</a:t>
                      </a:r>
                      <a:r>
                        <a:rPr kumimoji="0" lang="en-US" sz="48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Cela est digne</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et juste.</a:t>
                      </a:r>
                      <a:endParaRPr kumimoji="0" lang="en-US" sz="43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pitchFamily="34" charset="0"/>
                        </a:rPr>
                        <a:t>مُستحقٌ وعادلٌ.</a:t>
                      </a:r>
                      <a:endParaRPr kumimoji="0" lang="en-US" sz="48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945540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4100157821"/>
              </p:ext>
            </p:extLst>
          </p:nvPr>
        </p:nvGraphicFramePr>
        <p:xfrm>
          <a:off x="0" y="159264"/>
          <a:ext cx="12192000" cy="6550152"/>
        </p:xfrm>
        <a:graphic>
          <a:graphicData uri="http://schemas.openxmlformats.org/drawingml/2006/table">
            <a:tbl>
              <a:tblPr/>
              <a:tblGrid>
                <a:gridCol w="4651983">
                  <a:extLst>
                    <a:ext uri="{9D8B030D-6E8A-4147-A177-3AD203B41FA5}">
                      <a16:colId xmlns:a16="http://schemas.microsoft.com/office/drawing/2014/main" val="20000"/>
                    </a:ext>
                  </a:extLst>
                </a:gridCol>
                <a:gridCol w="4105574">
                  <a:extLst>
                    <a:ext uri="{9D8B030D-6E8A-4147-A177-3AD203B41FA5}">
                      <a16:colId xmlns:a16="http://schemas.microsoft.com/office/drawing/2014/main" val="20001"/>
                    </a:ext>
                  </a:extLst>
                </a:gridCol>
                <a:gridCol w="3434443">
                  <a:extLst>
                    <a:ext uri="{9D8B030D-6E8A-4147-A177-3AD203B41FA5}">
                      <a16:colId xmlns:a16="http://schemas.microsoft.com/office/drawing/2014/main" val="20002"/>
                    </a:ext>
                  </a:extLst>
                </a:gridCol>
              </a:tblGrid>
              <a:tr h="5696473">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sng" strike="noStrike" cap="none" normalizeH="0" baseline="0" dirty="0" err="1">
                          <a:ln>
                            <a:noFill/>
                          </a:ln>
                          <a:solidFill>
                            <a:srgbClr val="FF9900"/>
                          </a:solidFill>
                          <a:effectLst/>
                          <a:latin typeface="Coptic1" pitchFamily="2" charset="0"/>
                          <a:cs typeface="Arial" charset="0"/>
                        </a:rPr>
                        <a:t>Piou</a:t>
                      </a:r>
                      <a:r>
                        <a:rPr kumimoji="0" lang="en-US" sz="33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none" strike="noStrike" cap="none" normalizeH="0" baseline="0" dirty="0">
                          <a:ln>
                            <a:noFill/>
                          </a:ln>
                          <a:solidFill>
                            <a:schemeClr val="tx1"/>
                          </a:solidFill>
                          <a:effectLst/>
                          <a:latin typeface="Coptic1" pitchFamily="2" charset="0"/>
                          <a:cs typeface="Arial" charset="0"/>
                        </a:rPr>
                        <a:t>Axion </a:t>
                      </a:r>
                      <a:r>
                        <a:rPr kumimoji="0" lang="en-US" sz="3300" b="0" i="0" u="none" strike="noStrike" cap="none" normalizeH="0" baseline="0" dirty="0" err="1">
                          <a:ln>
                            <a:noFill/>
                          </a:ln>
                          <a:solidFill>
                            <a:schemeClr val="tx1"/>
                          </a:solidFill>
                          <a:effectLst/>
                          <a:latin typeface="Coptic1" pitchFamily="2" charset="0"/>
                          <a:cs typeface="Arial" charset="0"/>
                        </a:rPr>
                        <a:t>ke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dikeon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a~xion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ke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dikeon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a~l</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ywc</a:t>
                      </a:r>
                      <a:r>
                        <a:rPr kumimoji="0" lang="en-US" sz="3300" b="0" i="0" u="none" strike="noStrike" cap="none" normalizeH="0" baseline="0" dirty="0">
                          <a:ln>
                            <a:noFill/>
                          </a:ln>
                          <a:solidFill>
                            <a:schemeClr val="tx1"/>
                          </a:solidFill>
                          <a:effectLst/>
                          <a:latin typeface="Coptic1" pitchFamily="2" charset="0"/>
                          <a:cs typeface="Arial" charset="0"/>
                        </a:rPr>
                        <a:t> gar </a:t>
                      </a:r>
                      <a:r>
                        <a:rPr kumimoji="0" lang="en-US" sz="3300" b="0" i="0" u="none" strike="noStrike" cap="none" normalizeH="0" baseline="0" dirty="0" err="1">
                          <a:ln>
                            <a:noFill/>
                          </a:ln>
                          <a:solidFill>
                            <a:schemeClr val="tx1"/>
                          </a:solidFill>
                          <a:effectLst/>
                          <a:latin typeface="Coptic1" pitchFamily="2" charset="0"/>
                          <a:cs typeface="Arial" charset="0"/>
                        </a:rPr>
                        <a:t>qen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oume</a:t>
                      </a:r>
                      <a:r>
                        <a:rPr kumimoji="0" lang="en-US" sz="3300" b="0" i="0" u="none" strike="noStrike" cap="none" normalizeH="0" baseline="0" dirty="0">
                          <a:ln>
                            <a:noFill/>
                          </a:ln>
                          <a:solidFill>
                            <a:schemeClr val="tx1"/>
                          </a:solidFill>
                          <a:effectLst/>
                          <a:latin typeface="Coptic1" pitchFamily="2" charset="0"/>
                          <a:cs typeface="Arial" charset="0"/>
                        </a:rPr>
                        <a:t>/m/</a:t>
                      </a:r>
                      <a:r>
                        <a:rPr kumimoji="0" lang="en-US" sz="3300" b="0" i="0" u="none" strike="noStrike" cap="none" normalizeH="0" baseline="0" dirty="0" err="1">
                          <a:ln>
                            <a:noFill/>
                          </a:ln>
                          <a:solidFill>
                            <a:schemeClr val="tx1"/>
                          </a:solidFill>
                          <a:effectLst/>
                          <a:latin typeface="Coptic1" pitchFamily="2" charset="0"/>
                          <a:cs typeface="Arial" charset="0"/>
                        </a:rPr>
                        <a:t>i</a:t>
                      </a:r>
                      <a:r>
                        <a:rPr kumimoji="0" lang="en-US" sz="3300" b="0" i="0" u="none" strike="noStrike" cap="none" normalizeH="0" baseline="0" dirty="0">
                          <a:ln>
                            <a:noFill/>
                          </a:ln>
                          <a:solidFill>
                            <a:schemeClr val="tx1"/>
                          </a:solidFill>
                          <a:effectLst/>
                          <a:latin typeface="Coptic1" pitchFamily="2" charset="0"/>
                          <a:cs typeface="Arial" charset="0"/>
                        </a:rPr>
                        <a:t>: Axion </a:t>
                      </a:r>
                      <a:r>
                        <a:rPr kumimoji="0" lang="en-US" sz="3300" b="0" i="0" u="none" strike="noStrike" cap="none" normalizeH="0" baseline="0" dirty="0" err="1">
                          <a:ln>
                            <a:noFill/>
                          </a:ln>
                          <a:solidFill>
                            <a:schemeClr val="tx1"/>
                          </a:solidFill>
                          <a:effectLst/>
                          <a:latin typeface="Coptic1" pitchFamily="2" charset="0"/>
                          <a:cs typeface="Arial" charset="0"/>
                        </a:rPr>
                        <a:t>ke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dikeon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Nyok</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ounis</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n~Nou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Po#c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ouoh</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hans~v</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ri</a:t>
                      </a:r>
                      <a:r>
                        <a:rPr kumimoji="0" lang="en-US" sz="3300" b="0" i="0" u="none" strike="noStrike" cap="none" normalizeH="0" baseline="0" dirty="0">
                          <a:ln>
                            <a:noFill/>
                          </a:ln>
                          <a:solidFill>
                            <a:schemeClr val="tx1"/>
                          </a:solidFill>
                          <a:effectLst/>
                          <a:latin typeface="Coptic1" pitchFamily="2" charset="0"/>
                          <a:cs typeface="Arial" charset="0"/>
                        </a:rPr>
                        <a:t> ne </a:t>
                      </a:r>
                      <a:r>
                        <a:rPr kumimoji="0" lang="en-US" sz="3300" b="0" i="0" u="none" strike="noStrike" cap="none" normalizeH="0" baseline="0" dirty="0" err="1">
                          <a:ln>
                            <a:noFill/>
                          </a:ln>
                          <a:solidFill>
                            <a:schemeClr val="tx1"/>
                          </a:solidFill>
                          <a:effectLst/>
                          <a:latin typeface="Coptic1" pitchFamily="2" charset="0"/>
                          <a:cs typeface="Arial" charset="0"/>
                        </a:rPr>
                        <a:t>nekh~b</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oui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ouoh</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m~mon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h~li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n~caji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efrwsi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e~p~jinc~mou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e~neks~v</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ri</a:t>
                      </a:r>
                      <a:r>
                        <a:rPr kumimoji="0" lang="en-US" sz="33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prêtre :</a:t>
                      </a:r>
                      <a:endParaRPr kumimoji="0" lang="fr-CA"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Tu es digne et juste, Tu es digne et juste, Tu es vraiment digne et juste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Tu es le Dieu magnifique et tes œuvres sont extraordinaires. Les mots ne suffisent pas pour louer les grandes choses que Tu as faites.</a:t>
                      </a: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a:t>
                      </a:r>
                      <a:r>
                        <a:rPr kumimoji="0" lang="ar-EG" sz="2700" b="0" i="0" u="sng" strike="noStrike" cap="none" normalizeH="0" baseline="0" dirty="0">
                          <a:ln>
                            <a:noFill/>
                          </a:ln>
                          <a:solidFill>
                            <a:srgbClr val="FF9900"/>
                          </a:solidFill>
                          <a:effectLst/>
                          <a:latin typeface="Arial" charset="0"/>
                          <a:cs typeface="Arial" charset="0"/>
                        </a:rPr>
                        <a:t>كاهن</a:t>
                      </a:r>
                      <a:r>
                        <a:rPr kumimoji="0" lang="ar-SA" sz="2700" b="0" i="0" u="sng" strike="noStrike" cap="none" normalizeH="0" baseline="0" dirty="0">
                          <a:ln>
                            <a:noFill/>
                          </a:ln>
                          <a:solidFill>
                            <a:srgbClr val="FF9900"/>
                          </a:solidFill>
                          <a:effectLst/>
                          <a:latin typeface="Arial" charset="0"/>
                          <a:cs typeface="Arial" charset="0"/>
                        </a:rPr>
                        <a:t> :</a:t>
                      </a:r>
                      <a:endParaRPr kumimoji="0" lang="en-US"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ea typeface="Arial Unicode MS" pitchFamily="34" charset="-128"/>
                          <a:cs typeface="+mn-cs"/>
                        </a:rPr>
                        <a:t>مُستحقٌ وعادلٌ.  مُستحقٌ وعادلٌ.  لأنه حقاً بالحقيقةِ مُستحقٌ وعادلٌ.</a:t>
                      </a:r>
                      <a:r>
                        <a:rPr kumimoji="0" lang="fr-FR" sz="4000" b="0" i="0" u="none" strike="noStrike" cap="none" normalizeH="0" baseline="0" dirty="0">
                          <a:ln>
                            <a:noFill/>
                          </a:ln>
                          <a:solidFill>
                            <a:schemeClr val="tx1"/>
                          </a:solidFill>
                          <a:effectLst/>
                          <a:latin typeface="Arial" charset="0"/>
                          <a:ea typeface="Arial Unicode MS" pitchFamily="34" charset="-128"/>
                          <a:cs typeface="+mn-cs"/>
                        </a:rPr>
                        <a:t> </a:t>
                      </a:r>
                      <a:r>
                        <a:rPr kumimoji="0" lang="ar-AE" sz="4000" b="0" i="0" u="none" strike="noStrike" cap="none" normalizeH="0" baseline="0" dirty="0">
                          <a:ln>
                            <a:noFill/>
                          </a:ln>
                          <a:solidFill>
                            <a:schemeClr val="tx1"/>
                          </a:solidFill>
                          <a:effectLst/>
                          <a:latin typeface="Arial" charset="0"/>
                          <a:ea typeface="Arial Unicode MS" pitchFamily="34" charset="-128"/>
                          <a:cs typeface="+mn-cs"/>
                        </a:rPr>
                        <a:t>أنت هو الإله العظيم الرب وعجيبة هي اعمالك وليس شيء من الكلام كافياٌ في التسبيح بعجائبك.</a:t>
                      </a:r>
                      <a:endParaRPr kumimoji="0" lang="fr-FR" sz="4000" b="0" i="0" u="none" strike="noStrike" cap="none" normalizeH="0" baseline="0" dirty="0">
                        <a:ln>
                          <a:noFill/>
                        </a:ln>
                        <a:solidFill>
                          <a:schemeClr val="tx1"/>
                        </a:solidFill>
                        <a:effectLst/>
                        <a:latin typeface="Arial" charset="0"/>
                        <a:ea typeface="Arial Unicode MS" pitchFamily="34" charset="-128"/>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23037441"/>
      </p:ext>
    </p:extLst>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1304614870"/>
              </p:ext>
            </p:extLst>
          </p:nvPr>
        </p:nvGraphicFramePr>
        <p:xfrm>
          <a:off x="0" y="0"/>
          <a:ext cx="12192000" cy="691896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tekjom</a:t>
                      </a:r>
                      <a:r>
                        <a:rPr kumimoji="0" lang="en-US" sz="3200" b="0" i="0" u="none" strike="noStrike" cap="none" normalizeH="0" baseline="0" dirty="0">
                          <a:ln>
                            <a:noFill/>
                          </a:ln>
                          <a:solidFill>
                            <a:schemeClr val="tx1"/>
                          </a:solidFill>
                          <a:effectLst/>
                          <a:latin typeface="Coptic1" pitchFamily="2" charset="0"/>
                          <a:cs typeface="Arial" charset="0"/>
                        </a:rPr>
                        <a:t> gar </a:t>
                      </a:r>
                      <a:r>
                        <a:rPr kumimoji="0" lang="en-US" sz="3200" b="0" i="0" u="none" strike="noStrike" cap="none" normalizeH="0" baseline="0" dirty="0" err="1">
                          <a:ln>
                            <a:noFill/>
                          </a:ln>
                          <a:solidFill>
                            <a:schemeClr val="tx1"/>
                          </a:solidFill>
                          <a:effectLst/>
                          <a:latin typeface="Coptic1" pitchFamily="2" charset="0"/>
                          <a:cs typeface="Arial" charset="0"/>
                        </a:rPr>
                        <a:t>e~bolqen</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n~cesop</a:t>
                      </a:r>
                      <a:r>
                        <a:rPr kumimoji="0" lang="en-US" sz="3200" b="0" i="0" u="none" strike="noStrike" cap="none" normalizeH="0" baseline="0" dirty="0">
                          <a:ln>
                            <a:noFill/>
                          </a:ln>
                          <a:solidFill>
                            <a:schemeClr val="tx1"/>
                          </a:solidFill>
                          <a:effectLst/>
                          <a:latin typeface="Coptic1" pitchFamily="2" charset="0"/>
                          <a:cs typeface="Arial" charset="0"/>
                        </a:rPr>
                        <a:t> an: </a:t>
                      </a:r>
                      <a:r>
                        <a:rPr kumimoji="0" lang="en-US" sz="3200" b="0" i="0" u="none" strike="noStrike" cap="none" normalizeH="0" baseline="0" dirty="0" err="1">
                          <a:ln>
                            <a:noFill/>
                          </a:ln>
                          <a:solidFill>
                            <a:schemeClr val="tx1"/>
                          </a:solidFill>
                          <a:effectLst/>
                          <a:latin typeface="Coptic1" pitchFamily="2" charset="0"/>
                          <a:cs typeface="Arial" charset="0"/>
                        </a:rPr>
                        <a:t>aky~re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en,ai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swpi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Aka~moni</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k~t</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cic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peka~mahi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tekp~ronia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akerdiu~kin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m~pikocmoc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Nyok</a:t>
                      </a:r>
                      <a:r>
                        <a:rPr kumimoji="0" lang="en-US" sz="3200" b="0" i="0" u="none" strike="noStrike" cap="none" normalizeH="0" baseline="0" dirty="0">
                          <a:ln>
                            <a:noFill/>
                          </a:ln>
                          <a:solidFill>
                            <a:schemeClr val="tx1"/>
                          </a:solidFill>
                          <a:effectLst/>
                          <a:latin typeface="Coptic1" pitchFamily="2" charset="0"/>
                          <a:cs typeface="Arial" charset="0"/>
                        </a:rPr>
                        <a:t> gar </a:t>
                      </a:r>
                      <a:r>
                        <a:rPr kumimoji="0" lang="en-US" sz="3200" b="0" i="0" u="none" strike="noStrike" cap="none" normalizeH="0" baseline="0" dirty="0" err="1">
                          <a:ln>
                            <a:noFill/>
                          </a:ln>
                          <a:solidFill>
                            <a:schemeClr val="tx1"/>
                          </a:solidFill>
                          <a:effectLst/>
                          <a:latin typeface="Coptic1" pitchFamily="2" charset="0"/>
                          <a:cs typeface="Arial" charset="0"/>
                        </a:rPr>
                        <a:t>akhwtp</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k~t</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cic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pid</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n~c~ti,ion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ak</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l~om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e~jen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pikukloc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rompi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pid</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n~c</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ou</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Par Ta puissance Tu as créé toute chose à partir du néant. Tu conduits la création par Ta magnificence et tu mène le monde sous Ta protection. A partir des </a:t>
                      </a:r>
                      <a:r>
                        <a:rPr kumimoji="0" lang="fr-FR" sz="3200" b="0" i="0" u="none" strike="noStrike" cap="none" normalizeH="0" baseline="0" dirty="0" err="1">
                          <a:ln>
                            <a:noFill/>
                          </a:ln>
                          <a:solidFill>
                            <a:schemeClr val="tx1"/>
                          </a:solidFill>
                          <a:effectLst/>
                          <a:latin typeface="Arial" charset="0"/>
                          <a:ea typeface="Arial Unicode MS" pitchFamily="34" charset="-128"/>
                          <a:cs typeface="Arial Unicode MS" pitchFamily="34" charset="-128"/>
                        </a:rPr>
                        <a:t>quatres</a:t>
                      </a: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 éléments Tu as </a:t>
                      </a:r>
                      <a:r>
                        <a:rPr kumimoji="0" lang="fr-FR" sz="3200" b="0" i="0" u="none" strike="noStrike" cap="none" normalizeH="0" baseline="0" dirty="0" err="1">
                          <a:ln>
                            <a:noFill/>
                          </a:ln>
                          <a:solidFill>
                            <a:schemeClr val="tx1"/>
                          </a:solidFill>
                          <a:effectLst/>
                          <a:latin typeface="Arial" charset="0"/>
                          <a:ea typeface="Arial Unicode MS" pitchFamily="34" charset="-128"/>
                          <a:cs typeface="Arial Unicode MS" pitchFamily="34" charset="-128"/>
                        </a:rPr>
                        <a:t>excélé</a:t>
                      </a: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 dans la création et Tu as couronné l’année par les </a:t>
                      </a:r>
                      <a:r>
                        <a:rPr kumimoji="0" lang="fr-FR" sz="3200" b="0" i="0" u="none" strike="noStrike" cap="none" normalizeH="0" baseline="0" dirty="0" err="1">
                          <a:ln>
                            <a:noFill/>
                          </a:ln>
                          <a:solidFill>
                            <a:schemeClr val="tx1"/>
                          </a:solidFill>
                          <a:effectLst/>
                          <a:latin typeface="Arial" charset="0"/>
                          <a:ea typeface="Arial Unicode MS" pitchFamily="34" charset="-128"/>
                          <a:cs typeface="Arial Unicode MS" pitchFamily="34" charset="-128"/>
                        </a:rPr>
                        <a:t>quatres</a:t>
                      </a: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 saisons.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لأنك بقوتك كونت سائر الأشياء مما لم يكن.</a:t>
                      </a:r>
                      <a:r>
                        <a:rPr kumimoji="0" lang="fr-FR" sz="3600" b="0" i="0" u="none" strike="noStrike" cap="none" normalizeH="0" baseline="0" dirty="0">
                          <a:ln>
                            <a:noFill/>
                          </a:ln>
                          <a:solidFill>
                            <a:schemeClr val="tx1"/>
                          </a:solidFill>
                          <a:effectLst/>
                          <a:latin typeface="Arial" charset="0"/>
                          <a:ea typeface="Arial Unicode MS" pitchFamily="34" charset="-128"/>
                          <a:cs typeface="+mn-cs"/>
                        </a:rPr>
                        <a:t> </a:t>
                      </a:r>
                      <a:r>
                        <a:rPr kumimoji="0" lang="ar-AE" sz="3600" b="0" i="0" u="none" strike="noStrike" cap="none" normalizeH="0" baseline="0" dirty="0">
                          <a:ln>
                            <a:noFill/>
                          </a:ln>
                          <a:solidFill>
                            <a:schemeClr val="tx1"/>
                          </a:solidFill>
                          <a:effectLst/>
                          <a:latin typeface="Arial" charset="0"/>
                          <a:ea typeface="Arial Unicode MS" pitchFamily="34" charset="-128"/>
                          <a:cs typeface="+mn-cs"/>
                        </a:rPr>
                        <a:t>ضبطت كل الخليقة بعزتك ودبرت العالم بعنايتك.</a:t>
                      </a:r>
                      <a:r>
                        <a:rPr kumimoji="0" lang="fr-FR" sz="3600" b="0" i="0" u="none" strike="noStrike" cap="none" normalizeH="0" baseline="0" dirty="0">
                          <a:ln>
                            <a:noFill/>
                          </a:ln>
                          <a:solidFill>
                            <a:schemeClr val="tx1"/>
                          </a:solidFill>
                          <a:effectLst/>
                          <a:latin typeface="Arial" charset="0"/>
                          <a:ea typeface="Arial Unicode MS" pitchFamily="34" charset="-128"/>
                          <a:cs typeface="+mn-cs"/>
                        </a:rPr>
                        <a:t> </a:t>
                      </a:r>
                      <a:r>
                        <a:rPr kumimoji="0" lang="ar-AE" sz="3600" b="0" i="0" u="none" strike="noStrike" cap="none" normalizeH="0" baseline="0" dirty="0">
                          <a:ln>
                            <a:noFill/>
                          </a:ln>
                          <a:solidFill>
                            <a:schemeClr val="tx1"/>
                          </a:solidFill>
                          <a:effectLst/>
                          <a:latin typeface="Arial" charset="0"/>
                          <a:ea typeface="Arial Unicode MS" pitchFamily="34" charset="-128"/>
                          <a:cs typeface="+mn-cs"/>
                        </a:rPr>
                        <a:t>أنت أبدعت الخليقة من الأربعة العناصر وكللت دور السنة بأزمنة أربعة.</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3553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2B499510-EB05-47CB-47D1-1758A8484667}"/>
              </a:ext>
            </a:extLst>
          </p:cNvPr>
          <p:cNvGraphicFramePr>
            <a:graphicFrameLocks noGrp="1"/>
          </p:cNvGraphicFramePr>
          <p:nvPr>
            <p:extLst>
              <p:ext uri="{D42A27DB-BD31-4B8C-83A1-F6EECF244321}">
                <p14:modId xmlns:p14="http://schemas.microsoft.com/office/powerpoint/2010/main" val="2656460161"/>
              </p:ext>
            </p:extLst>
          </p:nvPr>
        </p:nvGraphicFramePr>
        <p:xfrm>
          <a:off x="2032000" y="129731"/>
          <a:ext cx="8128000" cy="64008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505213537"/>
                    </a:ext>
                  </a:extLst>
                </a:gridCol>
              </a:tblGrid>
              <a:tr h="370840">
                <a:tc>
                  <a:txBody>
                    <a:bodyPr/>
                    <a:lstStyle/>
                    <a:p>
                      <a:pPr algn="ctr"/>
                      <a:r>
                        <a:rPr lang="fr-FR" sz="3600" b="0" dirty="0">
                          <a:latin typeface="Dco" pitchFamily="2" charset="0"/>
                        </a:rPr>
                        <a:t>MENU – </a:t>
                      </a:r>
                      <a:r>
                        <a:rPr lang="ar-AE" sz="3600" b="0" dirty="0">
                          <a:latin typeface="Dco" pitchFamily="2" charset="0"/>
                        </a:rPr>
                        <a:t>قائمه</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455800"/>
                  </a:ext>
                </a:extLst>
              </a:tr>
            </a:tbl>
          </a:graphicData>
        </a:graphic>
      </p:graphicFrame>
      <p:sp>
        <p:nvSpPr>
          <p:cNvPr id="4" name="Text Box 29">
            <a:hlinkClick r:id="rId2" action="ppaction://hlinksldjump"/>
            <a:extLst>
              <a:ext uri="{FF2B5EF4-FFF2-40B4-BE49-F238E27FC236}">
                <a16:creationId xmlns:a16="http://schemas.microsoft.com/office/drawing/2014/main" id="{0719C5D7-9FB8-BDDB-030E-51F7BE5A5383}"/>
              </a:ext>
            </a:extLst>
          </p:cNvPr>
          <p:cNvSpPr txBox="1">
            <a:spLocks noChangeArrowheads="1"/>
          </p:cNvSpPr>
          <p:nvPr/>
        </p:nvSpPr>
        <p:spPr bwMode="auto">
          <a:xfrm>
            <a:off x="1383069" y="1061190"/>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p>
            <a:pPr algn="ctr" defTabSz="914400" fontAlgn="base">
              <a:spcBef>
                <a:spcPct val="20000"/>
              </a:spcBef>
              <a:spcAft>
                <a:spcPct val="0"/>
              </a:spcAft>
              <a:defRPr/>
            </a:pPr>
            <a:r>
              <a:rPr lang="fr-CA" b="1" u="sng" dirty="0">
                <a:latin typeface="Dco" pitchFamily="2" charset="0"/>
                <a:hlinkClick r:id="rId2" action="ppaction://hlinksldjump">
                  <a:extLst>
                    <a:ext uri="{A12FA001-AC4F-418D-AE19-62706E023703}">
                      <ahyp:hlinkClr xmlns:ahyp="http://schemas.microsoft.com/office/drawing/2018/hyperlinkcolor" val="tx"/>
                    </a:ext>
                  </a:extLst>
                </a:hlinkClick>
              </a:rPr>
              <a:t>Prière d’action de grâce</a:t>
            </a:r>
            <a:endParaRPr lang="fr-CA" u="sng" dirty="0">
              <a:latin typeface="Dco" pitchFamily="2" charset="0"/>
              <a:hlinkClick r:id="rId2" action="ppaction://hlinksldjump">
                <a:extLst>
                  <a:ext uri="{A12FA001-AC4F-418D-AE19-62706E023703}">
                    <ahyp:hlinkClr xmlns:ahyp="http://schemas.microsoft.com/office/drawing/2018/hyperlinkcolor" val="tx"/>
                  </a:ext>
                </a:extLst>
              </a:hlinkClick>
            </a:endParaRPr>
          </a:p>
          <a:p>
            <a:pPr algn="ctr" defTabSz="914400" fontAlgn="base">
              <a:spcBef>
                <a:spcPct val="20000"/>
              </a:spcBef>
              <a:spcAft>
                <a:spcPct val="0"/>
              </a:spcAft>
              <a:defRPr/>
            </a:pPr>
            <a:r>
              <a:rPr lang="ar-EG" b="1" u="sng" dirty="0">
                <a:latin typeface="Dco" pitchFamily="2" charset="0"/>
                <a:hlinkClick r:id="rId2" action="ppaction://hlinksldjump">
                  <a:extLst>
                    <a:ext uri="{A12FA001-AC4F-418D-AE19-62706E023703}">
                      <ahyp:hlinkClr xmlns:ahyp="http://schemas.microsoft.com/office/drawing/2018/hyperlinkcolor" val="tx"/>
                    </a:ext>
                  </a:extLst>
                </a:hlinkClick>
              </a:rPr>
              <a:t>صلاة الشكر</a:t>
            </a:r>
            <a:endParaRPr lang="en-CA" b="1" u="sng" dirty="0">
              <a:latin typeface="Dco" pitchFamily="2"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fr-CA" b="1" i="0" u="sng" strike="noStrike" kern="1200" cap="none" spc="0" normalizeH="0" baseline="0" noProof="0" dirty="0">
              <a:ln>
                <a:noFill/>
              </a:ln>
              <a:effectLst/>
              <a:uLnTx/>
              <a:uFillTx/>
              <a:latin typeface="Dco" pitchFamily="2" charset="0"/>
              <a:cs typeface="Arial" charset="0"/>
            </a:endParaRPr>
          </a:p>
        </p:txBody>
      </p:sp>
      <p:sp>
        <p:nvSpPr>
          <p:cNvPr id="5" name="Text Box 29">
            <a:hlinkClick r:id="rId3" action="ppaction://hlinksldjump"/>
            <a:extLst>
              <a:ext uri="{FF2B5EF4-FFF2-40B4-BE49-F238E27FC236}">
                <a16:creationId xmlns:a16="http://schemas.microsoft.com/office/drawing/2014/main" id="{0189CB9E-804E-A949-477B-9A92025B077B}"/>
              </a:ext>
            </a:extLst>
          </p:cNvPr>
          <p:cNvSpPr txBox="1">
            <a:spLocks noChangeArrowheads="1"/>
          </p:cNvSpPr>
          <p:nvPr/>
        </p:nvSpPr>
        <p:spPr bwMode="auto">
          <a:xfrm>
            <a:off x="1383068" y="1950032"/>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defPPr>
              <a:defRPr lang="en-US"/>
            </a:defPPr>
            <a:lvl1pPr algn="ctr" defTabSz="914400" fontAlgn="base">
              <a:spcBef>
                <a:spcPct val="20000"/>
              </a:spcBef>
              <a:spcAft>
                <a:spcPct val="0"/>
              </a:spcAft>
              <a:defRPr b="1"/>
            </a:lvl1pPr>
          </a:lstStyle>
          <a:p>
            <a:r>
              <a:rPr lang="fr-CA" u="sng" dirty="0">
                <a:latin typeface="Dco" pitchFamily="2" charset="0"/>
                <a:hlinkClick r:id="rId3" action="ppaction://hlinksldjump">
                  <a:extLst>
                    <a:ext uri="{A12FA001-AC4F-418D-AE19-62706E023703}">
                      <ahyp:hlinkClr xmlns:ahyp="http://schemas.microsoft.com/office/drawing/2018/hyperlinkcolor" val="tx"/>
                    </a:ext>
                  </a:extLst>
                </a:hlinkClick>
              </a:rPr>
              <a:t>Quatrains du Carillon</a:t>
            </a:r>
          </a:p>
          <a:p>
            <a:r>
              <a:rPr lang="ar-EG" u="sng" dirty="0">
                <a:latin typeface="Dco" pitchFamily="2" charset="0"/>
                <a:hlinkClick r:id="rId3" action="ppaction://hlinksldjump">
                  <a:extLst>
                    <a:ext uri="{A12FA001-AC4F-418D-AE19-62706E023703}">
                      <ahyp:hlinkClr xmlns:ahyp="http://schemas.microsoft.com/office/drawing/2018/hyperlinkcolor" val="tx"/>
                    </a:ext>
                  </a:extLst>
                </a:hlinkClick>
              </a:rPr>
              <a:t>أرباع الناقوس</a:t>
            </a:r>
            <a:endParaRPr lang="en-CA" u="sng" dirty="0">
              <a:latin typeface="Dco" pitchFamily="2" charset="0"/>
            </a:endParaRPr>
          </a:p>
        </p:txBody>
      </p:sp>
      <p:sp>
        <p:nvSpPr>
          <p:cNvPr id="17" name="Text Box 29">
            <a:hlinkClick r:id="rId4" action="ppaction://hlinksldjump"/>
            <a:extLst>
              <a:ext uri="{FF2B5EF4-FFF2-40B4-BE49-F238E27FC236}">
                <a16:creationId xmlns:a16="http://schemas.microsoft.com/office/drawing/2014/main" id="{B1C9065A-C7F3-42A2-736C-8823E6B04F1D}"/>
              </a:ext>
            </a:extLst>
          </p:cNvPr>
          <p:cNvSpPr txBox="1">
            <a:spLocks noChangeArrowheads="1"/>
          </p:cNvSpPr>
          <p:nvPr/>
        </p:nvSpPr>
        <p:spPr bwMode="auto">
          <a:xfrm>
            <a:off x="1383069" y="2838874"/>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p>
            <a:pPr algn="ctr" defTabSz="914400" fontAlgn="base">
              <a:spcBef>
                <a:spcPct val="20000"/>
              </a:spcBef>
              <a:spcAft>
                <a:spcPct val="0"/>
              </a:spcAft>
              <a:defRPr/>
            </a:pPr>
            <a:r>
              <a:rPr lang="fr-CA" b="1" u="sng" dirty="0">
                <a:latin typeface="Dco" pitchFamily="2" charset="0"/>
                <a:hlinkClick r:id="rId4" action="ppaction://hlinksldjump">
                  <a:extLst>
                    <a:ext uri="{A12FA001-AC4F-418D-AE19-62706E023703}">
                      <ahyp:hlinkClr xmlns:ahyp="http://schemas.microsoft.com/office/drawing/2018/hyperlinkcolor" val="tx"/>
                    </a:ext>
                  </a:extLst>
                </a:hlinkClick>
              </a:rPr>
              <a:t>Psaume 50</a:t>
            </a:r>
            <a:endParaRPr lang="fr-CA" u="sng" dirty="0">
              <a:latin typeface="Dco" pitchFamily="2" charset="0"/>
              <a:hlinkClick r:id="rId4" action="ppaction://hlinksldjump">
                <a:extLst>
                  <a:ext uri="{A12FA001-AC4F-418D-AE19-62706E023703}">
                    <ahyp:hlinkClr xmlns:ahyp="http://schemas.microsoft.com/office/drawing/2018/hyperlinkcolor" val="tx"/>
                  </a:ext>
                </a:extLst>
              </a:hlinkClick>
            </a:endParaRPr>
          </a:p>
          <a:p>
            <a:pPr algn="ctr" defTabSz="914400" fontAlgn="base">
              <a:spcBef>
                <a:spcPct val="20000"/>
              </a:spcBef>
              <a:spcAft>
                <a:spcPct val="0"/>
              </a:spcAft>
              <a:defRPr/>
            </a:pPr>
            <a:r>
              <a:rPr lang="ar-EG" b="1" u="sng" dirty="0">
                <a:latin typeface="Dco" pitchFamily="2" charset="0"/>
                <a:hlinkClick r:id="rId4" action="ppaction://hlinksldjump">
                  <a:extLst>
                    <a:ext uri="{A12FA001-AC4F-418D-AE19-62706E023703}">
                      <ahyp:hlinkClr xmlns:ahyp="http://schemas.microsoft.com/office/drawing/2018/hyperlinkcolor" val="tx"/>
                    </a:ext>
                  </a:extLst>
                </a:hlinkClick>
              </a:rPr>
              <a:t>مزمور ٥٠</a:t>
            </a:r>
            <a:endParaRPr kumimoji="0" lang="fr-CA" b="1" i="0" u="sng" strike="noStrike" kern="1200" cap="none" spc="0" normalizeH="0" baseline="0" noProof="0" dirty="0">
              <a:ln>
                <a:noFill/>
              </a:ln>
              <a:effectLst/>
              <a:uLnTx/>
              <a:uFillTx/>
              <a:latin typeface="Dco" pitchFamily="2" charset="0"/>
              <a:cs typeface="Arial" charset="0"/>
            </a:endParaRPr>
          </a:p>
        </p:txBody>
      </p:sp>
      <p:sp>
        <p:nvSpPr>
          <p:cNvPr id="18" name="Text Box 29">
            <a:hlinkClick r:id="rId5" action="ppaction://hlinksldjump"/>
            <a:extLst>
              <a:ext uri="{FF2B5EF4-FFF2-40B4-BE49-F238E27FC236}">
                <a16:creationId xmlns:a16="http://schemas.microsoft.com/office/drawing/2014/main" id="{C7F7CE93-7BA8-5A97-EA96-3CC8B95D5005}"/>
              </a:ext>
            </a:extLst>
          </p:cNvPr>
          <p:cNvSpPr txBox="1">
            <a:spLocks noChangeArrowheads="1"/>
          </p:cNvSpPr>
          <p:nvPr/>
        </p:nvSpPr>
        <p:spPr bwMode="auto">
          <a:xfrm>
            <a:off x="1383068" y="3727716"/>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defPPr>
              <a:defRPr lang="en-US"/>
            </a:defPPr>
            <a:lvl1pPr algn="ctr" defTabSz="914400" fontAlgn="base">
              <a:spcBef>
                <a:spcPct val="20000"/>
              </a:spcBef>
              <a:spcAft>
                <a:spcPct val="0"/>
              </a:spcAft>
              <a:defRPr b="1"/>
            </a:lvl1pPr>
          </a:lstStyle>
          <a:p>
            <a:r>
              <a:rPr lang="fr-CA" u="sng" dirty="0">
                <a:latin typeface="Dco" pitchFamily="2" charset="0"/>
              </a:rPr>
              <a:t>Prophéties</a:t>
            </a:r>
          </a:p>
          <a:p>
            <a:r>
              <a:rPr lang="ar-EG" u="sng" dirty="0">
                <a:latin typeface="Dco" pitchFamily="2" charset="0"/>
              </a:rPr>
              <a:t>نبوءات</a:t>
            </a:r>
            <a:endParaRPr lang="en-CA" u="sng" dirty="0">
              <a:latin typeface="Dco" pitchFamily="2" charset="0"/>
            </a:endParaRPr>
          </a:p>
        </p:txBody>
      </p:sp>
      <p:sp>
        <p:nvSpPr>
          <p:cNvPr id="19" name="Text Box 29">
            <a:hlinkClick r:id="rId6" action="ppaction://hlinksldjump"/>
            <a:extLst>
              <a:ext uri="{FF2B5EF4-FFF2-40B4-BE49-F238E27FC236}">
                <a16:creationId xmlns:a16="http://schemas.microsoft.com/office/drawing/2014/main" id="{B7433810-D982-6AF2-7231-52E03714E7F1}"/>
              </a:ext>
            </a:extLst>
          </p:cNvPr>
          <p:cNvSpPr txBox="1">
            <a:spLocks noChangeArrowheads="1"/>
          </p:cNvSpPr>
          <p:nvPr/>
        </p:nvSpPr>
        <p:spPr bwMode="auto">
          <a:xfrm>
            <a:off x="1383069" y="4616558"/>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p>
            <a:pPr algn="ctr" defTabSz="914400" fontAlgn="base">
              <a:spcBef>
                <a:spcPct val="20000"/>
              </a:spcBef>
              <a:spcAft>
                <a:spcPct val="0"/>
              </a:spcAft>
              <a:defRPr/>
            </a:pPr>
            <a:r>
              <a:rPr lang="fr-CA" b="1" u="sng" dirty="0">
                <a:latin typeface="Dco" pitchFamily="2" charset="0"/>
                <a:hlinkClick r:id="rId6" action="ppaction://hlinksldjump">
                  <a:extLst>
                    <a:ext uri="{A12FA001-AC4F-418D-AE19-62706E023703}">
                      <ahyp:hlinkClr xmlns:ahyp="http://schemas.microsoft.com/office/drawing/2018/hyperlinkcolor" val="tx"/>
                    </a:ext>
                  </a:extLst>
                </a:hlinkClick>
              </a:rPr>
              <a:t>Épître de St Paul</a:t>
            </a:r>
            <a:endParaRPr lang="fr-CA" u="sng" dirty="0">
              <a:latin typeface="Dco" pitchFamily="2" charset="0"/>
              <a:hlinkClick r:id="rId6" action="ppaction://hlinksldjump">
                <a:extLst>
                  <a:ext uri="{A12FA001-AC4F-418D-AE19-62706E023703}">
                    <ahyp:hlinkClr xmlns:ahyp="http://schemas.microsoft.com/office/drawing/2018/hyperlinkcolor" val="tx"/>
                  </a:ext>
                </a:extLst>
              </a:hlinkClick>
            </a:endParaRPr>
          </a:p>
          <a:p>
            <a:pPr algn="ctr" defTabSz="914400" fontAlgn="base">
              <a:spcBef>
                <a:spcPct val="20000"/>
              </a:spcBef>
              <a:spcAft>
                <a:spcPct val="0"/>
              </a:spcAft>
              <a:defRPr/>
            </a:pPr>
            <a:r>
              <a:rPr lang="ar-EG" b="1" u="sng" dirty="0">
                <a:latin typeface="Dco" pitchFamily="2" charset="0"/>
                <a:hlinkClick r:id="rId6" action="ppaction://hlinksldjump">
                  <a:extLst>
                    <a:ext uri="{A12FA001-AC4F-418D-AE19-62706E023703}">
                      <ahyp:hlinkClr xmlns:ahyp="http://schemas.microsoft.com/office/drawing/2018/hyperlinkcolor" val="tx"/>
                    </a:ext>
                  </a:extLst>
                </a:hlinkClick>
              </a:rPr>
              <a:t>بولس</a:t>
            </a:r>
            <a:endParaRPr kumimoji="0" lang="fr-CA" b="1" i="0" u="sng" strike="noStrike" kern="1200" cap="none" spc="0" normalizeH="0" baseline="0" noProof="0" dirty="0">
              <a:ln>
                <a:noFill/>
              </a:ln>
              <a:effectLst/>
              <a:uLnTx/>
              <a:uFillTx/>
              <a:latin typeface="Dco" pitchFamily="2" charset="0"/>
              <a:cs typeface="Arial" charset="0"/>
            </a:endParaRPr>
          </a:p>
        </p:txBody>
      </p:sp>
      <p:sp>
        <p:nvSpPr>
          <p:cNvPr id="20" name="Text Box 29">
            <a:hlinkClick r:id="rId7" action="ppaction://hlinksldjump"/>
            <a:extLst>
              <a:ext uri="{FF2B5EF4-FFF2-40B4-BE49-F238E27FC236}">
                <a16:creationId xmlns:a16="http://schemas.microsoft.com/office/drawing/2014/main" id="{D1192467-F5D7-FA1F-76FC-32B66D398657}"/>
              </a:ext>
            </a:extLst>
          </p:cNvPr>
          <p:cNvSpPr txBox="1">
            <a:spLocks noChangeArrowheads="1"/>
          </p:cNvSpPr>
          <p:nvPr/>
        </p:nvSpPr>
        <p:spPr bwMode="auto">
          <a:xfrm>
            <a:off x="1383068" y="5505400"/>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defPPr>
              <a:defRPr lang="en-US"/>
            </a:defPPr>
            <a:lvl1pPr algn="ctr" defTabSz="914400" fontAlgn="base">
              <a:spcBef>
                <a:spcPct val="20000"/>
              </a:spcBef>
              <a:spcAft>
                <a:spcPct val="0"/>
              </a:spcAft>
              <a:defRPr b="1"/>
            </a:lvl1pPr>
          </a:lstStyle>
          <a:p>
            <a:r>
              <a:rPr lang="fr-CA" u="sng" dirty="0">
                <a:latin typeface="Dco" pitchFamily="2" charset="0"/>
                <a:hlinkClick r:id="rId7" action="ppaction://hlinksldjump">
                  <a:extLst>
                    <a:ext uri="{A12FA001-AC4F-418D-AE19-62706E023703}">
                      <ahyp:hlinkClr xmlns:ahyp="http://schemas.microsoft.com/office/drawing/2018/hyperlinkcolor" val="tx"/>
                    </a:ext>
                  </a:extLst>
                </a:hlinkClick>
              </a:rPr>
              <a:t>Oraison &amp; Évangile</a:t>
            </a:r>
          </a:p>
          <a:p>
            <a:r>
              <a:rPr lang="ar-EG" u="sng" dirty="0" err="1">
                <a:latin typeface="Dco" pitchFamily="2" charset="0"/>
                <a:hlinkClick r:id="rId7" action="ppaction://hlinksldjump">
                  <a:extLst>
                    <a:ext uri="{A12FA001-AC4F-418D-AE19-62706E023703}">
                      <ahyp:hlinkClr xmlns:ahyp="http://schemas.microsoft.com/office/drawing/2018/hyperlinkcolor" val="tx"/>
                    </a:ext>
                  </a:extLst>
                </a:hlinkClick>
              </a:rPr>
              <a:t>أوشية</a:t>
            </a:r>
            <a:r>
              <a:rPr lang="ar-EG" u="sng" dirty="0">
                <a:latin typeface="Dco" pitchFamily="2" charset="0"/>
                <a:hlinkClick r:id="rId7" action="ppaction://hlinksldjump">
                  <a:extLst>
                    <a:ext uri="{A12FA001-AC4F-418D-AE19-62706E023703}">
                      <ahyp:hlinkClr xmlns:ahyp="http://schemas.microsoft.com/office/drawing/2018/hyperlinkcolor" val="tx"/>
                    </a:ext>
                  </a:extLst>
                </a:hlinkClick>
              </a:rPr>
              <a:t> &amp; الإنجيل</a:t>
            </a:r>
            <a:endParaRPr lang="en-CA" u="sng" dirty="0">
              <a:latin typeface="Dco" pitchFamily="2" charset="0"/>
            </a:endParaRPr>
          </a:p>
        </p:txBody>
      </p:sp>
      <p:sp>
        <p:nvSpPr>
          <p:cNvPr id="21" name="Text Box 29">
            <a:hlinkClick r:id="rId8" action="ppaction://hlinksldjump"/>
            <a:extLst>
              <a:ext uri="{FF2B5EF4-FFF2-40B4-BE49-F238E27FC236}">
                <a16:creationId xmlns:a16="http://schemas.microsoft.com/office/drawing/2014/main" id="{A3B45AC2-0312-53D6-D942-324487EC1C91}"/>
              </a:ext>
            </a:extLst>
          </p:cNvPr>
          <p:cNvSpPr txBox="1">
            <a:spLocks noChangeArrowheads="1"/>
          </p:cNvSpPr>
          <p:nvPr/>
        </p:nvSpPr>
        <p:spPr bwMode="auto">
          <a:xfrm>
            <a:off x="7928931" y="1061190"/>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p>
            <a:pPr algn="ctr" defTabSz="914400" fontAlgn="base">
              <a:spcBef>
                <a:spcPct val="20000"/>
              </a:spcBef>
              <a:spcAft>
                <a:spcPct val="0"/>
              </a:spcAft>
              <a:defRPr/>
            </a:pPr>
            <a:r>
              <a:rPr lang="fr-CA" b="1" u="sng" dirty="0">
                <a:latin typeface="Dco" pitchFamily="2" charset="0"/>
                <a:hlinkClick r:id="rId8" action="ppaction://hlinksldjump">
                  <a:extLst>
                    <a:ext uri="{A12FA001-AC4F-418D-AE19-62706E023703}">
                      <ahyp:hlinkClr xmlns:ahyp="http://schemas.microsoft.com/office/drawing/2018/hyperlinkcolor" val="tx"/>
                    </a:ext>
                  </a:extLst>
                </a:hlinkClick>
              </a:rPr>
              <a:t>7 oraisons</a:t>
            </a:r>
            <a:endParaRPr lang="fr-CA" u="sng" dirty="0">
              <a:latin typeface="Dco" pitchFamily="2" charset="0"/>
              <a:hlinkClick r:id="rId8" action="ppaction://hlinksldjump">
                <a:extLst>
                  <a:ext uri="{A12FA001-AC4F-418D-AE19-62706E023703}">
                    <ahyp:hlinkClr xmlns:ahyp="http://schemas.microsoft.com/office/drawing/2018/hyperlinkcolor" val="tx"/>
                  </a:ext>
                </a:extLst>
              </a:hlinkClick>
            </a:endParaRPr>
          </a:p>
          <a:p>
            <a:pPr algn="ctr" defTabSz="914400" fontAlgn="base">
              <a:spcBef>
                <a:spcPct val="20000"/>
              </a:spcBef>
              <a:spcAft>
                <a:spcPct val="0"/>
              </a:spcAft>
              <a:defRPr/>
            </a:pPr>
            <a:r>
              <a:rPr lang="ar-EG" b="1" u="sng" dirty="0">
                <a:latin typeface="Dco" pitchFamily="2" charset="0"/>
                <a:hlinkClick r:id="rId8" action="ppaction://hlinksldjump">
                  <a:extLst>
                    <a:ext uri="{A12FA001-AC4F-418D-AE19-62706E023703}">
                      <ahyp:hlinkClr xmlns:ahyp="http://schemas.microsoft.com/office/drawing/2018/hyperlinkcolor" val="tx"/>
                    </a:ext>
                  </a:extLst>
                </a:hlinkClick>
              </a:rPr>
              <a:t>٧ أواشي</a:t>
            </a:r>
            <a:endParaRPr kumimoji="0" lang="fr-CA" b="1" i="0" u="sng" strike="noStrike" kern="1200" cap="none" spc="0" normalizeH="0" baseline="0" noProof="0" dirty="0">
              <a:ln>
                <a:noFill/>
              </a:ln>
              <a:effectLst/>
              <a:uLnTx/>
              <a:uFillTx/>
              <a:latin typeface="Dco" pitchFamily="2" charset="0"/>
              <a:cs typeface="Arial" charset="0"/>
            </a:endParaRPr>
          </a:p>
        </p:txBody>
      </p:sp>
      <p:sp>
        <p:nvSpPr>
          <p:cNvPr id="22" name="Text Box 29">
            <a:hlinkClick r:id="rId9" action="ppaction://hlinksldjump"/>
            <a:extLst>
              <a:ext uri="{FF2B5EF4-FFF2-40B4-BE49-F238E27FC236}">
                <a16:creationId xmlns:a16="http://schemas.microsoft.com/office/drawing/2014/main" id="{4BF06DC7-D6A3-41ED-C16D-A07CB431B821}"/>
              </a:ext>
            </a:extLst>
          </p:cNvPr>
          <p:cNvSpPr txBox="1">
            <a:spLocks noChangeArrowheads="1"/>
          </p:cNvSpPr>
          <p:nvPr/>
        </p:nvSpPr>
        <p:spPr bwMode="auto">
          <a:xfrm>
            <a:off x="7928930" y="1950032"/>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defPPr>
              <a:defRPr lang="en-US"/>
            </a:defPPr>
            <a:lvl1pPr algn="ctr" defTabSz="914400" fontAlgn="base">
              <a:spcBef>
                <a:spcPct val="20000"/>
              </a:spcBef>
              <a:spcAft>
                <a:spcPct val="0"/>
              </a:spcAft>
              <a:defRPr b="1"/>
            </a:lvl1pPr>
          </a:lstStyle>
          <a:p>
            <a:r>
              <a:rPr lang="fr-CA" u="sng" dirty="0">
                <a:latin typeface="Dco" pitchFamily="2" charset="0"/>
                <a:hlinkClick r:id="rId9" action="ppaction://hlinksldjump">
                  <a:extLst>
                    <a:ext uri="{A12FA001-AC4F-418D-AE19-62706E023703}">
                      <ahyp:hlinkClr xmlns:ahyp="http://schemas.microsoft.com/office/drawing/2018/hyperlinkcolor" val="tx"/>
                    </a:ext>
                  </a:extLst>
                </a:hlinkClick>
              </a:rPr>
              <a:t>Implorations</a:t>
            </a:r>
          </a:p>
          <a:p>
            <a:r>
              <a:rPr lang="ar-EG" u="sng" dirty="0">
                <a:latin typeface="Dco" pitchFamily="2" charset="0"/>
              </a:rPr>
              <a:t>طلبةٌ</a:t>
            </a:r>
            <a:endParaRPr lang="en-CA" u="sng" dirty="0">
              <a:latin typeface="Dco" pitchFamily="2" charset="0"/>
            </a:endParaRPr>
          </a:p>
        </p:txBody>
      </p:sp>
      <p:sp>
        <p:nvSpPr>
          <p:cNvPr id="23" name="Text Box 29">
            <a:hlinkClick r:id="rId10" action="ppaction://hlinksldjump"/>
            <a:extLst>
              <a:ext uri="{FF2B5EF4-FFF2-40B4-BE49-F238E27FC236}">
                <a16:creationId xmlns:a16="http://schemas.microsoft.com/office/drawing/2014/main" id="{8BE7702C-9CA9-05C1-BB16-7D63C8E2B8EB}"/>
              </a:ext>
            </a:extLst>
          </p:cNvPr>
          <p:cNvSpPr txBox="1">
            <a:spLocks noChangeArrowheads="1"/>
          </p:cNvSpPr>
          <p:nvPr/>
        </p:nvSpPr>
        <p:spPr bwMode="auto">
          <a:xfrm>
            <a:off x="7928931" y="2838874"/>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p>
            <a:pPr algn="ctr" defTabSz="914400" fontAlgn="base">
              <a:spcBef>
                <a:spcPct val="20000"/>
              </a:spcBef>
              <a:spcAft>
                <a:spcPct val="0"/>
              </a:spcAft>
              <a:defRPr/>
            </a:pPr>
            <a:r>
              <a:rPr lang="fr-CA" b="1" u="sng" dirty="0">
                <a:latin typeface="Dco" pitchFamily="2" charset="0"/>
                <a:hlinkClick r:id="rId10" action="ppaction://hlinksldjump">
                  <a:extLst>
                    <a:ext uri="{A12FA001-AC4F-418D-AE19-62706E023703}">
                      <ahyp:hlinkClr xmlns:ahyp="http://schemas.microsoft.com/office/drawing/2018/hyperlinkcolor" val="tx"/>
                    </a:ext>
                  </a:extLst>
                </a:hlinkClick>
              </a:rPr>
              <a:t>3 oraisons</a:t>
            </a:r>
            <a:endParaRPr lang="fr-CA" u="sng" dirty="0">
              <a:latin typeface="Dco" pitchFamily="2" charset="0"/>
              <a:hlinkClick r:id="rId10" action="ppaction://hlinksldjump">
                <a:extLst>
                  <a:ext uri="{A12FA001-AC4F-418D-AE19-62706E023703}">
                    <ahyp:hlinkClr xmlns:ahyp="http://schemas.microsoft.com/office/drawing/2018/hyperlinkcolor" val="tx"/>
                  </a:ext>
                </a:extLst>
              </a:hlinkClick>
            </a:endParaRPr>
          </a:p>
          <a:p>
            <a:pPr algn="ctr" defTabSz="914400" fontAlgn="base">
              <a:spcBef>
                <a:spcPct val="20000"/>
              </a:spcBef>
              <a:spcAft>
                <a:spcPct val="0"/>
              </a:spcAft>
              <a:defRPr/>
            </a:pPr>
            <a:r>
              <a:rPr lang="ar-EG" b="1" u="sng" dirty="0">
                <a:latin typeface="Dco" pitchFamily="2" charset="0"/>
                <a:hlinkClick r:id="rId10" action="ppaction://hlinksldjump">
                  <a:extLst>
                    <a:ext uri="{A12FA001-AC4F-418D-AE19-62706E023703}">
                      <ahyp:hlinkClr xmlns:ahyp="http://schemas.microsoft.com/office/drawing/2018/hyperlinkcolor" val="tx"/>
                    </a:ext>
                  </a:extLst>
                </a:hlinkClick>
              </a:rPr>
              <a:t>٣ أواشي</a:t>
            </a:r>
            <a:endParaRPr kumimoji="0" lang="fr-CA" b="1" i="0" u="sng" strike="noStrike" kern="1200" cap="none" spc="0" normalizeH="0" baseline="0" noProof="0" dirty="0">
              <a:ln>
                <a:noFill/>
              </a:ln>
              <a:effectLst/>
              <a:uLnTx/>
              <a:uFillTx/>
              <a:latin typeface="Dco" pitchFamily="2" charset="0"/>
              <a:cs typeface="Arial" charset="0"/>
            </a:endParaRPr>
          </a:p>
        </p:txBody>
      </p:sp>
      <p:sp>
        <p:nvSpPr>
          <p:cNvPr id="24" name="Text Box 29">
            <a:hlinkClick r:id="rId11" action="ppaction://hlinksldjump"/>
            <a:extLst>
              <a:ext uri="{FF2B5EF4-FFF2-40B4-BE49-F238E27FC236}">
                <a16:creationId xmlns:a16="http://schemas.microsoft.com/office/drawing/2014/main" id="{0BB09131-E7B5-68F1-A003-A464ED90970B}"/>
              </a:ext>
            </a:extLst>
          </p:cNvPr>
          <p:cNvSpPr txBox="1">
            <a:spLocks noChangeArrowheads="1"/>
          </p:cNvSpPr>
          <p:nvPr/>
        </p:nvSpPr>
        <p:spPr bwMode="auto">
          <a:xfrm>
            <a:off x="7928930" y="3727716"/>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defPPr>
              <a:defRPr lang="en-US"/>
            </a:defPPr>
            <a:lvl1pPr algn="ctr" defTabSz="914400" fontAlgn="base">
              <a:spcBef>
                <a:spcPct val="20000"/>
              </a:spcBef>
              <a:spcAft>
                <a:spcPct val="0"/>
              </a:spcAft>
              <a:defRPr b="1"/>
            </a:lvl1pPr>
          </a:lstStyle>
          <a:p>
            <a:r>
              <a:rPr lang="fr-CA" u="sng" dirty="0">
                <a:latin typeface="Dco" pitchFamily="2" charset="0"/>
                <a:hlinkClick r:id="rId11" action="ppaction://hlinksldjump">
                  <a:extLst>
                    <a:ext uri="{A12FA001-AC4F-418D-AE19-62706E023703}">
                      <ahyp:hlinkClr xmlns:ahyp="http://schemas.microsoft.com/office/drawing/2018/hyperlinkcolor" val="tx"/>
                    </a:ext>
                  </a:extLst>
                </a:hlinkClick>
              </a:rPr>
              <a:t>Bénédiction de l’eau</a:t>
            </a:r>
          </a:p>
          <a:p>
            <a:r>
              <a:rPr lang="ar-EG" u="sng" dirty="0" err="1">
                <a:latin typeface="Dco" pitchFamily="2" charset="0"/>
                <a:hlinkClick r:id="rId11" action="ppaction://hlinksldjump">
                  <a:extLst>
                    <a:ext uri="{A12FA001-AC4F-418D-AE19-62706E023703}">
                      <ahyp:hlinkClr xmlns:ahyp="http://schemas.microsoft.com/office/drawing/2018/hyperlinkcolor" val="tx"/>
                    </a:ext>
                  </a:extLst>
                </a:hlinkClick>
              </a:rPr>
              <a:t>اللقان</a:t>
            </a:r>
            <a:endParaRPr lang="en-CA" u="sng" dirty="0">
              <a:latin typeface="Dco" pitchFamily="2" charset="0"/>
            </a:endParaRPr>
          </a:p>
        </p:txBody>
      </p:sp>
      <p:sp>
        <p:nvSpPr>
          <p:cNvPr id="25" name="Text Box 29">
            <a:hlinkClick r:id="rId12" action="ppaction://hlinksldjump"/>
            <a:extLst>
              <a:ext uri="{FF2B5EF4-FFF2-40B4-BE49-F238E27FC236}">
                <a16:creationId xmlns:a16="http://schemas.microsoft.com/office/drawing/2014/main" id="{16CB6A8A-B440-877B-1B61-321E28C2D09A}"/>
              </a:ext>
            </a:extLst>
          </p:cNvPr>
          <p:cNvSpPr txBox="1">
            <a:spLocks noChangeArrowheads="1"/>
          </p:cNvSpPr>
          <p:nvPr/>
        </p:nvSpPr>
        <p:spPr bwMode="auto">
          <a:xfrm>
            <a:off x="7928931" y="4616558"/>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p>
            <a:pPr algn="ctr" defTabSz="914400" fontAlgn="base">
              <a:spcBef>
                <a:spcPct val="20000"/>
              </a:spcBef>
              <a:spcAft>
                <a:spcPct val="0"/>
              </a:spcAft>
              <a:defRPr/>
            </a:pPr>
            <a:r>
              <a:rPr lang="fr-CA" b="1" u="sng" dirty="0">
                <a:latin typeface="Dco" pitchFamily="2" charset="0"/>
                <a:hlinkClick r:id="rId12" action="ppaction://hlinksldjump">
                  <a:extLst>
                    <a:ext uri="{A12FA001-AC4F-418D-AE19-62706E023703}">
                      <ahyp:hlinkClr xmlns:ahyp="http://schemas.microsoft.com/office/drawing/2018/hyperlinkcolor" val="tx"/>
                    </a:ext>
                  </a:extLst>
                </a:hlinkClick>
              </a:rPr>
              <a:t>Bénédiction finale</a:t>
            </a:r>
            <a:endParaRPr lang="fr-CA" u="sng" dirty="0">
              <a:latin typeface="Dco" pitchFamily="2" charset="0"/>
              <a:hlinkClick r:id="rId12" action="ppaction://hlinksldjump">
                <a:extLst>
                  <a:ext uri="{A12FA001-AC4F-418D-AE19-62706E023703}">
                    <ahyp:hlinkClr xmlns:ahyp="http://schemas.microsoft.com/office/drawing/2018/hyperlinkcolor" val="tx"/>
                  </a:ext>
                </a:extLst>
              </a:hlinkClick>
            </a:endParaRPr>
          </a:p>
          <a:p>
            <a:pPr algn="ctr" defTabSz="914400" fontAlgn="base">
              <a:spcBef>
                <a:spcPct val="20000"/>
              </a:spcBef>
              <a:spcAft>
                <a:spcPct val="0"/>
              </a:spcAft>
              <a:defRPr/>
            </a:pPr>
            <a:r>
              <a:rPr lang="ar-EG" b="1" u="sng" dirty="0">
                <a:latin typeface="Dco" pitchFamily="2" charset="0"/>
                <a:hlinkClick r:id="rId12" action="ppaction://hlinksldjump">
                  <a:extLst>
                    <a:ext uri="{A12FA001-AC4F-418D-AE19-62706E023703}">
                      <ahyp:hlinkClr xmlns:ahyp="http://schemas.microsoft.com/office/drawing/2018/hyperlinkcolor" val="tx"/>
                    </a:ext>
                  </a:extLst>
                </a:hlinkClick>
              </a:rPr>
              <a:t>البركة النهائية</a:t>
            </a:r>
            <a:endParaRPr kumimoji="0" lang="fr-CA" b="1" i="0" u="sng" strike="noStrike" kern="1200" cap="none" spc="0" normalizeH="0" baseline="0" noProof="0" dirty="0">
              <a:ln>
                <a:noFill/>
              </a:ln>
              <a:effectLst/>
              <a:uLnTx/>
              <a:uFillTx/>
              <a:latin typeface="Dco" pitchFamily="2" charset="0"/>
              <a:cs typeface="Arial" charset="0"/>
            </a:endParaRPr>
          </a:p>
        </p:txBody>
      </p:sp>
      <p:sp>
        <p:nvSpPr>
          <p:cNvPr id="26" name="Text Box 29">
            <a:hlinkClick r:id="rId13" action="ppaction://hlinksldjump"/>
            <a:extLst>
              <a:ext uri="{FF2B5EF4-FFF2-40B4-BE49-F238E27FC236}">
                <a16:creationId xmlns:a16="http://schemas.microsoft.com/office/drawing/2014/main" id="{2B370EF4-C7A3-1002-8AF2-6CB18BEA2CD1}"/>
              </a:ext>
            </a:extLst>
          </p:cNvPr>
          <p:cNvSpPr txBox="1">
            <a:spLocks noChangeArrowheads="1"/>
          </p:cNvSpPr>
          <p:nvPr/>
        </p:nvSpPr>
        <p:spPr bwMode="auto">
          <a:xfrm>
            <a:off x="7928930" y="5505400"/>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defPPr>
              <a:defRPr lang="en-US"/>
            </a:defPPr>
            <a:lvl1pPr algn="ctr" defTabSz="914400" fontAlgn="base">
              <a:spcBef>
                <a:spcPct val="20000"/>
              </a:spcBef>
              <a:spcAft>
                <a:spcPct val="0"/>
              </a:spcAft>
              <a:defRPr b="1"/>
            </a:lvl1pPr>
          </a:lstStyle>
          <a:p>
            <a:r>
              <a:rPr lang="fr-CA" u="sng" dirty="0">
                <a:latin typeface="Dco" pitchFamily="2" charset="0"/>
                <a:hlinkClick r:id="rId13" action="ppaction://hlinksldjump">
                  <a:extLst>
                    <a:ext uri="{A12FA001-AC4F-418D-AE19-62706E023703}">
                      <ahyp:hlinkClr xmlns:ahyp="http://schemas.microsoft.com/office/drawing/2018/hyperlinkcolor" val="tx"/>
                    </a:ext>
                  </a:extLst>
                </a:hlinkClick>
              </a:rPr>
              <a:t>Psaume 150</a:t>
            </a:r>
          </a:p>
          <a:p>
            <a:r>
              <a:rPr lang="ar-EG" u="sng" dirty="0">
                <a:latin typeface="Dco" pitchFamily="2" charset="0"/>
                <a:hlinkClick r:id="rId13" action="ppaction://hlinksldjump">
                  <a:extLst>
                    <a:ext uri="{A12FA001-AC4F-418D-AE19-62706E023703}">
                      <ahyp:hlinkClr xmlns:ahyp="http://schemas.microsoft.com/office/drawing/2018/hyperlinkcolor" val="tx"/>
                    </a:ext>
                  </a:extLst>
                </a:hlinkClick>
              </a:rPr>
              <a:t>مزمور ١٥٠</a:t>
            </a:r>
            <a:endParaRPr lang="en-CA" u="sng" dirty="0">
              <a:latin typeface="Dco" pitchFamily="2" charset="0"/>
            </a:endParaRPr>
          </a:p>
        </p:txBody>
      </p:sp>
      <p:pic>
        <p:nvPicPr>
          <p:cNvPr id="28" name="Image 27">
            <a:extLst>
              <a:ext uri="{FF2B5EF4-FFF2-40B4-BE49-F238E27FC236}">
                <a16:creationId xmlns:a16="http://schemas.microsoft.com/office/drawing/2014/main" id="{DD6CDCD5-24F5-87E4-3CD7-53AF443D60E6}"/>
              </a:ext>
            </a:extLst>
          </p:cNvPr>
          <p:cNvPicPr>
            <a:picLocks noChangeAspect="1"/>
          </p:cNvPicPr>
          <p:nvPr/>
        </p:nvPicPr>
        <p:blipFill>
          <a:blip r:embed="rId14">
            <a:extLst>
              <a:ext uri="{28A0092B-C50C-407E-A947-70E740481C1C}">
                <a14:useLocalDpi xmlns:a14="http://schemas.microsoft.com/office/drawing/2010/main" val="0"/>
              </a:ext>
            </a:extLst>
          </a:blip>
          <a:srcRect t="5907" b="5907"/>
          <a:stretch/>
        </p:blipFill>
        <p:spPr>
          <a:xfrm>
            <a:off x="4967023" y="1977820"/>
            <a:ext cx="2257952" cy="3371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2723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63818" name="Group 42"/>
          <p:cNvGraphicFramePr>
            <a:graphicFrameLocks noGrp="1"/>
          </p:cNvGraphicFramePr>
          <p:nvPr/>
        </p:nvGraphicFramePr>
        <p:xfrm>
          <a:off x="0" y="492373"/>
          <a:ext cx="12192000" cy="5784891"/>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490025773"/>
                    </a:ext>
                  </a:extLst>
                </a:gridCol>
              </a:tblGrid>
              <a:tr h="24422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a:t>
                      </a:r>
                      <a:r>
                        <a:rPr kumimoji="0" lang="fr-CA" sz="3200" b="0" i="0" u="none" strike="noStrike" cap="none" normalizeH="0" baseline="0" dirty="0">
                          <a:ln>
                            <a:noFill/>
                          </a:ln>
                          <a:solidFill>
                            <a:srgbClr val="FFFFFF"/>
                          </a:solidFill>
                          <a:effectLst/>
                          <a:latin typeface="Arial" charset="0"/>
                          <a:cs typeface="Arial" charset="0"/>
                        </a:rPr>
                        <a:t>à</a:t>
                      </a:r>
                      <a:r>
                        <a:rPr kumimoji="0" lang="fr-CA" sz="3200" b="0" i="0" u="none" strike="noStrike" cap="none" normalizeH="0" baseline="0" dirty="0">
                          <a:ln>
                            <a:noFill/>
                          </a:ln>
                          <a:solidFill>
                            <a:srgbClr val="FFFFFF"/>
                          </a:solidFill>
                          <a:effectLst/>
                          <a:latin typeface="Arial" charset="0"/>
                          <a:cs typeface="Arial" pitchFamily="34" charset="0"/>
                        </a:rPr>
                        <a:t> toi Marie,</a:t>
                      </a:r>
                      <a:br>
                        <a:rPr kumimoji="0" lang="fr-CA" sz="3200" b="0" i="0" u="none" strike="noStrike" cap="none" normalizeH="0" baseline="0" dirty="0">
                          <a:ln>
                            <a:noFill/>
                          </a:ln>
                          <a:solidFill>
                            <a:srgbClr val="FFFFFF"/>
                          </a:solidFill>
                          <a:effectLst/>
                          <a:latin typeface="Arial" charset="0"/>
                          <a:cs typeface="Arial" pitchFamily="34" charset="0"/>
                        </a:rPr>
                      </a:br>
                      <a:r>
                        <a:rPr kumimoji="0" lang="fr-CA" sz="3200" b="0" i="0" u="none" strike="noStrike" cap="none" normalizeH="0" baseline="0" dirty="0">
                          <a:ln>
                            <a:noFill/>
                          </a:ln>
                          <a:solidFill>
                            <a:srgbClr val="FFFFFF"/>
                          </a:solidFill>
                          <a:effectLst/>
                          <a:latin typeface="Arial" charset="0"/>
                          <a:cs typeface="Arial" pitchFamily="34" charset="0"/>
                        </a:rPr>
                        <a:t>un saint salut.</a:t>
                      </a:r>
                      <a:br>
                        <a:rPr kumimoji="0" lang="fr-CA" sz="3200" b="0" i="0" u="none" strike="noStrike" cap="none" normalizeH="0" baseline="0" dirty="0">
                          <a:ln>
                            <a:noFill/>
                          </a:ln>
                          <a:solidFill>
                            <a:srgbClr val="FFFFFF"/>
                          </a:solidFill>
                          <a:effectLst/>
                          <a:latin typeface="Arial" charset="0"/>
                          <a:cs typeface="Arial" pitchFamily="34" charset="0"/>
                        </a:rPr>
                      </a:br>
                      <a:r>
                        <a:rPr kumimoji="0" lang="fr-CA" sz="3200" b="0" i="0" u="none" strike="noStrike" cap="none" normalizeH="0" baseline="0" dirty="0">
                          <a:ln>
                            <a:noFill/>
                          </a:ln>
                          <a:solidFill>
                            <a:srgbClr val="FFFFFF"/>
                          </a:solidFill>
                          <a:effectLst/>
                          <a:latin typeface="Arial" charset="0"/>
                          <a:cs typeface="Arial" pitchFamily="34" charset="0"/>
                        </a:rPr>
                        <a:t>Salut </a:t>
                      </a:r>
                      <a:r>
                        <a:rPr kumimoji="0" lang="fr-CA" sz="3200" b="0" i="0" u="none" strike="noStrike" cap="none" normalizeH="0" baseline="0" dirty="0">
                          <a:ln>
                            <a:noFill/>
                          </a:ln>
                          <a:solidFill>
                            <a:srgbClr val="FFFFFF"/>
                          </a:solidFill>
                          <a:effectLst/>
                          <a:latin typeface="Arial" charset="0"/>
                          <a:cs typeface="Arial" charset="0"/>
                        </a:rPr>
                        <a:t>à</a:t>
                      </a:r>
                      <a:r>
                        <a:rPr kumimoji="0" lang="fr-CA" sz="3200" b="0" i="0" u="none" strike="noStrike" cap="none" normalizeH="0" baseline="0" dirty="0">
                          <a:ln>
                            <a:noFill/>
                          </a:ln>
                          <a:solidFill>
                            <a:srgbClr val="FFFFFF"/>
                          </a:solidFill>
                          <a:effectLst/>
                          <a:latin typeface="Arial" charset="0"/>
                          <a:cs typeface="Arial" pitchFamily="34" charset="0"/>
                        </a:rPr>
                        <a:t> toi Marie,</a:t>
                      </a:r>
                      <a:br>
                        <a:rPr kumimoji="0" lang="fr-CA" sz="3200" b="0" i="0" u="none" strike="noStrike" cap="none" normalizeH="0" baseline="0" dirty="0">
                          <a:ln>
                            <a:noFill/>
                          </a:ln>
                          <a:solidFill>
                            <a:srgbClr val="FFFFFF"/>
                          </a:solidFill>
                          <a:effectLst/>
                          <a:latin typeface="Arial" charset="0"/>
                          <a:cs typeface="Arial" pitchFamily="34" charset="0"/>
                        </a:rPr>
                      </a:br>
                      <a:r>
                        <a:rPr kumimoji="0" lang="fr-CA" sz="3200" b="0" i="0" u="none" strike="noStrike" cap="none" normalizeH="0" baseline="0" dirty="0">
                          <a:ln>
                            <a:noFill/>
                          </a:ln>
                          <a:solidFill>
                            <a:srgbClr val="FFFFFF"/>
                          </a:solidFill>
                          <a:effectLst/>
                          <a:latin typeface="Arial" charset="0"/>
                          <a:cs typeface="Arial" pitchFamily="34" charset="0"/>
                        </a:rPr>
                        <a:t>la mère du Saint.</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لكِ يا</a:t>
                      </a:r>
                      <a:r>
                        <a:rPr kumimoji="0" lang="fr-FR" altLang="zh-CN" sz="3700" b="0" i="0" u="none" strike="noStrike" cap="none" normalizeH="0" baseline="0" dirty="0">
                          <a:ln>
                            <a:noFill/>
                          </a:ln>
                          <a:solidFill>
                            <a:srgbClr val="FFFFFF"/>
                          </a:solidFill>
                          <a:effectLst/>
                          <a:latin typeface="Arial" charset="0"/>
                          <a:cs typeface="Arial" charset="0"/>
                        </a:rPr>
                        <a:t> </a:t>
                      </a:r>
                      <a:r>
                        <a:rPr kumimoji="0" lang="ar-SA" altLang="zh-CN" sz="3700" b="0" i="0" u="none" strike="noStrike" cap="none" normalizeH="0" baseline="0" dirty="0">
                          <a:ln>
                            <a:noFill/>
                          </a:ln>
                          <a:solidFill>
                            <a:srgbClr val="FFFFFF"/>
                          </a:solidFill>
                          <a:effectLst/>
                          <a:latin typeface="Arial" charset="0"/>
                          <a:cs typeface="Arial" charset="0"/>
                        </a:rPr>
                        <a:t>مريم</a:t>
                      </a:r>
                      <a:r>
                        <a:rPr kumimoji="0" lang="ar-EG" sz="3700" b="0" i="0" u="none" strike="noStrike" cap="none" normalizeH="0" baseline="0" dirty="0">
                          <a:ln>
                            <a:noFill/>
                          </a:ln>
                          <a:solidFill>
                            <a:srgbClr val="FFFFFF"/>
                          </a:solidFill>
                          <a:effectLst/>
                          <a:latin typeface="Arial" charset="0"/>
                          <a:cs typeface="Arial" charset="0"/>
                        </a:rPr>
                        <a:t>،</a:t>
                      </a:r>
                      <a:br>
                        <a:rPr kumimoji="0" lang="fr-FR"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a:ln>
                            <a:noFill/>
                          </a:ln>
                          <a:solidFill>
                            <a:srgbClr val="FFFFFF"/>
                          </a:solidFill>
                          <a:effectLst/>
                          <a:latin typeface="Arial" charset="0"/>
                          <a:cs typeface="Arial" charset="0"/>
                        </a:rPr>
                        <a:t>بسلامٍ مُقدَّس</a:t>
                      </a:r>
                      <a:r>
                        <a:rPr kumimoji="0" lang="ar-EG" sz="3700" b="0" i="0" u="none" strike="noStrike" cap="none" normalizeH="0" baseline="0" dirty="0">
                          <a:ln>
                            <a:noFill/>
                          </a:ln>
                          <a:solidFill>
                            <a:srgbClr val="FFFFFF"/>
                          </a:solidFill>
                          <a:effectLst/>
                          <a:latin typeface="Arial" charset="0"/>
                          <a:cs typeface="Arial" charset="0"/>
                        </a:rPr>
                        <a:t>.</a:t>
                      </a:r>
                      <a:br>
                        <a:rPr kumimoji="0" lang="fr-FR"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a:ln>
                            <a:noFill/>
                          </a:ln>
                          <a:solidFill>
                            <a:srgbClr val="FFFFFF"/>
                          </a:solidFill>
                          <a:effectLst/>
                          <a:latin typeface="Arial" charset="0"/>
                          <a:cs typeface="Arial" charset="0"/>
                        </a:rPr>
                        <a:t>السلام لكِ يا</a:t>
                      </a:r>
                      <a:r>
                        <a:rPr kumimoji="0" lang="fr-FR" altLang="zh-CN" sz="3700" b="0" i="0" u="none" strike="noStrike" cap="none" normalizeH="0" baseline="0" dirty="0">
                          <a:ln>
                            <a:noFill/>
                          </a:ln>
                          <a:solidFill>
                            <a:srgbClr val="FFFFFF"/>
                          </a:solidFill>
                          <a:effectLst/>
                          <a:latin typeface="Arial" charset="0"/>
                          <a:cs typeface="Arial" charset="0"/>
                        </a:rPr>
                        <a:t> </a:t>
                      </a:r>
                      <a:r>
                        <a:rPr kumimoji="0" lang="ar-SA" altLang="zh-CN" sz="3700" b="0" i="0" u="none" strike="noStrike" cap="none" normalizeH="0" baseline="0" dirty="0">
                          <a:ln>
                            <a:noFill/>
                          </a:ln>
                          <a:solidFill>
                            <a:srgbClr val="FFFFFF"/>
                          </a:solidFill>
                          <a:effectLst/>
                          <a:latin typeface="Arial" charset="0"/>
                          <a:cs typeface="Arial" charset="0"/>
                        </a:rPr>
                        <a:t>مريم</a:t>
                      </a:r>
                      <a:r>
                        <a:rPr kumimoji="0" lang="ar-EG" sz="3700" b="0" i="0" u="none" strike="noStrike" cap="none" normalizeH="0" baseline="0" dirty="0">
                          <a:ln>
                            <a:noFill/>
                          </a:ln>
                          <a:solidFill>
                            <a:srgbClr val="FFFFFF"/>
                          </a:solidFill>
                          <a:effectLst/>
                          <a:latin typeface="Arial" charset="0"/>
                          <a:cs typeface="Arial" charset="0"/>
                        </a:rPr>
                        <a:t>،</a:t>
                      </a:r>
                      <a:br>
                        <a:rPr kumimoji="0" lang="fr-FR"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a:ln>
                            <a:noFill/>
                          </a:ln>
                          <a:solidFill>
                            <a:srgbClr val="FFFFFF"/>
                          </a:solidFill>
                          <a:effectLst/>
                          <a:latin typeface="Arial" charset="0"/>
                          <a:cs typeface="Arial" charset="0"/>
                        </a:rPr>
                        <a:t>أُم القُدُّوس</a:t>
                      </a:r>
                      <a:r>
                        <a:rPr kumimoji="0" lang="ar-EG" sz="3700" b="0" i="0" u="none" strike="noStrike" cap="none" normalizeH="0" baseline="0" dirty="0">
                          <a:ln>
                            <a:noFill/>
                          </a:ln>
                          <a:solidFill>
                            <a:srgbClr val="FFFFFF"/>
                          </a:solidFill>
                          <a:effectLst/>
                          <a:latin typeface="Arial" charset="0"/>
                          <a:cs typeface="Arial" charset="0"/>
                        </a:rPr>
                        <a:t>.</a:t>
                      </a:r>
                      <a:endParaRPr kumimoji="0" lang="ar-SA" altLang="zh-CN" sz="3700" b="0" i="0" u="none" strike="noStrike" cap="none" normalizeH="0" baseline="0" dirty="0">
                        <a:ln>
                          <a:noFill/>
                        </a:ln>
                        <a:solidFill>
                          <a:srgbClr val="FFFFFF"/>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&lt;</a:t>
                      </a:r>
                      <a:r>
                        <a:rPr kumimoji="0" lang="fr-FR" sz="5300" b="0" i="0" u="none" strike="noStrike" cap="none" normalizeH="0" baseline="0" dirty="0" err="1">
                          <a:ln>
                            <a:noFill/>
                          </a:ln>
                          <a:solidFill>
                            <a:srgbClr val="FFFF00"/>
                          </a:solidFill>
                          <a:effectLst/>
                          <a:latin typeface="Coptic1" pitchFamily="2" charset="0"/>
                          <a:cs typeface="Arial" charset="0"/>
                        </a:rPr>
                        <a:t>ere</a:t>
                      </a:r>
                      <a:r>
                        <a:rPr kumimoji="0" lang="fr-FR" sz="5300" b="0" i="0" u="none" strike="noStrike" cap="none" normalizeH="0" baseline="0" dirty="0">
                          <a:ln>
                            <a:noFill/>
                          </a:ln>
                          <a:solidFill>
                            <a:srgbClr val="FFFF00"/>
                          </a:solidFill>
                          <a:effectLst/>
                          <a:latin typeface="Coptic1" pitchFamily="2" charset="0"/>
                          <a:cs typeface="Arial" charset="0"/>
                        </a:rPr>
                        <a:t> ne Maria~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err="1">
                          <a:ln>
                            <a:noFill/>
                          </a:ln>
                          <a:solidFill>
                            <a:srgbClr val="FFFF00"/>
                          </a:solidFill>
                          <a:effectLst/>
                          <a:latin typeface="Coptic1" pitchFamily="2" charset="0"/>
                          <a:cs typeface="Arial" charset="0"/>
                        </a:rPr>
                        <a:t>qen</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ou,ere</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efouab</a:t>
                      </a:r>
                      <a:r>
                        <a:rPr kumimoji="0" lang="fr-FR" sz="5300" b="0" i="0" u="none" strike="noStrike" cap="none" normalizeH="0" baseline="0" dirty="0">
                          <a:ln>
                            <a:noFill/>
                          </a:ln>
                          <a:solidFill>
                            <a:srgbClr val="FFFF00"/>
                          </a:solidFill>
                          <a:effectLst/>
                          <a:latin typeface="Coptic1" pitchFamily="2" charset="0"/>
                          <a:cs typeface="Arial" charset="0"/>
                        </a:rPr>
                        <a:t>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a:ln>
                            <a:noFill/>
                          </a:ln>
                          <a:solidFill>
                            <a:srgbClr val="FFFF00"/>
                          </a:solidFill>
                          <a:effectLst/>
                          <a:latin typeface="Coptic1" pitchFamily="2" charset="0"/>
                          <a:cs typeface="Arial" charset="0"/>
                        </a:rPr>
                        <a:t>,</a:t>
                      </a:r>
                      <a:r>
                        <a:rPr kumimoji="0" lang="fr-FR" sz="5300" b="0" i="0" u="none" strike="noStrike" cap="none" normalizeH="0" baseline="0" dirty="0" err="1">
                          <a:ln>
                            <a:noFill/>
                          </a:ln>
                          <a:solidFill>
                            <a:srgbClr val="FFFF00"/>
                          </a:solidFill>
                          <a:effectLst/>
                          <a:latin typeface="Coptic1" pitchFamily="2" charset="0"/>
                          <a:cs typeface="Arial" charset="0"/>
                        </a:rPr>
                        <a:t>ere</a:t>
                      </a:r>
                      <a:r>
                        <a:rPr kumimoji="0" lang="fr-FR" sz="5300" b="0" i="0" u="none" strike="noStrike" cap="none" normalizeH="0" baseline="0" dirty="0">
                          <a:ln>
                            <a:noFill/>
                          </a:ln>
                          <a:solidFill>
                            <a:srgbClr val="FFFF00"/>
                          </a:solidFill>
                          <a:effectLst/>
                          <a:latin typeface="Coptic1" pitchFamily="2" charset="0"/>
                          <a:cs typeface="Arial" charset="0"/>
                        </a:rPr>
                        <a:t> ne Maria~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err="1">
                          <a:ln>
                            <a:noFill/>
                          </a:ln>
                          <a:solidFill>
                            <a:srgbClr val="FFFF00"/>
                          </a:solidFill>
                          <a:effectLst/>
                          <a:latin typeface="Coptic1" pitchFamily="2" charset="0"/>
                          <a:cs typeface="Arial" charset="0"/>
                        </a:rPr>
                        <a:t>y~mau</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m~V</a:t>
                      </a:r>
                      <a:r>
                        <a:rPr kumimoji="0" lang="fr-FR" sz="5300" b="0" i="0" u="none" strike="noStrike" cap="none" normalizeH="0" baseline="0" dirty="0">
                          <a:ln>
                            <a:noFill/>
                          </a:ln>
                          <a:solidFill>
                            <a:srgbClr val="FFFF00"/>
                          </a:solidFill>
                          <a:effectLst/>
                          <a:latin typeface="Coptic1" pitchFamily="2" charset="0"/>
                          <a:cs typeface="Arial" charset="0"/>
                        </a:rPr>
                        <a:t>/</a:t>
                      </a:r>
                      <a:r>
                        <a:rPr kumimoji="0" lang="fr-FR" sz="5300" b="0" i="0" u="none" strike="noStrike" cap="none" normalizeH="0" baseline="0" dirty="0" err="1">
                          <a:ln>
                            <a:noFill/>
                          </a:ln>
                          <a:solidFill>
                            <a:srgbClr val="FFFF00"/>
                          </a:solidFill>
                          <a:effectLst/>
                          <a:latin typeface="Coptic1" pitchFamily="2" charset="0"/>
                          <a:cs typeface="Arial" charset="0"/>
                        </a:rPr>
                        <a:t>eyouab</a:t>
                      </a:r>
                      <a:r>
                        <a:rPr kumimoji="0" lang="fr-FR" sz="5300" b="0" i="0" u="none" strike="noStrike" cap="none" normalizeH="0" baseline="0" dirty="0">
                          <a:ln>
                            <a:noFill/>
                          </a:ln>
                          <a:solidFill>
                            <a:srgbClr val="FFFF00"/>
                          </a:solidFill>
                          <a:effectLst/>
                          <a:latin typeface="Coptic1" pitchFamily="2" charset="0"/>
                          <a:cs typeface="Arial" charset="0"/>
                        </a:rPr>
                        <a:t>.</a:t>
                      </a:r>
                      <a:endParaRPr kumimoji="0" lang="en-US" sz="5300" b="0" i="0" u="none" strike="noStrike" cap="none" normalizeH="0" baseline="0" dirty="0">
                        <a:ln>
                          <a:noFill/>
                        </a:ln>
                        <a:solidFill>
                          <a:srgbClr val="FFFF00"/>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Group 25">
            <a:extLst>
              <a:ext uri="{FF2B5EF4-FFF2-40B4-BE49-F238E27FC236}">
                <a16:creationId xmlns:a16="http://schemas.microsoft.com/office/drawing/2014/main" id="{9B4696B2-7FD0-E966-575B-119A39979E54}"/>
              </a:ext>
            </a:extLst>
          </p:cNvPr>
          <p:cNvGraphicFramePr>
            <a:graphicFrameLocks noGrp="1"/>
          </p:cNvGraphicFramePr>
          <p:nvPr>
            <p:extLst>
              <p:ext uri="{D42A27DB-BD31-4B8C-83A1-F6EECF244321}">
                <p14:modId xmlns:p14="http://schemas.microsoft.com/office/powerpoint/2010/main" val="1554885200"/>
              </p:ext>
            </p:extLst>
          </p:nvPr>
        </p:nvGraphicFramePr>
        <p:xfrm>
          <a:off x="1676400" y="112100"/>
          <a:ext cx="8839200" cy="384048"/>
        </p:xfrm>
        <a:graphic>
          <a:graphicData uri="http://schemas.openxmlformats.org/drawingml/2006/table">
            <a:tbl>
              <a:tblPr/>
              <a:tblGrid>
                <a:gridCol w="8839200">
                  <a:extLst>
                    <a:ext uri="{9D8B030D-6E8A-4147-A177-3AD203B41FA5}">
                      <a16:colId xmlns:a16="http://schemas.microsoft.com/office/drawing/2014/main" val="20000"/>
                    </a:ext>
                  </a:extLst>
                </a:gridCol>
              </a:tblGrid>
              <a:tr h="384048">
                <a:tc>
                  <a:txBody>
                    <a:bodyPr/>
                    <a:lstStyle/>
                    <a:p>
                      <a:pPr lvl="0" algn="ctr" defTabSz="914400" fontAlgn="base">
                        <a:lnSpc>
                          <a:spcPct val="80000"/>
                        </a:lnSpc>
                        <a:spcBef>
                          <a:spcPct val="0"/>
                        </a:spcBef>
                        <a:spcAft>
                          <a:spcPct val="0"/>
                        </a:spcAft>
                        <a:defRPr/>
                      </a:pPr>
                      <a:r>
                        <a:rPr kumimoji="0" lang="fr-FR" sz="2400" b="0" i="0" u="none" strike="noStrike" cap="none" normalizeH="0" baseline="0" dirty="0">
                          <a:ln>
                            <a:noFill/>
                          </a:ln>
                          <a:solidFill>
                            <a:srgbClr val="FFFFFF"/>
                          </a:solidFill>
                          <a:effectLst/>
                          <a:latin typeface="Arial" charset="0"/>
                          <a:cs typeface="Arial" charset="0"/>
                        </a:rPr>
                        <a:t>La Vierge Maire - </a:t>
                      </a:r>
                      <a:r>
                        <a:rPr kumimoji="0" lang="ar-AE" sz="2400" b="0" i="0" u="none" strike="noStrike" cap="none" normalizeH="0" baseline="0" dirty="0">
                          <a:ln>
                            <a:noFill/>
                          </a:ln>
                          <a:solidFill>
                            <a:srgbClr val="FFFFFF"/>
                          </a:solidFill>
                          <a:effectLst/>
                          <a:latin typeface="Arial" charset="0"/>
                          <a:cs typeface="Arial" charset="0"/>
                        </a:rPr>
                        <a:t>العذراء مريم</a:t>
                      </a:r>
                      <a:endParaRPr lang="en-CA" sz="24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2814909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115F5-9ACC-5BCB-9D04-1FF820DCF74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322A28D-B762-1E10-CA7E-CB01F31A413D}"/>
              </a:ext>
            </a:extLst>
          </p:cNvPr>
          <p:cNvSpPr/>
          <p:nvPr/>
        </p:nvSpPr>
        <p:spPr>
          <a:xfrm>
            <a:off x="3205843" y="6183086"/>
            <a:ext cx="1431472" cy="674914"/>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graphicFrame>
        <p:nvGraphicFramePr>
          <p:cNvPr id="11735042" name="Group 2">
            <a:extLst>
              <a:ext uri="{FF2B5EF4-FFF2-40B4-BE49-F238E27FC236}">
                <a16:creationId xmlns:a16="http://schemas.microsoft.com/office/drawing/2014/main" id="{16CDDD0A-E297-78EF-62D6-F9188757CB5C}"/>
              </a:ext>
            </a:extLst>
          </p:cNvPr>
          <p:cNvGraphicFramePr>
            <a:graphicFrameLocks noGrp="1"/>
          </p:cNvGraphicFramePr>
          <p:nvPr>
            <p:ph/>
            <p:extLst>
              <p:ext uri="{D42A27DB-BD31-4B8C-83A1-F6EECF244321}">
                <p14:modId xmlns:p14="http://schemas.microsoft.com/office/powerpoint/2010/main" val="410849921"/>
              </p:ext>
            </p:extLst>
          </p:nvPr>
        </p:nvGraphicFramePr>
        <p:xfrm>
          <a:off x="0" y="0"/>
          <a:ext cx="12192000" cy="6918960"/>
        </p:xfrm>
        <a:graphic>
          <a:graphicData uri="http://schemas.openxmlformats.org/drawingml/2006/table">
            <a:tbl>
              <a:tblPr/>
              <a:tblGrid>
                <a:gridCol w="4501243">
                  <a:extLst>
                    <a:ext uri="{9D8B030D-6E8A-4147-A177-3AD203B41FA5}">
                      <a16:colId xmlns:a16="http://schemas.microsoft.com/office/drawing/2014/main" val="20000"/>
                    </a:ext>
                  </a:extLst>
                </a:gridCol>
                <a:gridCol w="4359728">
                  <a:extLst>
                    <a:ext uri="{9D8B030D-6E8A-4147-A177-3AD203B41FA5}">
                      <a16:colId xmlns:a16="http://schemas.microsoft.com/office/drawing/2014/main" val="20001"/>
                    </a:ext>
                  </a:extLst>
                </a:gridCol>
                <a:gridCol w="3331029">
                  <a:extLst>
                    <a:ext uri="{9D8B030D-6E8A-4147-A177-3AD203B41FA5}">
                      <a16:colId xmlns:a16="http://schemas.microsoft.com/office/drawing/2014/main" val="20002"/>
                    </a:ext>
                  </a:extLst>
                </a:gridCol>
              </a:tblGrid>
              <a:tr h="6340929">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nn-NO" sz="2800" b="0" i="0" u="none" strike="noStrike" cap="none" normalizeH="0" baseline="0" dirty="0">
                          <a:ln>
                            <a:noFill/>
                          </a:ln>
                          <a:solidFill>
                            <a:schemeClr val="tx1"/>
                          </a:solidFill>
                          <a:effectLst/>
                          <a:latin typeface="Coptic1" pitchFamily="2" charset="0"/>
                          <a:cs typeface="Arial" charset="0"/>
                        </a:rPr>
                        <a:t>N~yok pe e~touc~yerter qatekh/ n~je nid/namic n~no/~ron. N~yok pe e~tafc~mou e~rok n~je pir/. N~yok pe e~taf]w~ou nak n~je piioh. Nyok pe e~toucemni nak n~je niciou. Nyok pe e~tafcwtem n~je piouwini. Nyok pe e~touerho] qatekh/ ouoh euc~yerter m~mok n~je ninoun. Nyok pe e~touoi m~bwk nak n~je niamaiou.</a:t>
                      </a:r>
                      <a:endParaRPr kumimoji="0" lang="nn-NO" sz="36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sng" strike="noStrike" cap="none" normalizeH="0" baseline="0" dirty="0" err="1">
                          <a:ln>
                            <a:noFill/>
                          </a:ln>
                          <a:solidFill>
                            <a:srgbClr val="FF9900"/>
                          </a:solidFill>
                          <a:effectLst/>
                          <a:latin typeface="Coptic1" pitchFamily="2" charset="0"/>
                          <a:cs typeface="Arial" charset="0"/>
                        </a:rPr>
                        <a:t>Pidia~kwn</a:t>
                      </a:r>
                      <a:r>
                        <a:rPr kumimoji="0" lang="en-US" sz="28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pl-PL" sz="2800" b="0" i="0" u="none" strike="noStrike" cap="none" normalizeH="0" baseline="0" dirty="0">
                          <a:ln>
                            <a:noFill/>
                          </a:ln>
                          <a:solidFill>
                            <a:schemeClr val="tx1"/>
                          </a:solidFill>
                          <a:effectLst/>
                          <a:latin typeface="Coptic1" pitchFamily="2" charset="0"/>
                          <a:cs typeface="Arial" charset="0"/>
                        </a:rPr>
                        <a:t>I~ kay/meni a~nacy/te.</a:t>
                      </a:r>
                      <a:endParaRPr kumimoji="0" lang="en-US" sz="28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Toutes les puissances </a:t>
                      </a:r>
                      <a:r>
                        <a:rPr kumimoji="0" lang="fr-FR" sz="2800" b="0" i="0" u="none" strike="noStrike" cap="none" normalizeH="0" baseline="0" dirty="0" err="1">
                          <a:ln>
                            <a:noFill/>
                          </a:ln>
                          <a:solidFill>
                            <a:schemeClr val="tx1"/>
                          </a:solidFill>
                          <a:effectLst/>
                          <a:latin typeface="Arial" charset="0"/>
                          <a:ea typeface="Arial Unicode MS" pitchFamily="34" charset="-128"/>
                          <a:cs typeface="Arial Unicode MS" pitchFamily="34" charset="-128"/>
                        </a:rPr>
                        <a:t>raisonables</a:t>
                      </a: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 tremblent en Ta présence. Le soleil Te loue, la lune Te glorifie et les étoiles T’</a:t>
                      </a:r>
                      <a:r>
                        <a:rPr kumimoji="0" lang="fr-FR" sz="2800" b="0" i="0" u="none" strike="noStrike" cap="none" normalizeH="0" baseline="0" dirty="0" err="1">
                          <a:ln>
                            <a:noFill/>
                          </a:ln>
                          <a:solidFill>
                            <a:schemeClr val="tx1"/>
                          </a:solidFill>
                          <a:effectLst/>
                          <a:latin typeface="Arial" charset="0"/>
                          <a:ea typeface="Arial Unicode MS" pitchFamily="34" charset="-128"/>
                          <a:cs typeface="Arial Unicode MS" pitchFamily="34" charset="-128"/>
                        </a:rPr>
                        <a:t>exhaltent</a:t>
                      </a: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 La lumière T’obéit, les </a:t>
                      </a:r>
                      <a:r>
                        <a:rPr kumimoji="0" lang="fr-FR" sz="2800" b="0" i="0" u="none" strike="noStrike" cap="none" normalizeH="0" baseline="0" dirty="0" err="1">
                          <a:ln>
                            <a:noFill/>
                          </a:ln>
                          <a:solidFill>
                            <a:schemeClr val="tx1"/>
                          </a:solidFill>
                          <a:effectLst/>
                          <a:latin typeface="Arial" charset="0"/>
                          <a:ea typeface="Arial Unicode MS" pitchFamily="34" charset="-128"/>
                          <a:cs typeface="Arial Unicode MS" pitchFamily="34" charset="-128"/>
                        </a:rPr>
                        <a:t>profondeures</a:t>
                      </a: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 Te craignent en </a:t>
                      </a:r>
                      <a:r>
                        <a:rPr kumimoji="0" lang="fr-FR" sz="2800" b="0" i="0" u="none" strike="noStrike" cap="none" normalizeH="0" baseline="0" dirty="0" err="1">
                          <a:ln>
                            <a:noFill/>
                          </a:ln>
                          <a:solidFill>
                            <a:schemeClr val="tx1"/>
                          </a:solidFill>
                          <a:effectLst/>
                          <a:latin typeface="Arial" charset="0"/>
                          <a:ea typeface="Arial Unicode MS" pitchFamily="34" charset="-128"/>
                          <a:cs typeface="Arial Unicode MS" pitchFamily="34" charset="-128"/>
                        </a:rPr>
                        <a:t>trembant</a:t>
                      </a: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et les mers T’adorent.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000" b="0" i="0" u="sng" strike="noStrike" cap="none" normalizeH="0" baseline="0" dirty="0">
                        <a:ln>
                          <a:noFill/>
                        </a:ln>
                        <a:solidFill>
                          <a:srgbClr val="FF9900"/>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800" b="0" i="0" u="sng" strike="noStrike" cap="none" normalizeH="0" baseline="0" dirty="0">
                        <a:ln>
                          <a:noFill/>
                        </a:ln>
                        <a:solidFill>
                          <a:srgbClr val="FF9900"/>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800" b="0" i="0" u="sng" strike="noStrike" cap="none" normalizeH="0" baseline="0" dirty="0">
                        <a:ln>
                          <a:noFill/>
                        </a:ln>
                        <a:solidFill>
                          <a:srgbClr val="FF9900"/>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sng" strike="noStrike" cap="none" normalizeH="0" baseline="0" dirty="0">
                          <a:ln>
                            <a:noFill/>
                          </a:ln>
                          <a:solidFill>
                            <a:srgbClr val="FF9900"/>
                          </a:solidFill>
                          <a:effectLst/>
                          <a:latin typeface="Arial" charset="0"/>
                          <a:ea typeface="Arial Unicode MS" pitchFamily="34" charset="-128"/>
                          <a:cs typeface="Arial Unicode MS" pitchFamily="34" charset="-128"/>
                        </a:rPr>
                        <a:t>Le </a:t>
                      </a:r>
                      <a:r>
                        <a:rPr kumimoji="0" lang="fr-FR" sz="2800" b="0" i="0" u="sng" strike="noStrike" cap="none" normalizeH="0" baseline="0" dirty="0">
                          <a:ln>
                            <a:noFill/>
                          </a:ln>
                          <a:solidFill>
                            <a:srgbClr val="FF9900"/>
                          </a:solidFill>
                          <a:effectLst/>
                          <a:latin typeface="Arial" charset="0"/>
                          <a:ea typeface="Arial Unicode MS" pitchFamily="34" charset="-128"/>
                          <a:cs typeface="Arial" charset="0"/>
                        </a:rPr>
                        <a:t>diacre</a:t>
                      </a:r>
                      <a:r>
                        <a:rPr kumimoji="0" lang="fr-FR" sz="2800" b="0" i="0" u="sng" strike="noStrike" cap="none" normalizeH="0" baseline="0" dirty="0">
                          <a:ln>
                            <a:noFill/>
                          </a:ln>
                          <a:solidFill>
                            <a:srgbClr val="FF9900"/>
                          </a:solidFill>
                          <a:effectLst/>
                          <a:latin typeface="Arial" charset="0"/>
                          <a:ea typeface="Arial Unicode MS" pitchFamily="34" charset="-128"/>
                          <a:cs typeface="Arial Unicode MS" pitchFamily="34" charset="-128"/>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Vous qui êtes assis, levez-vous.</a:t>
                      </a:r>
                      <a:endParaRPr kumimoji="0" lang="en-US" sz="2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ea typeface="Arial Unicode MS" pitchFamily="34" charset="-128"/>
                          <a:cs typeface="+mn-cs"/>
                        </a:rPr>
                        <a:t>أنت الذي ترتعد منك القوات العقلية.</a:t>
                      </a:r>
                      <a:r>
                        <a:rPr kumimoji="0" lang="fr-FR" sz="3200" b="0" i="0" u="none" strike="noStrike" cap="none" normalizeH="0" baseline="0" dirty="0">
                          <a:ln>
                            <a:noFill/>
                          </a:ln>
                          <a:solidFill>
                            <a:schemeClr val="tx1"/>
                          </a:solidFill>
                          <a:effectLst/>
                          <a:latin typeface="Arial" charset="0"/>
                          <a:ea typeface="Arial Unicode MS" pitchFamily="34" charset="-128"/>
                          <a:cs typeface="+mn-cs"/>
                        </a:rPr>
                        <a:t> </a:t>
                      </a:r>
                      <a:r>
                        <a:rPr kumimoji="0" lang="ar-AE" sz="3200" b="0" i="0" u="none" strike="noStrike" cap="none" normalizeH="0" baseline="0" dirty="0">
                          <a:ln>
                            <a:noFill/>
                          </a:ln>
                          <a:solidFill>
                            <a:schemeClr val="tx1"/>
                          </a:solidFill>
                          <a:effectLst/>
                          <a:latin typeface="Arial" charset="0"/>
                          <a:ea typeface="Arial Unicode MS" pitchFamily="34" charset="-128"/>
                          <a:cs typeface="+mn-cs"/>
                        </a:rPr>
                        <a:t>أنت الذي تسبحك الشمس.</a:t>
                      </a:r>
                      <a:r>
                        <a:rPr kumimoji="0" lang="fr-FR" sz="3200" b="0" i="0" u="none" strike="noStrike" cap="none" normalizeH="0" baseline="0" dirty="0">
                          <a:ln>
                            <a:noFill/>
                          </a:ln>
                          <a:solidFill>
                            <a:schemeClr val="tx1"/>
                          </a:solidFill>
                          <a:effectLst/>
                          <a:latin typeface="Arial" charset="0"/>
                          <a:ea typeface="Arial Unicode MS" pitchFamily="34" charset="-128"/>
                          <a:cs typeface="+mn-cs"/>
                        </a:rPr>
                        <a:t> </a:t>
                      </a:r>
                      <a:r>
                        <a:rPr kumimoji="0" lang="ar-AE" sz="3200" b="0" i="0" u="none" strike="noStrike" cap="none" normalizeH="0" baseline="0" dirty="0">
                          <a:ln>
                            <a:noFill/>
                          </a:ln>
                          <a:solidFill>
                            <a:schemeClr val="tx1"/>
                          </a:solidFill>
                          <a:effectLst/>
                          <a:latin typeface="Arial" charset="0"/>
                          <a:ea typeface="Arial Unicode MS" pitchFamily="34" charset="-128"/>
                          <a:cs typeface="+mn-cs"/>
                        </a:rPr>
                        <a:t>أنت الذي يمجدك القمر.</a:t>
                      </a:r>
                      <a:r>
                        <a:rPr kumimoji="0" lang="fr-FR" sz="3200" b="0" i="0" u="none" strike="noStrike" cap="none" normalizeH="0" baseline="0" dirty="0">
                          <a:ln>
                            <a:noFill/>
                          </a:ln>
                          <a:solidFill>
                            <a:schemeClr val="tx1"/>
                          </a:solidFill>
                          <a:effectLst/>
                          <a:latin typeface="Arial" charset="0"/>
                          <a:ea typeface="Arial Unicode MS" pitchFamily="34" charset="-128"/>
                          <a:cs typeface="+mn-cs"/>
                        </a:rPr>
                        <a:t> </a:t>
                      </a:r>
                      <a:r>
                        <a:rPr kumimoji="0" lang="ar-AE" sz="3200" b="0" i="0" u="none" strike="noStrike" cap="none" normalizeH="0" baseline="0" dirty="0">
                          <a:ln>
                            <a:noFill/>
                          </a:ln>
                          <a:solidFill>
                            <a:schemeClr val="tx1"/>
                          </a:solidFill>
                          <a:effectLst/>
                          <a:latin typeface="Arial" charset="0"/>
                          <a:ea typeface="Arial Unicode MS" pitchFamily="34" charset="-128"/>
                          <a:cs typeface="+mn-cs"/>
                        </a:rPr>
                        <a:t>أنت الذي تعليك النجوم.</a:t>
                      </a:r>
                      <a:r>
                        <a:rPr kumimoji="0" lang="fr-FR" sz="3200" b="0" i="0" u="none" strike="noStrike" cap="none" normalizeH="0" baseline="0" dirty="0">
                          <a:ln>
                            <a:noFill/>
                          </a:ln>
                          <a:solidFill>
                            <a:schemeClr val="tx1"/>
                          </a:solidFill>
                          <a:effectLst/>
                          <a:latin typeface="Arial" charset="0"/>
                          <a:ea typeface="Arial Unicode MS" pitchFamily="34" charset="-128"/>
                          <a:cs typeface="+mn-cs"/>
                        </a:rPr>
                        <a:t> </a:t>
                      </a:r>
                      <a:r>
                        <a:rPr kumimoji="0" lang="ar-AE" sz="3200" b="0" i="0" u="none" strike="noStrike" cap="none" normalizeH="0" baseline="0" dirty="0">
                          <a:ln>
                            <a:noFill/>
                          </a:ln>
                          <a:solidFill>
                            <a:schemeClr val="tx1"/>
                          </a:solidFill>
                          <a:effectLst/>
                          <a:latin typeface="Arial" charset="0"/>
                          <a:ea typeface="Arial Unicode MS" pitchFamily="34" charset="-128"/>
                          <a:cs typeface="+mn-cs"/>
                        </a:rPr>
                        <a:t>أنت الذي يطيعك النور. أنت الذي تخافك وترتعد منك الأعماق. أنت الذي تتعبد لك البحار.</a:t>
                      </a: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200" b="0" i="0" u="sng" strike="noStrike" cap="none" normalizeH="0" baseline="0" dirty="0">
                        <a:ln>
                          <a:noFill/>
                        </a:ln>
                        <a:solidFill>
                          <a:srgbClr val="FF9900"/>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200" b="0" i="0" u="sng" strike="noStrike" cap="none" normalizeH="0" baseline="0" dirty="0">
                        <a:ln>
                          <a:noFill/>
                        </a:ln>
                        <a:solidFill>
                          <a:srgbClr val="FF9900"/>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200" b="0" i="0" u="sng" strike="noStrike" cap="none" normalizeH="0" baseline="0" dirty="0">
                        <a:ln>
                          <a:noFill/>
                        </a:ln>
                        <a:solidFill>
                          <a:srgbClr val="FF9900"/>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AE" sz="3200" b="0" i="0" u="sng" strike="noStrike" cap="none" normalizeH="0" baseline="0" dirty="0">
                          <a:ln>
                            <a:noFill/>
                          </a:ln>
                          <a:solidFill>
                            <a:srgbClr val="FF9900"/>
                          </a:solidFill>
                          <a:effectLst/>
                          <a:latin typeface="Arial" charset="0"/>
                          <a:ea typeface="Arial Unicode MS" pitchFamily="34" charset="-128"/>
                          <a:cs typeface="+mn-cs"/>
                        </a:rPr>
                        <a:t>الشماس</a:t>
                      </a:r>
                      <a:r>
                        <a:rPr kumimoji="0" lang="fr-FR" sz="3200" b="0" i="0" u="sng" strike="noStrike" cap="none" normalizeH="0" baseline="0" dirty="0">
                          <a:ln>
                            <a:noFill/>
                          </a:ln>
                          <a:solidFill>
                            <a:srgbClr val="FF9900"/>
                          </a:solidFill>
                          <a:effectLst/>
                          <a:latin typeface="Arial" charset="0"/>
                          <a:ea typeface="Arial Unicode MS" pitchFamily="34" charset="-128"/>
                          <a:cs typeface="+mn-cs"/>
                        </a:rPr>
                        <a:t> :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AE" sz="3200" b="0" i="0" u="none" strike="noStrike" cap="none" normalizeH="0" baseline="0" dirty="0">
                          <a:ln>
                            <a:noFill/>
                          </a:ln>
                          <a:solidFill>
                            <a:schemeClr val="tx1"/>
                          </a:solidFill>
                          <a:effectLst/>
                          <a:latin typeface="Arial" charset="0"/>
                          <a:ea typeface="Arial Unicode MS" pitchFamily="34" charset="-128"/>
                          <a:cs typeface="+mn-cs"/>
                        </a:rPr>
                        <a:t>أيها الجلوس قفوا.</a:t>
                      </a: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88490151"/>
      </p:ext>
    </p:extLst>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122778951"/>
              </p:ext>
            </p:extLst>
          </p:nvPr>
        </p:nvGraphicFramePr>
        <p:xfrm>
          <a:off x="0" y="41728"/>
          <a:ext cx="12192000" cy="667512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sz="3200" b="0" i="0" u="sng" strike="noStrike" cap="none" normalizeH="0" baseline="0" dirty="0" err="1">
                          <a:ln>
                            <a:noFill/>
                          </a:ln>
                          <a:solidFill>
                            <a:srgbClr val="FF9900"/>
                          </a:solidFill>
                          <a:effectLst/>
                          <a:latin typeface="Coptic1" pitchFamily="2" charset="0"/>
                          <a:cs typeface="Arial" charset="0"/>
                        </a:rPr>
                        <a:t>Piou</a:t>
                      </a:r>
                      <a:r>
                        <a:rPr kumimoji="0" lang="en-US" sz="3200" b="0" i="0" u="sng" strike="noStrike" cap="none" normalizeH="0" baseline="0" dirty="0">
                          <a:ln>
                            <a:noFill/>
                          </a:ln>
                          <a:solidFill>
                            <a:srgbClr val="FF9900"/>
                          </a:solidFill>
                          <a:effectLst/>
                          <a:latin typeface="Coptic1" pitchFamily="2" charset="0"/>
                          <a:cs typeface="Arial" charset="0"/>
                        </a:rPr>
                        <a:t>/b :</a:t>
                      </a:r>
                      <a:endParaRPr kumimoji="0" lang="en-US"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pt-BR" sz="3200" b="0" i="0" u="none" strike="noStrike" cap="none" normalizeH="0" baseline="0" dirty="0">
                          <a:ln>
                            <a:noFill/>
                          </a:ln>
                          <a:solidFill>
                            <a:schemeClr val="tx1"/>
                          </a:solidFill>
                          <a:effectLst/>
                          <a:latin typeface="Coptic1" pitchFamily="2" charset="0"/>
                          <a:cs typeface="Arial" charset="0"/>
                        </a:rPr>
                        <a:t>Nyok v/e~tak[wlk n~t~ve m~v~r/] n~oukamara : n~yok pe e~taktajro m~pikahi hijen nimwou. Nyok pe e~tak] n~oucobt m~p~kw] m~v~iom qen ousw. Nyok pe e~takjws nan m~pia~/r e~p~jincwk nan n~ounifi.</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Pidia~kwn</a:t>
                      </a:r>
                      <a:r>
                        <a:rPr kumimoji="0" lang="en-US" sz="32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a~natolac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b~le'a~te</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000" b="0" i="0" u="sng" strike="noStrike" cap="none" normalizeH="0" baseline="0" dirty="0">
                          <a:ln>
                            <a:noFill/>
                          </a:ln>
                          <a:solidFill>
                            <a:srgbClr val="FF9933"/>
                          </a:solidFill>
                          <a:effectLst/>
                          <a:latin typeface="Arial" charset="0"/>
                          <a:cs typeface="Times New Roman" pitchFamily="18" charset="0"/>
                        </a:rPr>
                        <a:t>Le prêtre :</a:t>
                      </a:r>
                      <a:endParaRPr kumimoji="0" lang="fr-FR" sz="30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000" b="0" i="0" u="none" strike="noStrike" cap="none" normalizeH="0" baseline="0" dirty="0">
                          <a:ln>
                            <a:noFill/>
                          </a:ln>
                          <a:solidFill>
                            <a:schemeClr val="tx1"/>
                          </a:solidFill>
                          <a:effectLst/>
                          <a:latin typeface="Arial" charset="0"/>
                          <a:ea typeface="Arial Unicode MS" pitchFamily="34" charset="-128"/>
                          <a:cs typeface="Arial Unicode MS" pitchFamily="34" charset="-128"/>
                        </a:rPr>
                        <a:t>Tu as répandu les eaux sous la voute céleste et Tu as fixé la terre en dessous. Tu as retenu l’eau par le sable et tu as fait exister l’atmosphère en abondance pour que tout être puisse respirer.</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000" b="0" i="0" u="sng" strike="noStrike" cap="none" normalizeH="0" baseline="0" dirty="0">
                          <a:ln>
                            <a:noFill/>
                          </a:ln>
                          <a:solidFill>
                            <a:srgbClr val="FF9900"/>
                          </a:solidFill>
                          <a:effectLst/>
                          <a:latin typeface="Arial" charset="0"/>
                          <a:ea typeface="Arial Unicode MS" pitchFamily="34" charset="-128"/>
                          <a:cs typeface="Arial Unicode MS" pitchFamily="34" charset="-128"/>
                        </a:rPr>
                        <a:t>Le </a:t>
                      </a:r>
                      <a:r>
                        <a:rPr kumimoji="0" lang="fr-FR" sz="3000" b="0" i="0" u="sng" strike="noStrike" cap="none" normalizeH="0" baseline="0" dirty="0">
                          <a:ln>
                            <a:noFill/>
                          </a:ln>
                          <a:solidFill>
                            <a:srgbClr val="FF9900"/>
                          </a:solidFill>
                          <a:effectLst/>
                          <a:latin typeface="Arial" charset="0"/>
                          <a:ea typeface="Arial Unicode MS" pitchFamily="34" charset="-128"/>
                          <a:cs typeface="Arial" charset="0"/>
                        </a:rPr>
                        <a:t>diacre</a:t>
                      </a:r>
                      <a:r>
                        <a:rPr kumimoji="0" lang="fr-FR" sz="3000" b="0" i="0" u="sng" strike="noStrike" cap="none" normalizeH="0" baseline="0" dirty="0">
                          <a:ln>
                            <a:noFill/>
                          </a:ln>
                          <a:solidFill>
                            <a:srgbClr val="FF9900"/>
                          </a:solidFill>
                          <a:effectLst/>
                          <a:latin typeface="Arial" charset="0"/>
                          <a:ea typeface="Arial Unicode MS" pitchFamily="34" charset="-128"/>
                          <a:cs typeface="Arial Unicode MS" pitchFamily="34" charset="-128"/>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000" b="0" i="0" u="none" strike="noStrike" cap="none" normalizeH="0" baseline="0" dirty="0">
                          <a:ln>
                            <a:noFill/>
                          </a:ln>
                          <a:solidFill>
                            <a:schemeClr val="tx1"/>
                          </a:solidFill>
                          <a:effectLst/>
                          <a:latin typeface="Arial" charset="0"/>
                          <a:ea typeface="Arial Unicode MS" pitchFamily="34" charset="-128"/>
                          <a:cs typeface="Arial Unicode MS" pitchFamily="34" charset="-128"/>
                        </a:rPr>
                        <a:t>Regardez vers l’orient.</a:t>
                      </a:r>
                      <a:endParaRPr kumimoji="0" lang="en-US" sz="30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0" i="0" u="sng" strike="noStrike" cap="none" normalizeH="0" baseline="0" dirty="0">
                          <a:ln>
                            <a:noFill/>
                          </a:ln>
                          <a:solidFill>
                            <a:srgbClr val="FF9900"/>
                          </a:solidFill>
                          <a:effectLst/>
                          <a:latin typeface="Arial" charset="0"/>
                          <a:cs typeface="Arial" charset="0"/>
                        </a:rPr>
                        <a:t>ال</a:t>
                      </a:r>
                      <a:r>
                        <a:rPr kumimoji="0" lang="ar-EG" sz="3600" b="0" i="0" u="sng" strike="noStrike" cap="none" normalizeH="0" baseline="0" dirty="0">
                          <a:ln>
                            <a:noFill/>
                          </a:ln>
                          <a:solidFill>
                            <a:srgbClr val="FF9900"/>
                          </a:solidFill>
                          <a:effectLst/>
                          <a:latin typeface="Arial" charset="0"/>
                          <a:cs typeface="Arial" charset="0"/>
                        </a:rPr>
                        <a:t>كاهن</a:t>
                      </a:r>
                      <a:r>
                        <a:rPr kumimoji="0" lang="ar-SA" sz="3600" b="0" i="0" u="sng" strike="noStrike" cap="none" normalizeH="0" baseline="0" dirty="0">
                          <a:ln>
                            <a:noFill/>
                          </a:ln>
                          <a:solidFill>
                            <a:srgbClr val="FF9900"/>
                          </a:solidFill>
                          <a:effectLst/>
                          <a:latin typeface="Arial" charset="0"/>
                          <a:cs typeface="Arial" charset="0"/>
                        </a:rPr>
                        <a:t> :</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أنت الذي بسطت السماء مثل القبة. أنت الذي ثبت الأرض على ألمياه.</a:t>
                      </a:r>
                      <a:r>
                        <a:rPr kumimoji="0" lang="fr-FR" sz="3600" b="0" i="0" u="none" strike="noStrike" cap="none" normalizeH="0" baseline="0" dirty="0">
                          <a:ln>
                            <a:noFill/>
                          </a:ln>
                          <a:solidFill>
                            <a:schemeClr val="tx1"/>
                          </a:solidFill>
                          <a:effectLst/>
                          <a:latin typeface="Arial" charset="0"/>
                          <a:ea typeface="Arial Unicode MS" pitchFamily="34" charset="-128"/>
                          <a:cs typeface="+mn-cs"/>
                        </a:rPr>
                        <a:t> </a:t>
                      </a:r>
                      <a:r>
                        <a:rPr kumimoji="0" lang="ar-AE" sz="3600" b="0" i="0" u="none" strike="noStrike" cap="none" normalizeH="0" baseline="0" dirty="0">
                          <a:ln>
                            <a:noFill/>
                          </a:ln>
                          <a:solidFill>
                            <a:schemeClr val="tx1"/>
                          </a:solidFill>
                          <a:effectLst/>
                          <a:latin typeface="Arial" charset="0"/>
                          <a:ea typeface="Arial Unicode MS" pitchFamily="34" charset="-128"/>
                          <a:cs typeface="+mn-cs"/>
                        </a:rPr>
                        <a:t>أنت الذي حصنت حول البحر بالرمل. أنت الذي أفضت الهواء لنستنشق النفس.</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AE" sz="3600" b="0" i="0" u="sng" strike="noStrike" cap="none" normalizeH="0" baseline="0" dirty="0">
                          <a:ln>
                            <a:noFill/>
                          </a:ln>
                          <a:solidFill>
                            <a:srgbClr val="FF9900"/>
                          </a:solidFill>
                          <a:effectLst/>
                          <a:latin typeface="Arial" charset="0"/>
                          <a:ea typeface="Arial Unicode MS" pitchFamily="34" charset="-128"/>
                          <a:cs typeface="+mn-cs"/>
                        </a:rPr>
                        <a:t>الشماس</a:t>
                      </a:r>
                      <a:r>
                        <a:rPr kumimoji="0" lang="fr-FR" sz="3600" b="0" i="0" u="sng" strike="noStrike" cap="none" normalizeH="0" baseline="0" dirty="0">
                          <a:ln>
                            <a:noFill/>
                          </a:ln>
                          <a:solidFill>
                            <a:srgbClr val="FF9900"/>
                          </a:solidFill>
                          <a:effectLst/>
                          <a:latin typeface="Arial" charset="0"/>
                          <a:ea typeface="Arial Unicode MS" pitchFamily="34" charset="-128"/>
                          <a:cs typeface="+mn-cs"/>
                        </a:rPr>
                        <a:t> :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AE" sz="3600" b="0" i="0" u="none" strike="noStrike" cap="none" normalizeH="0" baseline="0" dirty="0">
                          <a:ln>
                            <a:noFill/>
                          </a:ln>
                          <a:solidFill>
                            <a:schemeClr val="tx1"/>
                          </a:solidFill>
                          <a:effectLst/>
                          <a:latin typeface="Arial" charset="0"/>
                          <a:ea typeface="Arial Unicode MS" pitchFamily="34" charset="-128"/>
                          <a:cs typeface="+mn-cs"/>
                        </a:rPr>
                        <a:t>وإلى الشرق انظروا.</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73496711"/>
      </p:ext>
    </p:extLst>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3716151331"/>
              </p:ext>
            </p:extLst>
          </p:nvPr>
        </p:nvGraphicFramePr>
        <p:xfrm>
          <a:off x="0" y="0"/>
          <a:ext cx="12192000" cy="6197600"/>
        </p:xfrm>
        <a:graphic>
          <a:graphicData uri="http://schemas.openxmlformats.org/drawingml/2006/table">
            <a:tbl>
              <a:tblPr/>
              <a:tblGrid>
                <a:gridCol w="4234543">
                  <a:extLst>
                    <a:ext uri="{9D8B030D-6E8A-4147-A177-3AD203B41FA5}">
                      <a16:colId xmlns:a16="http://schemas.microsoft.com/office/drawing/2014/main" val="20000"/>
                    </a:ext>
                  </a:extLst>
                </a:gridCol>
                <a:gridCol w="4332514">
                  <a:extLst>
                    <a:ext uri="{9D8B030D-6E8A-4147-A177-3AD203B41FA5}">
                      <a16:colId xmlns:a16="http://schemas.microsoft.com/office/drawing/2014/main" val="20001"/>
                    </a:ext>
                  </a:extLst>
                </a:gridCol>
                <a:gridCol w="362494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sng" strike="noStrike" cap="none" normalizeH="0" baseline="0" dirty="0" err="1">
                          <a:ln>
                            <a:noFill/>
                          </a:ln>
                          <a:solidFill>
                            <a:srgbClr val="FF9900"/>
                          </a:solidFill>
                          <a:effectLst/>
                          <a:latin typeface="Coptic1" pitchFamily="2" charset="0"/>
                          <a:cs typeface="Arial" charset="0"/>
                        </a:rPr>
                        <a:t>Piou</a:t>
                      </a:r>
                      <a:r>
                        <a:rPr kumimoji="0" lang="en-US" sz="33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none" strike="noStrike" cap="none" normalizeH="0" baseline="0" dirty="0" err="1">
                          <a:ln>
                            <a:noFill/>
                          </a:ln>
                          <a:solidFill>
                            <a:schemeClr val="tx1"/>
                          </a:solidFill>
                          <a:effectLst/>
                          <a:latin typeface="Coptic1" pitchFamily="2" charset="0"/>
                          <a:cs typeface="Arial" charset="0"/>
                        </a:rPr>
                        <a:t>Cesemsi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m~mok</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n~je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nijom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n~aggelikon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ceouwst</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m~mok</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n~je</a:t>
                      </a:r>
                      <a:r>
                        <a:rPr kumimoji="0" lang="en-US" sz="3300" b="0" i="0" u="none" strike="noStrike" cap="none" normalizeH="0" baseline="0" dirty="0">
                          <a:ln>
                            <a:noFill/>
                          </a:ln>
                          <a:solidFill>
                            <a:schemeClr val="tx1"/>
                          </a:solidFill>
                          <a:effectLst/>
                          <a:latin typeface="Coptic1" pitchFamily="2" charset="0"/>
                          <a:cs typeface="Arial" charset="0"/>
                        </a:rPr>
                        <a:t> p~,</a:t>
                      </a:r>
                      <a:r>
                        <a:rPr kumimoji="0" lang="en-US" sz="3300" b="0" i="0" u="none" strike="noStrike" cap="none" normalizeH="0" baseline="0" dirty="0" err="1">
                          <a:ln>
                            <a:noFill/>
                          </a:ln>
                          <a:solidFill>
                            <a:schemeClr val="tx1"/>
                          </a:solidFill>
                          <a:effectLst/>
                          <a:latin typeface="Coptic1" pitchFamily="2" charset="0"/>
                          <a:cs typeface="Arial" charset="0"/>
                        </a:rPr>
                        <a:t>oroc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n~te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niaggeloc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Nyok</a:t>
                      </a:r>
                      <a:r>
                        <a:rPr kumimoji="0" lang="en-US" sz="3300" b="0" i="0" u="none" strike="noStrike" cap="none" normalizeH="0" baseline="0" dirty="0">
                          <a:ln>
                            <a:noFill/>
                          </a:ln>
                          <a:solidFill>
                            <a:schemeClr val="tx1"/>
                          </a:solidFill>
                          <a:effectLst/>
                          <a:latin typeface="Coptic1" pitchFamily="2" charset="0"/>
                          <a:cs typeface="Arial" charset="0"/>
                        </a:rPr>
                        <a:t> pe </a:t>
                      </a:r>
                      <a:r>
                        <a:rPr kumimoji="0" lang="en-US" sz="3300" b="0" i="0" u="none" strike="noStrike" cap="none" normalizeH="0" baseline="0" dirty="0" err="1">
                          <a:ln>
                            <a:noFill/>
                          </a:ln>
                          <a:solidFill>
                            <a:schemeClr val="tx1"/>
                          </a:solidFill>
                          <a:effectLst/>
                          <a:latin typeface="Coptic1" pitchFamily="2" charset="0"/>
                          <a:cs typeface="Arial" charset="0"/>
                        </a:rPr>
                        <a:t>e~toucaji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m~pekwou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n~je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niceravim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na</a:t>
                      </a:r>
                      <a:r>
                        <a:rPr kumimoji="0" lang="en-US" sz="3300" b="0" i="0" u="none" strike="noStrike" cap="none" normalizeH="0" baseline="0" dirty="0">
                          <a:ln>
                            <a:noFill/>
                          </a:ln>
                          <a:solidFill>
                            <a:schemeClr val="tx1"/>
                          </a:solidFill>
                          <a:effectLst/>
                          <a:latin typeface="Coptic1" pitchFamily="2" charset="0"/>
                          <a:cs typeface="Arial" charset="0"/>
                        </a:rPr>
                        <a:t> pi^ </a:t>
                      </a:r>
                      <a:r>
                        <a:rPr kumimoji="0" lang="en-US" sz="3300" b="0" i="0" u="none" strike="noStrike" cap="none" normalizeH="0" baseline="0" dirty="0" err="1">
                          <a:ln>
                            <a:noFill/>
                          </a:ln>
                          <a:solidFill>
                            <a:schemeClr val="tx1"/>
                          </a:solidFill>
                          <a:effectLst/>
                          <a:latin typeface="Coptic1" pitchFamily="2" charset="0"/>
                          <a:cs typeface="Arial" charset="0"/>
                        </a:rPr>
                        <a:t>n~tenh</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euh</a:t>
                      </a:r>
                      <a:r>
                        <a:rPr kumimoji="0" lang="en-US" sz="3300" b="0" i="0" u="none" strike="noStrike" cap="none" normalizeH="0" baseline="0" dirty="0">
                          <a:ln>
                            <a:noFill/>
                          </a:ln>
                          <a:solidFill>
                            <a:schemeClr val="tx1"/>
                          </a:solidFill>
                          <a:effectLst/>
                          <a:latin typeface="Coptic1" pitchFamily="2" charset="0"/>
                          <a:cs typeface="Arial" charset="0"/>
                        </a:rPr>
                        <a:t>/l </a:t>
                      </a:r>
                      <a:r>
                        <a:rPr kumimoji="0" lang="en-US" sz="3300" b="0" i="0" u="none" strike="noStrike" cap="none" normalizeH="0" baseline="0" dirty="0" err="1">
                          <a:ln>
                            <a:noFill/>
                          </a:ln>
                          <a:solidFill>
                            <a:schemeClr val="tx1"/>
                          </a:solidFill>
                          <a:effectLst/>
                          <a:latin typeface="Coptic1" pitchFamily="2" charset="0"/>
                          <a:cs typeface="Arial" charset="0"/>
                        </a:rPr>
                        <a:t>ouoh</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euo~hi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e~ratou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m~pekm~yo</a:t>
                      </a:r>
                      <a:r>
                        <a:rPr kumimoji="0" lang="en-US" sz="33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prêtre :</a:t>
                      </a:r>
                      <a:endParaRPr kumimoji="0" lang="fr-CA"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Les puissances des anges Te servent et les chœurs des anges T’adorent. Les séraphins aux six ailes Te louent</a:t>
                      </a: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a:t>
                      </a:r>
                      <a:r>
                        <a:rPr kumimoji="0" lang="ar-EG" sz="2700" b="0" i="0" u="sng" strike="noStrike" cap="none" normalizeH="0" baseline="0" dirty="0">
                          <a:ln>
                            <a:noFill/>
                          </a:ln>
                          <a:solidFill>
                            <a:srgbClr val="FF9900"/>
                          </a:solidFill>
                          <a:effectLst/>
                          <a:latin typeface="Arial" charset="0"/>
                          <a:cs typeface="Arial" charset="0"/>
                        </a:rPr>
                        <a:t>كاهن</a:t>
                      </a:r>
                      <a:r>
                        <a:rPr kumimoji="0" lang="ar-SA" sz="2700" b="0" i="0" u="sng" strike="noStrike" cap="none" normalizeH="0" baseline="0" dirty="0">
                          <a:ln>
                            <a:noFill/>
                          </a:ln>
                          <a:solidFill>
                            <a:srgbClr val="FF9900"/>
                          </a:solidFill>
                          <a:effectLst/>
                          <a:latin typeface="Arial" charset="0"/>
                          <a:cs typeface="Arial" charset="0"/>
                        </a:rPr>
                        <a:t> :</a:t>
                      </a:r>
                      <a:endParaRPr kumimoji="0" lang="en-US"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ea typeface="Arial Unicode MS" pitchFamily="34" charset="-128"/>
                          <a:cs typeface="+mn-cs"/>
                        </a:rPr>
                        <a:t>تخدمك القوات الملائكية ، وتسجد لك صفوف الملائكة.</a:t>
                      </a:r>
                      <a:r>
                        <a:rPr kumimoji="0" lang="fr-FR" sz="4000" b="0" i="0" u="none" strike="noStrike" cap="none" normalizeH="0" baseline="0" dirty="0">
                          <a:ln>
                            <a:noFill/>
                          </a:ln>
                          <a:solidFill>
                            <a:schemeClr val="tx1"/>
                          </a:solidFill>
                          <a:effectLst/>
                          <a:latin typeface="Arial" charset="0"/>
                          <a:ea typeface="Arial Unicode MS" pitchFamily="34" charset="-128"/>
                          <a:cs typeface="+mn-cs"/>
                        </a:rPr>
                        <a:t> </a:t>
                      </a:r>
                      <a:r>
                        <a:rPr kumimoji="0" lang="ar-AE" sz="4000" b="0" i="0" u="none" strike="noStrike" cap="none" normalizeH="0" baseline="0" dirty="0">
                          <a:ln>
                            <a:noFill/>
                          </a:ln>
                          <a:solidFill>
                            <a:schemeClr val="tx1"/>
                          </a:solidFill>
                          <a:effectLst/>
                          <a:latin typeface="Arial" charset="0"/>
                          <a:ea typeface="Arial Unicode MS" pitchFamily="34" charset="-128"/>
                          <a:cs typeface="+mn-cs"/>
                        </a:rPr>
                        <a:t>أنت الذي ينطق بمجدك </a:t>
                      </a:r>
                      <a:r>
                        <a:rPr kumimoji="0" lang="ar-AE" sz="4000" b="0" i="0" u="none" strike="noStrike" cap="none" normalizeH="0" baseline="0" dirty="0" err="1">
                          <a:ln>
                            <a:noFill/>
                          </a:ln>
                          <a:solidFill>
                            <a:schemeClr val="tx1"/>
                          </a:solidFill>
                          <a:effectLst/>
                          <a:latin typeface="Arial" charset="0"/>
                          <a:ea typeface="Arial Unicode MS" pitchFamily="34" charset="-128"/>
                          <a:cs typeface="+mn-cs"/>
                        </a:rPr>
                        <a:t>السارافيم</a:t>
                      </a:r>
                      <a:r>
                        <a:rPr kumimoji="0" lang="ar-AE" sz="4000" b="0" i="0" u="none" strike="noStrike" cap="none" normalizeH="0" baseline="0" dirty="0">
                          <a:ln>
                            <a:noFill/>
                          </a:ln>
                          <a:solidFill>
                            <a:schemeClr val="tx1"/>
                          </a:solidFill>
                          <a:effectLst/>
                          <a:latin typeface="Arial" charset="0"/>
                          <a:ea typeface="Arial Unicode MS" pitchFamily="34" charset="-128"/>
                          <a:cs typeface="+mn-cs"/>
                        </a:rPr>
                        <a:t> ذوو الستة الأجنحة،</a:t>
                      </a:r>
                      <a:endParaRPr kumimoji="0" lang="en-US" sz="40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45886064"/>
      </p:ext>
    </p:extLst>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667456614"/>
              </p:ext>
            </p:extLst>
          </p:nvPr>
        </p:nvGraphicFramePr>
        <p:xfrm>
          <a:off x="0" y="0"/>
          <a:ext cx="12192000" cy="6723888"/>
        </p:xfrm>
        <a:graphic>
          <a:graphicData uri="http://schemas.openxmlformats.org/drawingml/2006/table">
            <a:tbl>
              <a:tblPr/>
              <a:tblGrid>
                <a:gridCol w="4147457">
                  <a:extLst>
                    <a:ext uri="{9D8B030D-6E8A-4147-A177-3AD203B41FA5}">
                      <a16:colId xmlns:a16="http://schemas.microsoft.com/office/drawing/2014/main" val="20000"/>
                    </a:ext>
                  </a:extLst>
                </a:gridCol>
                <a:gridCol w="4327072">
                  <a:extLst>
                    <a:ext uri="{9D8B030D-6E8A-4147-A177-3AD203B41FA5}">
                      <a16:colId xmlns:a16="http://schemas.microsoft.com/office/drawing/2014/main" val="20001"/>
                    </a:ext>
                  </a:extLst>
                </a:gridCol>
                <a:gridCol w="3717471">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none" strike="noStrike" cap="none" normalizeH="0" baseline="0" dirty="0">
                          <a:ln>
                            <a:noFill/>
                          </a:ln>
                          <a:solidFill>
                            <a:schemeClr val="tx1"/>
                          </a:solidFill>
                          <a:effectLst/>
                          <a:latin typeface="Coptic1" pitchFamily="2" charset="0"/>
                          <a:cs typeface="Arial" charset="0"/>
                        </a:rPr>
                        <a:t>Nem </a:t>
                      </a:r>
                      <a:r>
                        <a:rPr kumimoji="0" lang="en-US" sz="3300" b="0" i="0" u="none" strike="noStrike" cap="none" normalizeH="0" baseline="0" dirty="0" err="1">
                          <a:ln>
                            <a:noFill/>
                          </a:ln>
                          <a:solidFill>
                            <a:schemeClr val="tx1"/>
                          </a:solidFill>
                          <a:effectLst/>
                          <a:latin typeface="Coptic1" pitchFamily="2" charset="0"/>
                          <a:cs typeface="Arial" charset="0"/>
                        </a:rPr>
                        <a:t>ni,eroubim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etos</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m~bal</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euhwbc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m~mwou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qen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noutenh</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eybe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pekw~ou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n~ats~qwnt</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e~rof</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euhwc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eujw</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m~moc</a:t>
                      </a:r>
                      <a:r>
                        <a:rPr kumimoji="0" lang="en-US" sz="33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33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33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33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33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sng" strike="noStrike" cap="none" normalizeH="0" baseline="0" dirty="0" err="1">
                          <a:ln>
                            <a:noFill/>
                          </a:ln>
                          <a:solidFill>
                            <a:srgbClr val="FF9900"/>
                          </a:solidFill>
                          <a:effectLst/>
                          <a:latin typeface="Coptic1" pitchFamily="2" charset="0"/>
                          <a:cs typeface="Arial" charset="0"/>
                        </a:rPr>
                        <a:t>Pidia~kwn</a:t>
                      </a:r>
                      <a:r>
                        <a:rPr kumimoji="0" lang="en-US" sz="33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3300" b="0" i="0" u="none" strike="noStrike" cap="none" normalizeH="0" baseline="0" dirty="0" err="1">
                          <a:ln>
                            <a:noFill/>
                          </a:ln>
                          <a:solidFill>
                            <a:schemeClr val="tx1"/>
                          </a:solidFill>
                          <a:effectLst/>
                          <a:latin typeface="Coptic1" pitchFamily="2" charset="0"/>
                          <a:cs typeface="Arial" charset="0"/>
                        </a:rPr>
                        <a:t>P~roc,wmen</a:t>
                      </a:r>
                      <a:r>
                        <a:rPr kumimoji="0" lang="fr-FR" sz="3300" b="0" i="0" u="none" strike="noStrike" cap="none" normalizeH="0" baseline="0" dirty="0">
                          <a:ln>
                            <a:noFill/>
                          </a:ln>
                          <a:solidFill>
                            <a:schemeClr val="tx1"/>
                          </a:solidFill>
                          <a:effectLst/>
                          <a:latin typeface="Coptic1" pitchFamily="2" charset="0"/>
                          <a:cs typeface="Arial" charset="0"/>
                        </a:rPr>
                        <a:t>.</a:t>
                      </a:r>
                      <a:endParaRPr kumimoji="0" lang="en-US" sz="3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et les chérubins aux yeux multiples volent et se tiennent autour de Toi en se protégeant le visage de leurs ailes à cause de Ta gloire dont on ne peut pas s’approcher et Te louent en clamant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sng" strike="noStrike" cap="none" normalizeH="0" baseline="0" dirty="0">
                          <a:ln>
                            <a:noFill/>
                          </a:ln>
                          <a:solidFill>
                            <a:srgbClr val="FF9900"/>
                          </a:solidFill>
                          <a:effectLst/>
                          <a:latin typeface="Arial" charset="0"/>
                          <a:ea typeface="Arial Unicode MS" pitchFamily="34" charset="-128"/>
                          <a:cs typeface="Arial Unicode MS" pitchFamily="34" charset="-128"/>
                        </a:rPr>
                        <a:t>Le </a:t>
                      </a:r>
                      <a:r>
                        <a:rPr kumimoji="0" lang="fr-FR" sz="3200" b="0" i="0" u="sng" strike="noStrike" cap="none" normalizeH="0" baseline="0" dirty="0">
                          <a:ln>
                            <a:noFill/>
                          </a:ln>
                          <a:solidFill>
                            <a:srgbClr val="FF9900"/>
                          </a:solidFill>
                          <a:effectLst/>
                          <a:latin typeface="Arial" charset="0"/>
                          <a:ea typeface="Arial Unicode MS" pitchFamily="34" charset="-128"/>
                          <a:cs typeface="Arial" charset="0"/>
                        </a:rPr>
                        <a:t>diacre</a:t>
                      </a:r>
                      <a:r>
                        <a:rPr kumimoji="0" lang="fr-FR" sz="3200" b="0" i="0" u="sng" strike="noStrike" cap="none" normalizeH="0" baseline="0" dirty="0">
                          <a:ln>
                            <a:noFill/>
                          </a:ln>
                          <a:solidFill>
                            <a:srgbClr val="FF9900"/>
                          </a:solidFill>
                          <a:effectLst/>
                          <a:latin typeface="Arial" charset="0"/>
                          <a:ea typeface="Arial Unicode MS" pitchFamily="34" charset="-128"/>
                          <a:cs typeface="Arial Unicode MS" pitchFamily="34" charset="-128"/>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Soyons attentifs.</a:t>
                      </a: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AE" sz="3600" b="0" i="0" u="none" strike="noStrike" cap="none" normalizeH="0" baseline="0" dirty="0">
                          <a:ln>
                            <a:noFill/>
                          </a:ln>
                          <a:solidFill>
                            <a:schemeClr val="tx1"/>
                          </a:solidFill>
                          <a:effectLst/>
                          <a:latin typeface="Arial" charset="0"/>
                          <a:ea typeface="Arial Unicode MS" pitchFamily="34" charset="-128"/>
                          <a:cs typeface="+mn-cs"/>
                        </a:rPr>
                        <a:t>و يطير ويقف أمامك </a:t>
                      </a:r>
                      <a:r>
                        <a:rPr kumimoji="0" lang="ar-AE" sz="3600" b="0" i="0" u="none" strike="noStrike" cap="none" normalizeH="0" baseline="0" dirty="0" err="1">
                          <a:ln>
                            <a:noFill/>
                          </a:ln>
                          <a:solidFill>
                            <a:schemeClr val="tx1"/>
                          </a:solidFill>
                          <a:effectLst/>
                          <a:latin typeface="Arial" charset="0"/>
                          <a:ea typeface="Arial Unicode MS" pitchFamily="34" charset="-128"/>
                          <a:cs typeface="+mn-cs"/>
                        </a:rPr>
                        <a:t>الشاروبيم</a:t>
                      </a:r>
                      <a:r>
                        <a:rPr kumimoji="0" lang="ar-AE" sz="3600" b="0" i="0" u="none" strike="noStrike" cap="none" normalizeH="0" baseline="0" dirty="0">
                          <a:ln>
                            <a:noFill/>
                          </a:ln>
                          <a:solidFill>
                            <a:schemeClr val="tx1"/>
                          </a:solidFill>
                          <a:effectLst/>
                          <a:latin typeface="Arial" charset="0"/>
                          <a:ea typeface="Arial Unicode MS" pitchFamily="34" charset="-128"/>
                          <a:cs typeface="+mn-cs"/>
                        </a:rPr>
                        <a:t> </a:t>
                      </a:r>
                      <a:r>
                        <a:rPr kumimoji="0" lang="ar-AE" sz="3600" b="0" i="0" u="none" strike="noStrike" cap="none" normalizeH="0" baseline="0" dirty="0" err="1">
                          <a:ln>
                            <a:noFill/>
                          </a:ln>
                          <a:solidFill>
                            <a:schemeClr val="tx1"/>
                          </a:solidFill>
                          <a:effectLst/>
                          <a:latin typeface="Arial" charset="0"/>
                          <a:ea typeface="Arial Unicode MS" pitchFamily="34" charset="-128"/>
                          <a:cs typeface="+mn-cs"/>
                        </a:rPr>
                        <a:t>الكثيرو</a:t>
                      </a:r>
                      <a:r>
                        <a:rPr kumimoji="0" lang="ar-AE" sz="3600" b="0" i="0" u="none" strike="noStrike" cap="none" normalizeH="0" baseline="0" dirty="0">
                          <a:ln>
                            <a:noFill/>
                          </a:ln>
                          <a:solidFill>
                            <a:schemeClr val="tx1"/>
                          </a:solidFill>
                          <a:effectLst/>
                          <a:latin typeface="Arial" charset="0"/>
                          <a:ea typeface="Arial Unicode MS" pitchFamily="34" charset="-128"/>
                          <a:cs typeface="+mn-cs"/>
                        </a:rPr>
                        <a:t> الأعين، يسترون وجوههم لأجل مجدك غير المقترب منه ويسبحون قائلين:</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AE" sz="3600" b="0" i="0" u="sng" strike="noStrike" cap="none" normalizeH="0" baseline="0" dirty="0">
                          <a:ln>
                            <a:noFill/>
                          </a:ln>
                          <a:solidFill>
                            <a:srgbClr val="FF9900"/>
                          </a:solidFill>
                          <a:effectLst/>
                          <a:latin typeface="Arial" charset="0"/>
                          <a:ea typeface="Arial Unicode MS" pitchFamily="34" charset="-128"/>
                          <a:cs typeface="+mn-cs"/>
                        </a:rPr>
                        <a:t>الشماس</a:t>
                      </a:r>
                      <a:r>
                        <a:rPr kumimoji="0" lang="fr-FR" sz="3600" b="0" i="0" u="sng" strike="noStrike" cap="none" normalizeH="0" baseline="0" dirty="0">
                          <a:ln>
                            <a:noFill/>
                          </a:ln>
                          <a:solidFill>
                            <a:srgbClr val="FF9900"/>
                          </a:solidFill>
                          <a:effectLst/>
                          <a:latin typeface="Arial" charset="0"/>
                          <a:ea typeface="Arial Unicode MS" pitchFamily="34" charset="-128"/>
                          <a:cs typeface="+mn-cs"/>
                        </a:rPr>
                        <a:t> :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AE" sz="3600" b="0" i="0" u="none" strike="noStrike" cap="none" normalizeH="0" baseline="0" dirty="0">
                          <a:ln>
                            <a:noFill/>
                          </a:ln>
                          <a:solidFill>
                            <a:schemeClr val="tx1"/>
                          </a:solidFill>
                          <a:effectLst/>
                          <a:latin typeface="Arial" charset="0"/>
                          <a:ea typeface="Arial Unicode MS" pitchFamily="34" charset="-128"/>
                          <a:cs typeface="+mn-cs"/>
                        </a:rPr>
                        <a:t>ننصت.</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8913501"/>
      </p:ext>
    </p:extLst>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97178" name="Group 26"/>
          <p:cNvGraphicFramePr>
            <a:graphicFrameLocks noGrp="1"/>
          </p:cNvGraphicFramePr>
          <p:nvPr>
            <p:ph type="tbl" idx="1"/>
            <p:extLst>
              <p:ext uri="{D42A27DB-BD31-4B8C-83A1-F6EECF244321}">
                <p14:modId xmlns:p14="http://schemas.microsoft.com/office/powerpoint/2010/main" val="2932041085"/>
              </p:ext>
            </p:extLst>
          </p:nvPr>
        </p:nvGraphicFramePr>
        <p:xfrm>
          <a:off x="-12213" y="-10160"/>
          <a:ext cx="12192001" cy="6756400"/>
        </p:xfrm>
        <a:graphic>
          <a:graphicData uri="http://schemas.openxmlformats.org/drawingml/2006/table">
            <a:tbl>
              <a:tblPr/>
              <a:tblGrid>
                <a:gridCol w="4463819">
                  <a:extLst>
                    <a:ext uri="{9D8B030D-6E8A-4147-A177-3AD203B41FA5}">
                      <a16:colId xmlns:a16="http://schemas.microsoft.com/office/drawing/2014/main" val="20000"/>
                    </a:ext>
                  </a:extLst>
                </a:gridCol>
                <a:gridCol w="4342199">
                  <a:extLst>
                    <a:ext uri="{9D8B030D-6E8A-4147-A177-3AD203B41FA5}">
                      <a16:colId xmlns:a16="http://schemas.microsoft.com/office/drawing/2014/main" val="20001"/>
                    </a:ext>
                  </a:extLst>
                </a:gridCol>
                <a:gridCol w="3385983">
                  <a:extLst>
                    <a:ext uri="{9D8B030D-6E8A-4147-A177-3AD203B41FA5}">
                      <a16:colId xmlns:a16="http://schemas.microsoft.com/office/drawing/2014/main" val="20002"/>
                    </a:ext>
                  </a:extLst>
                </a:gridCol>
              </a:tblGrid>
              <a:tr h="6756400">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700" b="0" i="0" u="sng" strike="noStrike" cap="none" normalizeH="0" baseline="0" dirty="0" err="1">
                          <a:ln>
                            <a:noFill/>
                          </a:ln>
                          <a:solidFill>
                            <a:srgbClr val="FF9900"/>
                          </a:solidFill>
                          <a:effectLst/>
                          <a:latin typeface="Coptic1" pitchFamily="2" charset="0"/>
                          <a:cs typeface="Arial" charset="0"/>
                        </a:rPr>
                        <a:t>Pilaoc</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700" b="0" i="0" u="none" strike="noStrike" cap="none" normalizeH="0" baseline="0" dirty="0">
                          <a:ln>
                            <a:noFill/>
                          </a:ln>
                          <a:solidFill>
                            <a:schemeClr val="tx1"/>
                          </a:solidFill>
                          <a:effectLst/>
                          <a:latin typeface="Coptic1" pitchFamily="2" charset="0"/>
                          <a:cs typeface="Arial" charset="0"/>
                        </a:rPr>
                        <a:t>Ni&lt;</a:t>
                      </a:r>
                      <a:r>
                        <a:rPr kumimoji="0" lang="en-US" sz="3700" b="0" i="0" u="none" strike="noStrike" cap="none" normalizeH="0" baseline="0" dirty="0" err="1">
                          <a:ln>
                            <a:noFill/>
                          </a:ln>
                          <a:solidFill>
                            <a:schemeClr val="tx1"/>
                          </a:solidFill>
                          <a:effectLst/>
                          <a:latin typeface="Coptic1" pitchFamily="2" charset="0"/>
                          <a:cs typeface="Arial" charset="0"/>
                        </a:rPr>
                        <a:t>eroubim</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ceouwst</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m~mok</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 </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nem</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niCeravim</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ce</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w~ou</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nak </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euws</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e~bol</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eujw</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m~moc</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 </a:t>
                      </a:r>
                      <a:r>
                        <a:rPr kumimoji="0" lang="en-US" sz="3700" b="0" i="0" u="none" strike="noStrike" cap="none" normalizeH="0" baseline="0" dirty="0">
                          <a:ln>
                            <a:noFill/>
                          </a:ln>
                          <a:solidFill>
                            <a:schemeClr val="tx1"/>
                          </a:solidFill>
                          <a:effectLst/>
                          <a:latin typeface="Coptic1" pitchFamily="2" charset="0"/>
                          <a:cs typeface="Arial" charset="0"/>
                        </a:rPr>
                        <a:t>Je </a:t>
                      </a:r>
                      <a:r>
                        <a:rPr kumimoji="0" lang="en-US" sz="3700" b="0" i="0" u="none" strike="noStrike" cap="none" normalizeH="0" baseline="0" dirty="0" err="1">
                          <a:ln>
                            <a:noFill/>
                          </a:ln>
                          <a:solidFill>
                            <a:schemeClr val="tx1"/>
                          </a:solidFill>
                          <a:effectLst/>
                          <a:latin typeface="Coptic1" pitchFamily="2" charset="0"/>
                          <a:cs typeface="Arial" charset="0"/>
                        </a:rPr>
                        <a:t>a~gioc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a~gioc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a~gioc</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Kurioc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cabawy</a:t>
                      </a:r>
                      <a:r>
                        <a:rPr kumimoji="0" lang="en-US" sz="3700" b="0" i="0" u="none" strike="noStrike" cap="none" normalizeH="0" baseline="0" dirty="0">
                          <a:ln>
                            <a:noFill/>
                          </a:ln>
                          <a:solidFill>
                            <a:schemeClr val="tx1"/>
                          </a:solidFill>
                          <a:effectLst/>
                          <a:latin typeface="Coptic1" pitchFamily="2" charset="0"/>
                          <a:cs typeface="Arial" charset="0"/>
                        </a:rPr>
                        <a:t> : pl/r/c o~ </a:t>
                      </a:r>
                      <a:r>
                        <a:rPr kumimoji="0" lang="en-US" sz="3700" b="0" i="0" u="none" strike="noStrike" cap="none" normalizeH="0" baseline="0" dirty="0" err="1">
                          <a:ln>
                            <a:noFill/>
                          </a:ln>
                          <a:solidFill>
                            <a:schemeClr val="tx1"/>
                          </a:solidFill>
                          <a:effectLst/>
                          <a:latin typeface="Coptic1" pitchFamily="2" charset="0"/>
                          <a:cs typeface="Arial" charset="0"/>
                        </a:rPr>
                        <a:t>ouranoc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ke</a:t>
                      </a:r>
                      <a:r>
                        <a:rPr kumimoji="0" lang="en-US" sz="3700" b="0" i="0" u="none" strike="noStrike" cap="none" normalizeH="0" baseline="0" dirty="0">
                          <a:ln>
                            <a:noFill/>
                          </a:ln>
                          <a:solidFill>
                            <a:schemeClr val="tx1"/>
                          </a:solidFill>
                          <a:effectLst/>
                          <a:latin typeface="Coptic1" pitchFamily="2" charset="0"/>
                          <a:cs typeface="Arial" charset="0"/>
                        </a:rPr>
                        <a:t> /~ g/ : t/c </a:t>
                      </a:r>
                      <a:r>
                        <a:rPr kumimoji="0" lang="en-US" sz="3700" b="0" i="0" u="none" strike="noStrike" cap="none" normalizeH="0" baseline="0" dirty="0" err="1">
                          <a:ln>
                            <a:noFill/>
                          </a:ln>
                          <a:solidFill>
                            <a:schemeClr val="tx1"/>
                          </a:solidFill>
                          <a:effectLst/>
                          <a:latin typeface="Coptic1" pitchFamily="2" charset="0"/>
                          <a:cs typeface="Arial" charset="0"/>
                        </a:rPr>
                        <a:t>a~giac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cou</a:t>
                      </a:r>
                      <a:r>
                        <a:rPr kumimoji="0" lang="en-US" sz="3700" b="0" i="0" u="none" strike="noStrike" cap="none" normalizeH="0" baseline="0" dirty="0">
                          <a:ln>
                            <a:noFill/>
                          </a:ln>
                          <a:solidFill>
                            <a:schemeClr val="tx1"/>
                          </a:solidFill>
                          <a:effectLst/>
                          <a:latin typeface="Coptic1" pitchFamily="2" charset="0"/>
                          <a:cs typeface="Arial" charset="0"/>
                        </a:rPr>
                        <a:t> dox/c.</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endParaRPr kumimoji="0" lang="fr-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Les chérubins T’adorent et les séraphins Te glorifient en proclamant et en disant :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Saint, Saint, Saint Seigneur Sabaoth; le ciel et la terre sont remplis de Ta sainte gloire.</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a:t>
                      </a:r>
                      <a:r>
                        <a:rPr kumimoji="0" lang="ar-SA" sz="2700" b="0" i="0" u="none" strike="noStrike" cap="none" normalizeH="0" baseline="0" dirty="0">
                          <a:ln>
                            <a:noFill/>
                          </a:ln>
                          <a:solidFill>
                            <a:schemeClr val="tx1"/>
                          </a:solidFill>
                          <a:effectLst/>
                          <a:latin typeface="Arial" charset="0"/>
                          <a:cs typeface="Arial" charset="0"/>
                        </a:rPr>
                        <a:t> </a:t>
                      </a:r>
                    </a:p>
                    <a:p>
                      <a:pPr algn="just" rtl="1"/>
                      <a:r>
                        <a:rPr lang="ar-EG" sz="3700" kern="1200" baseline="0" dirty="0" err="1">
                          <a:solidFill>
                            <a:schemeClr val="tx1"/>
                          </a:solidFill>
                          <a:latin typeface="+mn-lt"/>
                          <a:ea typeface="+mn-ea"/>
                          <a:cs typeface="+mn-cs"/>
                        </a:rPr>
                        <a:t>الشاروبيم</a:t>
                      </a:r>
                      <a:r>
                        <a:rPr lang="ar-EG" sz="3700" kern="1200" baseline="0" dirty="0">
                          <a:solidFill>
                            <a:schemeClr val="tx1"/>
                          </a:solidFill>
                          <a:latin typeface="+mn-lt"/>
                          <a:ea typeface="+mn-ea"/>
                          <a:cs typeface="+mn-cs"/>
                        </a:rPr>
                        <a:t> يسجدون</a:t>
                      </a:r>
                      <a:r>
                        <a:rPr lang="fr-FR" sz="3700" kern="1200" baseline="0" dirty="0">
                          <a:solidFill>
                            <a:schemeClr val="tx1"/>
                          </a:solidFill>
                          <a:latin typeface="+mn-lt"/>
                          <a:ea typeface="+mn-ea"/>
                          <a:cs typeface="+mn-cs"/>
                        </a:rPr>
                        <a:t> </a:t>
                      </a:r>
                      <a:r>
                        <a:rPr lang="ar-EG" sz="3700" kern="1200" baseline="0" dirty="0">
                          <a:solidFill>
                            <a:schemeClr val="tx1"/>
                          </a:solidFill>
                          <a:latin typeface="+mn-lt"/>
                          <a:ea typeface="+mn-ea"/>
                          <a:cs typeface="+mn-cs"/>
                        </a:rPr>
                        <a:t>لك، </a:t>
                      </a:r>
                      <a:r>
                        <a:rPr lang="ar-EG" sz="3700" kern="1200" baseline="0" dirty="0" err="1">
                          <a:solidFill>
                            <a:schemeClr val="tx1"/>
                          </a:solidFill>
                          <a:latin typeface="+mn-lt"/>
                          <a:ea typeface="+mn-ea"/>
                          <a:cs typeface="+mn-cs"/>
                        </a:rPr>
                        <a:t>والسيرافيم</a:t>
                      </a:r>
                      <a:r>
                        <a:rPr lang="fr-FR" sz="3700" kern="1200" baseline="0" dirty="0">
                          <a:solidFill>
                            <a:schemeClr val="tx1"/>
                          </a:solidFill>
                          <a:latin typeface="+mn-lt"/>
                          <a:ea typeface="+mn-ea"/>
                          <a:cs typeface="+mn-cs"/>
                        </a:rPr>
                        <a:t> </a:t>
                      </a:r>
                      <a:r>
                        <a:rPr lang="ar-EG" sz="3700" kern="1200" baseline="0" dirty="0">
                          <a:solidFill>
                            <a:schemeClr val="tx1"/>
                          </a:solidFill>
                          <a:latin typeface="+mn-lt"/>
                          <a:ea typeface="+mn-ea"/>
                          <a:cs typeface="+mn-cs"/>
                        </a:rPr>
                        <a:t>يمجدونك، صارخين</a:t>
                      </a:r>
                    </a:p>
                    <a:p>
                      <a:pPr algn="just" rtl="1"/>
                      <a:r>
                        <a:rPr lang="ar-EG" sz="3700" kern="1200" baseline="0" dirty="0">
                          <a:solidFill>
                            <a:schemeClr val="tx1"/>
                          </a:solidFill>
                          <a:latin typeface="+mn-lt"/>
                          <a:ea typeface="+mn-ea"/>
                          <a:cs typeface="+mn-cs"/>
                        </a:rPr>
                        <a:t>قائلين :</a:t>
                      </a:r>
                      <a:endParaRPr kumimoji="0" lang="ar-EG" sz="3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قدوس قدوس قدوس ربُ الصاباؤوت، السَّماء والأرضُ مملوءتان من مَجدِكَ الأقدس.</a:t>
                      </a:r>
                      <a:endParaRPr kumimoji="0" lang="en-CA" sz="37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 name="Group 2"/>
          <p:cNvGrpSpPr>
            <a:grpSpLocks/>
          </p:cNvGrpSpPr>
          <p:nvPr/>
        </p:nvGrpSpPr>
        <p:grpSpPr bwMode="auto">
          <a:xfrm>
            <a:off x="0" y="2819400"/>
            <a:ext cx="11480800" cy="1447800"/>
            <a:chOff x="-3" y="-3"/>
            <a:chExt cx="2820" cy="820"/>
          </a:xfrm>
        </p:grpSpPr>
        <p:grpSp>
          <p:nvGrpSpPr>
            <p:cNvPr id="3" name="Group 3"/>
            <p:cNvGrpSpPr>
              <a:grpSpLocks/>
            </p:cNvGrpSpPr>
            <p:nvPr/>
          </p:nvGrpSpPr>
          <p:grpSpPr bwMode="auto">
            <a:xfrm>
              <a:off x="0" y="0"/>
              <a:ext cx="2814" cy="814"/>
              <a:chOff x="0" y="0"/>
              <a:chExt cx="2814" cy="814"/>
            </a:xfrm>
          </p:grpSpPr>
          <p:grpSp>
            <p:nvGrpSpPr>
              <p:cNvPr id="4" name="Group 4"/>
              <p:cNvGrpSpPr>
                <a:grpSpLocks/>
              </p:cNvGrpSpPr>
              <p:nvPr/>
            </p:nvGrpSpPr>
            <p:grpSpPr bwMode="auto">
              <a:xfrm>
                <a:off x="0" y="0"/>
                <a:ext cx="1094" cy="814"/>
                <a:chOff x="0" y="0"/>
                <a:chExt cx="1094" cy="814"/>
              </a:xfrm>
            </p:grpSpPr>
            <p:sp>
              <p:nvSpPr>
                <p:cNvPr id="11697157" name="Rectangle 5"/>
                <p:cNvSpPr>
                  <a:spLocks noChangeArrowheads="1"/>
                </p:cNvSpPr>
                <p:nvPr/>
              </p:nvSpPr>
              <p:spPr bwMode="auto">
                <a:xfrm>
                  <a:off x="43" y="0"/>
                  <a:ext cx="1008" cy="814"/>
                </a:xfrm>
                <a:prstGeom prst="rect">
                  <a:avLst/>
                </a:prstGeom>
                <a:noFill/>
                <a:ln w="9525">
                  <a:noFill/>
                  <a:miter lim="800000"/>
                  <a:headEnd/>
                  <a:tailEnd/>
                </a:ln>
                <a:effectLst/>
              </p:spPr>
              <p:txBody>
                <a:bodyPr/>
                <a:lstStyle/>
                <a:p>
                  <a:pPr eaLnBrk="0" hangingPunct="0">
                    <a:spcBef>
                      <a:spcPct val="0"/>
                    </a:spcBef>
                  </a:pPr>
                  <a:endParaRPr lang="en-CA" sz="3733">
                    <a:solidFill>
                      <a:schemeClr val="bg1"/>
                    </a:solidFill>
                    <a:latin typeface="Times New Roman" pitchFamily="18" charset="0"/>
                  </a:endParaRPr>
                </a:p>
              </p:txBody>
            </p:sp>
            <p:sp>
              <p:nvSpPr>
                <p:cNvPr id="11697158" name="Rectangle 6"/>
                <p:cNvSpPr>
                  <a:spLocks noChangeArrowheads="1"/>
                </p:cNvSpPr>
                <p:nvPr/>
              </p:nvSpPr>
              <p:spPr bwMode="auto">
                <a:xfrm>
                  <a:off x="0" y="0"/>
                  <a:ext cx="1094" cy="814"/>
                </a:xfrm>
                <a:prstGeom prst="rect">
                  <a:avLst/>
                </a:prstGeom>
                <a:noFill/>
                <a:ln w="7">
                  <a:noFill/>
                  <a:miter lim="800000"/>
                  <a:headEnd/>
                  <a:tailEnd/>
                </a:ln>
                <a:effectLst/>
              </p:spPr>
              <p:txBody>
                <a:bodyPr/>
                <a:lstStyle/>
                <a:p>
                  <a:endParaRPr lang="en-CA" sz="2400" dirty="0">
                    <a:latin typeface="Coptic1" pitchFamily="2" charset="0"/>
                  </a:endParaRPr>
                </a:p>
              </p:txBody>
            </p:sp>
          </p:grpSp>
          <p:grpSp>
            <p:nvGrpSpPr>
              <p:cNvPr id="5" name="Group 7"/>
              <p:cNvGrpSpPr>
                <a:grpSpLocks/>
              </p:cNvGrpSpPr>
              <p:nvPr/>
            </p:nvGrpSpPr>
            <p:grpSpPr bwMode="auto">
              <a:xfrm>
                <a:off x="1094" y="0"/>
                <a:ext cx="842" cy="814"/>
                <a:chOff x="1094" y="0"/>
                <a:chExt cx="842" cy="814"/>
              </a:xfrm>
            </p:grpSpPr>
            <p:sp>
              <p:nvSpPr>
                <p:cNvPr id="11697160" name="Rectangle 8"/>
                <p:cNvSpPr>
                  <a:spLocks noChangeArrowheads="1"/>
                </p:cNvSpPr>
                <p:nvPr/>
              </p:nvSpPr>
              <p:spPr bwMode="auto">
                <a:xfrm>
                  <a:off x="1137" y="0"/>
                  <a:ext cx="756" cy="814"/>
                </a:xfrm>
                <a:prstGeom prst="rect">
                  <a:avLst/>
                </a:prstGeom>
                <a:noFill/>
                <a:ln w="9525">
                  <a:noFill/>
                  <a:miter lim="800000"/>
                  <a:headEnd/>
                  <a:tailEnd/>
                </a:ln>
                <a:effectLst/>
              </p:spPr>
              <p:txBody>
                <a:bodyPr lIns="0" tIns="0" rIns="0" bIns="0"/>
                <a:lstStyle/>
                <a:p>
                  <a:pPr eaLnBrk="0" hangingPunct="0">
                    <a:spcBef>
                      <a:spcPct val="0"/>
                    </a:spcBef>
                  </a:pPr>
                  <a:endParaRPr lang="en-CA" sz="3200">
                    <a:solidFill>
                      <a:schemeClr val="bg1"/>
                    </a:solidFill>
                    <a:latin typeface="Times New Roman" pitchFamily="18" charset="0"/>
                  </a:endParaRPr>
                </a:p>
              </p:txBody>
            </p:sp>
            <p:sp>
              <p:nvSpPr>
                <p:cNvPr id="11697161" name="Rectangle 9"/>
                <p:cNvSpPr>
                  <a:spLocks noChangeArrowheads="1"/>
                </p:cNvSpPr>
                <p:nvPr/>
              </p:nvSpPr>
              <p:spPr bwMode="auto">
                <a:xfrm>
                  <a:off x="1094" y="0"/>
                  <a:ext cx="842" cy="814"/>
                </a:xfrm>
                <a:prstGeom prst="rect">
                  <a:avLst/>
                </a:prstGeom>
                <a:noFill/>
                <a:ln w="7">
                  <a:noFill/>
                  <a:miter lim="800000"/>
                  <a:headEnd/>
                  <a:tailEnd/>
                </a:ln>
                <a:effectLst/>
              </p:spPr>
              <p:txBody>
                <a:bodyPr/>
                <a:lstStyle/>
                <a:p>
                  <a:endParaRPr lang="en-CA" sz="2400" dirty="0">
                    <a:latin typeface="Coptic1" pitchFamily="2" charset="0"/>
                  </a:endParaRPr>
                </a:p>
              </p:txBody>
            </p:sp>
          </p:grpSp>
          <p:grpSp>
            <p:nvGrpSpPr>
              <p:cNvPr id="6" name="Group 10"/>
              <p:cNvGrpSpPr>
                <a:grpSpLocks/>
              </p:cNvGrpSpPr>
              <p:nvPr/>
            </p:nvGrpSpPr>
            <p:grpSpPr bwMode="auto">
              <a:xfrm>
                <a:off x="1936" y="0"/>
                <a:ext cx="878" cy="814"/>
                <a:chOff x="1936" y="0"/>
                <a:chExt cx="878" cy="814"/>
              </a:xfrm>
            </p:grpSpPr>
            <p:sp>
              <p:nvSpPr>
                <p:cNvPr id="11697163" name="Rectangle 11"/>
                <p:cNvSpPr>
                  <a:spLocks noChangeArrowheads="1"/>
                </p:cNvSpPr>
                <p:nvPr/>
              </p:nvSpPr>
              <p:spPr bwMode="auto">
                <a:xfrm>
                  <a:off x="1979" y="0"/>
                  <a:ext cx="792" cy="814"/>
                </a:xfrm>
                <a:prstGeom prst="rect">
                  <a:avLst/>
                </a:prstGeom>
                <a:noFill/>
                <a:ln w="9525">
                  <a:noFill/>
                  <a:miter lim="800000"/>
                  <a:headEnd/>
                  <a:tailEnd/>
                </a:ln>
                <a:effectLst/>
              </p:spPr>
              <p:txBody>
                <a:bodyPr/>
                <a:lstStyle/>
                <a:p>
                  <a:pPr eaLnBrk="0" hangingPunct="0">
                    <a:spcBef>
                      <a:spcPct val="0"/>
                    </a:spcBef>
                  </a:pPr>
                  <a:endParaRPr lang="en-CA" sz="2667">
                    <a:solidFill>
                      <a:schemeClr val="bg1"/>
                    </a:solidFill>
                    <a:latin typeface="Times New Roman" pitchFamily="18" charset="0"/>
                  </a:endParaRPr>
                </a:p>
              </p:txBody>
            </p:sp>
            <p:sp>
              <p:nvSpPr>
                <p:cNvPr id="11697164" name="Rectangle 12"/>
                <p:cNvSpPr>
                  <a:spLocks noChangeArrowheads="1"/>
                </p:cNvSpPr>
                <p:nvPr/>
              </p:nvSpPr>
              <p:spPr bwMode="auto">
                <a:xfrm>
                  <a:off x="1936" y="0"/>
                  <a:ext cx="878" cy="814"/>
                </a:xfrm>
                <a:prstGeom prst="rect">
                  <a:avLst/>
                </a:prstGeom>
                <a:noFill/>
                <a:ln w="7">
                  <a:noFill/>
                  <a:miter lim="800000"/>
                  <a:headEnd/>
                  <a:tailEnd/>
                </a:ln>
                <a:effectLst/>
              </p:spPr>
              <p:txBody>
                <a:bodyPr/>
                <a:lstStyle/>
                <a:p>
                  <a:endParaRPr lang="en-CA" sz="2400" dirty="0">
                    <a:latin typeface="Coptic1" pitchFamily="2" charset="0"/>
                  </a:endParaRPr>
                </a:p>
              </p:txBody>
            </p:sp>
          </p:grpSp>
        </p:grpSp>
        <p:sp>
          <p:nvSpPr>
            <p:cNvPr id="11697165" name="Rectangle 13"/>
            <p:cNvSpPr>
              <a:spLocks noChangeArrowheads="1"/>
            </p:cNvSpPr>
            <p:nvPr/>
          </p:nvSpPr>
          <p:spPr bwMode="auto">
            <a:xfrm>
              <a:off x="-3" y="-3"/>
              <a:ext cx="2820" cy="820"/>
            </a:xfrm>
            <a:prstGeom prst="rect">
              <a:avLst/>
            </a:prstGeom>
            <a:noFill/>
            <a:ln w="9525">
              <a:noFill/>
              <a:miter lim="800000"/>
              <a:headEnd/>
              <a:tailEnd/>
            </a:ln>
            <a:effectLst/>
          </p:spPr>
          <p:txBody>
            <a:bodyPr/>
            <a:lstStyle/>
            <a:p>
              <a:endParaRPr lang="en-CA" sz="2400" dirty="0">
                <a:latin typeface="Coptic1" pitchFamily="2" charset="0"/>
              </a:endParaRPr>
            </a:p>
          </p:txBody>
        </p:sp>
      </p:grpSp>
    </p:spTree>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3624660294"/>
              </p:ext>
            </p:extLst>
          </p:nvPr>
        </p:nvGraphicFramePr>
        <p:xfrm>
          <a:off x="0" y="0"/>
          <a:ext cx="12192000" cy="653796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sng" strike="noStrike" cap="none" normalizeH="0" baseline="0" dirty="0" err="1">
                          <a:ln>
                            <a:noFill/>
                          </a:ln>
                          <a:solidFill>
                            <a:srgbClr val="FF9900"/>
                          </a:solidFill>
                          <a:effectLst/>
                          <a:latin typeface="Coptic1" pitchFamily="2" charset="0"/>
                          <a:cs typeface="Arial" charset="0"/>
                        </a:rPr>
                        <a:t>Piou</a:t>
                      </a:r>
                      <a:r>
                        <a:rPr kumimoji="0" lang="en-US" sz="33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none" strike="noStrike" cap="none" normalizeH="0" baseline="0" dirty="0">
                          <a:ln>
                            <a:noFill/>
                          </a:ln>
                          <a:solidFill>
                            <a:schemeClr val="tx1"/>
                          </a:solidFill>
                          <a:effectLst/>
                          <a:latin typeface="Coptic1" pitchFamily="2" charset="0"/>
                          <a:cs typeface="Arial" charset="0"/>
                        </a:rPr>
                        <a:t>&lt;</a:t>
                      </a:r>
                      <a:r>
                        <a:rPr kumimoji="0" lang="en-US" sz="3300" b="0" i="0" u="none" strike="noStrike" cap="none" normalizeH="0" baseline="0" dirty="0" err="1">
                          <a:ln>
                            <a:noFill/>
                          </a:ln>
                          <a:solidFill>
                            <a:schemeClr val="tx1"/>
                          </a:solidFill>
                          <a:effectLst/>
                          <a:latin typeface="Coptic1" pitchFamily="2" charset="0"/>
                          <a:cs typeface="Arial" charset="0"/>
                        </a:rPr>
                        <a:t>ouab</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ouab</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ouab</a:t>
                      </a:r>
                      <a:r>
                        <a:rPr kumimoji="0" lang="en-US" sz="3300" b="0" i="0" u="none" strike="noStrike" cap="none" normalizeH="0" baseline="0" dirty="0">
                          <a:ln>
                            <a:noFill/>
                          </a:ln>
                          <a:solidFill>
                            <a:schemeClr val="tx1"/>
                          </a:solidFill>
                          <a:effectLst/>
                          <a:latin typeface="Coptic1" pitchFamily="2" charset="0"/>
                          <a:cs typeface="Arial" charset="0"/>
                        </a:rPr>
                        <a:t> P¡ : </a:t>
                      </a:r>
                      <a:r>
                        <a:rPr kumimoji="0" lang="en-US" sz="3300" b="0" i="0" u="none" strike="noStrike" cap="none" normalizeH="0" baseline="0" dirty="0" err="1">
                          <a:ln>
                            <a:noFill/>
                          </a:ln>
                          <a:solidFill>
                            <a:schemeClr val="tx1"/>
                          </a:solidFill>
                          <a:effectLst/>
                          <a:latin typeface="Coptic1" pitchFamily="2" charset="0"/>
                          <a:cs typeface="Arial" charset="0"/>
                        </a:rPr>
                        <a:t>ouoh</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ouab</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qen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hwb</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niben</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ÉNyok</a:t>
                      </a:r>
                      <a:r>
                        <a:rPr kumimoji="0" lang="en-US" sz="3300" b="0" i="0" u="none" strike="noStrike" cap="none" normalizeH="0" baseline="0" dirty="0">
                          <a:ln>
                            <a:noFill/>
                          </a:ln>
                          <a:solidFill>
                            <a:schemeClr val="tx1"/>
                          </a:solidFill>
                          <a:effectLst/>
                          <a:latin typeface="Coptic1" pitchFamily="2" charset="0"/>
                          <a:cs typeface="Arial" charset="0"/>
                        </a:rPr>
                        <a:t> gar </a:t>
                      </a:r>
                      <a:r>
                        <a:rPr kumimoji="0" lang="en-US" sz="3300" b="0" i="0" u="none" strike="noStrike" cap="none" normalizeH="0" baseline="0" dirty="0" err="1">
                          <a:ln>
                            <a:noFill/>
                          </a:ln>
                          <a:solidFill>
                            <a:schemeClr val="tx1"/>
                          </a:solidFill>
                          <a:effectLst/>
                          <a:latin typeface="Coptic1" pitchFamily="2" charset="0"/>
                          <a:cs typeface="Arial" charset="0"/>
                        </a:rPr>
                        <a:t>petsop</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n~nou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n~atsorf</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e~qoun</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ouoh</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n~atar</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ouoh</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n~ats~caji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m~mof</a:t>
                      </a:r>
                      <a:r>
                        <a:rPr kumimoji="0" lang="en-US" sz="33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none" strike="noStrike" cap="none" normalizeH="0" baseline="0" dirty="0" err="1">
                          <a:ln>
                            <a:noFill/>
                          </a:ln>
                          <a:solidFill>
                            <a:schemeClr val="tx1"/>
                          </a:solidFill>
                          <a:effectLst/>
                          <a:latin typeface="Coptic1" pitchFamily="2" charset="0"/>
                          <a:cs typeface="Arial" charset="0"/>
                        </a:rPr>
                        <a:t>Eaki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hijen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pikahi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ouoh</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ak</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n~oumerv</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m~bwk</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e~akswpi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qen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oui~ni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n~rwmi</a:t>
                      </a:r>
                      <a:endParaRPr kumimoji="0" lang="en-US" sz="3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prêtre :</a:t>
                      </a:r>
                      <a:endParaRPr kumimoji="0" lang="fr-CA"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Saint, saint, saint es-Tu ô Seigneur. Tu es saint en toute chose ô Dieu qui Es. Toi qui es sans limites, qui n’a pas de début et ne peut être décrit. Tu es venu sur terre, Tu as pris l’apparence du serviteur ressemblant aux hommes.</a:t>
                      </a:r>
                      <a:endParaRPr kumimoji="0" lang="en-US" sz="32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a:t>
                      </a:r>
                      <a:r>
                        <a:rPr kumimoji="0" lang="ar-EG" sz="2700" b="0" i="0" u="sng" strike="noStrike" cap="none" normalizeH="0" baseline="0" dirty="0">
                          <a:ln>
                            <a:noFill/>
                          </a:ln>
                          <a:solidFill>
                            <a:srgbClr val="FF9900"/>
                          </a:solidFill>
                          <a:effectLst/>
                          <a:latin typeface="Arial" charset="0"/>
                          <a:cs typeface="Arial" charset="0"/>
                        </a:rPr>
                        <a:t>كاهن</a:t>
                      </a:r>
                      <a:r>
                        <a:rPr kumimoji="0" lang="ar-SA" sz="2700" b="0" i="0" u="sng" strike="noStrike" cap="none" normalizeH="0" baseline="0" dirty="0">
                          <a:ln>
                            <a:noFill/>
                          </a:ln>
                          <a:solidFill>
                            <a:srgbClr val="FF9900"/>
                          </a:solidFill>
                          <a:effectLst/>
                          <a:latin typeface="Arial" charset="0"/>
                          <a:cs typeface="Arial" charset="0"/>
                        </a:rPr>
                        <a:t> :</a:t>
                      </a:r>
                      <a:endParaRPr kumimoji="0" lang="en-US"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AE" sz="3300" b="0" i="0" u="none" strike="noStrike" kern="1200" cap="none" spc="0" normalizeH="0" baseline="0" noProof="0" dirty="0">
                          <a:ln>
                            <a:noFill/>
                          </a:ln>
                          <a:solidFill>
                            <a:prstClr val="white"/>
                          </a:solidFill>
                          <a:effectLst/>
                          <a:uLnTx/>
                          <a:uFillTx/>
                          <a:latin typeface="Coptic1" pitchFamily="2" charset="0"/>
                          <a:ea typeface="+mn-ea"/>
                          <a:cs typeface="Arial" charset="0"/>
                        </a:rPr>
                        <a:t>قدوس </a:t>
                      </a:r>
                      <a:r>
                        <a:rPr kumimoji="0" lang="ar-AE" sz="3300" b="0" i="0" u="none" strike="noStrike" kern="1200" cap="none" spc="0" normalizeH="0" baseline="0" noProof="0" dirty="0" err="1">
                          <a:ln>
                            <a:noFill/>
                          </a:ln>
                          <a:solidFill>
                            <a:prstClr val="white"/>
                          </a:solidFill>
                          <a:effectLst/>
                          <a:uLnTx/>
                          <a:uFillTx/>
                          <a:latin typeface="Coptic1" pitchFamily="2" charset="0"/>
                          <a:ea typeface="+mn-ea"/>
                          <a:cs typeface="Arial" charset="0"/>
                        </a:rPr>
                        <a:t>قدوس</a:t>
                      </a:r>
                      <a:r>
                        <a:rPr kumimoji="0" lang="ar-AE" sz="3300" b="0" i="0" u="none" strike="noStrike" kern="1200" cap="none" spc="0" normalizeH="0" baseline="0" noProof="0" dirty="0">
                          <a:ln>
                            <a:noFill/>
                          </a:ln>
                          <a:solidFill>
                            <a:prstClr val="white"/>
                          </a:solidFill>
                          <a:effectLst/>
                          <a:uLnTx/>
                          <a:uFillTx/>
                          <a:latin typeface="Coptic1" pitchFamily="2" charset="0"/>
                          <a:ea typeface="+mn-ea"/>
                          <a:cs typeface="Arial" charset="0"/>
                        </a:rPr>
                        <a:t> </a:t>
                      </a:r>
                      <a:r>
                        <a:rPr kumimoji="0" lang="ar-AE" sz="3300" b="0" i="0" u="none" strike="noStrike" kern="1200" cap="none" spc="0" normalizeH="0" baseline="0" noProof="0" dirty="0" err="1">
                          <a:ln>
                            <a:noFill/>
                          </a:ln>
                          <a:solidFill>
                            <a:prstClr val="white"/>
                          </a:solidFill>
                          <a:effectLst/>
                          <a:uLnTx/>
                          <a:uFillTx/>
                          <a:latin typeface="Coptic1" pitchFamily="2" charset="0"/>
                          <a:ea typeface="+mn-ea"/>
                          <a:cs typeface="Arial" charset="0"/>
                        </a:rPr>
                        <a:t>قدوس</a:t>
                      </a:r>
                      <a:r>
                        <a:rPr kumimoji="0" lang="ar-AE" sz="3300" b="0" i="0" u="none" strike="noStrike" kern="1200" cap="none" spc="0" normalizeH="0" baseline="0" noProof="0" dirty="0">
                          <a:ln>
                            <a:noFill/>
                          </a:ln>
                          <a:solidFill>
                            <a:prstClr val="white"/>
                          </a:solidFill>
                          <a:effectLst/>
                          <a:uLnTx/>
                          <a:uFillTx/>
                          <a:latin typeface="Coptic1" pitchFamily="2" charset="0"/>
                          <a:ea typeface="+mn-ea"/>
                          <a:cs typeface="Arial" charset="0"/>
                        </a:rPr>
                        <a:t> أنت أيها الرب وقدوس في كل شيء أنت الإله الكائن غير المحدود وغير </a:t>
                      </a:r>
                      <a:r>
                        <a:rPr kumimoji="0" lang="ar-AE" sz="3300" b="0" i="0" u="none" strike="noStrike" kern="1200" cap="none" spc="0" normalizeH="0" baseline="0" noProof="0" dirty="0" err="1">
                          <a:ln>
                            <a:noFill/>
                          </a:ln>
                          <a:solidFill>
                            <a:prstClr val="white"/>
                          </a:solidFill>
                          <a:effectLst/>
                          <a:uLnTx/>
                          <a:uFillTx/>
                          <a:latin typeface="Coptic1" pitchFamily="2" charset="0"/>
                          <a:ea typeface="+mn-ea"/>
                          <a:cs typeface="Arial" charset="0"/>
                        </a:rPr>
                        <a:t>المنتدئ</a:t>
                      </a:r>
                      <a:r>
                        <a:rPr kumimoji="0" lang="ar-AE" sz="3300" b="0" i="0" u="none" strike="noStrike" kern="1200" cap="none" spc="0" normalizeH="0" baseline="0" noProof="0" dirty="0">
                          <a:ln>
                            <a:noFill/>
                          </a:ln>
                          <a:solidFill>
                            <a:prstClr val="white"/>
                          </a:solidFill>
                          <a:effectLst/>
                          <a:uLnTx/>
                          <a:uFillTx/>
                          <a:latin typeface="Coptic1" pitchFamily="2" charset="0"/>
                          <a:ea typeface="+mn-ea"/>
                          <a:cs typeface="Arial" charset="0"/>
                        </a:rPr>
                        <a:t> وغير الموصوف.</a:t>
                      </a:r>
                      <a:r>
                        <a:rPr kumimoji="0" lang="fr-FR" sz="3300" b="0" i="0" u="none" strike="noStrike" kern="1200" cap="none" spc="0" normalizeH="0" baseline="0" noProof="0" dirty="0">
                          <a:ln>
                            <a:noFill/>
                          </a:ln>
                          <a:solidFill>
                            <a:prstClr val="white"/>
                          </a:solidFill>
                          <a:effectLst/>
                          <a:uLnTx/>
                          <a:uFillTx/>
                          <a:latin typeface="Coptic1" pitchFamily="2" charset="0"/>
                          <a:ea typeface="+mn-ea"/>
                          <a:cs typeface="Arial" charset="0"/>
                        </a:rPr>
                        <a:t> </a:t>
                      </a:r>
                      <a:r>
                        <a:rPr kumimoji="0" lang="ar-AE" sz="3300" b="0" i="0" u="none" strike="noStrike" kern="1200" cap="none" spc="0" normalizeH="0" baseline="0" noProof="0" dirty="0">
                          <a:ln>
                            <a:noFill/>
                          </a:ln>
                          <a:solidFill>
                            <a:prstClr val="white"/>
                          </a:solidFill>
                          <a:effectLst/>
                          <a:uLnTx/>
                          <a:uFillTx/>
                          <a:latin typeface="Coptic1" pitchFamily="2" charset="0"/>
                          <a:ea typeface="+mn-ea"/>
                          <a:cs typeface="Arial" charset="0"/>
                        </a:rPr>
                        <a:t>أتيت على الأرض وأخذت شكل العبد وصرت في شبه الناس.</a:t>
                      </a:r>
                      <a:endParaRPr kumimoji="0" lang="en-US" sz="40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79056575"/>
      </p:ext>
    </p:extLst>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1042621227"/>
              </p:ext>
            </p:extLst>
          </p:nvPr>
        </p:nvGraphicFramePr>
        <p:xfrm>
          <a:off x="0" y="0"/>
          <a:ext cx="12192000" cy="6221186"/>
        </p:xfrm>
        <a:graphic>
          <a:graphicData uri="http://schemas.openxmlformats.org/drawingml/2006/table">
            <a:tbl>
              <a:tblPr/>
              <a:tblGrid>
                <a:gridCol w="4239986">
                  <a:extLst>
                    <a:ext uri="{9D8B030D-6E8A-4147-A177-3AD203B41FA5}">
                      <a16:colId xmlns:a16="http://schemas.microsoft.com/office/drawing/2014/main" val="20000"/>
                    </a:ext>
                  </a:extLst>
                </a:gridCol>
                <a:gridCol w="4234543">
                  <a:extLst>
                    <a:ext uri="{9D8B030D-6E8A-4147-A177-3AD203B41FA5}">
                      <a16:colId xmlns:a16="http://schemas.microsoft.com/office/drawing/2014/main" val="20001"/>
                    </a:ext>
                  </a:extLst>
                </a:gridCol>
                <a:gridCol w="3717471">
                  <a:extLst>
                    <a:ext uri="{9D8B030D-6E8A-4147-A177-3AD203B41FA5}">
                      <a16:colId xmlns:a16="http://schemas.microsoft.com/office/drawing/2014/main" val="20002"/>
                    </a:ext>
                  </a:extLst>
                </a:gridCol>
              </a:tblGrid>
              <a:tr h="6221186">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950" b="0" i="0" u="none" strike="noStrike" cap="none" normalizeH="0" baseline="0" dirty="0" err="1">
                          <a:ln>
                            <a:noFill/>
                          </a:ln>
                          <a:solidFill>
                            <a:schemeClr val="tx1"/>
                          </a:solidFill>
                          <a:effectLst/>
                          <a:latin typeface="Coptic1" pitchFamily="2" charset="0"/>
                          <a:cs typeface="Arial" charset="0"/>
                        </a:rPr>
                        <a:t>oude</a:t>
                      </a:r>
                      <a:r>
                        <a:rPr kumimoji="0" lang="en-US" sz="2950" b="0" i="0" u="none" strike="noStrike" cap="none" normalizeH="0" baseline="0" dirty="0">
                          <a:ln>
                            <a:noFill/>
                          </a:ln>
                          <a:solidFill>
                            <a:schemeClr val="tx1"/>
                          </a:solidFill>
                          <a:effectLst/>
                          <a:latin typeface="Coptic1" pitchFamily="2" charset="0"/>
                          <a:cs typeface="Arial" charset="0"/>
                        </a:rPr>
                        <a:t> gar </a:t>
                      </a:r>
                      <a:r>
                        <a:rPr kumimoji="0" lang="en-US" sz="2950" b="0" i="0" u="none" strike="noStrike" cap="none" normalizeH="0" baseline="0" dirty="0" err="1">
                          <a:ln>
                            <a:noFill/>
                          </a:ln>
                          <a:solidFill>
                            <a:schemeClr val="tx1"/>
                          </a:solidFill>
                          <a:effectLst/>
                          <a:latin typeface="Coptic1" pitchFamily="2" charset="0"/>
                          <a:cs typeface="Arial" charset="0"/>
                        </a:rPr>
                        <a:t>n~neks~fai</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e~rok</a:t>
                      </a:r>
                      <a:r>
                        <a:rPr kumimoji="0" lang="en-US" sz="2950" b="0" i="0" u="none" strike="noStrike" cap="none" normalizeH="0" baseline="0" dirty="0">
                          <a:ln>
                            <a:noFill/>
                          </a:ln>
                          <a:solidFill>
                            <a:schemeClr val="tx1"/>
                          </a:solidFill>
                          <a:effectLst/>
                          <a:latin typeface="Coptic1" pitchFamily="2" charset="0"/>
                          <a:cs typeface="Arial" charset="0"/>
                        </a:rPr>
                        <a:t> an </a:t>
                      </a:r>
                      <a:r>
                        <a:rPr kumimoji="0" lang="en-US" sz="2950" b="0" i="0" u="none" strike="noStrike" cap="none" normalizeH="0" baseline="0" dirty="0" err="1">
                          <a:ln>
                            <a:noFill/>
                          </a:ln>
                          <a:solidFill>
                            <a:schemeClr val="tx1"/>
                          </a:solidFill>
                          <a:effectLst/>
                          <a:latin typeface="Coptic1" pitchFamily="2" charset="0"/>
                          <a:cs typeface="Arial" charset="0"/>
                        </a:rPr>
                        <a:t>penn</a:t>
                      </a:r>
                      <a:r>
                        <a:rPr kumimoji="0" lang="en-US" sz="2950" b="0" i="0" u="none" strike="noStrike" cap="none" normalizeH="0" baseline="0" dirty="0">
                          <a:ln>
                            <a:noFill/>
                          </a:ln>
                          <a:solidFill>
                            <a:schemeClr val="tx1"/>
                          </a:solidFill>
                          <a:effectLst/>
                          <a:latin typeface="Coptic1" pitchFamily="2" charset="0"/>
                          <a:cs typeface="Arial" charset="0"/>
                        </a:rPr>
                        <a:t>/b </a:t>
                      </a:r>
                      <a:r>
                        <a:rPr kumimoji="0" lang="en-US" sz="2950" b="0" i="0" u="none" strike="noStrike" cap="none" normalizeH="0" baseline="0" dirty="0" err="1">
                          <a:ln>
                            <a:noFill/>
                          </a:ln>
                          <a:solidFill>
                            <a:schemeClr val="tx1"/>
                          </a:solidFill>
                          <a:effectLst/>
                          <a:latin typeface="Coptic1" pitchFamily="2" charset="0"/>
                          <a:cs typeface="Arial" charset="0"/>
                        </a:rPr>
                        <a:t>eybe</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nimetsenh</a:t>
                      </a:r>
                      <a:r>
                        <a:rPr kumimoji="0" lang="en-US" sz="2950" b="0" i="0" u="none" strike="noStrike" cap="none" normalizeH="0" baseline="0" dirty="0">
                          <a:ln>
                            <a:noFill/>
                          </a:ln>
                          <a:solidFill>
                            <a:schemeClr val="tx1"/>
                          </a:solidFill>
                          <a:effectLst/>
                          <a:latin typeface="Coptic1" pitchFamily="2" charset="0"/>
                          <a:cs typeface="Arial" charset="0"/>
                        </a:rPr>
                        <a:t>/t </a:t>
                      </a:r>
                      <a:r>
                        <a:rPr kumimoji="0" lang="en-US" sz="2950" b="0" i="0" u="none" strike="noStrike" cap="none" normalizeH="0" baseline="0" dirty="0" err="1">
                          <a:ln>
                            <a:noFill/>
                          </a:ln>
                          <a:solidFill>
                            <a:schemeClr val="tx1"/>
                          </a:solidFill>
                          <a:effectLst/>
                          <a:latin typeface="Coptic1" pitchFamily="2" charset="0"/>
                          <a:cs typeface="Arial" charset="0"/>
                        </a:rPr>
                        <a:t>n~te</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peknai</a:t>
                      </a:r>
                      <a:r>
                        <a:rPr kumimoji="0" lang="en-US" sz="2950" b="0" i="0" u="none" strike="noStrike" cap="none" normalizeH="0" baseline="0" dirty="0">
                          <a:ln>
                            <a:noFill/>
                          </a:ln>
                          <a:solidFill>
                            <a:schemeClr val="tx1"/>
                          </a:solidFill>
                          <a:effectLst/>
                          <a:latin typeface="Coptic1" pitchFamily="2" charset="0"/>
                          <a:cs typeface="Arial" charset="0"/>
                        </a:rPr>
                        <a:t> : </a:t>
                      </a:r>
                      <a:r>
                        <a:rPr kumimoji="0" lang="en-US" sz="2950" b="0" i="0" u="none" strike="noStrike" cap="none" normalizeH="0" baseline="0" dirty="0" err="1">
                          <a:ln>
                            <a:noFill/>
                          </a:ln>
                          <a:solidFill>
                            <a:schemeClr val="tx1"/>
                          </a:solidFill>
                          <a:effectLst/>
                          <a:latin typeface="Coptic1" pitchFamily="2" charset="0"/>
                          <a:cs typeface="Arial" charset="0"/>
                        </a:rPr>
                        <a:t>eknau</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e~p~genoc</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n~nirwmi</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e~ausep</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jwri</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e~rof</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hiten</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pidiaboloc</a:t>
                      </a:r>
                      <a:r>
                        <a:rPr kumimoji="0" lang="en-US" sz="2950" b="0" i="0" u="none" strike="noStrike" cap="none" normalizeH="0" baseline="0" dirty="0">
                          <a:ln>
                            <a:noFill/>
                          </a:ln>
                          <a:solidFill>
                            <a:schemeClr val="tx1"/>
                          </a:solidFill>
                          <a:effectLst/>
                          <a:latin typeface="Coptic1" pitchFamily="2" charset="0"/>
                          <a:cs typeface="Arial" charset="0"/>
                        </a:rPr>
                        <a:t> : </a:t>
                      </a:r>
                      <a:r>
                        <a:rPr kumimoji="0" lang="en-US" sz="2950" b="0" i="0" u="none" strike="noStrike" cap="none" normalizeH="0" baseline="0" dirty="0" err="1">
                          <a:ln>
                            <a:noFill/>
                          </a:ln>
                          <a:solidFill>
                            <a:schemeClr val="tx1"/>
                          </a:solidFill>
                          <a:effectLst/>
                          <a:latin typeface="Coptic1" pitchFamily="2" charset="0"/>
                          <a:cs typeface="Arial" charset="0"/>
                        </a:rPr>
                        <a:t>alla</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aki</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ouoh</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aknahmen</a:t>
                      </a:r>
                      <a:r>
                        <a:rPr kumimoji="0" lang="en-US" sz="2950" b="0" i="0" u="none" strike="noStrike" cap="none" normalizeH="0" baseline="0" dirty="0">
                          <a:ln>
                            <a:noFill/>
                          </a:ln>
                          <a:solidFill>
                            <a:schemeClr val="tx1"/>
                          </a:solidFill>
                          <a:effectLst/>
                          <a:latin typeface="Coptic1" pitchFamily="2" charset="0"/>
                          <a:cs typeface="Arial" charset="0"/>
                        </a:rPr>
                        <a:t> : </a:t>
                      </a:r>
                      <a:r>
                        <a:rPr kumimoji="0" lang="en-US" sz="2950" b="0" i="0" u="none" strike="noStrike" cap="none" normalizeH="0" baseline="0" dirty="0" err="1">
                          <a:ln>
                            <a:noFill/>
                          </a:ln>
                          <a:solidFill>
                            <a:schemeClr val="tx1"/>
                          </a:solidFill>
                          <a:effectLst/>
                          <a:latin typeface="Coptic1" pitchFamily="2" charset="0"/>
                          <a:cs typeface="Arial" charset="0"/>
                        </a:rPr>
                        <a:t>tenero~mologin</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m~pih~mot</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tenhiwis</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m~pinai</a:t>
                      </a:r>
                      <a:r>
                        <a:rPr kumimoji="0" lang="en-US" sz="295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A cause de Ta compassion et de Ta pitié Tu n’as pas supporté de voir le genre humain sous le joug de </a:t>
                      </a:r>
                      <a:r>
                        <a:rPr kumimoji="0" lang="fr-FR" sz="3200" b="0" i="0" u="none" strike="noStrike" cap="none" normalizeH="0" baseline="0" dirty="0" err="1">
                          <a:ln>
                            <a:noFill/>
                          </a:ln>
                          <a:solidFill>
                            <a:schemeClr val="tx1"/>
                          </a:solidFill>
                          <a:effectLst/>
                          <a:latin typeface="Arial" panose="020B0604020202020204" pitchFamily="34" charset="0"/>
                          <a:ea typeface="Arial Unicode MS" pitchFamily="34" charset="-128"/>
                          <a:cs typeface="Arial" panose="020B0604020202020204" pitchFamily="34" charset="0"/>
                        </a:rPr>
                        <a:t>satan</a:t>
                      </a:r>
                      <a:r>
                        <a:rPr kumimoji="0" lang="fr-FR" sz="32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 </a:t>
                      </a:r>
                      <a:r>
                        <a:rPr lang="fr-FR" sz="3200" kern="1200" dirty="0">
                          <a:solidFill>
                            <a:schemeClr val="tx1"/>
                          </a:solidFill>
                          <a:effectLst/>
                          <a:latin typeface="Arial" panose="020B0604020202020204" pitchFamily="34" charset="0"/>
                          <a:ea typeface="+mn-ea"/>
                          <a:cs typeface="Arial" panose="020B0604020202020204" pitchFamily="34" charset="0"/>
                        </a:rPr>
                        <a:t>mais Tu es venu et Tu nous as sauvés. Nous confessons la grâce (que Tu nous as faite) et nous proclamons Ta pitié.</a:t>
                      </a:r>
                      <a:endParaRPr kumimoji="0" lang="en-US" sz="32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ولم تكن تتحمل </a:t>
                      </a:r>
                      <a:r>
                        <a:rPr kumimoji="0" lang="ar-SA" sz="3600" b="0" i="0" u="none" strike="noStrike" cap="none" normalizeH="0" baseline="0" dirty="0" err="1">
                          <a:ln>
                            <a:noFill/>
                          </a:ln>
                          <a:solidFill>
                            <a:schemeClr val="tx1"/>
                          </a:solidFill>
                          <a:effectLst/>
                          <a:latin typeface="Arial" charset="0"/>
                          <a:ea typeface="Arial Unicode MS" pitchFamily="34" charset="-128"/>
                          <a:cs typeface="+mn-cs"/>
                        </a:rPr>
                        <a:t>ياسيدنا</a:t>
                      </a:r>
                      <a:r>
                        <a:rPr kumimoji="0" lang="ar-SA" sz="3600" b="0" i="0" u="none" strike="noStrike" cap="none" normalizeH="0" baseline="0" dirty="0">
                          <a:ln>
                            <a:noFill/>
                          </a:ln>
                          <a:solidFill>
                            <a:schemeClr val="tx1"/>
                          </a:solidFill>
                          <a:effectLst/>
                          <a:latin typeface="Arial" charset="0"/>
                          <a:ea typeface="Arial Unicode MS" pitchFamily="34" charset="-128"/>
                          <a:cs typeface="+mn-cs"/>
                        </a:rPr>
                        <a:t> من أجل </a:t>
                      </a:r>
                      <a:r>
                        <a:rPr kumimoji="0" lang="ar-SA" sz="3600" b="0" i="0" u="none" strike="noStrike" cap="none" normalizeH="0" baseline="0" dirty="0" err="1">
                          <a:ln>
                            <a:noFill/>
                          </a:ln>
                          <a:solidFill>
                            <a:schemeClr val="tx1"/>
                          </a:solidFill>
                          <a:effectLst/>
                          <a:latin typeface="Arial" charset="0"/>
                          <a:ea typeface="Arial Unicode MS" pitchFamily="34" charset="-128"/>
                          <a:cs typeface="+mn-cs"/>
                        </a:rPr>
                        <a:t>رأفات</a:t>
                      </a:r>
                      <a:r>
                        <a:rPr kumimoji="0" lang="ar-SA" sz="3600" b="0" i="0" u="none" strike="noStrike" cap="none" normalizeH="0" baseline="0" dirty="0">
                          <a:ln>
                            <a:noFill/>
                          </a:ln>
                          <a:solidFill>
                            <a:schemeClr val="tx1"/>
                          </a:solidFill>
                          <a:effectLst/>
                          <a:latin typeface="Arial" charset="0"/>
                          <a:ea typeface="Arial Unicode MS" pitchFamily="34" charset="-128"/>
                          <a:cs typeface="+mn-cs"/>
                        </a:rPr>
                        <a:t> رحمتك </a:t>
                      </a:r>
                      <a:r>
                        <a:rPr kumimoji="0" lang="ar-SA" sz="3600" b="0" i="0" u="none" strike="noStrike" cap="none" normalizeH="0" baseline="0" dirty="0" err="1">
                          <a:ln>
                            <a:noFill/>
                          </a:ln>
                          <a:solidFill>
                            <a:schemeClr val="tx1"/>
                          </a:solidFill>
                          <a:effectLst/>
                          <a:latin typeface="Arial" charset="0"/>
                          <a:ea typeface="Arial Unicode MS" pitchFamily="34" charset="-128"/>
                          <a:cs typeface="+mn-cs"/>
                        </a:rPr>
                        <a:t>ءن</a:t>
                      </a:r>
                      <a:r>
                        <a:rPr kumimoji="0" lang="ar-SA" sz="3600" b="0" i="0" u="none" strike="noStrike" cap="none" normalizeH="0" baseline="0" dirty="0">
                          <a:ln>
                            <a:noFill/>
                          </a:ln>
                          <a:solidFill>
                            <a:schemeClr val="tx1"/>
                          </a:solidFill>
                          <a:effectLst/>
                          <a:latin typeface="Arial" charset="0"/>
                          <a:ea typeface="Arial Unicode MS" pitchFamily="34" charset="-128"/>
                          <a:cs typeface="+mn-cs"/>
                        </a:rPr>
                        <a:t> تنظر جنس البشر وقد قوي عليه إبليس</a:t>
                      </a:r>
                      <a:r>
                        <a:rPr kumimoji="0" lang="fr-FR" sz="3600" b="0" i="0" u="none" strike="noStrike" cap="none" normalizeH="0" baseline="0" dirty="0">
                          <a:ln>
                            <a:noFill/>
                          </a:ln>
                          <a:solidFill>
                            <a:schemeClr val="tx1"/>
                          </a:solidFill>
                          <a:effectLst/>
                          <a:latin typeface="Arial" charset="0"/>
                          <a:ea typeface="Arial Unicode MS" pitchFamily="34" charset="-128"/>
                          <a:cs typeface="+mn-cs"/>
                        </a:rPr>
                        <a:t>  </a:t>
                      </a:r>
                      <a:r>
                        <a:rPr kumimoji="0" lang="ar-AE" sz="3600" b="0" i="0" u="none" strike="noStrike" cap="none" normalizeH="0" baseline="0" dirty="0">
                          <a:ln>
                            <a:noFill/>
                          </a:ln>
                          <a:solidFill>
                            <a:schemeClr val="tx1"/>
                          </a:solidFill>
                          <a:effectLst/>
                          <a:latin typeface="Arial" charset="0"/>
                          <a:ea typeface="Arial Unicode MS" pitchFamily="34" charset="-128"/>
                          <a:cs typeface="+mn-cs"/>
                        </a:rPr>
                        <a:t>فأتيت وخلصتنا. نعترف بالنعمة ونبشر بالرحمة.</a:t>
                      </a:r>
                      <a:endParaRPr kumimoji="0" lang="en-US" sz="36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96856890"/>
      </p:ext>
    </p:extLst>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3267105154"/>
              </p:ext>
            </p:extLst>
          </p:nvPr>
        </p:nvGraphicFramePr>
        <p:xfrm>
          <a:off x="0" y="381000"/>
          <a:ext cx="12192000" cy="5358384"/>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4887686">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Nten,wp</a:t>
                      </a:r>
                      <a:r>
                        <a:rPr kumimoji="0" lang="en-US" sz="3200" b="0" i="0" u="none" strike="noStrike" cap="none" normalizeH="0" baseline="0" dirty="0">
                          <a:ln>
                            <a:noFill/>
                          </a:ln>
                          <a:solidFill>
                            <a:schemeClr val="tx1"/>
                          </a:solidFill>
                          <a:effectLst/>
                          <a:latin typeface="Coptic1" pitchFamily="2" charset="0"/>
                          <a:cs typeface="Arial" charset="0"/>
                        </a:rPr>
                        <a:t> an </a:t>
                      </a:r>
                      <a:r>
                        <a:rPr kumimoji="0" lang="en-US" sz="3200" b="0" i="0" u="none" strike="noStrike" cap="none" normalizeH="0" baseline="0" dirty="0" err="1">
                          <a:ln>
                            <a:noFill/>
                          </a:ln>
                          <a:solidFill>
                            <a:schemeClr val="tx1"/>
                          </a:solidFill>
                          <a:effectLst/>
                          <a:latin typeface="Coptic1" pitchFamily="2" charset="0"/>
                          <a:cs typeface="Arial" charset="0"/>
                        </a:rPr>
                        <a:t>n~tekmet-referpeynanef</a:t>
                      </a:r>
                      <a:r>
                        <a:rPr kumimoji="0" lang="en-US" sz="3200" b="0" i="0" u="none" strike="noStrike" cap="none" normalizeH="0" baseline="0" dirty="0">
                          <a:ln>
                            <a:noFill/>
                          </a:ln>
                          <a:solidFill>
                            <a:schemeClr val="tx1"/>
                          </a:solidFill>
                          <a:effectLst/>
                          <a:latin typeface="Coptic1" pitchFamily="2" charset="0"/>
                          <a:cs typeface="Arial" charset="0"/>
                        </a:rPr>
                        <a:t> je </a:t>
                      </a:r>
                      <a:r>
                        <a:rPr kumimoji="0" lang="en-US" sz="3200" b="0" i="0" u="none" strike="noStrike" cap="none" normalizeH="0" baseline="0" dirty="0" err="1">
                          <a:ln>
                            <a:noFill/>
                          </a:ln>
                          <a:solidFill>
                            <a:schemeClr val="tx1"/>
                          </a:solidFill>
                          <a:effectLst/>
                          <a:latin typeface="Coptic1" pitchFamily="2" charset="0"/>
                          <a:cs typeface="Arial" charset="0"/>
                        </a:rPr>
                        <a:t>akI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aknahmen</a:t>
                      </a:r>
                      <a:r>
                        <a:rPr kumimoji="0" lang="en-US" sz="32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32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Kata to </a:t>
                      </a:r>
                      <a:r>
                        <a:rPr kumimoji="0" lang="en-US" sz="3200" b="0" i="0" u="none" strike="noStrike" cap="none" normalizeH="0" baseline="0" dirty="0" err="1">
                          <a:ln>
                            <a:noFill/>
                          </a:ln>
                          <a:solidFill>
                            <a:schemeClr val="tx1"/>
                          </a:solidFill>
                          <a:effectLst/>
                          <a:latin typeface="Coptic1" pitchFamily="2" charset="0"/>
                          <a:cs typeface="Arial" charset="0"/>
                        </a:rPr>
                        <a:t>e~leoc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Kurie</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ke</a:t>
                      </a:r>
                      <a:r>
                        <a:rPr kumimoji="0" lang="en-US" sz="3200" b="0" i="0" u="none" strike="noStrike" cap="none" normalizeH="0" baseline="0" dirty="0">
                          <a:ln>
                            <a:noFill/>
                          </a:ln>
                          <a:solidFill>
                            <a:schemeClr val="tx1"/>
                          </a:solidFill>
                          <a:effectLst/>
                          <a:latin typeface="Coptic1" pitchFamily="2" charset="0"/>
                          <a:cs typeface="Arial" charset="0"/>
                        </a:rPr>
                        <a:t> m/ kata tac </a:t>
                      </a:r>
                      <a:r>
                        <a:rPr kumimoji="0" lang="en-US" sz="3200" b="0" i="0" u="none" strike="noStrike" cap="none" normalizeH="0" baseline="0" dirty="0" err="1">
                          <a:ln>
                            <a:noFill/>
                          </a:ln>
                          <a:solidFill>
                            <a:schemeClr val="tx1"/>
                          </a:solidFill>
                          <a:effectLst/>
                          <a:latin typeface="Coptic1" pitchFamily="2" charset="0"/>
                          <a:cs typeface="Arial" charset="0"/>
                        </a:rPr>
                        <a:t>a~martiac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mwn</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Nous n’occultons pas Tes bontés car Tu es venu et Tu nous as sauvés.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0" i="0" u="sng" strike="noStrike" cap="none" normalizeH="0" baseline="0" dirty="0">
                          <a:ln>
                            <a:noFill/>
                          </a:ln>
                          <a:solidFill>
                            <a:srgbClr val="FF9933"/>
                          </a:solidFill>
                          <a:effectLst/>
                          <a:latin typeface="Arial" charset="0"/>
                          <a:cs typeface="Times New Roman" pitchFamily="18" charset="0"/>
                        </a:rPr>
                        <a:t>Le peuple :</a:t>
                      </a:r>
                      <a:endPar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Selon Ta miséricorde Seigneur, et non selon nos péchés.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ولا نخفي </a:t>
                      </a:r>
                      <a:r>
                        <a:rPr kumimoji="0" lang="ar-SA" sz="3600" b="0" i="0" u="none" strike="noStrike" cap="none" normalizeH="0" baseline="0" dirty="0" err="1">
                          <a:ln>
                            <a:noFill/>
                          </a:ln>
                          <a:solidFill>
                            <a:schemeClr val="tx1"/>
                          </a:solidFill>
                          <a:effectLst/>
                          <a:latin typeface="Arial" charset="0"/>
                          <a:ea typeface="Arial Unicode MS" pitchFamily="34" charset="-128"/>
                          <a:cs typeface="+mn-cs"/>
                        </a:rPr>
                        <a:t>إحساناتك</a:t>
                      </a:r>
                      <a:r>
                        <a:rPr kumimoji="0" lang="ar-SA" sz="3600" b="0" i="0" u="none" strike="noStrike" cap="none" normalizeH="0" baseline="0" dirty="0">
                          <a:ln>
                            <a:noFill/>
                          </a:ln>
                          <a:solidFill>
                            <a:schemeClr val="tx1"/>
                          </a:solidFill>
                          <a:effectLst/>
                          <a:latin typeface="Arial" charset="0"/>
                          <a:ea typeface="Arial Unicode MS" pitchFamily="34" charset="-128"/>
                          <a:cs typeface="+mn-cs"/>
                        </a:rPr>
                        <a:t> لأنك أتيت وخلصتنا.</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6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3600" b="0" i="0" u="sng" strike="noStrike" cap="none" normalizeH="0" baseline="0" dirty="0">
                          <a:ln>
                            <a:noFill/>
                          </a:ln>
                          <a:solidFill>
                            <a:srgbClr val="FF9900"/>
                          </a:solidFill>
                          <a:effectLst/>
                          <a:latin typeface="Arial" charset="0"/>
                          <a:cs typeface="Arial" charset="0"/>
                        </a:rPr>
                        <a:t>الشعب :</a:t>
                      </a:r>
                      <a:endParaRPr kumimoji="0" lang="fr-FR" sz="36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3600" b="0" i="0" u="none" strike="noStrike" cap="none" normalizeH="0" baseline="0" dirty="0">
                          <a:ln>
                            <a:noFill/>
                          </a:ln>
                          <a:solidFill>
                            <a:schemeClr val="tx1"/>
                          </a:solidFill>
                          <a:effectLst/>
                          <a:latin typeface="Arial" charset="0"/>
                          <a:ea typeface="Arial Unicode MS" pitchFamily="34" charset="-128"/>
                          <a:cs typeface="+mn-cs"/>
                        </a:rPr>
                        <a:t>كرحمَتِكَ يا رب وليسَ كخطايانا.</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45945180"/>
      </p:ext>
    </p:extLst>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7DC30-3C1F-FDD9-82DD-2CB80198AC8D}"/>
            </a:ext>
          </a:extLst>
        </p:cNvPr>
        <p:cNvGrpSpPr/>
        <p:nvPr/>
      </p:nvGrpSpPr>
      <p:grpSpPr>
        <a:xfrm>
          <a:off x="0" y="0"/>
          <a:ext cx="0" cy="0"/>
          <a:chOff x="0" y="0"/>
          <a:chExt cx="0" cy="0"/>
        </a:xfrm>
      </p:grpSpPr>
      <p:graphicFrame>
        <p:nvGraphicFramePr>
          <p:cNvPr id="11735042" name="Group 2">
            <a:extLst>
              <a:ext uri="{FF2B5EF4-FFF2-40B4-BE49-F238E27FC236}">
                <a16:creationId xmlns:a16="http://schemas.microsoft.com/office/drawing/2014/main" id="{C7642EFF-A556-B872-4D30-548A3315813C}"/>
              </a:ext>
            </a:extLst>
          </p:cNvPr>
          <p:cNvGraphicFramePr>
            <a:graphicFrameLocks noGrp="1"/>
          </p:cNvGraphicFramePr>
          <p:nvPr>
            <p:ph/>
            <p:extLst>
              <p:ext uri="{D42A27DB-BD31-4B8C-83A1-F6EECF244321}">
                <p14:modId xmlns:p14="http://schemas.microsoft.com/office/powerpoint/2010/main" val="2811518506"/>
              </p:ext>
            </p:extLst>
          </p:nvPr>
        </p:nvGraphicFramePr>
        <p:xfrm>
          <a:off x="0" y="0"/>
          <a:ext cx="12192000" cy="6569529"/>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569529">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Piou</a:t>
                      </a:r>
                      <a:r>
                        <a:rPr kumimoji="0" lang="en-US" sz="32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Nij~vo</a:t>
                      </a:r>
                      <a:r>
                        <a:rPr kumimoji="0" lang="en-US" sz="3200" b="0" i="0" u="none" strike="noStrike" cap="none" normalizeH="0" baseline="0" dirty="0">
                          <a:ln>
                            <a:noFill/>
                          </a:ln>
                          <a:solidFill>
                            <a:schemeClr val="tx1"/>
                          </a:solidFill>
                          <a:effectLst/>
                          <a:latin typeface="Coptic1" pitchFamily="2" charset="0"/>
                          <a:cs typeface="Arial" charset="0"/>
                        </a:rPr>
                        <a:t> de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vucic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akc~mou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aktoubo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n~tm</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tra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m~paryenik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hiten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pekjinj~vo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achwc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n~je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k~t</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cic</a:t>
                      </a:r>
                      <a:r>
                        <a:rPr kumimoji="0" lang="en-US" sz="3200" b="0" i="0" u="none" strike="noStrike" cap="none" normalizeH="0" baseline="0" dirty="0">
                          <a:ln>
                            <a:noFill/>
                          </a:ln>
                          <a:solidFill>
                            <a:schemeClr val="tx1"/>
                          </a:solidFill>
                          <a:effectLst/>
                          <a:latin typeface="Coptic1" pitchFamily="2" charset="0"/>
                          <a:cs typeface="Arial" charset="0"/>
                        </a:rPr>
                        <a:t> t/</a:t>
                      </a:r>
                      <a:r>
                        <a:rPr kumimoji="0" lang="en-US" sz="3200" b="0" i="0" u="none" strike="noStrike" cap="none" normalizeH="0" baseline="0" dirty="0" err="1">
                          <a:ln>
                            <a:noFill/>
                          </a:ln>
                          <a:solidFill>
                            <a:schemeClr val="tx1"/>
                          </a:solidFill>
                          <a:effectLst/>
                          <a:latin typeface="Coptic1" pitchFamily="2" charset="0"/>
                          <a:cs typeface="Arial" charset="0"/>
                        </a:rPr>
                        <a:t>rc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e~takouonhc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Nyok</a:t>
                      </a:r>
                      <a:r>
                        <a:rPr kumimoji="0" lang="en-US" sz="3200" b="0" i="0" u="none" strike="noStrike" cap="none" normalizeH="0" baseline="0" dirty="0">
                          <a:ln>
                            <a:noFill/>
                          </a:ln>
                          <a:solidFill>
                            <a:schemeClr val="tx1"/>
                          </a:solidFill>
                          <a:effectLst/>
                          <a:latin typeface="Coptic1" pitchFamily="2" charset="0"/>
                          <a:cs typeface="Arial" charset="0"/>
                        </a:rPr>
                        <a:t> gar </a:t>
                      </a:r>
                      <a:r>
                        <a:rPr kumimoji="0" lang="en-US" sz="3200" b="0" i="0" u="none" strike="noStrike" cap="none" normalizeH="0" baseline="0" dirty="0" err="1">
                          <a:ln>
                            <a:noFill/>
                          </a:ln>
                          <a:solidFill>
                            <a:schemeClr val="tx1"/>
                          </a:solidFill>
                          <a:effectLst/>
                          <a:latin typeface="Coptic1" pitchFamily="2" charset="0"/>
                          <a:cs typeface="Arial" charset="0"/>
                        </a:rPr>
                        <a:t>eksop</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akouonhk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hijen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pikahi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akers~v</a:t>
                      </a:r>
                      <a:r>
                        <a:rPr kumimoji="0" lang="en-US" sz="3200" b="0" i="0" u="none" strike="noStrike" cap="none" normalizeH="0" baseline="0" dirty="0">
                          <a:ln>
                            <a:noFill/>
                          </a:ln>
                          <a:solidFill>
                            <a:schemeClr val="tx1"/>
                          </a:solidFill>
                          <a:effectLst/>
                          <a:latin typeface="Coptic1" pitchFamily="2" charset="0"/>
                          <a:cs typeface="Arial" charset="0"/>
                        </a:rPr>
                        <a:t>/r </a:t>
                      </a:r>
                      <a:r>
                        <a:rPr kumimoji="0" lang="en-US" sz="3200" b="0" i="0" u="none" strike="noStrike" cap="none" normalizeH="0" baseline="0" dirty="0" err="1">
                          <a:ln>
                            <a:noFill/>
                          </a:ln>
                          <a:solidFill>
                            <a:schemeClr val="tx1"/>
                          </a:solidFill>
                          <a:effectLst/>
                          <a:latin typeface="Coptic1" pitchFamily="2" charset="0"/>
                          <a:cs typeface="Arial" charset="0"/>
                        </a:rPr>
                        <a:t>m~mosi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nirwmi</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33"/>
                          </a:solidFill>
                          <a:effectLst/>
                          <a:latin typeface="Arial" charset="0"/>
                          <a:cs typeface="Times New Roman" pitchFamily="18" charset="0"/>
                        </a:rPr>
                        <a:t>Le prêtre :</a:t>
                      </a:r>
                      <a:endParaRPr kumimoji="0" lang="fr-CA" sz="24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Tu as béni les naissances naturelles. Par Ta naissances Tu as purifié les entrailles de la Vierge. Toute la création T’a loué lorsque Tu l’as révélée. Tout en étant Dieu Tu es apparu sur terre et Tu as partagé avec nous l’existence terrestre. </a:t>
                      </a:r>
                      <a:endParaRPr kumimoji="0" lang="en-US" sz="28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sng" strike="noStrike" cap="none" normalizeH="0" baseline="0" dirty="0">
                          <a:ln>
                            <a:noFill/>
                          </a:ln>
                          <a:solidFill>
                            <a:srgbClr val="FF9900"/>
                          </a:solidFill>
                          <a:effectLst/>
                          <a:latin typeface="Arial" charset="0"/>
                          <a:cs typeface="Arial" charset="0"/>
                        </a:rPr>
                        <a:t>ال</a:t>
                      </a:r>
                      <a:r>
                        <a:rPr kumimoji="0" lang="ar-EG" sz="2400" b="0" i="0" u="sng" strike="noStrike" cap="none" normalizeH="0" baseline="0" dirty="0">
                          <a:ln>
                            <a:noFill/>
                          </a:ln>
                          <a:solidFill>
                            <a:srgbClr val="FF9900"/>
                          </a:solidFill>
                          <a:effectLst/>
                          <a:latin typeface="Arial" charset="0"/>
                          <a:cs typeface="Arial" charset="0"/>
                        </a:rPr>
                        <a:t>كاهن</a:t>
                      </a:r>
                      <a:r>
                        <a:rPr kumimoji="0" lang="ar-SA" sz="2400" b="0" i="0" u="sng" strike="noStrike" cap="none" normalizeH="0" baseline="0" dirty="0">
                          <a:ln>
                            <a:noFill/>
                          </a:ln>
                          <a:solidFill>
                            <a:srgbClr val="FF9900"/>
                          </a:solidFill>
                          <a:effectLst/>
                          <a:latin typeface="Arial" charset="0"/>
                          <a:cs typeface="Arial" charset="0"/>
                        </a:rPr>
                        <a:t> :</a:t>
                      </a:r>
                      <a:endParaRPr kumimoji="0" lang="en-US" sz="24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AE" sz="3200" b="0" i="0" u="none" strike="noStrike" kern="1200" cap="none" spc="0" normalizeH="0" baseline="0" noProof="0" dirty="0">
                          <a:ln>
                            <a:noFill/>
                          </a:ln>
                          <a:solidFill>
                            <a:prstClr val="white"/>
                          </a:solidFill>
                          <a:effectLst/>
                          <a:uLnTx/>
                          <a:uFillTx/>
                          <a:latin typeface="Coptic1" pitchFamily="2" charset="0"/>
                          <a:ea typeface="+mn-ea"/>
                          <a:cs typeface="Arial" charset="0"/>
                        </a:rPr>
                        <a:t>ولادات الطبيعة باركتها،</a:t>
                      </a:r>
                      <a:r>
                        <a:rPr kumimoji="0" lang="fr-FR" sz="3200" b="0" i="0" u="none" strike="noStrike" kern="1200" cap="none" spc="0" normalizeH="0" baseline="0" noProof="0" dirty="0">
                          <a:ln>
                            <a:noFill/>
                          </a:ln>
                          <a:solidFill>
                            <a:prstClr val="white"/>
                          </a:solidFill>
                          <a:effectLst/>
                          <a:uLnTx/>
                          <a:uFillTx/>
                          <a:latin typeface="Coptic1" pitchFamily="2" charset="0"/>
                          <a:ea typeface="+mn-ea"/>
                          <a:cs typeface="Arial" charset="0"/>
                        </a:rPr>
                        <a:t> </a:t>
                      </a:r>
                      <a:r>
                        <a:rPr kumimoji="0" lang="ar-AE" sz="3200" b="0" i="0" u="none" strike="noStrike" kern="1200" cap="none" spc="0" normalizeH="0" baseline="0" noProof="0" dirty="0">
                          <a:ln>
                            <a:noFill/>
                          </a:ln>
                          <a:solidFill>
                            <a:prstClr val="white"/>
                          </a:solidFill>
                          <a:effectLst/>
                          <a:uLnTx/>
                          <a:uFillTx/>
                          <a:latin typeface="Coptic1" pitchFamily="2" charset="0"/>
                          <a:ea typeface="+mn-ea"/>
                          <a:cs typeface="Arial" charset="0"/>
                        </a:rPr>
                        <a:t>وطهرت البطن البتولي بميلادك.</a:t>
                      </a:r>
                      <a:r>
                        <a:rPr kumimoji="0" lang="fr-FR" sz="3200" b="0" i="0" u="none" strike="noStrike" kern="1200" cap="none" spc="0" normalizeH="0" baseline="0" noProof="0" dirty="0">
                          <a:ln>
                            <a:noFill/>
                          </a:ln>
                          <a:solidFill>
                            <a:prstClr val="white"/>
                          </a:solidFill>
                          <a:effectLst/>
                          <a:uLnTx/>
                          <a:uFillTx/>
                          <a:latin typeface="Coptic1" pitchFamily="2" charset="0"/>
                          <a:ea typeface="+mn-ea"/>
                          <a:cs typeface="Arial" charset="0"/>
                        </a:rPr>
                        <a:t> </a:t>
                      </a:r>
                      <a:r>
                        <a:rPr kumimoji="0" lang="ar-AE" sz="3200" b="0" i="0" u="none" strike="noStrike" kern="1200" cap="none" spc="0" normalizeH="0" baseline="0" noProof="0" dirty="0">
                          <a:ln>
                            <a:noFill/>
                          </a:ln>
                          <a:solidFill>
                            <a:prstClr val="white"/>
                          </a:solidFill>
                          <a:effectLst/>
                          <a:uLnTx/>
                          <a:uFillTx/>
                          <a:latin typeface="Coptic1" pitchFamily="2" charset="0"/>
                          <a:ea typeface="+mn-ea"/>
                          <a:cs typeface="Arial" charset="0"/>
                        </a:rPr>
                        <a:t>سبحتك سائر الخليقة لما أظهرتها.</a:t>
                      </a:r>
                      <a:r>
                        <a:rPr kumimoji="0" lang="fr-FR" sz="3200" b="0" i="0" u="none" strike="noStrike" kern="1200" cap="none" spc="0" normalizeH="0" baseline="0" noProof="0" dirty="0">
                          <a:ln>
                            <a:noFill/>
                          </a:ln>
                          <a:solidFill>
                            <a:prstClr val="white"/>
                          </a:solidFill>
                          <a:effectLst/>
                          <a:uLnTx/>
                          <a:uFillTx/>
                          <a:latin typeface="Coptic1" pitchFamily="2" charset="0"/>
                          <a:ea typeface="+mn-ea"/>
                          <a:cs typeface="Arial" charset="0"/>
                        </a:rPr>
                        <a:t> </a:t>
                      </a:r>
                      <a:r>
                        <a:rPr kumimoji="0" lang="ar-AE" sz="3200" b="0" i="0" u="none" strike="noStrike" kern="1200" cap="none" spc="0" normalizeH="0" baseline="0" noProof="0" dirty="0">
                          <a:ln>
                            <a:noFill/>
                          </a:ln>
                          <a:solidFill>
                            <a:prstClr val="white"/>
                          </a:solidFill>
                          <a:effectLst/>
                          <a:uLnTx/>
                          <a:uFillTx/>
                          <a:latin typeface="Coptic1" pitchFamily="2" charset="0"/>
                          <a:ea typeface="+mn-ea"/>
                          <a:cs typeface="Arial" charset="0"/>
                        </a:rPr>
                        <a:t>لأنك وأنت لم تزل إلها ظهرت على الأرض واشتركت في المشي مع الناس.</a:t>
                      </a:r>
                      <a:endParaRPr kumimoji="0" lang="en-US" sz="36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90877946"/>
      </p:ext>
    </p:extLst>
  </p:cSld>
  <p:clrMapOvr>
    <a:masterClrMapping/>
  </p:clrMapOv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D92E0-ECAB-ACF9-7283-1594CDC62F30}"/>
            </a:ext>
          </a:extLst>
        </p:cNvPr>
        <p:cNvGrpSpPr/>
        <p:nvPr/>
      </p:nvGrpSpPr>
      <p:grpSpPr>
        <a:xfrm>
          <a:off x="0" y="0"/>
          <a:ext cx="0" cy="0"/>
          <a:chOff x="0" y="0"/>
          <a:chExt cx="0" cy="0"/>
        </a:xfrm>
      </p:grpSpPr>
      <p:graphicFrame>
        <p:nvGraphicFramePr>
          <p:cNvPr id="11735042" name="Group 2">
            <a:extLst>
              <a:ext uri="{FF2B5EF4-FFF2-40B4-BE49-F238E27FC236}">
                <a16:creationId xmlns:a16="http://schemas.microsoft.com/office/drawing/2014/main" id="{C41EE0D1-8EC9-FDFC-DFBB-B34F7F82CF43}"/>
              </a:ext>
            </a:extLst>
          </p:cNvPr>
          <p:cNvGraphicFramePr>
            <a:graphicFrameLocks noGrp="1"/>
          </p:cNvGraphicFramePr>
          <p:nvPr>
            <p:ph/>
            <p:extLst>
              <p:ext uri="{D42A27DB-BD31-4B8C-83A1-F6EECF244321}">
                <p14:modId xmlns:p14="http://schemas.microsoft.com/office/powerpoint/2010/main" val="1614115969"/>
              </p:ext>
            </p:extLst>
          </p:nvPr>
        </p:nvGraphicFramePr>
        <p:xfrm>
          <a:off x="0" y="625928"/>
          <a:ext cx="12192000" cy="4893129"/>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4893129">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Aria~gia~zin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m~paimwou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moi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naf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m~pih~mot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piiordan</a:t>
                      </a:r>
                      <a:r>
                        <a:rPr kumimoji="0" lang="en-US" sz="3200" b="0" i="0" u="none" strike="noStrike" cap="none" normalizeH="0" baseline="0" dirty="0">
                          <a:ln>
                            <a:noFill/>
                          </a:ln>
                          <a:solidFill>
                            <a:schemeClr val="tx1"/>
                          </a:solidFill>
                          <a:effectLst/>
                          <a:latin typeface="Coptic1" pitchFamily="2" charset="0"/>
                          <a:cs typeface="Arial" charset="0"/>
                        </a:rPr>
                        <a:t>/c.</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32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Am/n: </a:t>
                      </a:r>
                      <a:r>
                        <a:rPr kumimoji="0" lang="en-US" sz="3200" b="0" i="0" u="none" strike="noStrike" cap="none" normalizeH="0" baseline="0" dirty="0" err="1">
                          <a:ln>
                            <a:noFill/>
                          </a:ln>
                          <a:solidFill>
                            <a:schemeClr val="tx1"/>
                          </a:solidFill>
                          <a:effectLst/>
                          <a:latin typeface="Coptic1" pitchFamily="2" charset="0"/>
                          <a:cs typeface="Arial" charset="0"/>
                        </a:rPr>
                        <a:t>a~m</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a~m</a:t>
                      </a:r>
                      <a:r>
                        <a:rPr kumimoji="0" lang="en-US" sz="3200" b="0" i="0" u="none" strike="noStrike" cap="none" normalizeH="0" baseline="0" dirty="0">
                          <a:ln>
                            <a:noFill/>
                          </a:ln>
                          <a:solidFill>
                            <a:schemeClr val="tx1"/>
                          </a:solidFill>
                          <a:effectLst/>
                          <a:latin typeface="Coptic1" pitchFamily="2" charset="0"/>
                          <a:cs typeface="Arial" charset="0"/>
                        </a:rPr>
                        <a:t>/n.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Bénis cette eau et accorde-lui la grâce du Jourdain. </a:t>
                      </a:r>
                    </a:p>
                    <a:p>
                      <a:pPr marL="0" marR="0" lvl="0" indent="0" algn="just" defTabSz="914400" rtl="0" eaLnBrk="1" fontAlgn="base" latinLnBrk="0" hangingPunct="1">
                        <a:lnSpc>
                          <a:spcPct val="100000"/>
                        </a:lnSpc>
                        <a:spcBef>
                          <a:spcPts val="0"/>
                        </a:spcBef>
                        <a:spcAft>
                          <a:spcPct val="0"/>
                        </a:spcAft>
                        <a:buClrTx/>
                        <a:buSzTx/>
                        <a:buFontTx/>
                        <a:buNone/>
                        <a:tabLst/>
                        <a:defRPr/>
                      </a:pPr>
                      <a:endParaRPr kumimoji="0" lang="fr-FR"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CA" sz="3200" b="0" i="0" u="sng" strike="noStrike" cap="none" normalizeH="0" baseline="0" dirty="0">
                          <a:ln>
                            <a:noFill/>
                          </a:ln>
                          <a:solidFill>
                            <a:srgbClr val="FF9933"/>
                          </a:solidFill>
                          <a:effectLst/>
                          <a:latin typeface="Arial" charset="0"/>
                          <a:cs typeface="Times New Roman" pitchFamily="18" charset="0"/>
                        </a:rPr>
                        <a:t>Le peuple :</a:t>
                      </a:r>
                      <a:endPar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Amen, amen, amen.</a:t>
                      </a:r>
                    </a:p>
                    <a:p>
                      <a:pPr marL="0" marR="0" lvl="0" indent="0" algn="just" defTabSz="914400" rtl="0" eaLnBrk="1" fontAlgn="base" latinLnBrk="0" hangingPunct="1">
                        <a:lnSpc>
                          <a:spcPct val="100000"/>
                        </a:lnSpc>
                        <a:spcBef>
                          <a:spcPts val="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AE" sz="3200" b="0" i="0" u="none" strike="noStrike" kern="1200" cap="none" spc="0" normalizeH="0" baseline="0" noProof="0" dirty="0">
                          <a:ln>
                            <a:noFill/>
                          </a:ln>
                          <a:solidFill>
                            <a:prstClr val="white"/>
                          </a:solidFill>
                          <a:effectLst/>
                          <a:uLnTx/>
                          <a:uFillTx/>
                          <a:latin typeface="Coptic1" pitchFamily="2" charset="0"/>
                          <a:ea typeface="+mn-ea"/>
                          <a:cs typeface="Arial" charset="0"/>
                        </a:rPr>
                        <a:t>قدِّس هذا الماء وامنحه نعمة الأردن.</a:t>
                      </a:r>
                      <a:endParaRPr kumimoji="0" lang="fr-FR" sz="3200" b="0" i="0" u="none" strike="noStrike" kern="1200" cap="none" spc="0" normalizeH="0" baseline="0" noProof="0" dirty="0">
                        <a:ln>
                          <a:noFill/>
                        </a:ln>
                        <a:solidFill>
                          <a:prstClr val="white"/>
                        </a:solidFill>
                        <a:effectLst/>
                        <a:uLnTx/>
                        <a:uFillTx/>
                        <a:latin typeface="Coptic1" pitchFamily="2" charset="0"/>
                        <a:ea typeface="+mn-ea"/>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200" b="0" i="0" u="none" strike="noStrike" kern="1200" cap="none" spc="0" normalizeH="0" baseline="0" noProof="0" dirty="0">
                        <a:ln>
                          <a:noFill/>
                        </a:ln>
                        <a:solidFill>
                          <a:prstClr val="white"/>
                        </a:solidFill>
                        <a:effectLst/>
                        <a:uLnTx/>
                        <a:uFillTx/>
                        <a:latin typeface="Coptic1" pitchFamily="2" charset="0"/>
                        <a:ea typeface="+mn-ea"/>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200" b="0" i="0" u="none" strike="noStrike" kern="1200" cap="none" spc="0" normalizeH="0" baseline="0" noProof="0" dirty="0">
                        <a:ln>
                          <a:noFill/>
                        </a:ln>
                        <a:solidFill>
                          <a:prstClr val="white"/>
                        </a:solidFill>
                        <a:effectLst/>
                        <a:uLnTx/>
                        <a:uFillTx/>
                        <a:latin typeface="Coptic1" pitchFamily="2" charset="0"/>
                        <a:ea typeface="+mn-ea"/>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3200" b="0" i="0" u="sng" strike="noStrike" cap="none" normalizeH="0" baseline="0" dirty="0">
                          <a:ln>
                            <a:noFill/>
                          </a:ln>
                          <a:solidFill>
                            <a:srgbClr val="FF9900"/>
                          </a:solidFill>
                          <a:effectLst/>
                          <a:latin typeface="Arial" charset="0"/>
                          <a:cs typeface="Arial" charset="0"/>
                        </a:rPr>
                        <a:t>الشعب :</a:t>
                      </a:r>
                      <a:endParaRPr kumimoji="0" lang="fr-FR" sz="32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3200" b="0" i="0" u="none" strike="noStrike" cap="none" normalizeH="0" baseline="0" dirty="0">
                          <a:ln>
                            <a:noFill/>
                          </a:ln>
                          <a:solidFill>
                            <a:schemeClr val="tx1"/>
                          </a:solidFill>
                          <a:effectLst/>
                          <a:latin typeface="Arial" charset="0"/>
                          <a:ea typeface="Arial Unicode MS" pitchFamily="34" charset="-128"/>
                          <a:cs typeface="+mn-cs"/>
                        </a:rPr>
                        <a:t>آمين. آمين. آمين.</a:t>
                      </a:r>
                      <a:endParaRPr kumimoji="0" lang="en-US" sz="36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629016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69953" name="Group 33"/>
          <p:cNvGraphicFramePr>
            <a:graphicFrameLocks noGrp="1"/>
          </p:cNvGraphicFramePr>
          <p:nvPr/>
        </p:nvGraphicFramePr>
        <p:xfrm>
          <a:off x="0" y="662877"/>
          <a:ext cx="12192000" cy="5901266"/>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13919250"/>
                    </a:ext>
                  </a:extLst>
                </a:gridCol>
              </a:tblGrid>
              <a:tr h="251704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pitchFamily="34" charset="0"/>
                        </a:rPr>
                        <a:t>Salut à Michel,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pitchFamily="34" charset="0"/>
                        </a:rPr>
                        <a:t>le grand archange,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pitchFamily="34" charset="0"/>
                        </a:rPr>
                        <a:t>Salut à Gabriel,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pitchFamily="34" charset="0"/>
                        </a:rPr>
                        <a:t>l’annonciateur élu.</a:t>
                      </a:r>
                      <a:endParaRPr kumimoji="0" lang="fr-CA" sz="2800" b="0" i="0" u="none" strike="noStrike" cap="none" normalizeH="0" baseline="0" dirty="0">
                        <a:ln>
                          <a:noFill/>
                        </a:ln>
                        <a:solidFill>
                          <a:srgbClr val="FFFFFF"/>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rgbClr val="FFFFFF"/>
                          </a:solidFill>
                          <a:effectLst/>
                          <a:latin typeface="Arial" charset="0"/>
                          <a:cs typeface="Arial" charset="0"/>
                        </a:rPr>
                        <a:t>السلام لميخائيل، </a:t>
                      </a:r>
                    </a:p>
                    <a:p>
                      <a:pPr marL="0" marR="0" lvl="0" indent="0" algn="ctr" defTabSz="914400" rtl="0"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rgbClr val="FFFFFF"/>
                          </a:solidFill>
                          <a:effectLst/>
                          <a:latin typeface="Arial" charset="0"/>
                          <a:cs typeface="Arial" charset="0"/>
                        </a:rPr>
                        <a:t>رئيس الملائكة العظيم. </a:t>
                      </a:r>
                      <a:endParaRPr kumimoji="0" lang="fr-FR" sz="3700" b="0" i="0" u="none" strike="noStrike" cap="none" normalizeH="0" baseline="0" dirty="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السلام لغبريال</a:t>
                      </a:r>
                      <a:r>
                        <a:rPr kumimoji="0" lang="ar-EG" sz="3700" b="0" i="0" u="none" strike="noStrike" cap="none" normalizeH="0" baseline="0" dirty="0">
                          <a:ln>
                            <a:noFill/>
                          </a:ln>
                          <a:solidFill>
                            <a:srgbClr val="FFFFFF"/>
                          </a:solidFill>
                          <a:effectLst/>
                          <a:latin typeface="Arial" charset="0"/>
                          <a:cs typeface="Arial" charset="0"/>
                        </a:rPr>
                        <a:t>،</a:t>
                      </a:r>
                      <a:r>
                        <a:rPr kumimoji="0" lang="ar-SA" sz="3700" b="0" i="0" u="none" strike="noStrike" cap="none" normalizeH="0" baseline="0" dirty="0">
                          <a:ln>
                            <a:noFill/>
                          </a:ln>
                          <a:solidFill>
                            <a:srgbClr val="FFFFFF"/>
                          </a:solidFill>
                          <a:effectLst/>
                          <a:latin typeface="Arial" charset="0"/>
                          <a:cs typeface="Arial" charset="0"/>
                        </a:rPr>
                        <a:t> </a:t>
                      </a:r>
                      <a:endParaRPr kumimoji="0" lang="ar-EG" sz="3700" b="0" i="0" u="none" strike="noStrike" cap="none" normalizeH="0" baseline="0" dirty="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المُبشِّر المُختار.</a:t>
                      </a:r>
                      <a:endParaRPr kumimoji="0" lang="ar-SA" altLang="zh-CN" sz="3700" b="0" i="0" u="none" strike="noStrike" cap="none" normalizeH="0" baseline="0" dirty="0">
                        <a:ln>
                          <a:noFill/>
                        </a:ln>
                        <a:solidFill>
                          <a:srgbClr val="FFFFFF"/>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8421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Mi,a</a:t>
                      </a:r>
                      <a:r>
                        <a:rPr kumimoji="0" lang="en-US" sz="5300" b="0" i="0" u="none" strike="noStrike" cap="none" normalizeH="0" baseline="0" dirty="0">
                          <a:ln>
                            <a:noFill/>
                          </a:ln>
                          <a:solidFill>
                            <a:srgbClr val="FFFF00"/>
                          </a:solidFill>
                          <a:effectLst/>
                          <a:latin typeface="Coptic1" pitchFamily="2" charset="0"/>
                          <a:cs typeface="Arial" charset="0"/>
                        </a:rPr>
                        <a:t>/l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pinis</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n~ar</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aggeloc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Gabri</a:t>
                      </a:r>
                      <a:r>
                        <a:rPr kumimoji="0" lang="en-US" sz="5300" b="0" i="0" u="none" strike="noStrike" cap="none" normalizeH="0" baseline="0" dirty="0">
                          <a:ln>
                            <a:noFill/>
                          </a:ln>
                          <a:solidFill>
                            <a:srgbClr val="FFFF00"/>
                          </a:solidFill>
                          <a:effectLst/>
                          <a:latin typeface="Coptic1" pitchFamily="2" charset="0"/>
                          <a:cs typeface="Arial" charset="0"/>
                        </a:rPr>
                        <a:t>/l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picwtp</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m~pifaisennoufi</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Group 25">
            <a:extLst>
              <a:ext uri="{FF2B5EF4-FFF2-40B4-BE49-F238E27FC236}">
                <a16:creationId xmlns:a16="http://schemas.microsoft.com/office/drawing/2014/main" id="{84FAA47D-7900-48DB-8107-0855325D5241}"/>
              </a:ext>
            </a:extLst>
          </p:cNvPr>
          <p:cNvGraphicFramePr>
            <a:graphicFrameLocks noGrp="1"/>
          </p:cNvGraphicFramePr>
          <p:nvPr>
            <p:extLst>
              <p:ext uri="{D42A27DB-BD31-4B8C-83A1-F6EECF244321}">
                <p14:modId xmlns:p14="http://schemas.microsoft.com/office/powerpoint/2010/main" val="1110307916"/>
              </p:ext>
            </p:extLst>
          </p:nvPr>
        </p:nvGraphicFramePr>
        <p:xfrm>
          <a:off x="1676400" y="52431"/>
          <a:ext cx="8839200" cy="611632"/>
        </p:xfrm>
        <a:graphic>
          <a:graphicData uri="http://schemas.openxmlformats.org/drawingml/2006/table">
            <a:tbl>
              <a:tblPr/>
              <a:tblGrid>
                <a:gridCol w="8839200">
                  <a:extLst>
                    <a:ext uri="{9D8B030D-6E8A-4147-A177-3AD203B41FA5}">
                      <a16:colId xmlns:a16="http://schemas.microsoft.com/office/drawing/2014/main" val="20000"/>
                    </a:ext>
                  </a:extLst>
                </a:gridCol>
              </a:tblGrid>
              <a:tr h="611632">
                <a:tc>
                  <a:txBody>
                    <a:bodyPr/>
                    <a:lstStyle/>
                    <a:p>
                      <a:pPr lvl="0" algn="ctr" defTabSz="914400" fontAlgn="base">
                        <a:lnSpc>
                          <a:spcPct val="80000"/>
                        </a:lnSpc>
                        <a:spcBef>
                          <a:spcPct val="0"/>
                        </a:spcBef>
                        <a:spcAft>
                          <a:spcPct val="0"/>
                        </a:spcAft>
                        <a:defRPr/>
                      </a:pPr>
                      <a:r>
                        <a:rPr lang="en-CA" sz="2100" dirty="0" err="1">
                          <a:solidFill>
                            <a:srgbClr val="FFFFFF"/>
                          </a:solidFill>
                          <a:latin typeface="Arial" charset="0"/>
                          <a:cs typeface="Arial" charset="0"/>
                        </a:rPr>
                        <a:t>Archanges</a:t>
                      </a:r>
                      <a:r>
                        <a:rPr lang="en-CA" sz="2100" dirty="0">
                          <a:solidFill>
                            <a:srgbClr val="FFFFFF"/>
                          </a:solidFill>
                          <a:latin typeface="Arial" charset="0"/>
                          <a:cs typeface="Arial" charset="0"/>
                        </a:rPr>
                        <a:t> Michel &amp; Gabriel</a:t>
                      </a:r>
                    </a:p>
                    <a:p>
                      <a:pPr lvl="0" algn="ctr" defTabSz="914400" rtl="1" fontAlgn="base">
                        <a:lnSpc>
                          <a:spcPct val="80000"/>
                        </a:lnSpc>
                        <a:spcBef>
                          <a:spcPct val="0"/>
                        </a:spcBef>
                        <a:spcAft>
                          <a:spcPct val="0"/>
                        </a:spcAft>
                        <a:defRPr/>
                      </a:pPr>
                      <a:r>
                        <a:rPr lang="ar-EG" sz="2100" dirty="0">
                          <a:solidFill>
                            <a:srgbClr val="FFFFFF"/>
                          </a:solidFill>
                          <a:latin typeface="Arial" charset="0"/>
                          <a:cs typeface="Arial" charset="0"/>
                        </a:rPr>
                        <a:t>رؤساء الملائكة ميخائيل</a:t>
                      </a:r>
                      <a:r>
                        <a:rPr lang="fr-FR" sz="2100" dirty="0">
                          <a:solidFill>
                            <a:srgbClr val="FFFFFF"/>
                          </a:solidFill>
                          <a:latin typeface="Arial" charset="0"/>
                          <a:cs typeface="Arial" charset="0"/>
                        </a:rPr>
                        <a:t> </a:t>
                      </a:r>
                      <a:r>
                        <a:rPr lang="ar-EG" sz="2100" dirty="0">
                          <a:solidFill>
                            <a:srgbClr val="FFFFFF"/>
                          </a:solidFill>
                          <a:latin typeface="Arial" charset="0"/>
                          <a:cs typeface="Arial" charset="0"/>
                        </a:rPr>
                        <a:t>وغبريال</a:t>
                      </a:r>
                      <a:endParaRPr lang="en-CA" sz="21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AutoShape 15">
            <a:hlinkClick r:id="rId3" action="ppaction://hlinksldjump" highlightClick="1"/>
            <a:extLst>
              <a:ext uri="{FF2B5EF4-FFF2-40B4-BE49-F238E27FC236}">
                <a16:creationId xmlns:a16="http://schemas.microsoft.com/office/drawing/2014/main" id="{A285F4C0-E423-1591-8F38-AC4D36E8F943}"/>
              </a:ext>
            </a:extLst>
          </p:cNvPr>
          <p:cNvSpPr>
            <a:spLocks noChangeArrowheads="1"/>
          </p:cNvSpPr>
          <p:nvPr/>
        </p:nvSpPr>
        <p:spPr bwMode="auto">
          <a:xfrm>
            <a:off x="9843797" y="6246368"/>
            <a:ext cx="2348204" cy="611632"/>
          </a:xfrm>
          <a:prstGeom prst="actionButtonBlank">
            <a:avLst/>
          </a:prstGeom>
          <a:solidFill>
            <a:srgbClr val="800000"/>
          </a:solidFill>
          <a:ln w="12700">
            <a:solidFill>
              <a:srgbClr val="FFFFFF"/>
            </a:solidFill>
            <a:miter lim="800000"/>
            <a:headEnd/>
            <a:tailEnd/>
          </a:ln>
        </p:spPr>
        <p:txBody>
          <a:bodyPr wrap="none" tIns="118800" bIns="118800"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CA" sz="1600" b="0" i="0" u="none" strike="noStrike" kern="0" cap="none" spc="0" normalizeH="0" baseline="0" noProof="0" dirty="0" err="1">
                <a:ln>
                  <a:noFill/>
                </a:ln>
                <a:solidFill>
                  <a:srgbClr val="FFFFFF"/>
                </a:solidFill>
                <a:effectLst/>
                <a:uLnTx/>
                <a:uFillTx/>
                <a:latin typeface="Arial" charset="0"/>
                <a:cs typeface="Arial" charset="0"/>
              </a:rPr>
              <a:t>Arch.Raphaël</a:t>
            </a:r>
            <a:r>
              <a:rPr kumimoji="0" lang="en-CA" sz="1600" b="0" i="0" u="none" strike="noStrike" kern="0" cap="none" spc="0" normalizeH="0" baseline="0" noProof="0" dirty="0">
                <a:ln>
                  <a:noFill/>
                </a:ln>
                <a:solidFill>
                  <a:srgbClr val="FFFFFF"/>
                </a:solidFill>
                <a:effectLst/>
                <a:uLnTx/>
                <a:uFillTx/>
                <a:latin typeface="Arial" charset="0"/>
                <a:cs typeface="Arial" charset="0"/>
              </a:rPr>
              <a:t> &amp; </a:t>
            </a:r>
            <a:r>
              <a:rPr kumimoji="0" lang="en-CA" sz="1600" b="0" i="0" u="none" strike="noStrike" kern="0" cap="none" spc="0" normalizeH="0" baseline="0" noProof="0" dirty="0" err="1">
                <a:ln>
                  <a:noFill/>
                </a:ln>
                <a:solidFill>
                  <a:srgbClr val="FFFFFF"/>
                </a:solidFill>
                <a:effectLst/>
                <a:uLnTx/>
                <a:uFillTx/>
                <a:latin typeface="Arial" charset="0"/>
                <a:cs typeface="Arial" charset="0"/>
              </a:rPr>
              <a:t>Souriel</a:t>
            </a:r>
            <a:endParaRPr kumimoji="0" lang="en-CA" sz="1600" b="0" i="0" u="none" strike="noStrike" kern="0" cap="none" spc="0" normalizeH="0" baseline="0" noProof="0" dirty="0">
              <a:ln>
                <a:noFill/>
              </a:ln>
              <a:solidFill>
                <a:srgbClr val="FFFFFF"/>
              </a:solidFill>
              <a:effectLst/>
              <a:uLnTx/>
              <a:uFillTx/>
              <a:latin typeface="Arial" charset="0"/>
              <a:cs typeface="Arial" charset="0"/>
            </a:endParaRPr>
          </a:p>
          <a:p>
            <a:pPr marL="0" marR="0" lvl="0" indent="0" algn="ctr" defTabSz="914400" rtl="1" eaLnBrk="1" fontAlgn="base" latinLnBrk="0" hangingPunct="1">
              <a:lnSpc>
                <a:spcPct val="80000"/>
              </a:lnSpc>
              <a:spcBef>
                <a:spcPct val="0"/>
              </a:spcBef>
              <a:spcAft>
                <a:spcPct val="0"/>
              </a:spcAft>
              <a:buClrTx/>
              <a:buSzTx/>
              <a:buFontTx/>
              <a:buNone/>
              <a:tabLst/>
              <a:defRPr/>
            </a:pPr>
            <a:r>
              <a:rPr kumimoji="0" lang="ar-SA" sz="1600" b="0" i="0" u="none" strike="noStrike" kern="0" cap="none" spc="0" normalizeH="0" baseline="0" noProof="0" dirty="0">
                <a:ln>
                  <a:noFill/>
                </a:ln>
                <a:solidFill>
                  <a:srgbClr val="FFFFFF"/>
                </a:solidFill>
                <a:effectLst/>
                <a:uLnTx/>
                <a:uFillTx/>
                <a:latin typeface="Arial" charset="0"/>
              </a:rPr>
              <a:t>الملاك </a:t>
            </a:r>
            <a:r>
              <a:rPr kumimoji="0" lang="ar-EG" sz="1600" b="0" i="0" u="none" strike="noStrike" kern="0" cap="none" spc="0" normalizeH="0" baseline="0" noProof="0" dirty="0">
                <a:ln>
                  <a:noFill/>
                </a:ln>
                <a:solidFill>
                  <a:srgbClr val="FFFFFF"/>
                </a:solidFill>
                <a:effectLst/>
                <a:uLnTx/>
                <a:uFillTx/>
                <a:latin typeface="Arial" charset="0"/>
              </a:rPr>
              <a:t>رفائيل</a:t>
            </a:r>
            <a:r>
              <a:rPr kumimoji="0" lang="fr-FR" sz="1600" b="0" i="0" u="none" strike="noStrike" kern="0" cap="none" spc="0" normalizeH="0" baseline="0" noProof="0" dirty="0">
                <a:ln>
                  <a:noFill/>
                </a:ln>
                <a:solidFill>
                  <a:srgbClr val="FFFFFF"/>
                </a:solidFill>
                <a:effectLst/>
                <a:uLnTx/>
                <a:uFillTx/>
                <a:latin typeface="Arial" charset="0"/>
                <a:cs typeface="Arial" charset="0"/>
              </a:rPr>
              <a:t> </a:t>
            </a:r>
            <a:r>
              <a:rPr kumimoji="0" lang="ar-EG" sz="1600" b="0" i="0" u="none" strike="noStrike" kern="0" cap="none" spc="0" normalizeH="0" baseline="0" noProof="0" dirty="0" err="1">
                <a:ln>
                  <a:noFill/>
                </a:ln>
                <a:solidFill>
                  <a:srgbClr val="FFFFFF"/>
                </a:solidFill>
                <a:effectLst/>
                <a:uLnTx/>
                <a:uFillTx/>
                <a:latin typeface="Arial" charset="0"/>
              </a:rPr>
              <a:t>وسوريال</a:t>
            </a:r>
            <a:endParaRPr kumimoji="0" lang="en-CA" sz="1600" b="0" i="0" u="none" strike="noStrike" kern="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397992140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37B2A-B381-909D-C0E7-21F75236F777}"/>
            </a:ext>
          </a:extLst>
        </p:cNvPr>
        <p:cNvGrpSpPr/>
        <p:nvPr/>
      </p:nvGrpSpPr>
      <p:grpSpPr>
        <a:xfrm>
          <a:off x="0" y="0"/>
          <a:ext cx="0" cy="0"/>
          <a:chOff x="0" y="0"/>
          <a:chExt cx="0" cy="0"/>
        </a:xfrm>
      </p:grpSpPr>
      <p:graphicFrame>
        <p:nvGraphicFramePr>
          <p:cNvPr id="11735042" name="Group 2">
            <a:extLst>
              <a:ext uri="{FF2B5EF4-FFF2-40B4-BE49-F238E27FC236}">
                <a16:creationId xmlns:a16="http://schemas.microsoft.com/office/drawing/2014/main" id="{6ED0D4D0-B293-C212-4755-F30499D7FE1F}"/>
              </a:ext>
            </a:extLst>
          </p:cNvPr>
          <p:cNvGraphicFramePr>
            <a:graphicFrameLocks noGrp="1"/>
          </p:cNvGraphicFramePr>
          <p:nvPr>
            <p:ph/>
            <p:extLst>
              <p:ext uri="{D42A27DB-BD31-4B8C-83A1-F6EECF244321}">
                <p14:modId xmlns:p14="http://schemas.microsoft.com/office/powerpoint/2010/main" val="1890185720"/>
              </p:ext>
            </p:extLst>
          </p:nvPr>
        </p:nvGraphicFramePr>
        <p:xfrm>
          <a:off x="0" y="0"/>
          <a:ext cx="12192000" cy="6918960"/>
        </p:xfrm>
        <a:graphic>
          <a:graphicData uri="http://schemas.openxmlformats.org/drawingml/2006/table">
            <a:tbl>
              <a:tblPr/>
              <a:tblGrid>
                <a:gridCol w="4735286">
                  <a:extLst>
                    <a:ext uri="{9D8B030D-6E8A-4147-A177-3AD203B41FA5}">
                      <a16:colId xmlns:a16="http://schemas.microsoft.com/office/drawing/2014/main" val="20000"/>
                    </a:ext>
                  </a:extLst>
                </a:gridCol>
                <a:gridCol w="4214161">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052457">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Piou</a:t>
                      </a:r>
                      <a:r>
                        <a:rPr kumimoji="0" lang="en-US" sz="32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Nyok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akera~gia~zin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n~niqa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piiordan</a:t>
                      </a:r>
                      <a:r>
                        <a:rPr kumimoji="0" lang="en-US" sz="3200" b="0" i="0" u="none" strike="noStrike" cap="none" normalizeH="0" baseline="0" dirty="0">
                          <a:ln>
                            <a:noFill/>
                          </a:ln>
                          <a:solidFill>
                            <a:schemeClr val="tx1"/>
                          </a:solidFill>
                          <a:effectLst/>
                          <a:latin typeface="Coptic1" pitchFamily="2" charset="0"/>
                          <a:cs typeface="Arial" charset="0"/>
                        </a:rPr>
                        <a:t>/c: </a:t>
                      </a:r>
                      <a:r>
                        <a:rPr kumimoji="0" lang="en-US" sz="3200" b="0" i="0" u="none" strike="noStrike" cap="none" normalizeH="0" baseline="0" dirty="0" err="1">
                          <a:ln>
                            <a:noFill/>
                          </a:ln>
                          <a:solidFill>
                            <a:schemeClr val="tx1"/>
                          </a:solidFill>
                          <a:effectLst/>
                          <a:latin typeface="Coptic1" pitchFamily="2" charset="0"/>
                          <a:cs typeface="Arial" charset="0"/>
                        </a:rPr>
                        <a:t>e~akcwk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e~qr</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e~jwou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t~ve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m~pekp#n#a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akqomqem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n~niv</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oui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pid~rakwn</a:t>
                      </a:r>
                      <a:r>
                        <a:rPr kumimoji="0" lang="en-US" sz="3200" b="0" i="0" u="none" strike="noStrike" cap="none" normalizeH="0" baseline="0" dirty="0">
                          <a:ln>
                            <a:noFill/>
                          </a:ln>
                          <a:solidFill>
                            <a:schemeClr val="tx1"/>
                          </a:solidFill>
                          <a:effectLst/>
                          <a:latin typeface="Coptic1" pitchFamily="2" charset="0"/>
                          <a:cs typeface="Arial" charset="0"/>
                        </a:rPr>
                        <a:t> eth/p </a:t>
                      </a:r>
                      <a:r>
                        <a:rPr kumimoji="0" lang="en-US" sz="3200" b="0" i="0" u="none" strike="noStrike" cap="none" normalizeH="0" baseline="0" dirty="0" err="1">
                          <a:ln>
                            <a:noFill/>
                          </a:ln>
                          <a:solidFill>
                            <a:schemeClr val="tx1"/>
                          </a:solidFill>
                          <a:effectLst/>
                          <a:latin typeface="Coptic1" pitchFamily="2" charset="0"/>
                          <a:cs typeface="Arial" charset="0"/>
                        </a:rPr>
                        <a:t>n~q~r</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n~q</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Nyok</a:t>
                      </a:r>
                      <a:r>
                        <a:rPr kumimoji="0" lang="en-US" sz="3200" b="0" i="0" u="none" strike="noStrike" cap="none" normalizeH="0" baseline="0" dirty="0">
                          <a:ln>
                            <a:noFill/>
                          </a:ln>
                          <a:solidFill>
                            <a:schemeClr val="tx1"/>
                          </a:solidFill>
                          <a:effectLst/>
                          <a:latin typeface="Coptic1" pitchFamily="2" charset="0"/>
                          <a:cs typeface="Arial" charset="0"/>
                        </a:rPr>
                        <a:t> on ]</a:t>
                      </a:r>
                      <a:r>
                        <a:rPr kumimoji="0" lang="en-US" sz="3200" b="0" i="0" u="none" strike="noStrike" cap="none" normalizeH="0" baseline="0" dirty="0" err="1">
                          <a:ln>
                            <a:noFill/>
                          </a:ln>
                          <a:solidFill>
                            <a:schemeClr val="tx1"/>
                          </a:solidFill>
                          <a:effectLst/>
                          <a:latin typeface="Coptic1" pitchFamily="2" charset="0"/>
                          <a:cs typeface="Arial" charset="0"/>
                        </a:rPr>
                        <a:t>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penn</a:t>
                      </a:r>
                      <a:r>
                        <a:rPr kumimoji="0" lang="en-US" sz="3200" b="0" i="0" u="none" strike="noStrike" cap="none" normalizeH="0" baseline="0" dirty="0">
                          <a:ln>
                            <a:noFill/>
                          </a:ln>
                          <a:solidFill>
                            <a:schemeClr val="tx1"/>
                          </a:solidFill>
                          <a:effectLst/>
                          <a:latin typeface="Coptic1" pitchFamily="2" charset="0"/>
                          <a:cs typeface="Arial" charset="0"/>
                        </a:rPr>
                        <a:t>/b </a:t>
                      </a:r>
                      <a:r>
                        <a:rPr kumimoji="0" lang="en-US" sz="3200" b="0" i="0" u="none" strike="noStrike" cap="none" normalizeH="0" baseline="0" dirty="0" err="1">
                          <a:ln>
                            <a:noFill/>
                          </a:ln>
                          <a:solidFill>
                            <a:schemeClr val="tx1"/>
                          </a:solidFill>
                          <a:effectLst/>
                          <a:latin typeface="Coptic1" pitchFamily="2" charset="0"/>
                          <a:cs typeface="Arial" charset="0"/>
                        </a:rPr>
                        <a:t>pimairwmi</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Peno#c</a:t>
                      </a:r>
                      <a:r>
                        <a:rPr kumimoji="0" lang="en-US" sz="3200" b="0" i="0" u="none" strike="noStrike" cap="none" normalizeH="0" baseline="0" dirty="0">
                          <a:ln>
                            <a:noFill/>
                          </a:ln>
                          <a:solidFill>
                            <a:schemeClr val="tx1"/>
                          </a:solidFill>
                          <a:effectLst/>
                          <a:latin typeface="Coptic1" pitchFamily="2" charset="0"/>
                          <a:cs typeface="Arial" charset="0"/>
                        </a:rPr>
                        <a:t># I/#c# </a:t>
                      </a:r>
                      <a:r>
                        <a:rPr kumimoji="0" lang="en-US" sz="3200" b="0" i="0" u="none" strike="noStrike" cap="none" normalizeH="0" baseline="0" dirty="0" err="1">
                          <a:ln>
                            <a:noFill/>
                          </a:ln>
                          <a:solidFill>
                            <a:schemeClr val="tx1"/>
                          </a:solidFill>
                          <a:effectLst/>
                          <a:latin typeface="Coptic1" pitchFamily="2" charset="0"/>
                          <a:cs typeface="Arial" charset="0"/>
                        </a:rPr>
                        <a:t>P,#c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a~mou</a:t>
                      </a:r>
                      <a:r>
                        <a:rPr kumimoji="0" lang="en-US" sz="3200" b="0" i="0" u="none" strike="noStrike" cap="none" normalizeH="0" baseline="0" dirty="0">
                          <a:ln>
                            <a:noFill/>
                          </a:ln>
                          <a:solidFill>
                            <a:schemeClr val="tx1"/>
                          </a:solidFill>
                          <a:effectLst/>
                          <a:latin typeface="Coptic1" pitchFamily="2" charset="0"/>
                          <a:cs typeface="Arial" charset="0"/>
                        </a:rPr>
                        <a:t> on ]</a:t>
                      </a:r>
                      <a:r>
                        <a:rPr kumimoji="0" lang="en-US" sz="3200" b="0" i="0" u="none" strike="noStrike" cap="none" normalizeH="0" baseline="0" dirty="0" err="1">
                          <a:ln>
                            <a:noFill/>
                          </a:ln>
                          <a:solidFill>
                            <a:schemeClr val="tx1"/>
                          </a:solidFill>
                          <a:effectLst/>
                          <a:latin typeface="Coptic1" pitchFamily="2" charset="0"/>
                          <a:cs typeface="Arial" charset="0"/>
                        </a:rPr>
                        <a:t>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hiten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p~jini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e~q~r</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pekp#n#a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e~jwou</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33"/>
                          </a:solidFill>
                          <a:effectLst/>
                          <a:latin typeface="Arial" charset="0"/>
                          <a:cs typeface="Times New Roman" pitchFamily="18" charset="0"/>
                        </a:rPr>
                        <a:t>Le prêtre :</a:t>
                      </a:r>
                      <a:endParaRPr kumimoji="0" lang="fr-CA" sz="24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Tu as béni l’eau du Jourdain par la descente de Ton Esprit Saint du ciel et tu as écrasé les têtes du dragon. Maintenant encore notre Maître, ami du genre humain, notre Seigneur Jésus Christ, fait venir Ton Esprit Saint et …</a:t>
                      </a:r>
                      <a:endParaRPr kumimoji="0" lang="en-US" sz="28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sng" strike="noStrike" cap="none" normalizeH="0" baseline="0" dirty="0">
                          <a:ln>
                            <a:noFill/>
                          </a:ln>
                          <a:solidFill>
                            <a:srgbClr val="FF9900"/>
                          </a:solidFill>
                          <a:effectLst/>
                          <a:latin typeface="Arial" charset="0"/>
                          <a:cs typeface="Arial" charset="0"/>
                        </a:rPr>
                        <a:t>ال</a:t>
                      </a:r>
                      <a:r>
                        <a:rPr kumimoji="0" lang="ar-EG" sz="2400" b="0" i="0" u="sng" strike="noStrike" cap="none" normalizeH="0" baseline="0" dirty="0">
                          <a:ln>
                            <a:noFill/>
                          </a:ln>
                          <a:solidFill>
                            <a:srgbClr val="FF9900"/>
                          </a:solidFill>
                          <a:effectLst/>
                          <a:latin typeface="Arial" charset="0"/>
                          <a:cs typeface="Arial" charset="0"/>
                        </a:rPr>
                        <a:t>كاهن</a:t>
                      </a:r>
                      <a:r>
                        <a:rPr kumimoji="0" lang="ar-SA" sz="2400" b="0" i="0" u="sng" strike="noStrike" cap="none" normalizeH="0" baseline="0" dirty="0">
                          <a:ln>
                            <a:noFill/>
                          </a:ln>
                          <a:solidFill>
                            <a:srgbClr val="FF9900"/>
                          </a:solidFill>
                          <a:effectLst/>
                          <a:latin typeface="Arial" charset="0"/>
                          <a:cs typeface="Arial" charset="0"/>
                        </a:rPr>
                        <a:t> :</a:t>
                      </a:r>
                      <a:endParaRPr kumimoji="0" lang="en-US" sz="24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AE" sz="3200" b="0" i="0" u="none" strike="noStrike" kern="1200" cap="none" spc="0" normalizeH="0" baseline="0" noProof="0" dirty="0">
                          <a:ln>
                            <a:noFill/>
                          </a:ln>
                          <a:solidFill>
                            <a:prstClr val="white"/>
                          </a:solidFill>
                          <a:effectLst/>
                          <a:uLnTx/>
                          <a:uFillTx/>
                          <a:latin typeface="Coptic1" pitchFamily="2" charset="0"/>
                          <a:ea typeface="+mn-ea"/>
                          <a:cs typeface="Arial" charset="0"/>
                        </a:rPr>
                        <a:t>أنت قدَّست مجاري الأردن إذ أنزلت عليها روحك القدوس من السماء. وسحقت رؤوس التنين المخفي فيها.</a:t>
                      </a:r>
                      <a:r>
                        <a:rPr kumimoji="0" lang="fr-FR" sz="3200" b="0" i="0" u="none" strike="noStrike" kern="1200" cap="none" spc="0" normalizeH="0" baseline="0" noProof="0" dirty="0">
                          <a:ln>
                            <a:noFill/>
                          </a:ln>
                          <a:solidFill>
                            <a:prstClr val="white"/>
                          </a:solidFill>
                          <a:effectLst/>
                          <a:uLnTx/>
                          <a:uFillTx/>
                          <a:latin typeface="Coptic1" pitchFamily="2" charset="0"/>
                          <a:ea typeface="+mn-ea"/>
                          <a:cs typeface="Arial" charset="0"/>
                        </a:rPr>
                        <a:t> </a:t>
                      </a:r>
                      <a:r>
                        <a:rPr kumimoji="0" lang="ar-AE" sz="3200" b="0" i="0" u="none" strike="noStrike" kern="1200" cap="none" spc="0" normalizeH="0" baseline="0" noProof="0" dirty="0">
                          <a:ln>
                            <a:noFill/>
                          </a:ln>
                          <a:solidFill>
                            <a:prstClr val="white"/>
                          </a:solidFill>
                          <a:effectLst/>
                          <a:uLnTx/>
                          <a:uFillTx/>
                          <a:latin typeface="Coptic1" pitchFamily="2" charset="0"/>
                          <a:ea typeface="+mn-ea"/>
                          <a:cs typeface="Arial" charset="0"/>
                        </a:rPr>
                        <a:t>أنت الآن </a:t>
                      </a:r>
                      <a:r>
                        <a:rPr kumimoji="0" lang="ar-AE" sz="3200" b="0" i="0" u="none" strike="noStrike" kern="1200" cap="none" spc="0" normalizeH="0" baseline="0" noProof="0" dirty="0" err="1">
                          <a:ln>
                            <a:noFill/>
                          </a:ln>
                          <a:solidFill>
                            <a:prstClr val="white"/>
                          </a:solidFill>
                          <a:effectLst/>
                          <a:uLnTx/>
                          <a:uFillTx/>
                          <a:latin typeface="Coptic1" pitchFamily="2" charset="0"/>
                          <a:ea typeface="+mn-ea"/>
                          <a:cs typeface="Arial" charset="0"/>
                        </a:rPr>
                        <a:t>ياسيدنا</a:t>
                      </a:r>
                      <a:r>
                        <a:rPr kumimoji="0" lang="ar-AE" sz="3200" b="0" i="0" u="none" strike="noStrike" kern="1200" cap="none" spc="0" normalizeH="0" baseline="0" noProof="0" dirty="0">
                          <a:ln>
                            <a:noFill/>
                          </a:ln>
                          <a:solidFill>
                            <a:prstClr val="white"/>
                          </a:solidFill>
                          <a:effectLst/>
                          <a:uLnTx/>
                          <a:uFillTx/>
                          <a:latin typeface="Coptic1" pitchFamily="2" charset="0"/>
                          <a:ea typeface="+mn-ea"/>
                          <a:cs typeface="Arial" charset="0"/>
                        </a:rPr>
                        <a:t> </a:t>
                      </a:r>
                      <a:r>
                        <a:rPr kumimoji="0" lang="ar-AE" sz="3200" b="0" i="0" u="none" strike="noStrike" kern="1200" cap="none" spc="0" normalizeH="0" baseline="0" noProof="0" dirty="0" err="1">
                          <a:ln>
                            <a:noFill/>
                          </a:ln>
                          <a:solidFill>
                            <a:prstClr val="white"/>
                          </a:solidFill>
                          <a:effectLst/>
                          <a:uLnTx/>
                          <a:uFillTx/>
                          <a:latin typeface="Coptic1" pitchFamily="2" charset="0"/>
                          <a:ea typeface="+mn-ea"/>
                          <a:cs typeface="Arial" charset="0"/>
                        </a:rPr>
                        <a:t>يامحب</a:t>
                      </a:r>
                      <a:r>
                        <a:rPr kumimoji="0" lang="ar-AE" sz="3200" b="0" i="0" u="none" strike="noStrike" kern="1200" cap="none" spc="0" normalizeH="0" baseline="0" noProof="0" dirty="0">
                          <a:ln>
                            <a:noFill/>
                          </a:ln>
                          <a:solidFill>
                            <a:prstClr val="white"/>
                          </a:solidFill>
                          <a:effectLst/>
                          <a:uLnTx/>
                          <a:uFillTx/>
                          <a:latin typeface="Coptic1" pitchFamily="2" charset="0"/>
                          <a:ea typeface="+mn-ea"/>
                          <a:cs typeface="Arial" charset="0"/>
                        </a:rPr>
                        <a:t> البشر، ربنا يسوع المسيح ، هلم الآن أيضاً بحلول روح قدسك عليها.</a:t>
                      </a:r>
                      <a:endParaRPr kumimoji="0" lang="en-US" sz="36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65828865"/>
      </p:ext>
    </p:extLst>
  </p:cSld>
  <p:clrMapOvr>
    <a:masterClrMapping/>
  </p:clrMapOv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554467634"/>
              </p:ext>
            </p:extLst>
          </p:nvPr>
        </p:nvGraphicFramePr>
        <p:xfrm>
          <a:off x="0" y="0"/>
          <a:ext cx="12192000" cy="6272784"/>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sz="2800" b="0" i="0" u="sng" strike="noStrike" cap="none" normalizeH="0" baseline="0" dirty="0">
                          <a:ln>
                            <a:noFill/>
                          </a:ln>
                          <a:solidFill>
                            <a:srgbClr val="FF9900"/>
                          </a:solidFill>
                          <a:effectLst/>
                          <a:latin typeface="Coptic1" pitchFamily="2" charset="0"/>
                          <a:cs typeface="Arial" charset="0"/>
                        </a:rPr>
                        <a:t>Piou/b :</a:t>
                      </a:r>
                      <a:endParaRPr kumimoji="0" lang="it-IT"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none" strike="noStrike" cap="none" normalizeH="0" baseline="0" dirty="0">
                          <a:ln>
                            <a:noFill/>
                          </a:ln>
                          <a:solidFill>
                            <a:schemeClr val="tx1"/>
                          </a:solidFill>
                          <a:effectLst/>
                          <a:latin typeface="Coptic1" pitchFamily="2" charset="0"/>
                          <a:cs typeface="Arial" charset="0"/>
                        </a:rPr>
                        <a:t>Aria~gia~zin m~paimwou vai</a:t>
                      </a: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A~m</a:t>
                      </a:r>
                      <a:r>
                        <a:rPr kumimoji="0" lang="en-US" sz="2800" b="0" i="0" u="none" strike="noStrike" cap="none" normalizeH="0" baseline="0" dirty="0">
                          <a:ln>
                            <a:noFill/>
                          </a:ln>
                          <a:solidFill>
                            <a:schemeClr val="tx1"/>
                          </a:solidFill>
                          <a:effectLst/>
                          <a:latin typeface="Coptic1" pitchFamily="2" charset="0"/>
                          <a:cs typeface="Arial" charset="0"/>
                        </a:rPr>
                        <a:t>/n.</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sz="2800" b="0" i="0" u="sng" strike="noStrike" cap="none" normalizeH="0" baseline="0" dirty="0">
                          <a:ln>
                            <a:noFill/>
                          </a:ln>
                          <a:solidFill>
                            <a:srgbClr val="FF9900"/>
                          </a:solidFill>
                          <a:effectLst/>
                          <a:latin typeface="Coptic1" pitchFamily="2" charset="0"/>
                          <a:cs typeface="Arial" charset="0"/>
                        </a:rPr>
                        <a:t>Piou/b :</a:t>
                      </a:r>
                      <a:endParaRPr kumimoji="0" lang="en-US"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pt-BR" sz="2800" b="0" i="0" u="none" strike="noStrike" cap="none" normalizeH="0" baseline="0" dirty="0">
                          <a:ln>
                            <a:noFill/>
                          </a:ln>
                          <a:solidFill>
                            <a:schemeClr val="tx1"/>
                          </a:solidFill>
                          <a:effectLst/>
                          <a:latin typeface="Coptic1" pitchFamily="2" charset="0"/>
                          <a:cs typeface="Arial" charset="0"/>
                        </a:rPr>
                        <a:t>Marefswpi n~oumoumi n~te pic~mou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A~m</a:t>
                      </a:r>
                      <a:r>
                        <a:rPr kumimoji="0" lang="en-US" sz="2800" b="0" i="0" u="none" strike="noStrike" cap="none" normalizeH="0" baseline="0" dirty="0">
                          <a:ln>
                            <a:noFill/>
                          </a:ln>
                          <a:solidFill>
                            <a:schemeClr val="tx1"/>
                          </a:solidFill>
                          <a:effectLst/>
                          <a:latin typeface="Coptic1" pitchFamily="2" charset="0"/>
                          <a:cs typeface="Arial" charset="0"/>
                        </a:rPr>
                        <a:t>/n.</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sz="2800" b="0" i="0" u="sng" strike="noStrike" cap="none" normalizeH="0" baseline="0" dirty="0">
                          <a:ln>
                            <a:noFill/>
                          </a:ln>
                          <a:solidFill>
                            <a:srgbClr val="FF9900"/>
                          </a:solidFill>
                          <a:effectLst/>
                          <a:latin typeface="Coptic1" pitchFamily="2" charset="0"/>
                          <a:cs typeface="Arial" charset="0"/>
                        </a:rPr>
                        <a:t>Piou/b :</a:t>
                      </a:r>
                      <a:endParaRPr kumimoji="0" lang="en-US"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pt-BR" sz="2800" b="0" i="0" u="none" strike="noStrike" cap="none" normalizeH="0" baseline="0" dirty="0">
                          <a:ln>
                            <a:noFill/>
                          </a:ln>
                          <a:solidFill>
                            <a:schemeClr val="tx1"/>
                          </a:solidFill>
                          <a:effectLst/>
                          <a:latin typeface="Coptic1" pitchFamily="2" charset="0"/>
                          <a:cs typeface="Arial" charset="0"/>
                        </a:rPr>
                        <a:t>Oudwron n~te outoubo</a:t>
                      </a: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A~m</a:t>
                      </a:r>
                      <a:r>
                        <a:rPr kumimoji="0" lang="en-US" sz="2800" b="0" i="0" u="none" strike="noStrike" cap="none" normalizeH="0" baseline="0" dirty="0">
                          <a:ln>
                            <a:noFill/>
                          </a:ln>
                          <a:solidFill>
                            <a:schemeClr val="tx1"/>
                          </a:solidFill>
                          <a:effectLst/>
                          <a:latin typeface="Coptic1" pitchFamily="2" charset="0"/>
                          <a:cs typeface="Arial" charset="0"/>
                        </a:rPr>
                        <a:t>/n.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sng" strike="noStrike" cap="none" normalizeH="0" baseline="0" dirty="0">
                          <a:ln>
                            <a:noFill/>
                          </a:ln>
                          <a:solidFill>
                            <a:srgbClr val="FF9933"/>
                          </a:solidFill>
                          <a:effectLst/>
                          <a:latin typeface="Arial" charset="0"/>
                          <a:cs typeface="Times New Roman" pitchFamily="18" charset="0"/>
                        </a:rPr>
                        <a:t>Le prêtre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rPr>
                        <a:t>Sanctifie cette eau.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33"/>
                          </a:solidFill>
                          <a:effectLst/>
                          <a:latin typeface="Arial" charset="0"/>
                          <a:cs typeface="Times New Roman" pitchFamily="18" charset="0"/>
                        </a:rPr>
                        <a:t>Le peuple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Amen.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sng" strike="noStrike" cap="none" normalizeH="0" baseline="0" dirty="0">
                          <a:ln>
                            <a:noFill/>
                          </a:ln>
                          <a:solidFill>
                            <a:srgbClr val="FF9933"/>
                          </a:solidFill>
                          <a:effectLst/>
                          <a:latin typeface="Arial" charset="0"/>
                          <a:cs typeface="Times New Roman" pitchFamily="18" charset="0"/>
                        </a:rPr>
                        <a:t>Le prêtre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rPr>
                        <a:t>Quelle soit source de bénédiction.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33"/>
                          </a:solidFill>
                          <a:effectLst/>
                          <a:latin typeface="Arial" charset="0"/>
                          <a:cs typeface="Times New Roman" pitchFamily="18" charset="0"/>
                        </a:rPr>
                        <a:t>Le peuple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Amen.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sng" strike="noStrike" cap="none" normalizeH="0" baseline="0" dirty="0">
                          <a:ln>
                            <a:noFill/>
                          </a:ln>
                          <a:solidFill>
                            <a:srgbClr val="FF9933"/>
                          </a:solidFill>
                          <a:effectLst/>
                          <a:latin typeface="Arial" charset="0"/>
                          <a:cs typeface="Times New Roman" pitchFamily="18" charset="0"/>
                        </a:rPr>
                        <a:t>Le prêtre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rPr>
                        <a:t>Don pur.</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33"/>
                          </a:solidFill>
                          <a:effectLst/>
                          <a:latin typeface="Arial" charset="0"/>
                          <a:cs typeface="Times New Roman" pitchFamily="18" charset="0"/>
                        </a:rPr>
                        <a:t>Le peuple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Amen.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a:t>
                      </a:r>
                      <a:r>
                        <a:rPr kumimoji="0" lang="ar-EG" sz="2800" b="0" i="0" u="sng" strike="noStrike" cap="none" normalizeH="0" baseline="0" dirty="0">
                          <a:ln>
                            <a:noFill/>
                          </a:ln>
                          <a:solidFill>
                            <a:srgbClr val="FF9900"/>
                          </a:solidFill>
                          <a:effectLst/>
                          <a:latin typeface="Arial" charset="0"/>
                          <a:cs typeface="Arial" charset="0"/>
                        </a:rPr>
                        <a:t>كاهن</a:t>
                      </a:r>
                      <a:r>
                        <a:rPr kumimoji="0" lang="ar-SA" sz="2800" b="0" i="0" u="sng" strike="noStrike" cap="none" normalizeH="0" baseline="0" dirty="0">
                          <a:ln>
                            <a:noFill/>
                          </a:ln>
                          <a:solidFill>
                            <a:srgbClr val="FF9900"/>
                          </a:solidFill>
                          <a:effectLst/>
                          <a:latin typeface="Arial" charset="0"/>
                          <a:cs typeface="Arial" charset="0"/>
                        </a:rPr>
                        <a:t> :</a:t>
                      </a:r>
                      <a:endParaRPr kumimoji="0" lang="fr-FR" sz="28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chemeClr val="tx1"/>
                          </a:solidFill>
                          <a:effectLst/>
                          <a:latin typeface="Arial" charset="0"/>
                          <a:ea typeface="Arial Unicode MS" pitchFamily="34" charset="-128"/>
                          <a:cs typeface="+mn-cs"/>
                        </a:rPr>
                        <a:t>قدِّس هذا الماء</a:t>
                      </a:r>
                      <a:endParaRPr kumimoji="0" lang="fr-FR" sz="28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Arial" charset="0"/>
                        </a:rPr>
                        <a:t>الشعب :</a:t>
                      </a:r>
                      <a:endParaRPr kumimoji="0" lang="fr-FR"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2800" b="0" i="0" u="none" strike="noStrike" cap="none" normalizeH="0" baseline="0" dirty="0">
                          <a:ln>
                            <a:noFill/>
                          </a:ln>
                          <a:solidFill>
                            <a:schemeClr val="tx1"/>
                          </a:solidFill>
                          <a:effectLst/>
                          <a:latin typeface="Arial" charset="0"/>
                          <a:ea typeface="Arial Unicode MS" pitchFamily="34" charset="-128"/>
                          <a:cs typeface="+mn-cs"/>
                        </a:rPr>
                        <a:t>آمين</a:t>
                      </a:r>
                      <a:r>
                        <a:rPr kumimoji="0" lang="fr-FR" sz="2800" b="0" i="0" u="none" strike="noStrike" cap="none" normalizeH="0" baseline="0" dirty="0">
                          <a:ln>
                            <a:noFill/>
                          </a:ln>
                          <a:solidFill>
                            <a:schemeClr val="tx1"/>
                          </a:solidFill>
                          <a:effectLst/>
                          <a:latin typeface="Arial" charset="0"/>
                          <a:ea typeface="Arial Unicode MS" pitchFamily="34" charset="-128"/>
                          <a:cs typeface="+mn-cs"/>
                        </a:rPr>
                        <a:t>.</a:t>
                      </a:r>
                    </a:p>
                    <a:p>
                      <a:pPr marL="0" marR="0" lvl="0" indent="0" algn="just" defTabSz="914400" rtl="1" eaLnBrk="1" fontAlgn="base" latinLnBrk="0" hangingPunct="1">
                        <a:lnSpc>
                          <a:spcPct val="100000"/>
                        </a:lnSpc>
                        <a:spcBef>
                          <a:spcPct val="0"/>
                        </a:spcBef>
                        <a:spcAft>
                          <a:spcPct val="0"/>
                        </a:spcAft>
                        <a:buClrTx/>
                        <a:buSzTx/>
                        <a:buFontTx/>
                        <a:buNone/>
                        <a:tabLst/>
                        <a:defRPr/>
                      </a:pPr>
                      <a:endParaRPr kumimoji="0" lang="fr-FR" sz="28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a:t>
                      </a:r>
                      <a:r>
                        <a:rPr kumimoji="0" lang="ar-EG" sz="2800" b="0" i="0" u="sng" strike="noStrike" cap="none" normalizeH="0" baseline="0" dirty="0">
                          <a:ln>
                            <a:noFill/>
                          </a:ln>
                          <a:solidFill>
                            <a:srgbClr val="FF9900"/>
                          </a:solidFill>
                          <a:effectLst/>
                          <a:latin typeface="Arial" charset="0"/>
                          <a:cs typeface="Arial" charset="0"/>
                        </a:rPr>
                        <a:t>كاهن</a:t>
                      </a:r>
                      <a:r>
                        <a:rPr kumimoji="0" lang="ar-SA" sz="2800" b="0" i="0" u="sng" strike="noStrike" cap="none" normalizeH="0" baseline="0" dirty="0">
                          <a:ln>
                            <a:noFill/>
                          </a:ln>
                          <a:solidFill>
                            <a:srgbClr val="FF9900"/>
                          </a:solidFill>
                          <a:effectLst/>
                          <a:latin typeface="Arial" charset="0"/>
                          <a:cs typeface="Arial" charset="0"/>
                        </a:rPr>
                        <a:t> :</a:t>
                      </a:r>
                      <a:endParaRPr kumimoji="0" lang="fr-FR" sz="28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chemeClr val="tx1"/>
                          </a:solidFill>
                          <a:effectLst/>
                          <a:latin typeface="Arial" charset="0"/>
                          <a:ea typeface="Arial Unicode MS" pitchFamily="34" charset="-128"/>
                          <a:cs typeface="+mn-cs"/>
                        </a:rPr>
                        <a:t>ليكن ينبوع البركة.</a:t>
                      </a:r>
                      <a:endParaRPr kumimoji="0" lang="fr-FR" sz="28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Arial" charset="0"/>
                        </a:rPr>
                        <a:t>الشعب :</a:t>
                      </a:r>
                      <a:endParaRPr kumimoji="0" lang="fr-FR"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2800" b="0" i="0" u="none" strike="noStrike" cap="none" normalizeH="0" baseline="0" dirty="0">
                          <a:ln>
                            <a:noFill/>
                          </a:ln>
                          <a:solidFill>
                            <a:schemeClr val="tx1"/>
                          </a:solidFill>
                          <a:effectLst/>
                          <a:latin typeface="Arial" charset="0"/>
                          <a:ea typeface="Arial Unicode MS" pitchFamily="34" charset="-128"/>
                          <a:cs typeface="+mn-cs"/>
                        </a:rPr>
                        <a:t>آمين</a:t>
                      </a:r>
                      <a:r>
                        <a:rPr kumimoji="0" lang="fr-FR" sz="2800" b="0" i="0" u="none" strike="noStrike" cap="none" normalizeH="0" baseline="0" dirty="0">
                          <a:ln>
                            <a:noFill/>
                          </a:ln>
                          <a:solidFill>
                            <a:schemeClr val="tx1"/>
                          </a:solidFill>
                          <a:effectLst/>
                          <a:latin typeface="Arial" charset="0"/>
                          <a:ea typeface="Arial Unicode MS" pitchFamily="34" charset="-128"/>
                          <a:cs typeface="+mn-cs"/>
                        </a:rPr>
                        <a:t>.</a:t>
                      </a:r>
                    </a:p>
                    <a:p>
                      <a:pPr marL="0" marR="0" lvl="0" indent="0" algn="just" defTabSz="914400" rtl="1" eaLnBrk="1" fontAlgn="base" latinLnBrk="0" hangingPunct="1">
                        <a:lnSpc>
                          <a:spcPct val="100000"/>
                        </a:lnSpc>
                        <a:spcBef>
                          <a:spcPct val="0"/>
                        </a:spcBef>
                        <a:spcAft>
                          <a:spcPct val="0"/>
                        </a:spcAft>
                        <a:buClrTx/>
                        <a:buSzTx/>
                        <a:buFontTx/>
                        <a:buNone/>
                        <a:tabLst/>
                        <a:defRPr/>
                      </a:pPr>
                      <a:endParaRPr kumimoji="0" lang="fr-FR" sz="28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a:t>
                      </a:r>
                      <a:r>
                        <a:rPr kumimoji="0" lang="ar-EG" sz="2800" b="0" i="0" u="sng" strike="noStrike" cap="none" normalizeH="0" baseline="0" dirty="0">
                          <a:ln>
                            <a:noFill/>
                          </a:ln>
                          <a:solidFill>
                            <a:srgbClr val="FF9900"/>
                          </a:solidFill>
                          <a:effectLst/>
                          <a:latin typeface="Arial" charset="0"/>
                          <a:cs typeface="Arial" charset="0"/>
                        </a:rPr>
                        <a:t>كاهن</a:t>
                      </a:r>
                      <a:r>
                        <a:rPr kumimoji="0" lang="ar-SA" sz="2800" b="0" i="0" u="sng" strike="noStrike" cap="none" normalizeH="0" baseline="0" dirty="0">
                          <a:ln>
                            <a:noFill/>
                          </a:ln>
                          <a:solidFill>
                            <a:srgbClr val="FF9900"/>
                          </a:solidFill>
                          <a:effectLst/>
                          <a:latin typeface="Arial" charset="0"/>
                          <a:cs typeface="Arial" charset="0"/>
                        </a:rPr>
                        <a:t> :</a:t>
                      </a:r>
                      <a:endParaRPr kumimoji="0" lang="fr-FR" sz="28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chemeClr val="tx1"/>
                          </a:solidFill>
                          <a:effectLst/>
                          <a:latin typeface="Arial" charset="0"/>
                          <a:ea typeface="Arial Unicode MS" pitchFamily="34" charset="-128"/>
                          <a:cs typeface="+mn-cs"/>
                        </a:rPr>
                        <a:t>موهبة طاهرة</a:t>
                      </a:r>
                      <a:endParaRPr kumimoji="0" lang="fr-FR" sz="28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Arial" charset="0"/>
                        </a:rPr>
                        <a:t>الشعب :</a:t>
                      </a:r>
                      <a:endParaRPr kumimoji="0" lang="fr-FR"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2800" b="0" i="0" u="none" strike="noStrike" cap="none" normalizeH="0" baseline="0" dirty="0">
                          <a:ln>
                            <a:noFill/>
                          </a:ln>
                          <a:solidFill>
                            <a:schemeClr val="tx1"/>
                          </a:solidFill>
                          <a:effectLst/>
                          <a:latin typeface="Arial" charset="0"/>
                          <a:ea typeface="Arial Unicode MS" pitchFamily="34" charset="-128"/>
                          <a:cs typeface="+mn-cs"/>
                        </a:rPr>
                        <a:t>آمين</a:t>
                      </a:r>
                      <a:r>
                        <a:rPr kumimoji="0" lang="fr-FR" sz="2800" b="0" i="0" u="none" strike="noStrike" cap="none" normalizeH="0" baseline="0" dirty="0">
                          <a:ln>
                            <a:noFill/>
                          </a:ln>
                          <a:solidFill>
                            <a:schemeClr val="tx1"/>
                          </a:solidFill>
                          <a:effectLst/>
                          <a:latin typeface="Arial" charset="0"/>
                          <a:ea typeface="Arial Unicode MS" pitchFamily="34" charset="-128"/>
                          <a:cs typeface="+mn-cs"/>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43168617"/>
      </p:ext>
    </p:extLst>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2020119447"/>
              </p:ext>
            </p:extLst>
          </p:nvPr>
        </p:nvGraphicFramePr>
        <p:xfrm>
          <a:off x="0" y="0"/>
          <a:ext cx="12192000" cy="6504432"/>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092395">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sz="2800" b="0" i="0" u="sng" strike="noStrike" cap="none" normalizeH="0" baseline="0" dirty="0">
                          <a:ln>
                            <a:noFill/>
                          </a:ln>
                          <a:solidFill>
                            <a:srgbClr val="FF9900"/>
                          </a:solidFill>
                          <a:effectLst/>
                          <a:latin typeface="Coptic1" pitchFamily="2" charset="0"/>
                          <a:cs typeface="Arial" charset="0"/>
                        </a:rPr>
                        <a:t>Piou/b :</a:t>
                      </a:r>
                      <a:endParaRPr kumimoji="0" lang="it-IT"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none" strike="noStrike" cap="none" normalizeH="0" baseline="0" dirty="0">
                          <a:ln>
                            <a:noFill/>
                          </a:ln>
                          <a:solidFill>
                            <a:schemeClr val="tx1"/>
                          </a:solidFill>
                          <a:effectLst/>
                          <a:latin typeface="Coptic1" pitchFamily="2" charset="0"/>
                          <a:cs typeface="Arial" charset="0"/>
                        </a:rPr>
                        <a:t>Ourefbwl e~bol n~te hannobi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A~m</a:t>
                      </a:r>
                      <a:r>
                        <a:rPr kumimoji="0" lang="en-US" sz="2800" b="0" i="0" u="none" strike="noStrike" cap="none" normalizeH="0" baseline="0" dirty="0">
                          <a:ln>
                            <a:noFill/>
                          </a:ln>
                          <a:solidFill>
                            <a:schemeClr val="tx1"/>
                          </a:solidFill>
                          <a:effectLst/>
                          <a:latin typeface="Coptic1" pitchFamily="2" charset="0"/>
                          <a:cs typeface="Arial" charset="0"/>
                        </a:rPr>
                        <a:t>/n.</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sz="2800" b="0" i="0" u="sng" strike="noStrike" cap="none" normalizeH="0" baseline="0" dirty="0">
                          <a:ln>
                            <a:noFill/>
                          </a:ln>
                          <a:solidFill>
                            <a:srgbClr val="FF9900"/>
                          </a:solidFill>
                          <a:effectLst/>
                          <a:latin typeface="Coptic1" pitchFamily="2" charset="0"/>
                          <a:cs typeface="Arial" charset="0"/>
                        </a:rPr>
                        <a:t>Piou/b :</a:t>
                      </a:r>
                      <a:endParaRPr kumimoji="0" lang="en-US"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s-ES" sz="2800" b="0" i="0" u="none" strike="noStrike" cap="none" normalizeH="0" baseline="0" dirty="0" err="1">
                          <a:ln>
                            <a:noFill/>
                          </a:ln>
                          <a:solidFill>
                            <a:schemeClr val="tx1"/>
                          </a:solidFill>
                          <a:effectLst/>
                          <a:latin typeface="Coptic1" pitchFamily="2" charset="0"/>
                          <a:cs typeface="Arial" charset="0"/>
                        </a:rPr>
                        <a:t>Ouref</a:t>
                      </a:r>
                      <a:r>
                        <a:rPr kumimoji="0" lang="es-ES" sz="2800" b="0" i="0" u="none" strike="noStrike" cap="none" normalizeH="0" baseline="0" dirty="0">
                          <a:ln>
                            <a:noFill/>
                          </a:ln>
                          <a:solidFill>
                            <a:schemeClr val="tx1"/>
                          </a:solidFill>
                          <a:effectLst/>
                          <a:latin typeface="Coptic1" pitchFamily="2" charset="0"/>
                          <a:cs typeface="Arial" charset="0"/>
                        </a:rPr>
                        <a:t>[</a:t>
                      </a:r>
                      <a:r>
                        <a:rPr kumimoji="0" lang="es-ES" sz="2800" b="0" i="0" u="none" strike="noStrike" cap="none" normalizeH="0" baseline="0" dirty="0" err="1">
                          <a:ln>
                            <a:noFill/>
                          </a:ln>
                          <a:solidFill>
                            <a:schemeClr val="tx1"/>
                          </a:solidFill>
                          <a:effectLst/>
                          <a:latin typeface="Coptic1" pitchFamily="2" charset="0"/>
                          <a:cs typeface="Arial" charset="0"/>
                        </a:rPr>
                        <a:t>oji</a:t>
                      </a:r>
                      <a:r>
                        <a:rPr kumimoji="0" lang="es-ES" sz="2800" b="0" i="0" u="none" strike="noStrike" cap="none" normalizeH="0" baseline="0" dirty="0">
                          <a:ln>
                            <a:noFill/>
                          </a:ln>
                          <a:solidFill>
                            <a:schemeClr val="tx1"/>
                          </a:solidFill>
                          <a:effectLst/>
                          <a:latin typeface="Coptic1" pitchFamily="2" charset="0"/>
                          <a:cs typeface="Arial" charset="0"/>
                        </a:rPr>
                        <a:t> </a:t>
                      </a:r>
                      <a:r>
                        <a:rPr kumimoji="0" lang="es-ES" sz="2800" b="0" i="0" u="none" strike="noStrike" cap="none" normalizeH="0" baseline="0" dirty="0" err="1">
                          <a:ln>
                            <a:noFill/>
                          </a:ln>
                          <a:solidFill>
                            <a:schemeClr val="tx1"/>
                          </a:solidFill>
                          <a:effectLst/>
                          <a:latin typeface="Coptic1" pitchFamily="2" charset="0"/>
                          <a:cs typeface="Arial" charset="0"/>
                        </a:rPr>
                        <a:t>n~ca</a:t>
                      </a:r>
                      <a:r>
                        <a:rPr kumimoji="0" lang="es-ES" sz="2800" b="0" i="0" u="none" strike="noStrike" cap="none" normalizeH="0" baseline="0" dirty="0">
                          <a:ln>
                            <a:noFill/>
                          </a:ln>
                          <a:solidFill>
                            <a:schemeClr val="tx1"/>
                          </a:solidFill>
                          <a:effectLst/>
                          <a:latin typeface="Coptic1" pitchFamily="2" charset="0"/>
                          <a:cs typeface="Arial" charset="0"/>
                        </a:rPr>
                        <a:t> </a:t>
                      </a:r>
                      <a:r>
                        <a:rPr kumimoji="0" lang="es-ES" sz="2800" b="0" i="0" u="none" strike="noStrike" cap="none" normalizeH="0" baseline="0" dirty="0" err="1">
                          <a:ln>
                            <a:noFill/>
                          </a:ln>
                          <a:solidFill>
                            <a:schemeClr val="tx1"/>
                          </a:solidFill>
                          <a:effectLst/>
                          <a:latin typeface="Coptic1" pitchFamily="2" charset="0"/>
                          <a:cs typeface="Arial" charset="0"/>
                        </a:rPr>
                        <a:t>hanswni</a:t>
                      </a:r>
                      <a:endParaRPr kumimoji="0" lang="es-ES"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A~m</a:t>
                      </a:r>
                      <a:r>
                        <a:rPr kumimoji="0" lang="en-US" sz="2800" b="0" i="0" u="none" strike="noStrike" cap="none" normalizeH="0" baseline="0" dirty="0">
                          <a:ln>
                            <a:noFill/>
                          </a:ln>
                          <a:solidFill>
                            <a:schemeClr val="tx1"/>
                          </a:solidFill>
                          <a:effectLst/>
                          <a:latin typeface="Coptic1" pitchFamily="2" charset="0"/>
                          <a:cs typeface="Arial" charset="0"/>
                        </a:rPr>
                        <a:t>/n.</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sz="2800" b="0" i="0" u="sng" strike="noStrike" cap="none" normalizeH="0" baseline="0" dirty="0">
                          <a:ln>
                            <a:noFill/>
                          </a:ln>
                          <a:solidFill>
                            <a:srgbClr val="FF9900"/>
                          </a:solidFill>
                          <a:effectLst/>
                          <a:latin typeface="Coptic1" pitchFamily="2" charset="0"/>
                          <a:cs typeface="Arial" charset="0"/>
                        </a:rPr>
                        <a:t>Piou/b :</a:t>
                      </a:r>
                      <a:endParaRPr kumimoji="0" lang="en-US"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pt-BR" sz="2800" b="0" i="0" u="none" strike="noStrike" cap="none" normalizeH="0" baseline="0" dirty="0">
                          <a:ln>
                            <a:noFill/>
                          </a:ln>
                          <a:solidFill>
                            <a:schemeClr val="tx1"/>
                          </a:solidFill>
                          <a:effectLst/>
                          <a:latin typeface="Coptic1" pitchFamily="2" charset="0"/>
                          <a:cs typeface="Arial" charset="0"/>
                        </a:rPr>
                        <a:t>Foi n~ho] n~nidemwn</a:t>
                      </a: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A~m</a:t>
                      </a:r>
                      <a:r>
                        <a:rPr kumimoji="0" lang="en-US" sz="2800" b="0" i="0" u="none" strike="noStrike" cap="none" normalizeH="0" baseline="0" dirty="0">
                          <a:ln>
                            <a:noFill/>
                          </a:ln>
                          <a:solidFill>
                            <a:schemeClr val="tx1"/>
                          </a:solidFill>
                          <a:effectLst/>
                          <a:latin typeface="Coptic1" pitchFamily="2" charset="0"/>
                          <a:cs typeface="Arial" charset="0"/>
                        </a:rPr>
                        <a:t>/n.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sng" strike="noStrike" cap="none" normalizeH="0" baseline="0" dirty="0">
                          <a:ln>
                            <a:noFill/>
                          </a:ln>
                          <a:solidFill>
                            <a:srgbClr val="FF9933"/>
                          </a:solidFill>
                          <a:effectLst/>
                          <a:latin typeface="Arial" charset="0"/>
                          <a:cs typeface="Times New Roman" pitchFamily="18" charset="0"/>
                        </a:rPr>
                        <a:t>Le prêtre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a:ln>
                            <a:noFill/>
                          </a:ln>
                          <a:solidFill>
                            <a:schemeClr val="tx1"/>
                          </a:solidFill>
                          <a:effectLst/>
                          <a:latin typeface="Arial" charset="0"/>
                          <a:ea typeface="Arial Unicode MS" pitchFamily="34" charset="-128"/>
                          <a:cs typeface="Arial Unicode MS" pitchFamily="34" charset="-128"/>
                        </a:rPr>
                        <a:t>Remission</a:t>
                      </a:r>
                      <a:r>
                        <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rPr>
                        <a:t> des péchés.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33"/>
                          </a:solidFill>
                          <a:effectLst/>
                          <a:latin typeface="Arial" charset="0"/>
                          <a:cs typeface="Times New Roman" pitchFamily="18" charset="0"/>
                        </a:rPr>
                        <a:t>Le peuple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Amen.</a:t>
                      </a:r>
                      <a:endParaRPr kumimoji="0" lang="fr-FR" sz="20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sng" strike="noStrike" cap="none" normalizeH="0" baseline="0" dirty="0">
                          <a:ln>
                            <a:noFill/>
                          </a:ln>
                          <a:solidFill>
                            <a:srgbClr val="FF9933"/>
                          </a:solidFill>
                          <a:effectLst/>
                          <a:latin typeface="Arial" charset="0"/>
                          <a:cs typeface="Times New Roman" pitchFamily="18" charset="0"/>
                        </a:rPr>
                        <a:t>Le prêtre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Qu’elle éloigne les maladies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peuple :</a:t>
                      </a:r>
                      <a:endPar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Amen.</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sng" strike="noStrike" cap="none" normalizeH="0" baseline="0" dirty="0">
                          <a:ln>
                            <a:noFill/>
                          </a:ln>
                          <a:solidFill>
                            <a:srgbClr val="FF9933"/>
                          </a:solidFill>
                          <a:effectLst/>
                          <a:latin typeface="Arial" charset="0"/>
                          <a:cs typeface="Times New Roman" pitchFamily="18" charset="0"/>
                        </a:rPr>
                        <a:t>Le prêtre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et qu’elle soit effrayante pour les démons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33"/>
                          </a:solidFill>
                          <a:effectLst/>
                          <a:latin typeface="Arial" charset="0"/>
                          <a:cs typeface="Times New Roman" pitchFamily="18" charset="0"/>
                        </a:rPr>
                        <a:t>Le peuple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Amen.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200" b="0" i="0" u="sng" strike="noStrike" cap="none" normalizeH="0" baseline="0" dirty="0">
                          <a:ln>
                            <a:noFill/>
                          </a:ln>
                          <a:solidFill>
                            <a:srgbClr val="FF9900"/>
                          </a:solidFill>
                          <a:effectLst/>
                          <a:latin typeface="Arial" charset="0"/>
                          <a:cs typeface="Arial" charset="0"/>
                        </a:rPr>
                        <a:t>ال</a:t>
                      </a:r>
                      <a:r>
                        <a:rPr kumimoji="0" lang="ar-EG" sz="3200" b="0" i="0" u="sng" strike="noStrike" cap="none" normalizeH="0" baseline="0" dirty="0">
                          <a:ln>
                            <a:noFill/>
                          </a:ln>
                          <a:solidFill>
                            <a:srgbClr val="FF9900"/>
                          </a:solidFill>
                          <a:effectLst/>
                          <a:latin typeface="Arial" charset="0"/>
                          <a:cs typeface="Arial" charset="0"/>
                        </a:rPr>
                        <a:t>كاهن</a:t>
                      </a:r>
                      <a:r>
                        <a:rPr kumimoji="0" lang="ar-SA" sz="3200" b="0" i="0" u="sng" strike="noStrike" cap="none" normalizeH="0" baseline="0" dirty="0">
                          <a:ln>
                            <a:noFill/>
                          </a:ln>
                          <a:solidFill>
                            <a:srgbClr val="FF9900"/>
                          </a:solidFill>
                          <a:effectLst/>
                          <a:latin typeface="Arial" charset="0"/>
                          <a:cs typeface="Arial" charset="0"/>
                        </a:rPr>
                        <a:t> :</a:t>
                      </a: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ea typeface="Arial Unicode MS" pitchFamily="34" charset="-128"/>
                          <a:cs typeface="+mn-cs"/>
                        </a:rPr>
                        <a:t>حالا من الخطية.</a:t>
                      </a: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3200" b="0" i="0" u="sng" strike="noStrike" cap="none" normalizeH="0" baseline="0" dirty="0">
                          <a:ln>
                            <a:noFill/>
                          </a:ln>
                          <a:solidFill>
                            <a:srgbClr val="FF9900"/>
                          </a:solidFill>
                          <a:effectLst/>
                          <a:latin typeface="Arial" charset="0"/>
                          <a:cs typeface="Arial" charset="0"/>
                        </a:rPr>
                        <a:t>الشعب :</a:t>
                      </a:r>
                      <a:endParaRPr kumimoji="0" lang="fr-FR" sz="32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3200" b="0" i="0" u="none" strike="noStrike" cap="none" normalizeH="0" baseline="0" dirty="0">
                          <a:ln>
                            <a:noFill/>
                          </a:ln>
                          <a:solidFill>
                            <a:schemeClr val="tx1"/>
                          </a:solidFill>
                          <a:effectLst/>
                          <a:latin typeface="Arial" charset="0"/>
                          <a:ea typeface="Arial Unicode MS" pitchFamily="34" charset="-128"/>
                          <a:cs typeface="+mn-cs"/>
                        </a:rPr>
                        <a:t>آمين</a:t>
                      </a:r>
                      <a:r>
                        <a:rPr kumimoji="0" lang="fr-FR" sz="3200" b="0" i="0" u="none" strike="noStrike" cap="none" normalizeH="0" baseline="0" dirty="0">
                          <a:ln>
                            <a:noFill/>
                          </a:ln>
                          <a:solidFill>
                            <a:schemeClr val="tx1"/>
                          </a:solidFill>
                          <a:effectLst/>
                          <a:latin typeface="Arial" charset="0"/>
                          <a:ea typeface="Arial Unicode MS" pitchFamily="34" charset="-128"/>
                          <a:cs typeface="+mn-cs"/>
                        </a:rPr>
                        <a:t>.</a:t>
                      </a:r>
                    </a:p>
                    <a:p>
                      <a:pPr marL="0" marR="0" lvl="0" indent="0" algn="just" defTabSz="914400" rtl="1" eaLnBrk="1" fontAlgn="base" latinLnBrk="0" hangingPunct="1">
                        <a:lnSpc>
                          <a:spcPct val="100000"/>
                        </a:lnSpc>
                        <a:spcBef>
                          <a:spcPct val="0"/>
                        </a:spcBef>
                        <a:spcAft>
                          <a:spcPct val="0"/>
                        </a:spcAft>
                        <a:buClrTx/>
                        <a:buSzTx/>
                        <a:buFontTx/>
                        <a:buNone/>
                        <a:tabLst/>
                        <a:defRPr/>
                      </a:pP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200" b="0" i="0" u="sng" strike="noStrike" cap="none" normalizeH="0" baseline="0" dirty="0">
                          <a:ln>
                            <a:noFill/>
                          </a:ln>
                          <a:solidFill>
                            <a:srgbClr val="FF9900"/>
                          </a:solidFill>
                          <a:effectLst/>
                          <a:latin typeface="Arial" charset="0"/>
                          <a:cs typeface="Arial" charset="0"/>
                        </a:rPr>
                        <a:t>ال</a:t>
                      </a:r>
                      <a:r>
                        <a:rPr kumimoji="0" lang="ar-EG" sz="3200" b="0" i="0" u="sng" strike="noStrike" cap="none" normalizeH="0" baseline="0" dirty="0">
                          <a:ln>
                            <a:noFill/>
                          </a:ln>
                          <a:solidFill>
                            <a:srgbClr val="FF9900"/>
                          </a:solidFill>
                          <a:effectLst/>
                          <a:latin typeface="Arial" charset="0"/>
                          <a:cs typeface="Arial" charset="0"/>
                        </a:rPr>
                        <a:t>كاهن</a:t>
                      </a:r>
                      <a:r>
                        <a:rPr kumimoji="0" lang="ar-SA" sz="3200" b="0" i="0" u="sng" strike="noStrike" cap="none" normalizeH="0" baseline="0" dirty="0">
                          <a:ln>
                            <a:noFill/>
                          </a:ln>
                          <a:solidFill>
                            <a:srgbClr val="FF9900"/>
                          </a:solidFill>
                          <a:effectLst/>
                          <a:latin typeface="Arial" charset="0"/>
                          <a:cs typeface="Arial" charset="0"/>
                        </a:rPr>
                        <a:t> :</a:t>
                      </a: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ea typeface="Arial Unicode MS" pitchFamily="34" charset="-128"/>
                          <a:cs typeface="+mn-cs"/>
                        </a:rPr>
                        <a:t>طارداً للأمراض.</a:t>
                      </a: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3200" b="0" i="0" u="sng" strike="noStrike" cap="none" normalizeH="0" baseline="0" dirty="0">
                          <a:ln>
                            <a:noFill/>
                          </a:ln>
                          <a:solidFill>
                            <a:srgbClr val="FF9900"/>
                          </a:solidFill>
                          <a:effectLst/>
                          <a:latin typeface="Arial" charset="0"/>
                          <a:cs typeface="Arial" charset="0"/>
                        </a:rPr>
                        <a:t>الشعب :</a:t>
                      </a:r>
                      <a:endParaRPr kumimoji="0" lang="fr-FR" sz="32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3200" b="0" i="0" u="none" strike="noStrike" cap="none" normalizeH="0" baseline="0" dirty="0">
                          <a:ln>
                            <a:noFill/>
                          </a:ln>
                          <a:solidFill>
                            <a:schemeClr val="tx1"/>
                          </a:solidFill>
                          <a:effectLst/>
                          <a:latin typeface="Arial" charset="0"/>
                          <a:ea typeface="Arial Unicode MS" pitchFamily="34" charset="-128"/>
                          <a:cs typeface="+mn-cs"/>
                        </a:rPr>
                        <a:t>آمين</a:t>
                      </a:r>
                      <a:r>
                        <a:rPr kumimoji="0" lang="fr-FR" sz="3200" b="0" i="0" u="none" strike="noStrike" cap="none" normalizeH="0" baseline="0" dirty="0">
                          <a:ln>
                            <a:noFill/>
                          </a:ln>
                          <a:solidFill>
                            <a:schemeClr val="tx1"/>
                          </a:solidFill>
                          <a:effectLst/>
                          <a:latin typeface="Arial" charset="0"/>
                          <a:ea typeface="Arial Unicode MS" pitchFamily="34" charset="-128"/>
                          <a:cs typeface="+mn-cs"/>
                        </a:rPr>
                        <a:t>.</a:t>
                      </a: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200" b="0" i="0" u="sng" strike="noStrike" cap="none" normalizeH="0" baseline="0" dirty="0">
                          <a:ln>
                            <a:noFill/>
                          </a:ln>
                          <a:solidFill>
                            <a:srgbClr val="FF9900"/>
                          </a:solidFill>
                          <a:effectLst/>
                          <a:latin typeface="Arial" charset="0"/>
                          <a:cs typeface="Arial" charset="0"/>
                        </a:rPr>
                        <a:t>ال</a:t>
                      </a:r>
                      <a:r>
                        <a:rPr kumimoji="0" lang="ar-EG" sz="3200" b="0" i="0" u="sng" strike="noStrike" cap="none" normalizeH="0" baseline="0" dirty="0">
                          <a:ln>
                            <a:noFill/>
                          </a:ln>
                          <a:solidFill>
                            <a:srgbClr val="FF9900"/>
                          </a:solidFill>
                          <a:effectLst/>
                          <a:latin typeface="Arial" charset="0"/>
                          <a:cs typeface="Arial" charset="0"/>
                        </a:rPr>
                        <a:t>كاهن</a:t>
                      </a:r>
                      <a:r>
                        <a:rPr kumimoji="0" lang="ar-SA" sz="3200" b="0" i="0" u="sng" strike="noStrike" cap="none" normalizeH="0" baseline="0" dirty="0">
                          <a:ln>
                            <a:noFill/>
                          </a:ln>
                          <a:solidFill>
                            <a:srgbClr val="FF9900"/>
                          </a:solidFill>
                          <a:effectLst/>
                          <a:latin typeface="Arial" charset="0"/>
                          <a:cs typeface="Arial" charset="0"/>
                        </a:rPr>
                        <a:t> :</a:t>
                      </a: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ea typeface="Arial Unicode MS" pitchFamily="34" charset="-128"/>
                          <a:cs typeface="+mn-cs"/>
                        </a:rPr>
                        <a:t>مخيفاً للشياطين</a:t>
                      </a: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3200" b="0" i="0" u="sng" strike="noStrike" cap="none" normalizeH="0" baseline="0" dirty="0">
                          <a:ln>
                            <a:noFill/>
                          </a:ln>
                          <a:solidFill>
                            <a:srgbClr val="FF9900"/>
                          </a:solidFill>
                          <a:effectLst/>
                          <a:latin typeface="Arial" charset="0"/>
                          <a:cs typeface="Arial" charset="0"/>
                        </a:rPr>
                        <a:t>الشعب :</a:t>
                      </a:r>
                      <a:endParaRPr kumimoji="0" lang="fr-FR" sz="32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3200" b="0" i="0" u="none" strike="noStrike" cap="none" normalizeH="0" baseline="0" dirty="0">
                          <a:ln>
                            <a:noFill/>
                          </a:ln>
                          <a:solidFill>
                            <a:schemeClr val="tx1"/>
                          </a:solidFill>
                          <a:effectLst/>
                          <a:latin typeface="Arial" charset="0"/>
                          <a:ea typeface="Arial Unicode MS" pitchFamily="34" charset="-128"/>
                          <a:cs typeface="+mn-cs"/>
                        </a:rPr>
                        <a:t>آمين</a:t>
                      </a:r>
                      <a:r>
                        <a:rPr kumimoji="0" lang="fr-FR" sz="3200" b="0" i="0" u="none" strike="noStrike" cap="none" normalizeH="0" baseline="0" dirty="0">
                          <a:ln>
                            <a:noFill/>
                          </a:ln>
                          <a:solidFill>
                            <a:schemeClr val="tx1"/>
                          </a:solidFill>
                          <a:effectLst/>
                          <a:latin typeface="Arial" charset="0"/>
                          <a:ea typeface="Arial Unicode MS" pitchFamily="34" charset="-128"/>
                          <a:cs typeface="+mn-cs"/>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93128954"/>
      </p:ext>
    </p:extLst>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EAD88-BEFE-4287-BDB0-A221CACA95B0}"/>
            </a:ext>
          </a:extLst>
        </p:cNvPr>
        <p:cNvGrpSpPr/>
        <p:nvPr/>
      </p:nvGrpSpPr>
      <p:grpSpPr>
        <a:xfrm>
          <a:off x="0" y="0"/>
          <a:ext cx="0" cy="0"/>
          <a:chOff x="0" y="0"/>
          <a:chExt cx="0" cy="0"/>
        </a:xfrm>
      </p:grpSpPr>
      <p:graphicFrame>
        <p:nvGraphicFramePr>
          <p:cNvPr id="11735042" name="Group 2">
            <a:extLst>
              <a:ext uri="{FF2B5EF4-FFF2-40B4-BE49-F238E27FC236}">
                <a16:creationId xmlns:a16="http://schemas.microsoft.com/office/drawing/2014/main" id="{89DE4C4A-3714-7A8F-EB15-721B74CDBC6B}"/>
              </a:ext>
            </a:extLst>
          </p:cNvPr>
          <p:cNvGraphicFramePr>
            <a:graphicFrameLocks noGrp="1"/>
          </p:cNvGraphicFramePr>
          <p:nvPr>
            <p:ph/>
            <p:extLst>
              <p:ext uri="{D42A27DB-BD31-4B8C-83A1-F6EECF244321}">
                <p14:modId xmlns:p14="http://schemas.microsoft.com/office/powerpoint/2010/main" val="602443275"/>
              </p:ext>
            </p:extLst>
          </p:nvPr>
        </p:nvGraphicFramePr>
        <p:xfrm>
          <a:off x="0" y="364671"/>
          <a:ext cx="12192000" cy="5061857"/>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5061857">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sz="2800" b="0" i="0" u="sng" strike="noStrike" cap="none" normalizeH="0" baseline="0" dirty="0">
                          <a:ln>
                            <a:noFill/>
                          </a:ln>
                          <a:solidFill>
                            <a:srgbClr val="FF9900"/>
                          </a:solidFill>
                          <a:effectLst/>
                          <a:latin typeface="Coptic1" pitchFamily="2" charset="0"/>
                          <a:cs typeface="Arial" charset="0"/>
                        </a:rPr>
                        <a:t>Piou/b :</a:t>
                      </a:r>
                      <a:endParaRPr kumimoji="0" lang="it-IT"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none" strike="noStrike" cap="none" normalizeH="0" baseline="0" dirty="0">
                          <a:ln>
                            <a:noFill/>
                          </a:ln>
                          <a:solidFill>
                            <a:schemeClr val="tx1"/>
                          </a:solidFill>
                          <a:effectLst/>
                          <a:latin typeface="Coptic1" pitchFamily="2" charset="0"/>
                          <a:cs typeface="Arial" charset="0"/>
                        </a:rPr>
                        <a:t>Ouoh m~paus~qwnt e~rof n~je d/namic niben n~antion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A~m</a:t>
                      </a:r>
                      <a:r>
                        <a:rPr kumimoji="0" lang="en-US" sz="2800" b="0" i="0" u="none" strike="noStrike" cap="none" normalizeH="0" baseline="0" dirty="0">
                          <a:ln>
                            <a:noFill/>
                          </a:ln>
                          <a:solidFill>
                            <a:schemeClr val="tx1"/>
                          </a:solidFill>
                          <a:effectLst/>
                          <a:latin typeface="Coptic1" pitchFamily="2" charset="0"/>
                          <a:cs typeface="Arial" charset="0"/>
                        </a:rPr>
                        <a:t>/n.</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sz="2800" b="0" i="0" u="sng" strike="noStrike" cap="none" normalizeH="0" baseline="0" dirty="0">
                          <a:ln>
                            <a:noFill/>
                          </a:ln>
                          <a:solidFill>
                            <a:srgbClr val="FF9900"/>
                          </a:solidFill>
                          <a:effectLst/>
                          <a:latin typeface="Coptic1" pitchFamily="2" charset="0"/>
                          <a:cs typeface="Arial" charset="0"/>
                        </a:rPr>
                        <a:t>Piou/b :</a:t>
                      </a:r>
                      <a:endParaRPr kumimoji="0" lang="en-US"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s-ES" sz="2800" b="0" i="0" u="none" strike="noStrike" cap="none" normalizeH="0" baseline="0" dirty="0" err="1">
                          <a:ln>
                            <a:noFill/>
                          </a:ln>
                          <a:solidFill>
                            <a:schemeClr val="tx1"/>
                          </a:solidFill>
                          <a:effectLst/>
                          <a:latin typeface="Coptic1" pitchFamily="2" charset="0"/>
                          <a:cs typeface="Arial" charset="0"/>
                        </a:rPr>
                        <a:t>Ouoh</a:t>
                      </a:r>
                      <a:r>
                        <a:rPr kumimoji="0" lang="es-ES" sz="2800" b="0" i="0" u="none" strike="noStrike" cap="none" normalizeH="0" baseline="0" dirty="0">
                          <a:ln>
                            <a:noFill/>
                          </a:ln>
                          <a:solidFill>
                            <a:schemeClr val="tx1"/>
                          </a:solidFill>
                          <a:effectLst/>
                          <a:latin typeface="Coptic1" pitchFamily="2" charset="0"/>
                          <a:cs typeface="Arial" charset="0"/>
                        </a:rPr>
                        <a:t> </a:t>
                      </a:r>
                      <a:r>
                        <a:rPr kumimoji="0" lang="es-ES" sz="2800" b="0" i="0" u="none" strike="noStrike" cap="none" normalizeH="0" baseline="0" dirty="0" err="1">
                          <a:ln>
                            <a:noFill/>
                          </a:ln>
                          <a:solidFill>
                            <a:schemeClr val="tx1"/>
                          </a:solidFill>
                          <a:effectLst/>
                          <a:latin typeface="Coptic1" pitchFamily="2" charset="0"/>
                          <a:cs typeface="Arial" charset="0"/>
                        </a:rPr>
                        <a:t>f~meh</a:t>
                      </a:r>
                      <a:r>
                        <a:rPr kumimoji="0" lang="es-ES" sz="2800" b="0" i="0" u="none" strike="noStrike" cap="none" normalizeH="0" baseline="0" dirty="0">
                          <a:ln>
                            <a:noFill/>
                          </a:ln>
                          <a:solidFill>
                            <a:schemeClr val="tx1"/>
                          </a:solidFill>
                          <a:effectLst/>
                          <a:latin typeface="Coptic1" pitchFamily="2" charset="0"/>
                          <a:cs typeface="Arial" charset="0"/>
                        </a:rPr>
                        <a:t> </a:t>
                      </a:r>
                      <a:r>
                        <a:rPr kumimoji="0" lang="es-ES" sz="2800" b="0" i="0" u="none" strike="noStrike" cap="none" normalizeH="0" baseline="0" dirty="0" err="1">
                          <a:ln>
                            <a:noFill/>
                          </a:ln>
                          <a:solidFill>
                            <a:schemeClr val="tx1"/>
                          </a:solidFill>
                          <a:effectLst/>
                          <a:latin typeface="Coptic1" pitchFamily="2" charset="0"/>
                          <a:cs typeface="Arial" charset="0"/>
                        </a:rPr>
                        <a:t>e~bolqen</a:t>
                      </a:r>
                      <a:r>
                        <a:rPr kumimoji="0" lang="es-ES" sz="2800" b="0" i="0" u="none" strike="noStrike" cap="none" normalizeH="0" baseline="0" dirty="0">
                          <a:ln>
                            <a:noFill/>
                          </a:ln>
                          <a:solidFill>
                            <a:schemeClr val="tx1"/>
                          </a:solidFill>
                          <a:effectLst/>
                          <a:latin typeface="Coptic1" pitchFamily="2" charset="0"/>
                          <a:cs typeface="Arial" charset="0"/>
                        </a:rPr>
                        <a:t> jom </a:t>
                      </a:r>
                      <a:r>
                        <a:rPr kumimoji="0" lang="es-ES" sz="2800" b="0" i="0" u="none" strike="noStrike" cap="none" normalizeH="0" baseline="0" dirty="0" err="1">
                          <a:ln>
                            <a:noFill/>
                          </a:ln>
                          <a:solidFill>
                            <a:schemeClr val="tx1"/>
                          </a:solidFill>
                          <a:effectLst/>
                          <a:latin typeface="Coptic1" pitchFamily="2" charset="0"/>
                          <a:cs typeface="Arial" charset="0"/>
                        </a:rPr>
                        <a:t>niben</a:t>
                      </a:r>
                      <a:r>
                        <a:rPr kumimoji="0" lang="es-ES" sz="2800" b="0" i="0" u="none" strike="noStrike" cap="none" normalizeH="0" baseline="0" dirty="0">
                          <a:ln>
                            <a:noFill/>
                          </a:ln>
                          <a:solidFill>
                            <a:schemeClr val="tx1"/>
                          </a:solidFill>
                          <a:effectLst/>
                          <a:latin typeface="Coptic1" pitchFamily="2" charset="0"/>
                          <a:cs typeface="Arial" charset="0"/>
                        </a:rPr>
                        <a:t> </a:t>
                      </a:r>
                      <a:r>
                        <a:rPr kumimoji="0" lang="es-ES" sz="2800" b="0" i="0" u="none" strike="noStrike" cap="none" normalizeH="0" baseline="0" dirty="0" err="1">
                          <a:ln>
                            <a:noFill/>
                          </a:ln>
                          <a:solidFill>
                            <a:schemeClr val="tx1"/>
                          </a:solidFill>
                          <a:effectLst/>
                          <a:latin typeface="Coptic1" pitchFamily="2" charset="0"/>
                          <a:cs typeface="Arial" charset="0"/>
                        </a:rPr>
                        <a:t>n~aggelikon</a:t>
                      </a:r>
                      <a:r>
                        <a:rPr kumimoji="0" lang="es-ES" sz="28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A~m</a:t>
                      </a:r>
                      <a:r>
                        <a:rPr kumimoji="0" lang="en-US" sz="2800" b="0" i="0" u="none" strike="noStrike" cap="none" normalizeH="0" baseline="0" dirty="0">
                          <a:ln>
                            <a:noFill/>
                          </a:ln>
                          <a:solidFill>
                            <a:schemeClr val="tx1"/>
                          </a:solidFill>
                          <a:effectLst/>
                          <a:latin typeface="Coptic1" pitchFamily="2" charset="0"/>
                          <a:cs typeface="Arial" charset="0"/>
                        </a:rPr>
                        <a:t>/n.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sng" strike="noStrike" cap="none" normalizeH="0" baseline="0" dirty="0">
                          <a:ln>
                            <a:noFill/>
                          </a:ln>
                          <a:solidFill>
                            <a:srgbClr val="FF9933"/>
                          </a:solidFill>
                          <a:effectLst/>
                          <a:latin typeface="Arial" charset="0"/>
                          <a:cs typeface="Times New Roman" pitchFamily="18" charset="0"/>
                        </a:rPr>
                        <a:t>Le prêtre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rPr>
                        <a:t>Que les forces du mal ne s’en approchent jamais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33"/>
                          </a:solidFill>
                          <a:effectLst/>
                          <a:latin typeface="Arial" charset="0"/>
                          <a:cs typeface="Times New Roman" pitchFamily="18" charset="0"/>
                        </a:rPr>
                        <a:t>Le peuple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Amen.</a:t>
                      </a:r>
                      <a:endParaRPr kumimoji="0" lang="fr-FR" sz="20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sng" strike="noStrike" cap="none" normalizeH="0" baseline="0" dirty="0">
                          <a:ln>
                            <a:noFill/>
                          </a:ln>
                          <a:solidFill>
                            <a:srgbClr val="FF9933"/>
                          </a:solidFill>
                          <a:effectLst/>
                          <a:latin typeface="Arial" charset="0"/>
                          <a:cs typeface="Times New Roman" pitchFamily="18" charset="0"/>
                        </a:rPr>
                        <a:t>Le prêtre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mais que les puissances angéliques la remplissent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peuple :</a:t>
                      </a:r>
                      <a:endPar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Amen.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200" b="0" i="0" u="sng" strike="noStrike" cap="none" normalizeH="0" baseline="0" dirty="0">
                          <a:ln>
                            <a:noFill/>
                          </a:ln>
                          <a:solidFill>
                            <a:srgbClr val="FF9900"/>
                          </a:solidFill>
                          <a:effectLst/>
                          <a:latin typeface="Arial" charset="0"/>
                          <a:cs typeface="Arial" charset="0"/>
                        </a:rPr>
                        <a:t>ال</a:t>
                      </a:r>
                      <a:r>
                        <a:rPr kumimoji="0" lang="ar-EG" sz="3200" b="0" i="0" u="sng" strike="noStrike" cap="none" normalizeH="0" baseline="0" dirty="0">
                          <a:ln>
                            <a:noFill/>
                          </a:ln>
                          <a:solidFill>
                            <a:srgbClr val="FF9900"/>
                          </a:solidFill>
                          <a:effectLst/>
                          <a:latin typeface="Arial" charset="0"/>
                          <a:cs typeface="Arial" charset="0"/>
                        </a:rPr>
                        <a:t>كاهن</a:t>
                      </a:r>
                      <a:r>
                        <a:rPr kumimoji="0" lang="ar-SA" sz="3200" b="0" i="0" u="sng" strike="noStrike" cap="none" normalizeH="0" baseline="0" dirty="0">
                          <a:ln>
                            <a:noFill/>
                          </a:ln>
                          <a:solidFill>
                            <a:srgbClr val="FF9900"/>
                          </a:solidFill>
                          <a:effectLst/>
                          <a:latin typeface="Arial" charset="0"/>
                          <a:cs typeface="Arial" charset="0"/>
                        </a:rPr>
                        <a:t> :</a:t>
                      </a: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ea typeface="Arial Unicode MS" pitchFamily="34" charset="-128"/>
                          <a:cs typeface="+mn-cs"/>
                        </a:rPr>
                        <a:t>لا </a:t>
                      </a:r>
                      <a:r>
                        <a:rPr kumimoji="0" lang="ar-SA" sz="3200" b="0" i="0" u="none" strike="noStrike" cap="none" normalizeH="0" baseline="0" dirty="0" err="1">
                          <a:ln>
                            <a:noFill/>
                          </a:ln>
                          <a:solidFill>
                            <a:schemeClr val="tx1"/>
                          </a:solidFill>
                          <a:effectLst/>
                          <a:latin typeface="Arial" charset="0"/>
                          <a:ea typeface="Arial Unicode MS" pitchFamily="34" charset="-128"/>
                          <a:cs typeface="+mn-cs"/>
                        </a:rPr>
                        <a:t>ييقترب</a:t>
                      </a:r>
                      <a:r>
                        <a:rPr kumimoji="0" lang="ar-SA" sz="3200" b="0" i="0" u="none" strike="noStrike" cap="none" normalizeH="0" baseline="0" dirty="0">
                          <a:ln>
                            <a:noFill/>
                          </a:ln>
                          <a:solidFill>
                            <a:schemeClr val="tx1"/>
                          </a:solidFill>
                          <a:effectLst/>
                          <a:latin typeface="Arial" charset="0"/>
                          <a:ea typeface="Arial Unicode MS" pitchFamily="34" charset="-128"/>
                          <a:cs typeface="+mn-cs"/>
                        </a:rPr>
                        <a:t> إليه شيء من القوات المضادة</a:t>
                      </a: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3200" b="0" i="0" u="sng" strike="noStrike" cap="none" normalizeH="0" baseline="0" dirty="0">
                          <a:ln>
                            <a:noFill/>
                          </a:ln>
                          <a:solidFill>
                            <a:srgbClr val="FF9900"/>
                          </a:solidFill>
                          <a:effectLst/>
                          <a:latin typeface="Arial" charset="0"/>
                          <a:cs typeface="Arial" charset="0"/>
                        </a:rPr>
                        <a:t>الشعب :</a:t>
                      </a:r>
                      <a:endParaRPr kumimoji="0" lang="fr-FR" sz="32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3200" b="0" i="0" u="none" strike="noStrike" cap="none" normalizeH="0" baseline="0" dirty="0">
                          <a:ln>
                            <a:noFill/>
                          </a:ln>
                          <a:solidFill>
                            <a:schemeClr val="tx1"/>
                          </a:solidFill>
                          <a:effectLst/>
                          <a:latin typeface="Arial" charset="0"/>
                          <a:ea typeface="Arial Unicode MS" pitchFamily="34" charset="-128"/>
                          <a:cs typeface="+mn-cs"/>
                        </a:rPr>
                        <a:t>آمين</a:t>
                      </a:r>
                      <a:r>
                        <a:rPr kumimoji="0" lang="fr-FR" sz="3200" b="0" i="0" u="none" strike="noStrike" cap="none" normalizeH="0" baseline="0" dirty="0">
                          <a:ln>
                            <a:noFill/>
                          </a:ln>
                          <a:solidFill>
                            <a:schemeClr val="tx1"/>
                          </a:solidFill>
                          <a:effectLst/>
                          <a:latin typeface="Arial" charset="0"/>
                          <a:ea typeface="Arial Unicode MS" pitchFamily="34" charset="-128"/>
                          <a:cs typeface="+mn-cs"/>
                        </a:rPr>
                        <a:t>.</a:t>
                      </a: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200" b="0" i="0" u="sng" strike="noStrike" cap="none" normalizeH="0" baseline="0" dirty="0">
                          <a:ln>
                            <a:noFill/>
                          </a:ln>
                          <a:solidFill>
                            <a:srgbClr val="FF9900"/>
                          </a:solidFill>
                          <a:effectLst/>
                          <a:latin typeface="Arial" charset="0"/>
                          <a:cs typeface="Arial" charset="0"/>
                        </a:rPr>
                        <a:t>ال</a:t>
                      </a:r>
                      <a:r>
                        <a:rPr kumimoji="0" lang="ar-EG" sz="3200" b="0" i="0" u="sng" strike="noStrike" cap="none" normalizeH="0" baseline="0" dirty="0">
                          <a:ln>
                            <a:noFill/>
                          </a:ln>
                          <a:solidFill>
                            <a:srgbClr val="FF9900"/>
                          </a:solidFill>
                          <a:effectLst/>
                          <a:latin typeface="Arial" charset="0"/>
                          <a:cs typeface="Arial" charset="0"/>
                        </a:rPr>
                        <a:t>كاهن</a:t>
                      </a:r>
                      <a:r>
                        <a:rPr kumimoji="0" lang="ar-SA" sz="3200" b="0" i="0" u="sng" strike="noStrike" cap="none" normalizeH="0" baseline="0" dirty="0">
                          <a:ln>
                            <a:noFill/>
                          </a:ln>
                          <a:solidFill>
                            <a:srgbClr val="FF9900"/>
                          </a:solidFill>
                          <a:effectLst/>
                          <a:latin typeface="Arial" charset="0"/>
                          <a:cs typeface="Arial" charset="0"/>
                        </a:rPr>
                        <a:t> :</a:t>
                      </a: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ea typeface="Arial Unicode MS" pitchFamily="34" charset="-128"/>
                          <a:cs typeface="+mn-cs"/>
                        </a:rPr>
                        <a:t>مملوء من القوات الملائكية</a:t>
                      </a: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3200" b="0" i="0" u="sng" strike="noStrike" cap="none" normalizeH="0" baseline="0" dirty="0">
                          <a:ln>
                            <a:noFill/>
                          </a:ln>
                          <a:solidFill>
                            <a:srgbClr val="FF9900"/>
                          </a:solidFill>
                          <a:effectLst/>
                          <a:latin typeface="Arial" charset="0"/>
                          <a:cs typeface="Arial" charset="0"/>
                        </a:rPr>
                        <a:t>الشعب :</a:t>
                      </a:r>
                      <a:endParaRPr kumimoji="0" lang="fr-FR" sz="32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3200" b="0" i="0" u="none" strike="noStrike" cap="none" normalizeH="0" baseline="0" dirty="0">
                          <a:ln>
                            <a:noFill/>
                          </a:ln>
                          <a:solidFill>
                            <a:schemeClr val="tx1"/>
                          </a:solidFill>
                          <a:effectLst/>
                          <a:latin typeface="Arial" charset="0"/>
                          <a:ea typeface="Arial Unicode MS" pitchFamily="34" charset="-128"/>
                          <a:cs typeface="+mn-cs"/>
                        </a:rPr>
                        <a:t>آمين</a:t>
                      </a:r>
                      <a:r>
                        <a:rPr kumimoji="0" lang="fr-FR" sz="3200" b="0" i="0" u="none" strike="noStrike" cap="none" normalizeH="0" baseline="0" dirty="0">
                          <a:ln>
                            <a:noFill/>
                          </a:ln>
                          <a:solidFill>
                            <a:schemeClr val="tx1"/>
                          </a:solidFill>
                          <a:effectLst/>
                          <a:latin typeface="Arial" charset="0"/>
                          <a:ea typeface="Arial Unicode MS" pitchFamily="34" charset="-128"/>
                          <a:cs typeface="+mn-cs"/>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5661293"/>
      </p:ext>
    </p:extLst>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12E90-B9CC-8742-973C-1575746727BB}"/>
            </a:ext>
          </a:extLst>
        </p:cNvPr>
        <p:cNvGrpSpPr/>
        <p:nvPr/>
      </p:nvGrpSpPr>
      <p:grpSpPr>
        <a:xfrm>
          <a:off x="0" y="0"/>
          <a:ext cx="0" cy="0"/>
          <a:chOff x="0" y="0"/>
          <a:chExt cx="0" cy="0"/>
        </a:xfrm>
      </p:grpSpPr>
      <p:graphicFrame>
        <p:nvGraphicFramePr>
          <p:cNvPr id="11735042" name="Group 2">
            <a:extLst>
              <a:ext uri="{FF2B5EF4-FFF2-40B4-BE49-F238E27FC236}">
                <a16:creationId xmlns:a16="http://schemas.microsoft.com/office/drawing/2014/main" id="{1DC5F50E-E3BB-8644-9815-774CA5A826B1}"/>
              </a:ext>
            </a:extLst>
          </p:cNvPr>
          <p:cNvGraphicFramePr>
            <a:graphicFrameLocks noGrp="1"/>
          </p:cNvGraphicFramePr>
          <p:nvPr>
            <p:ph/>
            <p:extLst>
              <p:ext uri="{D42A27DB-BD31-4B8C-83A1-F6EECF244321}">
                <p14:modId xmlns:p14="http://schemas.microsoft.com/office/powerpoint/2010/main" val="3788721295"/>
              </p:ext>
            </p:extLst>
          </p:nvPr>
        </p:nvGraphicFramePr>
        <p:xfrm>
          <a:off x="0" y="0"/>
          <a:ext cx="12192000" cy="6577584"/>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092395">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sz="2800" b="0" i="0" u="sng" strike="noStrike" cap="none" normalizeH="0" baseline="0" dirty="0">
                          <a:ln>
                            <a:noFill/>
                          </a:ln>
                          <a:solidFill>
                            <a:srgbClr val="FF9900"/>
                          </a:solidFill>
                          <a:effectLst/>
                          <a:latin typeface="Coptic1" pitchFamily="2" charset="0"/>
                          <a:cs typeface="Arial" charset="0"/>
                        </a:rPr>
                        <a:t>Piou/b :</a:t>
                      </a:r>
                      <a:endParaRPr kumimoji="0" lang="it-IT"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pt-BR" sz="2800" b="0" i="0" u="none" strike="noStrike" cap="none" normalizeH="0" baseline="0" dirty="0">
                          <a:ln>
                            <a:noFill/>
                          </a:ln>
                          <a:solidFill>
                            <a:schemeClr val="tx1"/>
                          </a:solidFill>
                          <a:effectLst/>
                          <a:latin typeface="Coptic1" pitchFamily="2" charset="0"/>
                          <a:cs typeface="Arial" charset="0"/>
                        </a:rPr>
                        <a:t>Hina ouon niben eynaouwth nwou e~bol n~q/tf : ie n~tou[i e~bol m~mof n~tefswpi nwou n~outoubo n~te ]'u,/ nem picwma nem pip#n#a#</a:t>
                      </a: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A~m</a:t>
                      </a:r>
                      <a:r>
                        <a:rPr kumimoji="0" lang="en-US" sz="2800" b="0" i="0" u="none" strike="noStrike" cap="none" normalizeH="0" baseline="0" dirty="0">
                          <a:ln>
                            <a:noFill/>
                          </a:ln>
                          <a:solidFill>
                            <a:schemeClr val="tx1"/>
                          </a:solidFill>
                          <a:effectLst/>
                          <a:latin typeface="Coptic1" pitchFamily="2" charset="0"/>
                          <a:cs typeface="Arial" charset="0"/>
                        </a:rPr>
                        <a:t>/n.</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sz="2800" b="0" i="0" u="sng" strike="noStrike" cap="none" normalizeH="0" baseline="0" dirty="0">
                          <a:ln>
                            <a:noFill/>
                          </a:ln>
                          <a:solidFill>
                            <a:srgbClr val="FF9900"/>
                          </a:solidFill>
                          <a:effectLst/>
                          <a:latin typeface="Coptic1" pitchFamily="2" charset="0"/>
                          <a:cs typeface="Arial" charset="0"/>
                        </a:rPr>
                        <a:t>Piou/b :</a:t>
                      </a:r>
                      <a:endParaRPr kumimoji="0" lang="en-US"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pt-BR" sz="2800" b="0" i="0" u="none" strike="noStrike" cap="none" normalizeH="0" baseline="0" dirty="0">
                          <a:ln>
                            <a:noFill/>
                          </a:ln>
                          <a:solidFill>
                            <a:schemeClr val="tx1"/>
                          </a:solidFill>
                          <a:effectLst/>
                          <a:latin typeface="Coptic1" pitchFamily="2" charset="0"/>
                          <a:cs typeface="Arial" charset="0"/>
                        </a:rPr>
                        <a:t>Eoutak[o n~te hanm~kauh: e~oua~gicmoc n~te han/i</a:t>
                      </a: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A~m</a:t>
                      </a:r>
                      <a:r>
                        <a:rPr kumimoji="0" lang="en-US" sz="2800" b="0" i="0" u="none" strike="noStrike" cap="none" normalizeH="0" baseline="0" dirty="0">
                          <a:ln>
                            <a:noFill/>
                          </a:ln>
                          <a:solidFill>
                            <a:schemeClr val="tx1"/>
                          </a:solidFill>
                          <a:effectLst/>
                          <a:latin typeface="Coptic1" pitchFamily="2" charset="0"/>
                          <a:cs typeface="Arial" charset="0"/>
                        </a:rPr>
                        <a:t>/n.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sng" strike="noStrike" cap="none" normalizeH="0" baseline="0" dirty="0">
                          <a:ln>
                            <a:noFill/>
                          </a:ln>
                          <a:solidFill>
                            <a:srgbClr val="FF9933"/>
                          </a:solidFill>
                          <a:effectLst/>
                          <a:latin typeface="Arial" charset="0"/>
                          <a:cs typeface="Times New Roman" pitchFamily="18" charset="0"/>
                        </a:rPr>
                        <a:t>Le prêtre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rPr>
                        <a:t>Que cette eau soit pour tous ceux qui en prennent et boivent source de pureté pour l’âme, le corps et l'esprit.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4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4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33"/>
                          </a:solidFill>
                          <a:effectLst/>
                          <a:latin typeface="Arial" charset="0"/>
                          <a:cs typeface="Times New Roman" pitchFamily="18" charset="0"/>
                        </a:rPr>
                        <a:t>Le peuple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Amen.</a:t>
                      </a:r>
                      <a:endParaRPr kumimoji="0" lang="fr-FR" sz="20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sng" strike="noStrike" cap="none" normalizeH="0" baseline="0" dirty="0">
                          <a:ln>
                            <a:noFill/>
                          </a:ln>
                          <a:solidFill>
                            <a:srgbClr val="FF9933"/>
                          </a:solidFill>
                          <a:effectLst/>
                          <a:latin typeface="Arial" charset="0"/>
                          <a:cs typeface="Times New Roman" pitchFamily="18" charset="0"/>
                        </a:rPr>
                        <a:t>Le prêtre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Guérison des maladies et sanctification pour les maisons.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peuple :</a:t>
                      </a:r>
                      <a:endPar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Amen.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200" b="0" i="0" u="sng" strike="noStrike" cap="none" normalizeH="0" baseline="0" dirty="0">
                          <a:ln>
                            <a:noFill/>
                          </a:ln>
                          <a:solidFill>
                            <a:srgbClr val="FF9900"/>
                          </a:solidFill>
                          <a:effectLst/>
                          <a:latin typeface="Arial" charset="0"/>
                          <a:cs typeface="Arial" charset="0"/>
                        </a:rPr>
                        <a:t>ال</a:t>
                      </a:r>
                      <a:r>
                        <a:rPr kumimoji="0" lang="ar-EG" sz="3200" b="0" i="0" u="sng" strike="noStrike" cap="none" normalizeH="0" baseline="0" dirty="0">
                          <a:ln>
                            <a:noFill/>
                          </a:ln>
                          <a:solidFill>
                            <a:srgbClr val="FF9900"/>
                          </a:solidFill>
                          <a:effectLst/>
                          <a:latin typeface="Arial" charset="0"/>
                          <a:cs typeface="Arial" charset="0"/>
                        </a:rPr>
                        <a:t>كاهن</a:t>
                      </a:r>
                      <a:r>
                        <a:rPr kumimoji="0" lang="ar-SA" sz="3200" b="0" i="0" u="sng" strike="noStrike" cap="none" normalizeH="0" baseline="0" dirty="0">
                          <a:ln>
                            <a:noFill/>
                          </a:ln>
                          <a:solidFill>
                            <a:srgbClr val="FF9900"/>
                          </a:solidFill>
                          <a:effectLst/>
                          <a:latin typeface="Arial" charset="0"/>
                          <a:cs typeface="Arial" charset="0"/>
                        </a:rPr>
                        <a:t> :</a:t>
                      </a: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ea typeface="Arial Unicode MS" pitchFamily="34" charset="-128"/>
                          <a:cs typeface="+mn-cs"/>
                        </a:rPr>
                        <a:t>لكي يكون لكل من يستقي أو يأخذ منه طهارة للنفس والروح والجسد</a:t>
                      </a: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3200" b="0" i="0" u="sng" strike="noStrike" cap="none" normalizeH="0" baseline="0" dirty="0">
                          <a:ln>
                            <a:noFill/>
                          </a:ln>
                          <a:solidFill>
                            <a:srgbClr val="FF9900"/>
                          </a:solidFill>
                          <a:effectLst/>
                          <a:latin typeface="Arial" charset="0"/>
                          <a:cs typeface="Arial" charset="0"/>
                        </a:rPr>
                        <a:t>الشعب :</a:t>
                      </a:r>
                      <a:endParaRPr kumimoji="0" lang="fr-FR" sz="32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3200" b="0" i="0" u="none" strike="noStrike" cap="none" normalizeH="0" baseline="0" dirty="0">
                          <a:ln>
                            <a:noFill/>
                          </a:ln>
                          <a:solidFill>
                            <a:schemeClr val="tx1"/>
                          </a:solidFill>
                          <a:effectLst/>
                          <a:latin typeface="Arial" charset="0"/>
                          <a:ea typeface="Arial Unicode MS" pitchFamily="34" charset="-128"/>
                          <a:cs typeface="+mn-cs"/>
                        </a:rPr>
                        <a:t>آمين</a:t>
                      </a:r>
                      <a:r>
                        <a:rPr kumimoji="0" lang="fr-FR" sz="3200" b="0" i="0" u="none" strike="noStrike" cap="none" normalizeH="0" baseline="0" dirty="0">
                          <a:ln>
                            <a:noFill/>
                          </a:ln>
                          <a:solidFill>
                            <a:schemeClr val="tx1"/>
                          </a:solidFill>
                          <a:effectLst/>
                          <a:latin typeface="Arial" charset="0"/>
                          <a:ea typeface="Arial Unicode MS" pitchFamily="34" charset="-128"/>
                          <a:cs typeface="+mn-cs"/>
                        </a:rPr>
                        <a:t>.</a:t>
                      </a: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200" b="0" i="0" u="sng" strike="noStrike" cap="none" normalizeH="0" baseline="0" dirty="0">
                          <a:ln>
                            <a:noFill/>
                          </a:ln>
                          <a:solidFill>
                            <a:srgbClr val="FF9900"/>
                          </a:solidFill>
                          <a:effectLst/>
                          <a:latin typeface="Arial" charset="0"/>
                          <a:cs typeface="Arial" charset="0"/>
                        </a:rPr>
                        <a:t>ال</a:t>
                      </a:r>
                      <a:r>
                        <a:rPr kumimoji="0" lang="ar-EG" sz="3200" b="0" i="0" u="sng" strike="noStrike" cap="none" normalizeH="0" baseline="0" dirty="0">
                          <a:ln>
                            <a:noFill/>
                          </a:ln>
                          <a:solidFill>
                            <a:srgbClr val="FF9900"/>
                          </a:solidFill>
                          <a:effectLst/>
                          <a:latin typeface="Arial" charset="0"/>
                          <a:cs typeface="Arial" charset="0"/>
                        </a:rPr>
                        <a:t>كاهن</a:t>
                      </a:r>
                      <a:r>
                        <a:rPr kumimoji="0" lang="ar-SA" sz="3200" b="0" i="0" u="sng" strike="noStrike" cap="none" normalizeH="0" baseline="0" dirty="0">
                          <a:ln>
                            <a:noFill/>
                          </a:ln>
                          <a:solidFill>
                            <a:srgbClr val="FF9900"/>
                          </a:solidFill>
                          <a:effectLst/>
                          <a:latin typeface="Arial" charset="0"/>
                          <a:cs typeface="Arial" charset="0"/>
                        </a:rPr>
                        <a:t> :</a:t>
                      </a: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ea typeface="Arial Unicode MS" pitchFamily="34" charset="-128"/>
                          <a:cs typeface="+mn-cs"/>
                        </a:rPr>
                        <a:t>شفاءً من الأوجاع وتقديساً للبيوت</a:t>
                      </a: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3200" b="0" i="0" u="sng" strike="noStrike" cap="none" normalizeH="0" baseline="0" dirty="0">
                          <a:ln>
                            <a:noFill/>
                          </a:ln>
                          <a:solidFill>
                            <a:srgbClr val="FF9900"/>
                          </a:solidFill>
                          <a:effectLst/>
                          <a:latin typeface="Arial" charset="0"/>
                          <a:cs typeface="Arial" charset="0"/>
                        </a:rPr>
                        <a:t>الشعب :</a:t>
                      </a:r>
                      <a:endParaRPr kumimoji="0" lang="fr-FR" sz="32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3200" b="0" i="0" u="none" strike="noStrike" cap="none" normalizeH="0" baseline="0" dirty="0">
                          <a:ln>
                            <a:noFill/>
                          </a:ln>
                          <a:solidFill>
                            <a:schemeClr val="tx1"/>
                          </a:solidFill>
                          <a:effectLst/>
                          <a:latin typeface="Arial" charset="0"/>
                          <a:ea typeface="Arial Unicode MS" pitchFamily="34" charset="-128"/>
                          <a:cs typeface="+mn-cs"/>
                        </a:rPr>
                        <a:t>آمين</a:t>
                      </a:r>
                      <a:r>
                        <a:rPr kumimoji="0" lang="fr-FR" sz="3200" b="0" i="0" u="none" strike="noStrike" cap="none" normalizeH="0" baseline="0" dirty="0">
                          <a:ln>
                            <a:noFill/>
                          </a:ln>
                          <a:solidFill>
                            <a:schemeClr val="tx1"/>
                          </a:solidFill>
                          <a:effectLst/>
                          <a:latin typeface="Arial" charset="0"/>
                          <a:ea typeface="Arial Unicode MS" pitchFamily="34" charset="-128"/>
                          <a:cs typeface="+mn-cs"/>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93578152"/>
      </p:ext>
    </p:extLst>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9B094-6D69-83E8-CCF8-2462733EAAC5}"/>
            </a:ext>
          </a:extLst>
        </p:cNvPr>
        <p:cNvGrpSpPr/>
        <p:nvPr/>
      </p:nvGrpSpPr>
      <p:grpSpPr>
        <a:xfrm>
          <a:off x="0" y="0"/>
          <a:ext cx="0" cy="0"/>
          <a:chOff x="0" y="0"/>
          <a:chExt cx="0" cy="0"/>
        </a:xfrm>
      </p:grpSpPr>
      <p:graphicFrame>
        <p:nvGraphicFramePr>
          <p:cNvPr id="11735042" name="Group 2">
            <a:extLst>
              <a:ext uri="{FF2B5EF4-FFF2-40B4-BE49-F238E27FC236}">
                <a16:creationId xmlns:a16="http://schemas.microsoft.com/office/drawing/2014/main" id="{82318C3D-6036-0804-A804-FA0CBC18A58F}"/>
              </a:ext>
            </a:extLst>
          </p:cNvPr>
          <p:cNvGraphicFramePr>
            <a:graphicFrameLocks noGrp="1"/>
          </p:cNvGraphicFramePr>
          <p:nvPr>
            <p:ph/>
            <p:extLst>
              <p:ext uri="{D42A27DB-BD31-4B8C-83A1-F6EECF244321}">
                <p14:modId xmlns:p14="http://schemas.microsoft.com/office/powerpoint/2010/main" val="1975727152"/>
              </p:ext>
            </p:extLst>
          </p:nvPr>
        </p:nvGraphicFramePr>
        <p:xfrm>
          <a:off x="0" y="849086"/>
          <a:ext cx="12192000" cy="4370614"/>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4370614">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sz="3200" b="0" i="0" u="sng" strike="noStrike" cap="none" normalizeH="0" baseline="0" dirty="0">
                          <a:ln>
                            <a:noFill/>
                          </a:ln>
                          <a:solidFill>
                            <a:srgbClr val="FF9900"/>
                          </a:solidFill>
                          <a:effectLst/>
                          <a:latin typeface="Coptic1" pitchFamily="2" charset="0"/>
                          <a:cs typeface="Arial" charset="0"/>
                        </a:rPr>
                        <a:t>Piou/b :</a:t>
                      </a:r>
                      <a:endParaRPr kumimoji="0" lang="it-IT"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pt-BR" sz="3200" b="0" i="0" u="none" strike="noStrike" cap="none" normalizeH="0" baseline="0" dirty="0">
                          <a:ln>
                            <a:noFill/>
                          </a:ln>
                          <a:solidFill>
                            <a:schemeClr val="tx1"/>
                          </a:solidFill>
                          <a:effectLst/>
                          <a:latin typeface="Coptic1" pitchFamily="2" charset="0"/>
                          <a:cs typeface="Arial" charset="0"/>
                        </a:rPr>
                        <a:t>Fersau e~w~velia~ niben</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pt-BR"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32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A~m</a:t>
                      </a:r>
                      <a:r>
                        <a:rPr kumimoji="0" lang="en-US" sz="3200" b="0" i="0" u="none" strike="noStrike" cap="none" normalizeH="0" baseline="0" dirty="0">
                          <a:ln>
                            <a:noFill/>
                          </a:ln>
                          <a:solidFill>
                            <a:schemeClr val="tx1"/>
                          </a:solidFill>
                          <a:effectLst/>
                          <a:latin typeface="Coptic1" pitchFamily="2" charset="0"/>
                          <a:cs typeface="Arial" charset="0"/>
                        </a:rPr>
                        <a:t>/n.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0" u="sng" strike="noStrike" cap="none" normalizeH="0" baseline="0" dirty="0">
                          <a:ln>
                            <a:noFill/>
                          </a:ln>
                          <a:solidFill>
                            <a:srgbClr val="FF9933"/>
                          </a:solidFill>
                          <a:effectLst/>
                          <a:latin typeface="Arial" charset="0"/>
                          <a:cs typeface="Times New Roman" pitchFamily="18" charset="0"/>
                        </a:rPr>
                        <a:t>Le prêtre :</a:t>
                      </a:r>
                      <a:endPar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Qu’elle soit utile à toute bonne chose. </a:t>
                      </a:r>
                      <a:endParaRPr kumimoji="0" lang="fr-CA"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peuple :</a:t>
                      </a:r>
                      <a:endPar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Amen.</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0" i="0" u="sng" strike="noStrike" cap="none" normalizeH="0" baseline="0" dirty="0">
                          <a:ln>
                            <a:noFill/>
                          </a:ln>
                          <a:solidFill>
                            <a:srgbClr val="FF9900"/>
                          </a:solidFill>
                          <a:effectLst/>
                          <a:latin typeface="Arial" charset="0"/>
                          <a:cs typeface="Arial" charset="0"/>
                        </a:rPr>
                        <a:t>ال</a:t>
                      </a:r>
                      <a:r>
                        <a:rPr kumimoji="0" lang="ar-EG" sz="3600" b="0" i="0" u="sng" strike="noStrike" cap="none" normalizeH="0" baseline="0" dirty="0">
                          <a:ln>
                            <a:noFill/>
                          </a:ln>
                          <a:solidFill>
                            <a:srgbClr val="FF9900"/>
                          </a:solidFill>
                          <a:effectLst/>
                          <a:latin typeface="Arial" charset="0"/>
                          <a:cs typeface="Arial" charset="0"/>
                        </a:rPr>
                        <a:t>كاهن</a:t>
                      </a:r>
                      <a:r>
                        <a:rPr kumimoji="0" lang="ar-SA" sz="3600" b="0" i="0" u="sng" strike="noStrike" cap="none" normalizeH="0" baseline="0" dirty="0">
                          <a:ln>
                            <a:noFill/>
                          </a:ln>
                          <a:solidFill>
                            <a:srgbClr val="FF9900"/>
                          </a:solidFill>
                          <a:effectLst/>
                          <a:latin typeface="Arial" charset="0"/>
                          <a:cs typeface="Arial" charset="0"/>
                        </a:rPr>
                        <a:t> :</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نافعاً لكل فائدة</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3600" b="0" i="0" u="sng" strike="noStrike" cap="none" normalizeH="0" baseline="0" dirty="0">
                          <a:ln>
                            <a:noFill/>
                          </a:ln>
                          <a:solidFill>
                            <a:srgbClr val="FF9900"/>
                          </a:solidFill>
                          <a:effectLst/>
                          <a:latin typeface="Arial" charset="0"/>
                          <a:cs typeface="Arial" charset="0"/>
                        </a:rPr>
                        <a:t>الشعب :</a:t>
                      </a:r>
                      <a:endParaRPr kumimoji="0" lang="fr-FR" sz="36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3600" b="0" i="0" u="none" strike="noStrike" cap="none" normalizeH="0" baseline="0" dirty="0">
                          <a:ln>
                            <a:noFill/>
                          </a:ln>
                          <a:solidFill>
                            <a:schemeClr val="tx1"/>
                          </a:solidFill>
                          <a:effectLst/>
                          <a:latin typeface="Arial" charset="0"/>
                          <a:ea typeface="Arial Unicode MS" pitchFamily="34" charset="-128"/>
                          <a:cs typeface="+mn-cs"/>
                        </a:rPr>
                        <a:t>آمين</a:t>
                      </a:r>
                      <a:r>
                        <a:rPr kumimoji="0" lang="fr-FR" sz="3600" b="0" i="0" u="none" strike="noStrike" cap="none" normalizeH="0" baseline="0" dirty="0">
                          <a:ln>
                            <a:noFill/>
                          </a:ln>
                          <a:solidFill>
                            <a:schemeClr val="tx1"/>
                          </a:solidFill>
                          <a:effectLst/>
                          <a:latin typeface="Arial" charset="0"/>
                          <a:ea typeface="Arial Unicode MS" pitchFamily="34" charset="-128"/>
                          <a:cs typeface="+mn-cs"/>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51212036"/>
      </p:ext>
    </p:extLst>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974504507"/>
              </p:ext>
            </p:extLst>
          </p:nvPr>
        </p:nvGraphicFramePr>
        <p:xfrm>
          <a:off x="0" y="0"/>
          <a:ext cx="12192000" cy="619760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sng" strike="noStrike" cap="none" normalizeH="0" baseline="0" dirty="0" err="1">
                          <a:ln>
                            <a:noFill/>
                          </a:ln>
                          <a:solidFill>
                            <a:srgbClr val="FF9900"/>
                          </a:solidFill>
                          <a:effectLst/>
                          <a:latin typeface="Coptic1" pitchFamily="2" charset="0"/>
                          <a:cs typeface="Arial" charset="0"/>
                        </a:rPr>
                        <a:t>Piou</a:t>
                      </a:r>
                      <a:r>
                        <a:rPr kumimoji="0" lang="en-US" sz="33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Nyok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Po#c</a:t>
                      </a:r>
                      <a:r>
                        <a:rPr kumimoji="0" lang="en-US" sz="3200" b="0" i="0" u="none" strike="noStrike" cap="none" normalizeH="0" baseline="0" dirty="0">
                          <a:ln>
                            <a:noFill/>
                          </a:ln>
                          <a:solidFill>
                            <a:schemeClr val="tx1"/>
                          </a:solidFill>
                          <a:effectLst/>
                          <a:latin typeface="Coptic1" pitchFamily="2" charset="0"/>
                          <a:cs typeface="Arial" charset="0"/>
                        </a:rPr>
                        <a:t># I/#c# </a:t>
                      </a:r>
                      <a:r>
                        <a:rPr kumimoji="0" lang="en-US" sz="3200" b="0" i="0" u="none" strike="noStrike" cap="none" normalizeH="0" baseline="0" dirty="0" err="1">
                          <a:ln>
                            <a:noFill/>
                          </a:ln>
                          <a:solidFill>
                            <a:schemeClr val="tx1"/>
                          </a:solidFill>
                          <a:effectLst/>
                          <a:latin typeface="Coptic1" pitchFamily="2" charset="0"/>
                          <a:cs typeface="Arial" charset="0"/>
                        </a:rPr>
                        <a:t>P,#c</a:t>
                      </a:r>
                      <a:r>
                        <a:rPr kumimoji="0" lang="en-US" sz="3200" b="0" i="0" u="none" strike="noStrike" cap="none" normalizeH="0" baseline="0" dirty="0">
                          <a:ln>
                            <a:noFill/>
                          </a:ln>
                          <a:solidFill>
                            <a:schemeClr val="tx1"/>
                          </a:solidFill>
                          <a:effectLst/>
                          <a:latin typeface="Coptic1" pitchFamily="2" charset="0"/>
                          <a:cs typeface="Arial" charset="0"/>
                        </a:rPr>
                        <a:t># : v/</a:t>
                      </a:r>
                      <a:r>
                        <a:rPr kumimoji="0" lang="en-US" sz="3200" b="0" i="0" u="none" strike="noStrike" cap="none" normalizeH="0" baseline="0" dirty="0" err="1">
                          <a:ln>
                            <a:noFill/>
                          </a:ln>
                          <a:solidFill>
                            <a:schemeClr val="tx1"/>
                          </a:solidFill>
                          <a:effectLst/>
                          <a:latin typeface="Coptic1" pitchFamily="2" charset="0"/>
                          <a:cs typeface="Arial" charset="0"/>
                        </a:rPr>
                        <a:t>e~taky~re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tenvucic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e~tacera~pac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v~nobi</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m~beri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n~kecop</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e~bolhiten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oumwou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oup#n#a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Nyok</a:t>
                      </a:r>
                      <a:r>
                        <a:rPr kumimoji="0" lang="en-US" sz="3200" b="0" i="0" u="none" strike="noStrike" cap="none" normalizeH="0" baseline="0" dirty="0">
                          <a:ln>
                            <a:noFill/>
                          </a:ln>
                          <a:solidFill>
                            <a:schemeClr val="tx1"/>
                          </a:solidFill>
                          <a:effectLst/>
                          <a:latin typeface="Coptic1" pitchFamily="2" charset="0"/>
                          <a:cs typeface="Arial" charset="0"/>
                        </a:rPr>
                        <a:t> pe </a:t>
                      </a:r>
                      <a:r>
                        <a:rPr kumimoji="0" lang="en-US" sz="3200" b="0" i="0" u="none" strike="noStrike" cap="none" normalizeH="0" baseline="0" dirty="0" err="1">
                          <a:ln>
                            <a:noFill/>
                          </a:ln>
                          <a:solidFill>
                            <a:schemeClr val="tx1"/>
                          </a:solidFill>
                          <a:effectLst/>
                          <a:latin typeface="Coptic1" pitchFamily="2" charset="0"/>
                          <a:cs typeface="Arial" charset="0"/>
                        </a:rPr>
                        <a:t>e~takwmc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m~v~nobi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e~pec</a:t>
                      </a:r>
                      <a:r>
                        <a:rPr kumimoji="0" lang="en-US" sz="3200" b="0" i="0" u="none" strike="noStrike" cap="none" normalizeH="0" baseline="0" dirty="0">
                          <a:ln>
                            <a:noFill/>
                          </a:ln>
                          <a:solidFill>
                            <a:schemeClr val="tx1"/>
                          </a:solidFill>
                          <a:effectLst/>
                          <a:latin typeface="Coptic1" pitchFamily="2" charset="0"/>
                          <a:cs typeface="Arial" charset="0"/>
                        </a:rPr>
                        <a:t>/t </a:t>
                      </a:r>
                      <a:r>
                        <a:rPr kumimoji="0" lang="en-US" sz="3200" b="0" i="0" u="none" strike="noStrike" cap="none" normalizeH="0" baseline="0" dirty="0" err="1">
                          <a:ln>
                            <a:noFill/>
                          </a:ln>
                          <a:solidFill>
                            <a:schemeClr val="tx1"/>
                          </a:solidFill>
                          <a:effectLst/>
                          <a:latin typeface="Coptic1" pitchFamily="2" charset="0"/>
                          <a:cs typeface="Arial" charset="0"/>
                        </a:rPr>
                        <a:t>e~bolhiten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oumwou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e~taf</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ici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e~p~swi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nahraf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n~Nwe</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prêtre :</a:t>
                      </a:r>
                      <a:endParaRPr kumimoji="0" lang="fr-CA"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Seigneur Jésus Christ, Tu as renouvelé par l’eau et l’Esprit notre nature qui a été déchue par le péché.	Tu as noyé le péché dans l’eau au temps de Noé. </a:t>
                      </a: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a:t>
                      </a:r>
                      <a:r>
                        <a:rPr kumimoji="0" lang="ar-EG" sz="2700" b="0" i="0" u="sng" strike="noStrike" cap="none" normalizeH="0" baseline="0" dirty="0">
                          <a:ln>
                            <a:noFill/>
                          </a:ln>
                          <a:solidFill>
                            <a:srgbClr val="FF9900"/>
                          </a:solidFill>
                          <a:effectLst/>
                          <a:latin typeface="Arial" charset="0"/>
                          <a:cs typeface="Arial" charset="0"/>
                        </a:rPr>
                        <a:t>كاهن</a:t>
                      </a:r>
                      <a:r>
                        <a:rPr kumimoji="0" lang="ar-SA" sz="2700" b="0" i="0" u="sng" strike="noStrike" cap="none" normalizeH="0" baseline="0" dirty="0">
                          <a:ln>
                            <a:noFill/>
                          </a:ln>
                          <a:solidFill>
                            <a:srgbClr val="FF9900"/>
                          </a:solidFill>
                          <a:effectLst/>
                          <a:latin typeface="Arial" charset="0"/>
                          <a:cs typeface="Arial" charset="0"/>
                        </a:rPr>
                        <a:t> :</a:t>
                      </a:r>
                      <a:endParaRPr kumimoji="0" lang="en-US"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ea typeface="Arial Unicode MS" pitchFamily="34" charset="-128"/>
                          <a:cs typeface="+mn-cs"/>
                        </a:rPr>
                        <a:t>أنت أيها الرب يسوع المسيح الذي جددت طبيعتنا التي بليت بالخطيئة مرة أخرى بلماء والروح.</a:t>
                      </a:r>
                      <a:r>
                        <a:rPr kumimoji="0" lang="fr-FR" sz="4000" b="0" i="0" u="none" strike="noStrike" cap="none" normalizeH="0" baseline="0" dirty="0">
                          <a:ln>
                            <a:noFill/>
                          </a:ln>
                          <a:solidFill>
                            <a:schemeClr val="tx1"/>
                          </a:solidFill>
                          <a:effectLst/>
                          <a:latin typeface="Arial" charset="0"/>
                          <a:ea typeface="Arial Unicode MS" pitchFamily="34" charset="-128"/>
                          <a:cs typeface="+mn-cs"/>
                        </a:rPr>
                        <a:t> </a:t>
                      </a:r>
                      <a:r>
                        <a:rPr kumimoji="0" lang="ar-AE" sz="4000" b="0" i="0" u="none" strike="noStrike" cap="none" normalizeH="0" baseline="0" dirty="0">
                          <a:ln>
                            <a:noFill/>
                          </a:ln>
                          <a:solidFill>
                            <a:schemeClr val="tx1"/>
                          </a:solidFill>
                          <a:effectLst/>
                          <a:latin typeface="Arial" charset="0"/>
                          <a:ea typeface="Arial Unicode MS" pitchFamily="34" charset="-128"/>
                          <a:cs typeface="+mn-cs"/>
                        </a:rPr>
                        <a:t>أنت الذي أغرقت الخطية بالماء الذي ارتفع في عهد نوح.</a:t>
                      </a:r>
                      <a:endParaRPr kumimoji="0" lang="en-US" sz="40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92012861"/>
      </p:ext>
    </p:extLst>
  </p:cSld>
  <p:clrMapOvr>
    <a:masterClrMapping/>
  </p:clrMapOv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3956429275"/>
              </p:ext>
            </p:extLst>
          </p:nvPr>
        </p:nvGraphicFramePr>
        <p:xfrm>
          <a:off x="0" y="326571"/>
          <a:ext cx="12192000" cy="5823857"/>
        </p:xfrm>
        <a:graphic>
          <a:graphicData uri="http://schemas.openxmlformats.org/drawingml/2006/table">
            <a:tbl>
              <a:tblPr/>
              <a:tblGrid>
                <a:gridCol w="4327071">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gridCol w="3635829">
                  <a:extLst>
                    <a:ext uri="{9D8B030D-6E8A-4147-A177-3AD203B41FA5}">
                      <a16:colId xmlns:a16="http://schemas.microsoft.com/office/drawing/2014/main" val="20002"/>
                    </a:ext>
                  </a:extLst>
                </a:gridCol>
              </a:tblGrid>
              <a:tr h="5823857">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000" b="0" i="0" u="none" strike="noStrike" cap="none" normalizeH="0" baseline="0" dirty="0" err="1">
                          <a:ln>
                            <a:noFill/>
                          </a:ln>
                          <a:solidFill>
                            <a:schemeClr val="tx1"/>
                          </a:solidFill>
                          <a:effectLst/>
                          <a:latin typeface="Coptic1" pitchFamily="2" charset="0"/>
                          <a:cs typeface="Arial" charset="0"/>
                        </a:rPr>
                        <a:t>Nyok</a:t>
                      </a:r>
                      <a:r>
                        <a:rPr kumimoji="0" lang="en-US" sz="3000" b="0" i="0" u="none" strike="noStrike" cap="none" normalizeH="0" baseline="0" dirty="0">
                          <a:ln>
                            <a:noFill/>
                          </a:ln>
                          <a:solidFill>
                            <a:schemeClr val="tx1"/>
                          </a:solidFill>
                          <a:effectLst/>
                          <a:latin typeface="Coptic1" pitchFamily="2" charset="0"/>
                          <a:cs typeface="Arial" charset="0"/>
                        </a:rPr>
                        <a:t> pe </a:t>
                      </a:r>
                      <a:r>
                        <a:rPr kumimoji="0" lang="en-US" sz="3000" b="0" i="0" u="none" strike="noStrike" cap="none" normalizeH="0" baseline="0" dirty="0" err="1">
                          <a:ln>
                            <a:noFill/>
                          </a:ln>
                          <a:solidFill>
                            <a:schemeClr val="tx1"/>
                          </a:solidFill>
                          <a:effectLst/>
                          <a:latin typeface="Coptic1" pitchFamily="2" charset="0"/>
                          <a:cs typeface="Arial" charset="0"/>
                        </a:rPr>
                        <a:t>e~aker</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p~genoc</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n~nihebreoc</a:t>
                      </a:r>
                      <a:r>
                        <a:rPr kumimoji="0" lang="en-US" sz="3000" b="0" i="0" u="none" strike="noStrike" cap="none" normalizeH="0" baseline="0" dirty="0">
                          <a:ln>
                            <a:noFill/>
                          </a:ln>
                          <a:solidFill>
                            <a:schemeClr val="tx1"/>
                          </a:solidFill>
                          <a:effectLst/>
                          <a:latin typeface="Coptic1" pitchFamily="2" charset="0"/>
                          <a:cs typeface="Arial" charset="0"/>
                        </a:rPr>
                        <a:t> : </a:t>
                      </a:r>
                      <a:r>
                        <a:rPr kumimoji="0" lang="en-US" sz="3000" b="0" i="0" u="none" strike="noStrike" cap="none" normalizeH="0" baseline="0" dirty="0" err="1">
                          <a:ln>
                            <a:noFill/>
                          </a:ln>
                          <a:solidFill>
                            <a:schemeClr val="tx1"/>
                          </a:solidFill>
                          <a:effectLst/>
                          <a:latin typeface="Coptic1" pitchFamily="2" charset="0"/>
                          <a:cs typeface="Arial" charset="0"/>
                        </a:rPr>
                        <a:t>n~remhe</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e~bolha</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metbwk</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n~te</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Varaw</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hiten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Mwuc</a:t>
                      </a:r>
                      <a:r>
                        <a:rPr kumimoji="0" lang="en-US" sz="3000" b="0" i="0" u="none" strike="noStrike" cap="none" normalizeH="0" baseline="0" dirty="0">
                          <a:ln>
                            <a:noFill/>
                          </a:ln>
                          <a:solidFill>
                            <a:schemeClr val="tx1"/>
                          </a:solidFill>
                          <a:effectLst/>
                          <a:latin typeface="Coptic1" pitchFamily="2" charset="0"/>
                          <a:cs typeface="Arial" charset="0"/>
                        </a:rPr>
                        <a:t>/c </a:t>
                      </a:r>
                      <a:r>
                        <a:rPr kumimoji="0" lang="en-US" sz="3000" b="0" i="0" u="none" strike="noStrike" cap="none" normalizeH="0" baseline="0" dirty="0" err="1">
                          <a:ln>
                            <a:noFill/>
                          </a:ln>
                          <a:solidFill>
                            <a:schemeClr val="tx1"/>
                          </a:solidFill>
                          <a:effectLst/>
                          <a:latin typeface="Coptic1" pitchFamily="2" charset="0"/>
                          <a:cs typeface="Arial" charset="0"/>
                        </a:rPr>
                        <a:t>nem</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v~iom</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Nyok</a:t>
                      </a:r>
                      <a:r>
                        <a:rPr kumimoji="0" lang="en-US" sz="3000" b="0" i="0" u="none" strike="noStrike" cap="none" normalizeH="0" baseline="0" dirty="0">
                          <a:ln>
                            <a:noFill/>
                          </a:ln>
                          <a:solidFill>
                            <a:schemeClr val="tx1"/>
                          </a:solidFill>
                          <a:effectLst/>
                          <a:latin typeface="Coptic1" pitchFamily="2" charset="0"/>
                          <a:cs typeface="Arial" charset="0"/>
                        </a:rPr>
                        <a:t> pe </a:t>
                      </a:r>
                      <a:r>
                        <a:rPr kumimoji="0" lang="en-US" sz="3000" b="0" i="0" u="none" strike="noStrike" cap="none" normalizeH="0" baseline="0" dirty="0" err="1">
                          <a:ln>
                            <a:noFill/>
                          </a:ln>
                          <a:solidFill>
                            <a:schemeClr val="tx1"/>
                          </a:solidFill>
                          <a:effectLst/>
                          <a:latin typeface="Coptic1" pitchFamily="2" charset="0"/>
                          <a:cs typeface="Arial" charset="0"/>
                        </a:rPr>
                        <a:t>e~takvwrj</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m~pIc#l</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e~bolha</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p~lan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n~te</a:t>
                      </a:r>
                      <a:r>
                        <a:rPr kumimoji="0" lang="en-US" sz="3000" b="0" i="0" u="none" strike="noStrike" cap="none" normalizeH="0" baseline="0" dirty="0">
                          <a:ln>
                            <a:noFill/>
                          </a:ln>
                          <a:solidFill>
                            <a:schemeClr val="tx1"/>
                          </a:solidFill>
                          <a:effectLst/>
                          <a:latin typeface="Coptic1" pitchFamily="2" charset="0"/>
                          <a:cs typeface="Arial" charset="0"/>
                        </a:rPr>
                        <a:t> Baal : </a:t>
                      </a:r>
                      <a:r>
                        <a:rPr kumimoji="0" lang="en-US" sz="3000" b="0" i="0" u="none" strike="noStrike" cap="none" normalizeH="0" baseline="0" dirty="0" err="1">
                          <a:ln>
                            <a:noFill/>
                          </a:ln>
                          <a:solidFill>
                            <a:schemeClr val="tx1"/>
                          </a:solidFill>
                          <a:effectLst/>
                          <a:latin typeface="Coptic1" pitchFamily="2" charset="0"/>
                          <a:cs typeface="Arial" charset="0"/>
                        </a:rPr>
                        <a:t>hiten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oumaou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nem</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ou</a:t>
                      </a:r>
                      <a:r>
                        <a:rPr kumimoji="0" lang="en-US" sz="3000" b="0" i="0" u="none" strike="noStrike" cap="none" normalizeH="0" baseline="0" dirty="0">
                          <a:ln>
                            <a:noFill/>
                          </a:ln>
                          <a:solidFill>
                            <a:schemeClr val="tx1"/>
                          </a:solidFill>
                          <a:effectLst/>
                          <a:latin typeface="Coptic1" pitchFamily="2" charset="0"/>
                          <a:cs typeface="Arial" charset="0"/>
                        </a:rPr>
                        <a:t>,~</a:t>
                      </a:r>
                      <a:r>
                        <a:rPr kumimoji="0" lang="en-US" sz="3000" b="0" i="0" u="none" strike="noStrike" cap="none" normalizeH="0" baseline="0" dirty="0" err="1">
                          <a:ln>
                            <a:noFill/>
                          </a:ln>
                          <a:solidFill>
                            <a:schemeClr val="tx1"/>
                          </a:solidFill>
                          <a:effectLst/>
                          <a:latin typeface="Coptic1" pitchFamily="2" charset="0"/>
                          <a:cs typeface="Arial" charset="0"/>
                        </a:rPr>
                        <a:t>rwm</a:t>
                      </a:r>
                      <a:r>
                        <a:rPr kumimoji="0" lang="en-US" sz="3000" b="0" i="0" u="none" strike="noStrike" cap="none" normalizeH="0" baseline="0" dirty="0">
                          <a:ln>
                            <a:noFill/>
                          </a:ln>
                          <a:solidFill>
                            <a:schemeClr val="tx1"/>
                          </a:solidFill>
                          <a:effectLst/>
                          <a:latin typeface="Coptic1" pitchFamily="2" charset="0"/>
                          <a:cs typeface="Arial" charset="0"/>
                        </a:rPr>
                        <a:t> : </a:t>
                      </a:r>
                      <a:r>
                        <a:rPr kumimoji="0" lang="en-US" sz="3000" b="0" i="0" u="none" strike="noStrike" cap="none" normalizeH="0" baseline="0" dirty="0" err="1">
                          <a:ln>
                            <a:noFill/>
                          </a:ln>
                          <a:solidFill>
                            <a:schemeClr val="tx1"/>
                          </a:solidFill>
                          <a:effectLst/>
                          <a:latin typeface="Coptic1" pitchFamily="2" charset="0"/>
                          <a:cs typeface="Arial" charset="0"/>
                        </a:rPr>
                        <a:t>nahraf</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n~Yliac</a:t>
                      </a:r>
                      <a:r>
                        <a:rPr kumimoji="0" lang="en-US" sz="30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Tu as délivré les hébreux de l’esclavage de pharaon en leur faisant traverser la mer au temps de Moïse. ¿	Tu as écarté les fils d’Israël de l’égarement du démon par l’intermédiaire de l’eau et le feu à l’époque d’Elie.</a:t>
                      </a:r>
                      <a:endParaRPr kumimoji="0" lang="en-US" sz="2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أنت الذي عتقت جنس العبرانيين من عبودية فرعون بموسى والبحر. </a:t>
                      </a:r>
                      <a:r>
                        <a:rPr kumimoji="0" lang="ar-AE" sz="3600" b="0" i="0" u="none" strike="noStrike" cap="none" normalizeH="0" baseline="0" dirty="0">
                          <a:ln>
                            <a:noFill/>
                          </a:ln>
                          <a:solidFill>
                            <a:schemeClr val="tx1"/>
                          </a:solidFill>
                          <a:effectLst/>
                          <a:latin typeface="Arial" charset="0"/>
                          <a:ea typeface="Arial Unicode MS" pitchFamily="34" charset="-128"/>
                          <a:cs typeface="+mn-cs"/>
                        </a:rPr>
                        <a:t>أنت الذي فرَّقت إسرائيل من ضلالة </a:t>
                      </a:r>
                      <a:r>
                        <a:rPr kumimoji="0" lang="ar-AE" sz="3600" b="0" i="0" u="none" strike="noStrike" cap="none" normalizeH="0" baseline="0" dirty="0" err="1">
                          <a:ln>
                            <a:noFill/>
                          </a:ln>
                          <a:solidFill>
                            <a:schemeClr val="tx1"/>
                          </a:solidFill>
                          <a:effectLst/>
                          <a:latin typeface="Arial" charset="0"/>
                          <a:ea typeface="Arial Unicode MS" pitchFamily="34" charset="-128"/>
                          <a:cs typeface="+mn-cs"/>
                        </a:rPr>
                        <a:t>بليعال</a:t>
                      </a:r>
                      <a:r>
                        <a:rPr kumimoji="0" lang="ar-AE" sz="3600" b="0" i="0" u="none" strike="noStrike" cap="none" normalizeH="0" baseline="0" dirty="0">
                          <a:ln>
                            <a:noFill/>
                          </a:ln>
                          <a:solidFill>
                            <a:schemeClr val="tx1"/>
                          </a:solidFill>
                          <a:effectLst/>
                          <a:latin typeface="Arial" charset="0"/>
                          <a:ea typeface="Arial Unicode MS" pitchFamily="34" charset="-128"/>
                          <a:cs typeface="+mn-cs"/>
                        </a:rPr>
                        <a:t> بالنار والماء في عهد إيليا.</a:t>
                      </a:r>
                      <a:endParaRPr kumimoji="0" lang="en-US" sz="36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5693583"/>
      </p:ext>
    </p:extLst>
  </p:cSld>
  <p:clrMapOvr>
    <a:masterClrMapping/>
  </p:clrMapOv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913225231"/>
              </p:ext>
            </p:extLst>
          </p:nvPr>
        </p:nvGraphicFramePr>
        <p:xfrm>
          <a:off x="0" y="0"/>
          <a:ext cx="12192000" cy="6918960"/>
        </p:xfrm>
        <a:graphic>
          <a:graphicData uri="http://schemas.openxmlformats.org/drawingml/2006/table">
            <a:tbl>
              <a:tblPr/>
              <a:tblGrid>
                <a:gridCol w="4468586">
                  <a:extLst>
                    <a:ext uri="{9D8B030D-6E8A-4147-A177-3AD203B41FA5}">
                      <a16:colId xmlns:a16="http://schemas.microsoft.com/office/drawing/2014/main" val="20000"/>
                    </a:ext>
                  </a:extLst>
                </a:gridCol>
                <a:gridCol w="4093028">
                  <a:extLst>
                    <a:ext uri="{9D8B030D-6E8A-4147-A177-3AD203B41FA5}">
                      <a16:colId xmlns:a16="http://schemas.microsoft.com/office/drawing/2014/main" val="20001"/>
                    </a:ext>
                  </a:extLst>
                </a:gridCol>
                <a:gridCol w="3630386">
                  <a:extLst>
                    <a:ext uri="{9D8B030D-6E8A-4147-A177-3AD203B41FA5}">
                      <a16:colId xmlns:a16="http://schemas.microsoft.com/office/drawing/2014/main" val="20002"/>
                    </a:ext>
                  </a:extLst>
                </a:gridCol>
              </a:tblGrid>
              <a:tr h="6148873">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Nyok</a:t>
                      </a:r>
                      <a:r>
                        <a:rPr kumimoji="0" lang="en-US" sz="3200" b="0" i="0" u="none" strike="noStrike" cap="none" normalizeH="0" baseline="0" dirty="0">
                          <a:ln>
                            <a:noFill/>
                          </a:ln>
                          <a:solidFill>
                            <a:schemeClr val="tx1"/>
                          </a:solidFill>
                          <a:effectLst/>
                          <a:latin typeface="Coptic1" pitchFamily="2" charset="0"/>
                          <a:cs typeface="Arial" charset="0"/>
                        </a:rPr>
                        <a:t> on ]</a:t>
                      </a:r>
                      <a:r>
                        <a:rPr kumimoji="0" lang="en-US" sz="3200" b="0" i="0" u="none" strike="noStrike" cap="none" normalizeH="0" baseline="0" dirty="0" err="1">
                          <a:ln>
                            <a:noFill/>
                          </a:ln>
                          <a:solidFill>
                            <a:schemeClr val="tx1"/>
                          </a:solidFill>
                          <a:effectLst/>
                          <a:latin typeface="Coptic1" pitchFamily="2" charset="0"/>
                          <a:cs typeface="Arial" charset="0"/>
                        </a:rPr>
                        <a:t>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pennub</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a~ria~giazin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m~paimwou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vai</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hiten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pekp#n#a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e#y#u</a:t>
                      </a:r>
                      <a:r>
                        <a:rPr kumimoji="0" lang="en-US" sz="3200" b="0" i="0" u="none" strike="noStrike" cap="none" normalizeH="0" baseline="0" dirty="0">
                          <a:ln>
                            <a:noFill/>
                          </a:ln>
                          <a:solidFill>
                            <a:schemeClr val="tx1"/>
                          </a:solidFill>
                          <a:effectLst/>
                          <a:latin typeface="Coptic1" pitchFamily="2" charset="0"/>
                          <a:cs typeface="Arial" charset="0"/>
                        </a:rPr>
                        <a:t>#. M/</a:t>
                      </a:r>
                      <a:r>
                        <a:rPr kumimoji="0" lang="en-US" sz="3200" b="0" i="0" u="none" strike="noStrike" cap="none" normalizeH="0" baseline="0" dirty="0" err="1">
                          <a:ln>
                            <a:noFill/>
                          </a:ln>
                          <a:solidFill>
                            <a:schemeClr val="tx1"/>
                          </a:solidFill>
                          <a:effectLst/>
                          <a:latin typeface="Coptic1" pitchFamily="2" charset="0"/>
                          <a:cs typeface="Arial" charset="0"/>
                        </a:rPr>
                        <a:t>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n~n</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eynaer</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racye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m~mof</a:t>
                      </a:r>
                      <a:r>
                        <a:rPr kumimoji="0" lang="en-US" sz="3200" b="0" i="0" u="none" strike="noStrike" cap="none" normalizeH="0" baseline="0" dirty="0">
                          <a:ln>
                            <a:noFill/>
                          </a:ln>
                          <a:solidFill>
                            <a:schemeClr val="tx1"/>
                          </a:solidFill>
                          <a:effectLst/>
                          <a:latin typeface="Coptic1" pitchFamily="2" charset="0"/>
                          <a:cs typeface="Arial" charset="0"/>
                        </a:rPr>
                        <a:t> kata </a:t>
                      </a:r>
                      <a:r>
                        <a:rPr kumimoji="0" lang="en-US" sz="3200" b="0" i="0" u="none" strike="noStrike" cap="none" normalizeH="0" baseline="0" dirty="0" err="1">
                          <a:ln>
                            <a:noFill/>
                          </a:ln>
                          <a:solidFill>
                            <a:schemeClr val="tx1"/>
                          </a:solidFill>
                          <a:effectLst/>
                          <a:latin typeface="Coptic1" pitchFamily="2" charset="0"/>
                          <a:cs typeface="Arial" charset="0"/>
                        </a:rPr>
                        <a:t>h~li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n~c~mou</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i~te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n~n</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eynacw</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n~q</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tf</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i~te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n~n</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eynajwkem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n~q</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tf</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e~re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pitoubo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swpi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pic~mou</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metkayaroc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pioujai</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Maintenant encore notre Maitre, sanctifie cette eau par Ton Esprit Saint. Fait qu’elle soit source de pureté, de bénédiction et de salut pour tous ceux qui s’en servent, le touchent, en boivent ou s’en lavent. </a:t>
                      </a: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ea typeface="Arial Unicode MS" pitchFamily="34" charset="-128"/>
                          <a:cs typeface="+mn-cs"/>
                        </a:rPr>
                        <a:t> أنت الآن أيضاً </a:t>
                      </a:r>
                      <a:r>
                        <a:rPr kumimoji="0" lang="ar-SA" sz="4000" b="0" i="0" u="none" strike="noStrike" cap="none" normalizeH="0" baseline="0" dirty="0" err="1">
                          <a:ln>
                            <a:noFill/>
                          </a:ln>
                          <a:solidFill>
                            <a:schemeClr val="tx1"/>
                          </a:solidFill>
                          <a:effectLst/>
                          <a:latin typeface="Arial" charset="0"/>
                          <a:ea typeface="Arial Unicode MS" pitchFamily="34" charset="-128"/>
                          <a:cs typeface="+mn-cs"/>
                        </a:rPr>
                        <a:t>ياسيدناً</a:t>
                      </a:r>
                      <a:r>
                        <a:rPr kumimoji="0" lang="ar-SA" sz="4000" b="0" i="0" u="none" strike="noStrike" cap="none" normalizeH="0" baseline="0" dirty="0">
                          <a:ln>
                            <a:noFill/>
                          </a:ln>
                          <a:solidFill>
                            <a:schemeClr val="tx1"/>
                          </a:solidFill>
                          <a:effectLst/>
                          <a:latin typeface="Arial" charset="0"/>
                          <a:ea typeface="Arial Unicode MS" pitchFamily="34" charset="-128"/>
                          <a:cs typeface="+mn-cs"/>
                        </a:rPr>
                        <a:t> قدِّس هذا الماء بروح قدسك، </a:t>
                      </a:r>
                      <a:r>
                        <a:rPr kumimoji="0" lang="ar-AE" sz="4000" b="0" i="0" u="none" strike="noStrike" cap="none" normalizeH="0" baseline="0" dirty="0">
                          <a:ln>
                            <a:noFill/>
                          </a:ln>
                          <a:solidFill>
                            <a:schemeClr val="tx1"/>
                          </a:solidFill>
                          <a:effectLst/>
                          <a:latin typeface="Arial" charset="0"/>
                          <a:ea typeface="Arial Unicode MS" pitchFamily="34" charset="-128"/>
                          <a:cs typeface="+mn-cs"/>
                        </a:rPr>
                        <a:t>وامنح الذين يستعملونه بكل نوع، أو الذين يلمسونه، أو الذين يشربون منه، أو الذين يغتسلون منه، أن يكون لهم طهراً، وبركة، ونقاوة، وخلاصاً.</a:t>
                      </a:r>
                      <a:endParaRPr kumimoji="0" lang="en-US" sz="40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95564158"/>
      </p:ext>
    </p:extLst>
  </p:cSld>
  <p:clrMapOvr>
    <a:masterClrMapping/>
  </p:clrMapOv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1664478879"/>
              </p:ext>
            </p:extLst>
          </p:nvPr>
        </p:nvGraphicFramePr>
        <p:xfrm>
          <a:off x="0" y="0"/>
          <a:ext cx="12192000" cy="679704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4404049">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Hina </a:t>
                      </a:r>
                      <a:r>
                        <a:rPr kumimoji="0" lang="en-US" sz="3200" b="0" i="0" u="none" strike="noStrike" cap="none" normalizeH="0" baseline="0" dirty="0" err="1">
                          <a:ln>
                            <a:noFill/>
                          </a:ln>
                          <a:solidFill>
                            <a:schemeClr val="tx1"/>
                          </a:solidFill>
                          <a:effectLst/>
                          <a:latin typeface="Coptic1" pitchFamily="2" charset="0"/>
                          <a:cs typeface="Arial" charset="0"/>
                        </a:rPr>
                        <a:t>e~bolhiten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nicti,ion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niaggloc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nirwmi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eucop</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e~bolhiten</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e~teounau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n~cenau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e~rwou</a:t>
                      </a:r>
                      <a:r>
                        <a:rPr kumimoji="0" lang="en-US" sz="3200" b="0" i="0" u="none" strike="noStrike" cap="none" normalizeH="0" baseline="0" dirty="0">
                          <a:ln>
                            <a:noFill/>
                          </a:ln>
                          <a:solidFill>
                            <a:schemeClr val="tx1"/>
                          </a:solidFill>
                          <a:effectLst/>
                          <a:latin typeface="Coptic1" pitchFamily="2" charset="0"/>
                          <a:cs typeface="Arial" charset="0"/>
                        </a:rPr>
                        <a:t> an : </a:t>
                      </a:r>
                      <a:r>
                        <a:rPr kumimoji="0" lang="en-US" sz="3200" b="0" i="0" u="none" strike="noStrike" cap="none" normalizeH="0" baseline="0" dirty="0" err="1">
                          <a:ln>
                            <a:noFill/>
                          </a:ln>
                          <a:solidFill>
                            <a:schemeClr val="tx1"/>
                          </a:solidFill>
                          <a:effectLst/>
                          <a:latin typeface="Coptic1" pitchFamily="2" charset="0"/>
                          <a:cs typeface="Arial" charset="0"/>
                        </a:rPr>
                        <a:t>n~tef</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n~je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pekran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e#y#u</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Viwt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Ps/</a:t>
                      </a:r>
                      <a:r>
                        <a:rPr kumimoji="0" lang="en-US" sz="3200" b="0" i="0" u="none" strike="noStrike" cap="none" normalizeH="0" baseline="0" dirty="0" err="1">
                          <a:ln>
                            <a:noFill/>
                          </a:ln>
                          <a:solidFill>
                            <a:schemeClr val="tx1"/>
                          </a:solidFill>
                          <a:effectLst/>
                          <a:latin typeface="Coptic1" pitchFamily="2" charset="0"/>
                          <a:cs typeface="Arial" charset="0"/>
                        </a:rPr>
                        <a:t>ri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n~c</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sa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e~neh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nie~neh</a:t>
                      </a:r>
                      <a:r>
                        <a:rPr kumimoji="0" lang="en-US" sz="3200" b="0" i="0" u="none" strike="noStrike" cap="none" normalizeH="0" baseline="0" dirty="0">
                          <a:ln>
                            <a:noFill/>
                          </a:ln>
                          <a:solidFill>
                            <a:schemeClr val="tx1"/>
                          </a:solidFill>
                          <a:effectLst/>
                          <a:latin typeface="Coptic1" pitchFamily="2" charset="0"/>
                          <a:cs typeface="Arial" charset="0"/>
                        </a:rPr>
                        <a:t> t/</a:t>
                      </a:r>
                      <a:r>
                        <a:rPr kumimoji="0" lang="en-US" sz="3200" b="0" i="0" u="none" strike="noStrike" cap="none" normalizeH="0" baseline="0" dirty="0" err="1">
                          <a:ln>
                            <a:noFill/>
                          </a:ln>
                          <a:solidFill>
                            <a:schemeClr val="tx1"/>
                          </a:solidFill>
                          <a:effectLst/>
                          <a:latin typeface="Coptic1" pitchFamily="2" charset="0"/>
                          <a:cs typeface="Arial" charset="0"/>
                        </a:rPr>
                        <a:t>rou</a:t>
                      </a:r>
                      <a:r>
                        <a:rPr kumimoji="0" lang="en-US" sz="3200" b="0" i="0" u="none" strike="noStrike" cap="none" normalizeH="0" baseline="0" dirty="0">
                          <a:ln>
                            <a:noFill/>
                          </a:ln>
                          <a:solidFill>
                            <a:schemeClr val="tx1"/>
                          </a:solidFill>
                          <a:effectLst/>
                          <a:latin typeface="Coptic1" pitchFamily="2" charset="0"/>
                          <a:cs typeface="Arial" charset="0"/>
                        </a:rPr>
                        <a:t>. Am/n.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Ainsi Ton saint Nom soit glorifié par toute la création, les anges et les être humains, par ce qui est visible et ce qui est invisible, ô Père, Fils et Saint Esprit, maintenant et toujours et pour les siècles des siècles. Amen.</a:t>
                      </a: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ea typeface="Arial Unicode MS" pitchFamily="34" charset="-128"/>
                          <a:cs typeface="+mn-cs"/>
                        </a:rPr>
                        <a:t>لكي من جهة العناصر والملائكة والناس معاً، ومن جهة الذين يُرون الذين لا يُرون، يتمجد </a:t>
                      </a:r>
                      <a:r>
                        <a:rPr kumimoji="0" lang="ar-SA" sz="4000" b="0" i="0" u="none" strike="noStrike" cap="none" normalizeH="0" baseline="0" dirty="0" err="1">
                          <a:ln>
                            <a:noFill/>
                          </a:ln>
                          <a:solidFill>
                            <a:schemeClr val="tx1"/>
                          </a:solidFill>
                          <a:effectLst/>
                          <a:latin typeface="Arial" charset="0"/>
                          <a:ea typeface="Arial Unicode MS" pitchFamily="34" charset="-128"/>
                          <a:cs typeface="+mn-cs"/>
                        </a:rPr>
                        <a:t>إسمك</a:t>
                      </a:r>
                      <a:r>
                        <a:rPr kumimoji="0" lang="fr-FR" sz="4000" b="0" i="0" u="none" strike="noStrike" cap="none" normalizeH="0" baseline="0" dirty="0">
                          <a:ln>
                            <a:noFill/>
                          </a:ln>
                          <a:solidFill>
                            <a:schemeClr val="tx1"/>
                          </a:solidFill>
                          <a:effectLst/>
                          <a:latin typeface="Arial" charset="0"/>
                          <a:ea typeface="Arial Unicode MS" pitchFamily="34" charset="-128"/>
                          <a:cs typeface="+mn-cs"/>
                        </a:rPr>
                        <a:t> </a:t>
                      </a:r>
                      <a:r>
                        <a:rPr kumimoji="0" lang="ar-AE" sz="4000" b="0" i="0" u="none" strike="noStrike" cap="none" normalizeH="0" baseline="0" dirty="0">
                          <a:ln>
                            <a:noFill/>
                          </a:ln>
                          <a:solidFill>
                            <a:schemeClr val="tx1"/>
                          </a:solidFill>
                          <a:effectLst/>
                          <a:latin typeface="Arial" charset="0"/>
                          <a:ea typeface="Arial Unicode MS" pitchFamily="34" charset="-128"/>
                          <a:cs typeface="+mn-cs"/>
                        </a:rPr>
                        <a:t>أيها الآب </a:t>
                      </a:r>
                      <a:r>
                        <a:rPr kumimoji="0" lang="ar-AE" sz="4000" b="0" i="0" u="none" strike="noStrike" cap="none" normalizeH="0" baseline="0" dirty="0" err="1">
                          <a:ln>
                            <a:noFill/>
                          </a:ln>
                          <a:solidFill>
                            <a:schemeClr val="tx1"/>
                          </a:solidFill>
                          <a:effectLst/>
                          <a:latin typeface="Arial" charset="0"/>
                          <a:ea typeface="Arial Unicode MS" pitchFamily="34" charset="-128"/>
                          <a:cs typeface="+mn-cs"/>
                        </a:rPr>
                        <a:t>والإبن</a:t>
                      </a:r>
                      <a:r>
                        <a:rPr kumimoji="0" lang="ar-AE" sz="4000" b="0" i="0" u="none" strike="noStrike" cap="none" normalizeH="0" baseline="0" dirty="0">
                          <a:ln>
                            <a:noFill/>
                          </a:ln>
                          <a:solidFill>
                            <a:schemeClr val="tx1"/>
                          </a:solidFill>
                          <a:effectLst/>
                          <a:latin typeface="Arial" charset="0"/>
                          <a:ea typeface="Arial Unicode MS" pitchFamily="34" charset="-128"/>
                          <a:cs typeface="+mn-cs"/>
                        </a:rPr>
                        <a:t> والروح القدس</a:t>
                      </a:r>
                      <a:r>
                        <a:rPr kumimoji="0" lang="fr-FR" sz="4000" b="0" i="0" u="none" strike="noStrike" cap="none" normalizeH="0" baseline="0" dirty="0">
                          <a:ln>
                            <a:noFill/>
                          </a:ln>
                          <a:solidFill>
                            <a:schemeClr val="tx1"/>
                          </a:solidFill>
                          <a:effectLst/>
                          <a:latin typeface="Arial" charset="0"/>
                          <a:ea typeface="Arial Unicode MS" pitchFamily="34" charset="-128"/>
                          <a:cs typeface="+mn-cs"/>
                        </a:rPr>
                        <a:t>  </a:t>
                      </a:r>
                      <a:r>
                        <a:rPr kumimoji="0" lang="ar-AE" sz="4000" b="0" i="0" u="none" strike="noStrike" cap="none" normalizeH="0" baseline="0" dirty="0">
                          <a:ln>
                            <a:noFill/>
                          </a:ln>
                          <a:solidFill>
                            <a:schemeClr val="tx1"/>
                          </a:solidFill>
                          <a:effectLst/>
                          <a:latin typeface="Arial" charset="0"/>
                          <a:ea typeface="Arial Unicode MS" pitchFamily="34" charset="-128"/>
                          <a:cs typeface="+mn-cs"/>
                        </a:rPr>
                        <a:t>الآن وكل أوان وإلى أبد الدهير كلها آمين.</a:t>
                      </a:r>
                      <a:endParaRPr kumimoji="0" lang="en-US" sz="40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7414969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74037" name="Group 21"/>
          <p:cNvGraphicFramePr>
            <a:graphicFrameLocks noGrp="1"/>
          </p:cNvGraphicFramePr>
          <p:nvPr/>
        </p:nvGraphicFramePr>
        <p:xfrm>
          <a:off x="0" y="518733"/>
          <a:ext cx="12192000" cy="5965007"/>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3489893412"/>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aux Chérubins.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 salut aux Séraphins.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 Salut à tous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les grades célestes.</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a:t>
                      </a:r>
                      <a:r>
                        <a:rPr kumimoji="0" lang="ar-SA" altLang="zh-CN" sz="3700" b="0" i="0" u="none" strike="noStrike" cap="none" normalizeH="0" baseline="0" dirty="0" err="1">
                          <a:ln>
                            <a:noFill/>
                          </a:ln>
                          <a:solidFill>
                            <a:srgbClr val="FFFFFF"/>
                          </a:solidFill>
                          <a:effectLst/>
                          <a:latin typeface="Arial" charset="0"/>
                          <a:cs typeface="Arial" charset="0"/>
                        </a:rPr>
                        <a:t>للش</a:t>
                      </a:r>
                      <a:r>
                        <a:rPr kumimoji="0" lang="ar-EG" altLang="zh-CN" sz="3700" b="0" i="0" u="none" strike="noStrike" cap="none" normalizeH="0" baseline="0" dirty="0">
                          <a:ln>
                            <a:noFill/>
                          </a:ln>
                          <a:solidFill>
                            <a:srgbClr val="FFFFFF"/>
                          </a:solidFill>
                          <a:effectLst/>
                          <a:latin typeface="Arial" charset="0"/>
                          <a:cs typeface="Arial" charset="0"/>
                        </a:rPr>
                        <a:t>ا</a:t>
                      </a:r>
                      <a:r>
                        <a:rPr kumimoji="0" lang="ar-SA" altLang="zh-CN" sz="3700" b="0" i="0" u="none" strike="noStrike" cap="none" normalizeH="0" baseline="0" dirty="0" err="1">
                          <a:ln>
                            <a:noFill/>
                          </a:ln>
                          <a:solidFill>
                            <a:srgbClr val="FFFFFF"/>
                          </a:solidFill>
                          <a:effectLst/>
                          <a:latin typeface="Arial" charset="0"/>
                          <a:cs typeface="Arial" charset="0"/>
                        </a:rPr>
                        <a:t>روبيم</a:t>
                      </a:r>
                      <a:r>
                        <a:rPr kumimoji="0" lang="fr-FR" altLang="zh-CN" sz="3700" b="0" i="0" u="none" strike="noStrike" cap="none" normalizeH="0" baseline="0" dirty="0">
                          <a:ln>
                            <a:noFill/>
                          </a:ln>
                          <a:solidFill>
                            <a:srgbClr val="FFFFFF"/>
                          </a:solidFill>
                          <a:effectLst/>
                          <a:latin typeface="Arial" charset="0"/>
                          <a:cs typeface="Arial" charset="0"/>
                        </a:rPr>
                        <a:t>.</a:t>
                      </a:r>
                      <a:br>
                        <a:rPr kumimoji="0" lang="fr-FR" altLang="zh-CN"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a:ln>
                            <a:noFill/>
                          </a:ln>
                          <a:solidFill>
                            <a:srgbClr val="FFFFFF"/>
                          </a:solidFill>
                          <a:effectLst/>
                          <a:latin typeface="Arial" charset="0"/>
                          <a:cs typeface="Arial" charset="0"/>
                        </a:rPr>
                        <a:t>السلام </a:t>
                      </a:r>
                      <a:r>
                        <a:rPr kumimoji="0" lang="ar-SA" altLang="zh-CN" sz="3700" b="0" i="0" u="none" strike="noStrike" cap="none" normalizeH="0" baseline="0" dirty="0" err="1">
                          <a:ln>
                            <a:noFill/>
                          </a:ln>
                          <a:solidFill>
                            <a:srgbClr val="FFFFFF"/>
                          </a:solidFill>
                          <a:effectLst/>
                          <a:latin typeface="Arial" charset="0"/>
                          <a:cs typeface="Arial" charset="0"/>
                        </a:rPr>
                        <a:t>للسِّرافيم</a:t>
                      </a:r>
                      <a:r>
                        <a:rPr kumimoji="0" lang="fr-FR" altLang="zh-CN" sz="3700" b="0" i="0" u="none" strike="noStrike" cap="none" normalizeH="0" baseline="0" dirty="0">
                          <a:ln>
                            <a:noFill/>
                          </a:ln>
                          <a:solidFill>
                            <a:srgbClr val="FFFFFF"/>
                          </a:solidFill>
                          <a:effectLst/>
                          <a:latin typeface="Arial" charset="0"/>
                          <a:cs typeface="Arial" charset="0"/>
                        </a:rPr>
                        <a:t>.</a:t>
                      </a:r>
                      <a:br>
                        <a:rPr kumimoji="0" lang="fr-FR" altLang="zh-CN"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a:ln>
                            <a:noFill/>
                          </a:ln>
                          <a:solidFill>
                            <a:srgbClr val="FFFFFF"/>
                          </a:solidFill>
                          <a:effectLst/>
                          <a:latin typeface="Arial" charset="0"/>
                          <a:cs typeface="Arial" charset="0"/>
                        </a:rPr>
                        <a:t>السلام لجميع الطغمات</a:t>
                      </a:r>
                      <a:br>
                        <a:rPr kumimoji="0" lang="fr-FR" altLang="zh-CN"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err="1">
                          <a:ln>
                            <a:noFill/>
                          </a:ln>
                          <a:solidFill>
                            <a:srgbClr val="FFFFFF"/>
                          </a:solidFill>
                          <a:effectLst/>
                          <a:latin typeface="Arial" charset="0"/>
                          <a:cs typeface="Arial" charset="0"/>
                        </a:rPr>
                        <a:t>السمائي</a:t>
                      </a:r>
                      <a:r>
                        <a:rPr kumimoji="0" lang="ar-EG" altLang="zh-CN" sz="3700" b="0" i="0" u="none" strike="noStrike" cap="none" normalizeH="0" baseline="0" dirty="0">
                          <a:ln>
                            <a:noFill/>
                          </a:ln>
                          <a:solidFill>
                            <a:srgbClr val="FFFFFF"/>
                          </a:solidFill>
                          <a:effectLst/>
                          <a:latin typeface="Arial" charset="0"/>
                          <a:cs typeface="Arial" charset="0"/>
                        </a:rPr>
                        <a:t>ة.</a:t>
                      </a:r>
                      <a:endParaRPr kumimoji="0" lang="ar-SA" altLang="zh-CN" sz="3700" b="0" i="0" u="none" strike="noStrike" cap="none" normalizeH="0" baseline="0" dirty="0">
                        <a:ln>
                          <a:noFill/>
                        </a:ln>
                        <a:solidFill>
                          <a:srgbClr val="FFFFFF"/>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9772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ni</a:t>
                      </a:r>
                      <a:r>
                        <a:rPr kumimoji="0" lang="en-US" sz="5300" b="0" i="0" u="none" strike="noStrike" cap="none" normalizeH="0" baseline="0" dirty="0">
                          <a:ln>
                            <a:noFill/>
                          </a:ln>
                          <a:solidFill>
                            <a:srgbClr val="FFFF00"/>
                          </a:solidFill>
                          <a:effectLst/>
                          <a:latin typeface="Coptic1" pitchFamily="2" charset="0"/>
                          <a:cs typeface="Arial" charset="0"/>
                        </a:rPr>
                        <a:t>&lt;</a:t>
                      </a:r>
                      <a:r>
                        <a:rPr kumimoji="0" lang="en-US" sz="5300" b="0" i="0" u="none" strike="noStrike" cap="none" normalizeH="0" baseline="0" dirty="0" err="1">
                          <a:ln>
                            <a:noFill/>
                          </a:ln>
                          <a:solidFill>
                            <a:srgbClr val="FFFF00"/>
                          </a:solidFill>
                          <a:effectLst/>
                          <a:latin typeface="Coptic1" pitchFamily="2" charset="0"/>
                          <a:cs typeface="Arial" charset="0"/>
                        </a:rPr>
                        <a:t>eroubim</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niCeravim</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nitagma</a:t>
                      </a:r>
                      <a:r>
                        <a:rPr kumimoji="0" lang="en-US" sz="5300" b="0" i="0" u="none" strike="noStrike" cap="none" normalizeH="0" baseline="0" dirty="0">
                          <a:ln>
                            <a:noFill/>
                          </a:ln>
                          <a:solidFill>
                            <a:srgbClr val="FFFF00"/>
                          </a:solidFill>
                          <a:effectLst/>
                          <a:latin typeface="Coptic1" pitchFamily="2" charset="0"/>
                          <a:cs typeface="Arial" charset="0"/>
                        </a:rPr>
                        <a:t> t/</a:t>
                      </a:r>
                      <a:r>
                        <a:rPr kumimoji="0" lang="en-US" sz="5300" b="0" i="0" u="none" strike="noStrike" cap="none" normalizeH="0" baseline="0" dirty="0" err="1">
                          <a:ln>
                            <a:noFill/>
                          </a:ln>
                          <a:solidFill>
                            <a:srgbClr val="FFFF00"/>
                          </a:solidFill>
                          <a:effectLst/>
                          <a:latin typeface="Coptic1" pitchFamily="2" charset="0"/>
                          <a:cs typeface="Arial" charset="0"/>
                        </a:rPr>
                        <a:t>rou</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n~e~pouranion</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Tableau 3">
            <a:extLst>
              <a:ext uri="{FF2B5EF4-FFF2-40B4-BE49-F238E27FC236}">
                <a16:creationId xmlns:a16="http://schemas.microsoft.com/office/drawing/2014/main" id="{17C55664-87CD-4B52-8C86-3249EB8B0DA3}"/>
              </a:ext>
            </a:extLst>
          </p:cNvPr>
          <p:cNvGraphicFramePr>
            <a:graphicFrameLocks noGrp="1"/>
          </p:cNvGraphicFramePr>
          <p:nvPr>
            <p:extLst>
              <p:ext uri="{D42A27DB-BD31-4B8C-83A1-F6EECF244321}">
                <p14:modId xmlns:p14="http://schemas.microsoft.com/office/powerpoint/2010/main" val="1431891382"/>
              </p:ext>
            </p:extLst>
          </p:nvPr>
        </p:nvGraphicFramePr>
        <p:xfrm>
          <a:off x="2032000" y="89809"/>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chemeClr val="tx1"/>
                          </a:solidFill>
                          <a:latin typeface="Arial" charset="0"/>
                          <a:cs typeface="Arial" charset="0"/>
                        </a:rPr>
                        <a:t>Les </a:t>
                      </a:r>
                      <a:r>
                        <a:rPr lang="en-CA" sz="2400" dirty="0" err="1">
                          <a:solidFill>
                            <a:schemeClr val="tx1"/>
                          </a:solidFill>
                          <a:latin typeface="Arial" charset="0"/>
                          <a:cs typeface="Arial" charset="0"/>
                        </a:rPr>
                        <a:t>Célestes</a:t>
                      </a:r>
                      <a:r>
                        <a:rPr lang="en-CA" sz="2400" dirty="0">
                          <a:solidFill>
                            <a:schemeClr val="tx1"/>
                          </a:solidFill>
                          <a:latin typeface="Arial" charset="0"/>
                          <a:cs typeface="Arial" charset="0"/>
                        </a:rPr>
                        <a:t> - </a:t>
                      </a:r>
                      <a:r>
                        <a:rPr lang="ar-EG" sz="2400" dirty="0">
                          <a:solidFill>
                            <a:schemeClr val="tx1"/>
                          </a:solidFill>
                          <a:latin typeface="Arial" charset="0"/>
                          <a:cs typeface="Arial" charset="0"/>
                        </a:rPr>
                        <a:t>السمائيين</a:t>
                      </a:r>
                      <a:endParaRPr lang="en-CA" sz="2400" dirty="0">
                        <a:solidFill>
                          <a:schemeClr val="tx1"/>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267029749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6194" name="Group 2"/>
          <p:cNvGraphicFramePr>
            <a:graphicFrameLocks noGrp="1"/>
          </p:cNvGraphicFramePr>
          <p:nvPr>
            <p:ph/>
          </p:nvPr>
        </p:nvGraphicFramePr>
        <p:xfrm>
          <a:off x="1" y="0"/>
          <a:ext cx="12191998" cy="6918960"/>
        </p:xfrm>
        <a:graphic>
          <a:graphicData uri="http://schemas.openxmlformats.org/drawingml/2006/table">
            <a:tbl>
              <a:tblPr/>
              <a:tblGrid>
                <a:gridCol w="4547016">
                  <a:extLst>
                    <a:ext uri="{9D8B030D-6E8A-4147-A177-3AD203B41FA5}">
                      <a16:colId xmlns:a16="http://schemas.microsoft.com/office/drawing/2014/main" val="20000"/>
                    </a:ext>
                  </a:extLst>
                </a:gridCol>
                <a:gridCol w="4217233">
                  <a:extLst>
                    <a:ext uri="{9D8B030D-6E8A-4147-A177-3AD203B41FA5}">
                      <a16:colId xmlns:a16="http://schemas.microsoft.com/office/drawing/2014/main" val="20001"/>
                    </a:ext>
                  </a:extLst>
                </a:gridCol>
                <a:gridCol w="3427749">
                  <a:extLst>
                    <a:ext uri="{9D8B030D-6E8A-4147-A177-3AD203B41FA5}">
                      <a16:colId xmlns:a16="http://schemas.microsoft.com/office/drawing/2014/main" val="825199505"/>
                    </a:ext>
                  </a:extLst>
                </a:gridCol>
              </a:tblGrid>
              <a:tr h="6918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500" b="0" i="0" kern="1200" dirty="0">
                          <a:solidFill>
                            <a:schemeClr val="tx1"/>
                          </a:solidFill>
                          <a:effectLst/>
                          <a:latin typeface="Coptic1" pitchFamily="2" charset="0"/>
                          <a:ea typeface="+mn-ea"/>
                          <a:cs typeface="+mn-cs"/>
                        </a:rPr>
                        <a:t>Je </a:t>
                      </a:r>
                      <a:r>
                        <a:rPr lang="fr-FR" sz="2500" b="0" i="0" kern="1200" dirty="0" err="1">
                          <a:solidFill>
                            <a:schemeClr val="tx1"/>
                          </a:solidFill>
                          <a:effectLst/>
                          <a:latin typeface="Coptic1" pitchFamily="2" charset="0"/>
                          <a:ea typeface="+mn-ea"/>
                          <a:cs typeface="+mn-cs"/>
                        </a:rPr>
                        <a:t>Peniwt</a:t>
                      </a:r>
                      <a:r>
                        <a:rPr lang="fr-FR" sz="2500" b="0" i="0" kern="1200" dirty="0">
                          <a:solidFill>
                            <a:schemeClr val="tx1"/>
                          </a:solidFill>
                          <a:effectLst/>
                          <a:latin typeface="Coptic1" pitchFamily="2" charset="0"/>
                          <a:ea typeface="+mn-ea"/>
                          <a:cs typeface="+mn-cs"/>
                        </a:rPr>
                        <a:t> et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niv</a:t>
                      </a:r>
                      <a:r>
                        <a:rPr lang="fr-FR" sz="2500" b="0" i="0" kern="1200" dirty="0">
                          <a:solidFill>
                            <a:schemeClr val="tx1"/>
                          </a:solidFill>
                          <a:effectLst/>
                          <a:latin typeface="Coptic1" pitchFamily="2" charset="0"/>
                          <a:ea typeface="+mn-ea"/>
                          <a:cs typeface="+mn-cs"/>
                        </a:rPr>
                        <a:t>/oui~ : </a:t>
                      </a:r>
                      <a:r>
                        <a:rPr lang="fr-FR" sz="2500" b="0" i="0" kern="1200" dirty="0" err="1">
                          <a:solidFill>
                            <a:schemeClr val="tx1"/>
                          </a:solidFill>
                          <a:effectLst/>
                          <a:latin typeface="Coptic1" pitchFamily="2" charset="0"/>
                          <a:ea typeface="+mn-ea"/>
                          <a:cs typeface="+mn-cs"/>
                        </a:rPr>
                        <a:t>mareftoubo</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n~je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PekRan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Mareci</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n~je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tekmetouro</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Peteh</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nak</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marefswpi</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m~v~r</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t~ve</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hijen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pikahi</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Penwik</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n~te</a:t>
                      </a:r>
                      <a:r>
                        <a:rPr lang="fr-FR" sz="2500" b="0" i="0" kern="1200" dirty="0">
                          <a:solidFill>
                            <a:schemeClr val="tx1"/>
                          </a:solidFill>
                          <a:effectLst/>
                          <a:latin typeface="Coptic1" pitchFamily="2" charset="0"/>
                          <a:ea typeface="+mn-ea"/>
                          <a:cs typeface="+mn-cs"/>
                        </a:rPr>
                        <a:t> rac] m/if nan </a:t>
                      </a:r>
                      <a:r>
                        <a:rPr lang="fr-FR" sz="2500" b="0" i="0" kern="1200" dirty="0" err="1">
                          <a:solidFill>
                            <a:schemeClr val="tx1"/>
                          </a:solidFill>
                          <a:effectLst/>
                          <a:latin typeface="Coptic1" pitchFamily="2" charset="0"/>
                          <a:ea typeface="+mn-ea"/>
                          <a:cs typeface="+mn-cs"/>
                        </a:rPr>
                        <a:t>m~voou</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Ouoh</a:t>
                      </a:r>
                      <a:r>
                        <a:rPr lang="fr-FR" sz="2500" b="0" i="0" kern="1200" dirty="0">
                          <a:solidFill>
                            <a:schemeClr val="tx1"/>
                          </a:solidFill>
                          <a:effectLst/>
                          <a:latin typeface="Coptic1" pitchFamily="2" charset="0"/>
                          <a:ea typeface="+mn-ea"/>
                          <a:cs typeface="+mn-cs"/>
                        </a:rPr>
                        <a:t> ,a n/</a:t>
                      </a:r>
                      <a:r>
                        <a:rPr lang="fr-FR" sz="2500" b="0" i="0" kern="1200" dirty="0" err="1">
                          <a:solidFill>
                            <a:schemeClr val="tx1"/>
                          </a:solidFill>
                          <a:effectLst/>
                          <a:latin typeface="Coptic1" pitchFamily="2" charset="0"/>
                          <a:ea typeface="+mn-ea"/>
                          <a:cs typeface="+mn-cs"/>
                        </a:rPr>
                        <a:t>ete~ron</a:t>
                      </a:r>
                      <a:r>
                        <a:rPr lang="fr-FR" sz="2500" b="0" i="0" kern="1200" dirty="0">
                          <a:solidFill>
                            <a:schemeClr val="tx1"/>
                          </a:solidFill>
                          <a:effectLst/>
                          <a:latin typeface="Coptic1" pitchFamily="2" charset="0"/>
                          <a:ea typeface="+mn-ea"/>
                          <a:cs typeface="+mn-cs"/>
                        </a:rPr>
                        <a:t> nan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m~v~r</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hwn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n~ten,w</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n~n</a:t>
                      </a:r>
                      <a:r>
                        <a:rPr lang="fr-FR" sz="2500" b="0" i="0" kern="1200" dirty="0">
                          <a:solidFill>
                            <a:schemeClr val="tx1"/>
                          </a:solidFill>
                          <a:effectLst/>
                          <a:latin typeface="Coptic1" pitchFamily="2" charset="0"/>
                          <a:ea typeface="+mn-ea"/>
                          <a:cs typeface="+mn-cs"/>
                        </a:rPr>
                        <a:t>/</a:t>
                      </a:r>
                      <a:r>
                        <a:rPr lang="fr-FR" sz="2500" b="0" i="0" kern="1200" dirty="0" err="1">
                          <a:solidFill>
                            <a:schemeClr val="tx1"/>
                          </a:solidFill>
                          <a:effectLst/>
                          <a:latin typeface="Coptic1" pitchFamily="2" charset="0"/>
                          <a:ea typeface="+mn-ea"/>
                          <a:cs typeface="+mn-cs"/>
                        </a:rPr>
                        <a:t>e~te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ouon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n~tan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e~rwou</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Ouoh</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m~perenten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e~qoun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e~piracmoc</a:t>
                      </a:r>
                      <a:r>
                        <a:rPr lang="fr-FR" sz="2500" b="0" i="0" kern="1200" dirty="0">
                          <a:solidFill>
                            <a:schemeClr val="tx1"/>
                          </a:solidFill>
                          <a:effectLst/>
                          <a:latin typeface="Coptic1" pitchFamily="2" charset="0"/>
                          <a:ea typeface="+mn-ea"/>
                          <a:cs typeface="+mn-cs"/>
                        </a:rPr>
                        <a:t> : alla </a:t>
                      </a:r>
                      <a:r>
                        <a:rPr lang="fr-FR" sz="2500" b="0" i="0" kern="1200" dirty="0" err="1">
                          <a:solidFill>
                            <a:schemeClr val="tx1"/>
                          </a:solidFill>
                          <a:effectLst/>
                          <a:latin typeface="Coptic1" pitchFamily="2" charset="0"/>
                          <a:ea typeface="+mn-ea"/>
                          <a:cs typeface="+mn-cs"/>
                        </a:rPr>
                        <a:t>nahmen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ha </a:t>
                      </a:r>
                      <a:r>
                        <a:rPr lang="fr-FR" sz="2500" b="0" i="0" kern="1200" dirty="0" err="1">
                          <a:solidFill>
                            <a:schemeClr val="tx1"/>
                          </a:solidFill>
                          <a:effectLst/>
                          <a:latin typeface="Coptic1" pitchFamily="2" charset="0"/>
                          <a:ea typeface="+mn-ea"/>
                          <a:cs typeface="+mn-cs"/>
                        </a:rPr>
                        <a:t>pipethwou</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P,#c</a:t>
                      </a:r>
                      <a:r>
                        <a:rPr lang="fr-FR" sz="2500" b="0" i="0" kern="1200" dirty="0">
                          <a:solidFill>
                            <a:schemeClr val="tx1"/>
                          </a:solidFill>
                          <a:effectLst/>
                          <a:latin typeface="Coptic1" pitchFamily="2" charset="0"/>
                          <a:ea typeface="+mn-ea"/>
                          <a:cs typeface="+mn-cs"/>
                        </a:rPr>
                        <a:t># I/#c# Pen% : je </a:t>
                      </a:r>
                      <a:r>
                        <a:rPr lang="fr-FR" sz="2500" b="0" i="0" kern="1200" dirty="0" err="1">
                          <a:solidFill>
                            <a:schemeClr val="tx1"/>
                          </a:solidFill>
                          <a:effectLst/>
                          <a:latin typeface="Coptic1" pitchFamily="2" charset="0"/>
                          <a:ea typeface="+mn-ea"/>
                          <a:cs typeface="+mn-cs"/>
                        </a:rPr>
                        <a:t>ywk</a:t>
                      </a:r>
                      <a:r>
                        <a:rPr lang="fr-FR" sz="2500" b="0" i="0" kern="1200" dirty="0">
                          <a:solidFill>
                            <a:schemeClr val="tx1"/>
                          </a:solidFill>
                          <a:effectLst/>
                          <a:latin typeface="Coptic1" pitchFamily="2" charset="0"/>
                          <a:ea typeface="+mn-ea"/>
                          <a:cs typeface="+mn-cs"/>
                        </a:rPr>
                        <a:t> te ]</a:t>
                      </a:r>
                      <a:r>
                        <a:rPr lang="fr-FR" sz="2500" b="0" i="0" kern="1200" dirty="0" err="1">
                          <a:solidFill>
                            <a:schemeClr val="tx1"/>
                          </a:solidFill>
                          <a:effectLst/>
                          <a:latin typeface="Coptic1" pitchFamily="2" charset="0"/>
                          <a:ea typeface="+mn-ea"/>
                          <a:cs typeface="+mn-cs"/>
                        </a:rPr>
                        <a:t>metouro</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jom</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piw~ou</a:t>
                      </a:r>
                      <a:r>
                        <a:rPr lang="fr-FR" sz="2500" b="0" i="0" kern="1200" dirty="0">
                          <a:solidFill>
                            <a:schemeClr val="tx1"/>
                          </a:solidFill>
                          <a:effectLst/>
                          <a:latin typeface="Coptic1" pitchFamily="2" charset="0"/>
                          <a:ea typeface="+mn-ea"/>
                          <a:cs typeface="+mn-cs"/>
                        </a:rPr>
                        <a:t> sa </a:t>
                      </a:r>
                      <a:r>
                        <a:rPr lang="fr-FR" sz="2500" b="0" i="0" kern="1200" dirty="0" err="1">
                          <a:solidFill>
                            <a:schemeClr val="tx1"/>
                          </a:solidFill>
                          <a:effectLst/>
                          <a:latin typeface="Coptic1" pitchFamily="2" charset="0"/>
                          <a:ea typeface="+mn-ea"/>
                          <a:cs typeface="+mn-cs"/>
                        </a:rPr>
                        <a:t>e~neh</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A~m</a:t>
                      </a:r>
                      <a:r>
                        <a:rPr lang="fr-FR" sz="2500" b="0" i="0" kern="1200" dirty="0">
                          <a:solidFill>
                            <a:schemeClr val="tx1"/>
                          </a:solidFill>
                          <a:effectLst/>
                          <a:latin typeface="Coptic1" pitchFamily="2" charset="0"/>
                          <a:ea typeface="+mn-ea"/>
                          <a:cs typeface="+mn-cs"/>
                        </a:rPr>
                        <a:t>/n.</a:t>
                      </a:r>
                      <a:endParaRPr kumimoji="0" lang="en-US" sz="25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none" strike="noStrike" kern="1200" cap="none" spc="0" normalizeH="0" baseline="0" noProof="0" dirty="0">
                          <a:ln>
                            <a:noFill/>
                          </a:ln>
                          <a:solidFill>
                            <a:srgbClr val="FFFFFF"/>
                          </a:solidFill>
                          <a:effectLst/>
                          <a:uLnTx/>
                          <a:uFillTx/>
                          <a:latin typeface="Arial"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2400" b="0" i="0" u="none" strike="noStrike" kern="1200" cap="none" spc="0" normalizeH="0" baseline="0" noProof="0" dirty="0">
                          <a:ln>
                            <a:noFill/>
                          </a:ln>
                          <a:solidFill>
                            <a:srgbClr val="FFFFFF"/>
                          </a:solidFill>
                          <a:effectLst/>
                          <a:uLnTx/>
                          <a:uFillTx/>
                          <a:latin typeface="Arial" charset="0"/>
                          <a:ea typeface="+mn-ea"/>
                          <a:cs typeface="Arial" charset="0"/>
                        </a:rPr>
                        <a:t>Amen.</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200" b="0" i="0" u="none" strike="noStrike" cap="none" normalizeH="0" baseline="0" dirty="0">
                          <a:ln>
                            <a:noFill/>
                          </a:ln>
                          <a:solidFill>
                            <a:schemeClr val="tx1"/>
                          </a:solidFill>
                          <a:effectLst/>
                          <a:latin typeface="Arial"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3200" b="0" i="0" u="none" strike="noStrike" cap="none" normalizeH="0" baseline="0" dirty="0" err="1">
                          <a:ln>
                            <a:noFill/>
                          </a:ln>
                          <a:solidFill>
                            <a:schemeClr val="tx1"/>
                          </a:solidFill>
                          <a:effectLst/>
                          <a:latin typeface="Arial" charset="0"/>
                          <a:cs typeface="Arial" charset="0"/>
                        </a:rPr>
                        <a:t>إلىنا</a:t>
                      </a:r>
                      <a:r>
                        <a:rPr kumimoji="0" lang="ar-SA" altLang="zh-CN" sz="3200" b="0" i="0" u="none" strike="noStrike" cap="none" normalizeH="0" baseline="0" dirty="0">
                          <a:ln>
                            <a:noFill/>
                          </a:ln>
                          <a:solidFill>
                            <a:schemeClr val="tx1"/>
                          </a:solidFill>
                          <a:effectLst/>
                          <a:latin typeface="Arial" charset="0"/>
                          <a:cs typeface="Arial" charset="0"/>
                        </a:rPr>
                        <a:t>، ولا تدخلنا في تجربة، لكن نجنا من الشرير، بالمسيح يسوع ربنا، لأن لك الملك والقوة والمجد الى الأبد آمين</a:t>
                      </a:r>
                      <a:r>
                        <a:rPr kumimoji="0" lang="ar-EG" altLang="zh-CN" sz="3200" b="0" i="0" u="none" strike="noStrike" cap="none" normalizeH="0" baseline="0" dirty="0">
                          <a:ln>
                            <a:noFill/>
                          </a:ln>
                          <a:solidFill>
                            <a:schemeClr val="tx1"/>
                          </a:solidFill>
                          <a:effectLst/>
                          <a:latin typeface="Arial" charset="0"/>
                          <a:cs typeface="Arial" charset="0"/>
                        </a:rPr>
                        <a:t>.</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04007500"/>
      </p:ext>
    </p:extLst>
  </p:cSld>
  <p:clrMapOvr>
    <a:masterClrMapping/>
  </p:clrMapOv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0347" name="Group 59"/>
          <p:cNvGraphicFramePr>
            <a:graphicFrameLocks noGrp="1"/>
          </p:cNvGraphicFramePr>
          <p:nvPr>
            <p:ph type="tbl" idx="1"/>
          </p:nvPr>
        </p:nvGraphicFramePr>
        <p:xfrm>
          <a:off x="0" y="677333"/>
          <a:ext cx="12192000" cy="4832096"/>
        </p:xfrm>
        <a:graphic>
          <a:graphicData uri="http://schemas.openxmlformats.org/drawingml/2006/table">
            <a:tbl>
              <a:tblPr/>
              <a:tblGrid>
                <a:gridCol w="4140200">
                  <a:extLst>
                    <a:ext uri="{9D8B030D-6E8A-4147-A177-3AD203B41FA5}">
                      <a16:colId xmlns:a16="http://schemas.microsoft.com/office/drawing/2014/main" val="20000"/>
                    </a:ext>
                  </a:extLst>
                </a:gridCol>
                <a:gridCol w="46228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5135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Pilaoc</a:t>
                      </a:r>
                      <a:r>
                        <a:rPr kumimoji="0" lang="en-US" sz="3200" b="0" i="0" u="sng" strike="noStrike" cap="none" normalizeH="0" baseline="0" dirty="0">
                          <a:ln>
                            <a:noFill/>
                          </a:ln>
                          <a:solidFill>
                            <a:srgbClr val="FF9900"/>
                          </a:solidFill>
                          <a:effectLst/>
                          <a:latin typeface="Coptic1" pitchFamily="2"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P,#c</a:t>
                      </a:r>
                      <a:r>
                        <a:rPr kumimoji="0" lang="en-US" sz="3700" b="0" i="0" u="none" strike="noStrike" cap="none" normalizeH="0" baseline="0" dirty="0">
                          <a:ln>
                            <a:noFill/>
                          </a:ln>
                          <a:solidFill>
                            <a:schemeClr val="tx1"/>
                          </a:solidFill>
                          <a:effectLst/>
                          <a:latin typeface="Coptic1" pitchFamily="2" charset="0"/>
                          <a:cs typeface="Arial" charset="0"/>
                        </a:rPr>
                        <a:t># I/#c# Pen{</a:t>
                      </a:r>
                      <a:r>
                        <a:rPr kumimoji="0" lang="en-US" sz="3700" b="0" i="0" u="none" strike="noStrike" cap="none" normalizeH="0" baseline="0" dirty="0" err="1">
                          <a:ln>
                            <a:noFill/>
                          </a:ln>
                          <a:solidFill>
                            <a:schemeClr val="tx1"/>
                          </a:solidFill>
                          <a:effectLst/>
                          <a:latin typeface="Coptic1" pitchFamily="2" charset="0"/>
                          <a:cs typeface="Arial" charset="0"/>
                        </a:rPr>
                        <a:t>oic</a:t>
                      </a:r>
                      <a:r>
                        <a:rPr kumimoji="0" lang="en-US" sz="3700" b="0" i="0" u="none" strike="noStrike" cap="none" normalizeH="0" baseline="0" dirty="0">
                          <a:ln>
                            <a:noFill/>
                          </a:ln>
                          <a:solidFill>
                            <a:schemeClr val="tx1"/>
                          </a:solidFill>
                          <a:effectLst/>
                          <a:latin typeface="Coptic1" pitchFamily="2"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7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CA" sz="3700" b="0" i="0" u="none" strike="noStrike" cap="none" normalizeH="0" baseline="0" dirty="0">
                          <a:ln>
                            <a:noFill/>
                          </a:ln>
                          <a:solidFill>
                            <a:schemeClr val="tx1"/>
                          </a:solidFill>
                          <a:effectLst/>
                          <a:latin typeface="Arial" charset="0"/>
                          <a:cs typeface="Arial" charset="0"/>
                        </a:rPr>
                        <a:t>Par le Christ Jesus </a:t>
                      </a:r>
                      <a:r>
                        <a:rPr kumimoji="0" lang="en-CA" sz="3700" b="0" i="0" u="none" strike="noStrike" cap="none" normalizeH="0" baseline="0" dirty="0" err="1">
                          <a:ln>
                            <a:noFill/>
                          </a:ln>
                          <a:solidFill>
                            <a:schemeClr val="tx1"/>
                          </a:solidFill>
                          <a:effectLst/>
                          <a:latin typeface="Arial" charset="0"/>
                          <a:cs typeface="Arial" charset="0"/>
                        </a:rPr>
                        <a:t>notre</a:t>
                      </a:r>
                      <a:r>
                        <a:rPr kumimoji="0" lang="en-CA" sz="3700" b="0" i="0" u="none" strike="noStrike" cap="none" normalizeH="0" baseline="0" dirty="0">
                          <a:ln>
                            <a:noFill/>
                          </a:ln>
                          <a:solidFill>
                            <a:schemeClr val="tx1"/>
                          </a:solidFill>
                          <a:effectLst/>
                          <a:latin typeface="Arial" charset="0"/>
                          <a:cs typeface="Arial" charset="0"/>
                        </a:rPr>
                        <a:t> Seigneur.</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pitchFamily="34" charset="0"/>
                        </a:rPr>
                        <a:t>الشعب :</a:t>
                      </a:r>
                      <a:r>
                        <a:rPr kumimoji="0" lang="ar-EG" sz="2700" b="0" i="0" u="none" strike="noStrike" cap="none" normalizeH="0" baseline="0" dirty="0">
                          <a:ln>
                            <a:noFill/>
                          </a:ln>
                          <a:solidFill>
                            <a:srgbClr val="FF9900"/>
                          </a:solidFill>
                          <a:effectLst/>
                          <a:latin typeface="Arial" charset="0"/>
                          <a:cs typeface="Arial" charset="0"/>
                        </a:rPr>
                        <a:t>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بالمسيح يسوع ربنا</a:t>
                      </a:r>
                      <a:r>
                        <a:rPr kumimoji="0" lang="fr-FR" sz="4300" b="0" i="0" u="none" strike="noStrike" cap="none" normalizeH="0" baseline="0" dirty="0">
                          <a:ln>
                            <a:noFill/>
                          </a:ln>
                          <a:solidFill>
                            <a:schemeClr val="tx1"/>
                          </a:solidFill>
                          <a:effectLst/>
                          <a:latin typeface="Arial" charset="0"/>
                          <a:cs typeface="Arial" charset="0"/>
                        </a:rPr>
                        <a:t>.</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185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Tac </a:t>
                      </a:r>
                      <a:r>
                        <a:rPr kumimoji="0" lang="en-US" sz="3700" b="0" i="0" u="none" strike="noStrike" cap="none" normalizeH="0" baseline="0" dirty="0" err="1">
                          <a:ln>
                            <a:noFill/>
                          </a:ln>
                          <a:solidFill>
                            <a:schemeClr val="tx1"/>
                          </a:solidFill>
                          <a:effectLst/>
                          <a:latin typeface="Coptic1" pitchFamily="2" charset="0"/>
                          <a:cs typeface="Arial" charset="0"/>
                        </a:rPr>
                        <a:t>kevalac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u~mwn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tw</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Kuriw</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k~linate</a:t>
                      </a:r>
                      <a:r>
                        <a:rPr kumimoji="0" lang="en-US" sz="37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diacre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Inclinez vos têtes devant Le Seigneur.</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pitchFamily="34" charset="0"/>
                        </a:rPr>
                        <a:t>الشماس :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احنوا رؤوسكم للرب.</a:t>
                      </a:r>
                      <a:r>
                        <a:rPr kumimoji="0" lang="en-US" sz="43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2384" name="Group 48"/>
          <p:cNvGraphicFramePr>
            <a:graphicFrameLocks noGrp="1"/>
          </p:cNvGraphicFramePr>
          <p:nvPr>
            <p:ph type="tbl" idx="1"/>
          </p:nvPr>
        </p:nvGraphicFramePr>
        <p:xfrm>
          <a:off x="0" y="1042417"/>
          <a:ext cx="12192000" cy="4128353"/>
        </p:xfrm>
        <a:graphic>
          <a:graphicData uri="http://schemas.openxmlformats.org/drawingml/2006/table">
            <a:tbl>
              <a:tblPr/>
              <a:tblGrid>
                <a:gridCol w="4165600">
                  <a:extLst>
                    <a:ext uri="{9D8B030D-6E8A-4147-A177-3AD203B41FA5}">
                      <a16:colId xmlns:a16="http://schemas.microsoft.com/office/drawing/2014/main" val="20000"/>
                    </a:ext>
                  </a:extLst>
                </a:gridCol>
                <a:gridCol w="4546600">
                  <a:extLst>
                    <a:ext uri="{9D8B030D-6E8A-4147-A177-3AD203B41FA5}">
                      <a16:colId xmlns:a16="http://schemas.microsoft.com/office/drawing/2014/main" val="20001"/>
                    </a:ext>
                  </a:extLst>
                </a:gridCol>
                <a:gridCol w="3479800">
                  <a:extLst>
                    <a:ext uri="{9D8B030D-6E8A-4147-A177-3AD203B41FA5}">
                      <a16:colId xmlns:a16="http://schemas.microsoft.com/office/drawing/2014/main" val="20002"/>
                    </a:ext>
                  </a:extLst>
                </a:gridCol>
              </a:tblGrid>
              <a:tr h="18098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Pilaoc</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Enwpion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cou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Kurie</a:t>
                      </a:r>
                      <a:r>
                        <a:rPr kumimoji="0" lang="en-US" sz="3700" b="0" i="0" u="none" strike="noStrike" cap="none" normalizeH="0" baseline="0" dirty="0">
                          <a:ln>
                            <a:noFill/>
                          </a:ln>
                          <a:solidFill>
                            <a:schemeClr val="tx1"/>
                          </a:solidFill>
                          <a:effectLst/>
                          <a:latin typeface="Coptic1" pitchFamily="2" charset="0"/>
                          <a:cs typeface="Arial" charset="0"/>
                        </a:rPr>
                        <a:t>~.</a:t>
                      </a:r>
                      <a:endParaRPr kumimoji="0" lang="en-US" sz="37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Arial" pitchFamily="34" charset="0"/>
                        </a:rPr>
                        <a:t>Le peuple :</a:t>
                      </a:r>
                      <a:endParaRPr kumimoji="0" lang="en-CA" sz="2700" b="0" i="0" u="none" strike="noStrike" cap="none" normalizeH="0" baseline="0" dirty="0">
                        <a:ln>
                          <a:noFill/>
                        </a:ln>
                        <a:solidFill>
                          <a:schemeClr val="tx1"/>
                        </a:solidFill>
                        <a:effectLst/>
                        <a:latin typeface="Avva_Shenouda"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Devant Toi, Seigneur.</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33"/>
                          </a:solidFill>
                          <a:effectLst/>
                          <a:latin typeface="Arial" charset="0"/>
                          <a:cs typeface="Arial" pitchFamily="34" charset="0"/>
                        </a:rPr>
                        <a:t>الشعب :</a:t>
                      </a:r>
                      <a:r>
                        <a:rPr kumimoji="0" lang="ar-EG" sz="2700" b="0" i="0" u="none" strike="noStrike" cap="none" normalizeH="0" baseline="0" dirty="0">
                          <a:ln>
                            <a:noFill/>
                          </a:ln>
                          <a:solidFill>
                            <a:schemeClr val="tx1"/>
                          </a:solidFill>
                          <a:effectLst/>
                          <a:latin typeface="Arial" charset="0"/>
                          <a:cs typeface="Arial" charset="0"/>
                        </a:rPr>
                        <a:t>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أمامك يا رب.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185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P~roc,wmen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Yeou</a:t>
                      </a:r>
                      <a:r>
                        <a:rPr kumimoji="0" lang="en-US" sz="3700" b="0" i="0" u="none" strike="noStrike" cap="none" normalizeH="0" baseline="0" dirty="0">
                          <a:ln>
                            <a:noFill/>
                          </a:ln>
                          <a:solidFill>
                            <a:schemeClr val="tx1"/>
                          </a:solidFill>
                          <a:effectLst/>
                          <a:latin typeface="Coptic1" pitchFamily="2" charset="0"/>
                          <a:cs typeface="Arial" charset="0"/>
                        </a:rPr>
                        <a:t> meta </a:t>
                      </a:r>
                      <a:r>
                        <a:rPr kumimoji="0" lang="en-US" sz="3700" b="0" i="0" u="none" strike="noStrike" cap="none" normalizeH="0" baseline="0" dirty="0" err="1">
                          <a:ln>
                            <a:noFill/>
                          </a:ln>
                          <a:solidFill>
                            <a:schemeClr val="tx1"/>
                          </a:solidFill>
                          <a:effectLst/>
                          <a:latin typeface="Coptic1" pitchFamily="2" charset="0"/>
                          <a:cs typeface="Arial" charset="0"/>
                        </a:rPr>
                        <a:t>vobou</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a~m</a:t>
                      </a:r>
                      <a:r>
                        <a:rPr kumimoji="0" lang="en-US" sz="3700" b="0" i="0" u="none" strike="noStrike" cap="none" normalizeH="0" baseline="0" dirty="0">
                          <a:ln>
                            <a:noFill/>
                          </a:ln>
                          <a:solidFill>
                            <a:schemeClr val="tx1"/>
                          </a:solidFill>
                          <a:effectLst/>
                          <a:latin typeface="Coptic1" pitchFamily="2" charset="0"/>
                          <a:cs typeface="Arial" charset="0"/>
                        </a:rPr>
                        <a:t>/n.</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Arial" pitchFamily="34" charset="0"/>
                        </a:rPr>
                        <a:t>Le diacre :</a:t>
                      </a:r>
                      <a:endParaRPr kumimoji="0" lang="en-US" sz="2700" b="0" i="0" u="none" strike="noStrike" cap="none" normalizeH="0" baseline="0" dirty="0">
                        <a:ln>
                          <a:noFill/>
                        </a:ln>
                        <a:solidFill>
                          <a:schemeClr val="tx1"/>
                        </a:solidFill>
                        <a:effectLst/>
                        <a:latin typeface="Avva_Shenouda"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Soyons attentifs dans la crainte de Dieu. Amen.</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33"/>
                          </a:solidFill>
                          <a:effectLst/>
                          <a:latin typeface="Arial" charset="0"/>
                          <a:cs typeface="Arial" pitchFamily="34" charset="0"/>
                        </a:rPr>
                        <a:t>الشماس : </a:t>
                      </a:r>
                      <a:endParaRPr kumimoji="0" lang="fr-FR" sz="2700" b="0" i="0" u="sng" strike="noStrike" cap="none" normalizeH="0" baseline="0" dirty="0">
                        <a:ln>
                          <a:noFill/>
                        </a:ln>
                        <a:solidFill>
                          <a:srgbClr val="FF9933"/>
                        </a:solidFill>
                        <a:effectLst/>
                        <a:latin typeface="Arial" charset="0"/>
                        <a:cs typeface="Arial"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انصتوا بخوف الله. آمين.</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4434" name="Group 50"/>
          <p:cNvGraphicFramePr>
            <a:graphicFrameLocks noGrp="1"/>
          </p:cNvGraphicFramePr>
          <p:nvPr/>
        </p:nvGraphicFramePr>
        <p:xfrm>
          <a:off x="0" y="685800"/>
          <a:ext cx="12192000" cy="3816773"/>
        </p:xfrm>
        <a:graphic>
          <a:graphicData uri="http://schemas.openxmlformats.org/drawingml/2006/table">
            <a:tbl>
              <a:tblPr/>
              <a:tblGrid>
                <a:gridCol w="4004733">
                  <a:extLst>
                    <a:ext uri="{9D8B030D-6E8A-4147-A177-3AD203B41FA5}">
                      <a16:colId xmlns:a16="http://schemas.microsoft.com/office/drawing/2014/main" val="20000"/>
                    </a:ext>
                  </a:extLst>
                </a:gridCol>
                <a:gridCol w="4683819">
                  <a:extLst>
                    <a:ext uri="{9D8B030D-6E8A-4147-A177-3AD203B41FA5}">
                      <a16:colId xmlns:a16="http://schemas.microsoft.com/office/drawing/2014/main" val="20001"/>
                    </a:ext>
                  </a:extLst>
                </a:gridCol>
                <a:gridCol w="3503448">
                  <a:extLst>
                    <a:ext uri="{9D8B030D-6E8A-4147-A177-3AD203B41FA5}">
                      <a16:colId xmlns:a16="http://schemas.microsoft.com/office/drawing/2014/main" val="20002"/>
                    </a:ext>
                  </a:extLst>
                </a:gridCol>
              </a:tblGrid>
              <a:tr h="497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prêtre :</a:t>
                      </a:r>
                      <a:endParaRPr kumimoji="0" lang="en-US" sz="2700" b="0" i="0" u="sng" strike="noStrike" cap="none" normalizeH="0" baseline="0" dirty="0">
                        <a:ln>
                          <a:noFill/>
                        </a:ln>
                        <a:solidFill>
                          <a:srgbClr val="FF9900"/>
                        </a:solidFill>
                        <a:effectLst/>
                        <a:latin typeface="Arial" charset="0"/>
                        <a:cs typeface="Arial" pitchFamily="34"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pitchFamily="34" charset="0"/>
                        </a:rPr>
                        <a:t>الكاهن :</a:t>
                      </a:r>
                      <a:endParaRPr kumimoji="0" lang="en-US" sz="2700" b="0" i="0" u="sng" strike="noStrike" cap="none" normalizeH="0" baseline="0" dirty="0">
                        <a:ln>
                          <a:noFill/>
                        </a:ln>
                        <a:solidFill>
                          <a:srgbClr val="FF9900"/>
                        </a:solidFill>
                        <a:effectLst/>
                        <a:latin typeface="Arial" charset="0"/>
                        <a:cs typeface="Arial" pitchFamily="34"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4620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pitchFamily="34" charset="0"/>
                        </a:rPr>
                        <a:t>I~r</a:t>
                      </a:r>
                      <a:r>
                        <a:rPr kumimoji="0" lang="en-US" sz="3700" b="0" i="0" u="none" strike="noStrike" cap="none" normalizeH="0" baseline="0" dirty="0">
                          <a:ln>
                            <a:noFill/>
                          </a:ln>
                          <a:solidFill>
                            <a:schemeClr val="tx1"/>
                          </a:solidFill>
                          <a:effectLst/>
                          <a:latin typeface="Coptic1" pitchFamily="2" charset="0"/>
                          <a:cs typeface="Arial" pitchFamily="34" charset="0"/>
                        </a:rPr>
                        <a:t>/n/ </a:t>
                      </a:r>
                      <a:r>
                        <a:rPr kumimoji="0" lang="en-US" sz="3700" b="0" i="0" u="none" strike="noStrike" cap="none" normalizeH="0" baseline="0" dirty="0" err="1">
                          <a:ln>
                            <a:noFill/>
                          </a:ln>
                          <a:solidFill>
                            <a:schemeClr val="tx1"/>
                          </a:solidFill>
                          <a:effectLst/>
                          <a:latin typeface="Coptic1" pitchFamily="2" charset="0"/>
                          <a:cs typeface="Arial" pitchFamily="34" charset="0"/>
                        </a:rPr>
                        <a:t>paci</a:t>
                      </a:r>
                      <a:r>
                        <a:rPr kumimoji="0" lang="en-US" sz="3700" b="0" i="0" u="none" strike="noStrike" cap="none" normalizeH="0" baseline="0" dirty="0">
                          <a:ln>
                            <a:noFill/>
                          </a:ln>
                          <a:solidFill>
                            <a:schemeClr val="tx1"/>
                          </a:solidFill>
                          <a:effectLst/>
                          <a:latin typeface="Coptic1" pitchFamily="2" charset="0"/>
                          <a:cs typeface="Arial" pitchFamily="34" charset="0"/>
                        </a:rPr>
                        <a:t>.</a:t>
                      </a:r>
                      <a:endParaRPr kumimoji="0" lang="en-US" sz="3700" b="0" i="0" u="none" strike="noStrike" cap="none" normalizeH="0" baseline="0" dirty="0">
                        <a:ln>
                          <a:noFill/>
                        </a:ln>
                        <a:solidFill>
                          <a:schemeClr val="tx1"/>
                        </a:solidFill>
                        <a:effectLst/>
                        <a:latin typeface="Coptic1" pitchFamily="2"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700" b="1"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La paix soit avec vous</a:t>
                      </a:r>
                      <a:r>
                        <a:rPr kumimoji="0" lang="en-US" sz="43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السلام لجميعكم.</a:t>
                      </a:r>
                      <a:r>
                        <a:rPr kumimoji="0" lang="en-US" sz="43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622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a:t>
                      </a:r>
                      <a:endParaRPr kumimoji="0" lang="en-US" sz="2700" b="0" i="0" u="sng" strike="noStrike" cap="none" normalizeH="0" baseline="0" dirty="0">
                        <a:ln>
                          <a:noFill/>
                        </a:ln>
                        <a:solidFill>
                          <a:srgbClr val="FF9900"/>
                        </a:solidFill>
                        <a:effectLst/>
                        <a:latin typeface="Arial"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pitchFamily="34" charset="0"/>
                        </a:rPr>
                        <a:t>الشعب :</a:t>
                      </a:r>
                      <a:endParaRPr kumimoji="0" lang="ar-EG"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2293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pitchFamily="34" charset="0"/>
                        </a:rPr>
                        <a:t>Ke </a:t>
                      </a:r>
                      <a:r>
                        <a:rPr kumimoji="0" lang="en-US" sz="3700" b="0" i="0" u="none" strike="noStrike" cap="none" normalizeH="0" baseline="0" dirty="0" err="1">
                          <a:ln>
                            <a:noFill/>
                          </a:ln>
                          <a:solidFill>
                            <a:schemeClr val="tx1"/>
                          </a:solidFill>
                          <a:effectLst/>
                          <a:latin typeface="Coptic1" pitchFamily="2" charset="0"/>
                          <a:cs typeface="Arial" pitchFamily="34" charset="0"/>
                        </a:rPr>
                        <a:t>tw</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p~neumati</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cou</a:t>
                      </a:r>
                      <a:r>
                        <a:rPr kumimoji="0" lang="en-US" sz="3700" b="0" i="0" u="none" strike="noStrike" cap="none" normalizeH="0" baseline="0" dirty="0">
                          <a:ln>
                            <a:noFill/>
                          </a:ln>
                          <a:solidFill>
                            <a:schemeClr val="tx1"/>
                          </a:solidFill>
                          <a:effectLst/>
                          <a:latin typeface="Coptic1" pitchFamily="2" charset="0"/>
                          <a:cs typeface="Arial" pitchFamily="34"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Et avec votre esprit</a:t>
                      </a:r>
                      <a:r>
                        <a:rPr kumimoji="0" lang="en-US" sz="37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ولروحِكَ أيضاً</a:t>
                      </a:r>
                      <a:r>
                        <a:rPr kumimoji="0" lang="en-US" sz="43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3945" name="Group 41"/>
          <p:cNvGraphicFramePr>
            <a:graphicFrameLocks noGrp="1"/>
          </p:cNvGraphicFramePr>
          <p:nvPr>
            <p:ph type="tbl" idx="1"/>
            <p:extLst>
              <p:ext uri="{D42A27DB-BD31-4B8C-83A1-F6EECF244321}">
                <p14:modId xmlns:p14="http://schemas.microsoft.com/office/powerpoint/2010/main" val="874075291"/>
              </p:ext>
            </p:extLst>
          </p:nvPr>
        </p:nvGraphicFramePr>
        <p:xfrm>
          <a:off x="0" y="3048"/>
          <a:ext cx="12192000" cy="7183120"/>
        </p:xfrm>
        <a:graphic>
          <a:graphicData uri="http://schemas.openxmlformats.org/drawingml/2006/table">
            <a:tbl>
              <a:tblPr/>
              <a:tblGrid>
                <a:gridCol w="73152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7183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panose="020B0604020202020204" pitchFamily="34" charset="0"/>
                          <a:cs typeface="Arial" panose="020B0604020202020204" pitchFamily="34" charset="0"/>
                        </a:rPr>
                        <a:t>Le prêtre :</a:t>
                      </a:r>
                      <a:r>
                        <a:rPr kumimoji="0" lang="fr-CA"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lang="fr-CA" sz="2700" kern="1200" dirty="0">
                          <a:solidFill>
                            <a:schemeClr val="tx1"/>
                          </a:solidFill>
                          <a:latin typeface="Arial" panose="020B0604020202020204" pitchFamily="34" charset="0"/>
                          <a:ea typeface="+mn-ea"/>
                          <a:cs typeface="Arial" panose="020B0604020202020204" pitchFamily="34" charset="0"/>
                        </a:rPr>
                        <a:t>Ô Maître Seigneur Jésus Christ Fils unique de Dieu et Logos du Père qui nous a délié de tous les liens du péché par Sa souffrance salvatrice et vivifiante, qui a soufflé sur le visage de Ses Saints disciples et purs apôtres, en leur disant : “Recevez L’Esprit Saint. Ceux à qui vous pardonnerez les péchés, ils leur seront pardonnés, et ceux à qui vous les retiendrez, ils leur seront retenus.” Toi, encore maintenant, notre Seigneur par l’intermédiaire de Tes purs apôtres Tu as accordé en tout temps à ceux qui œuvrent dans le sacerdoce de Ton église sainte de pardonner les péchés sur terre et de lier et délier tous les liens du mal. </a:t>
                      </a:r>
                      <a:endParaRPr kumimoji="0" lang="en-US" sz="2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3100" b="0" i="0" u="none" strike="noStrike" cap="none" normalizeH="0" baseline="0" dirty="0">
                          <a:ln>
                            <a:noFill/>
                          </a:ln>
                          <a:solidFill>
                            <a:schemeClr val="tx1"/>
                          </a:solidFill>
                          <a:effectLst/>
                          <a:latin typeface="Arial" charset="0"/>
                          <a:cs typeface="Arial" charset="0"/>
                        </a:rPr>
                        <a:t>أيها السيد الرب يسوع المسيح ابن الله الوحيد وكلمة الآب الذي قطع كل رباطات خطايانا من قبل آلامه المخلصة المحيية٬ الذي نفخ في وجه تلاميذه القديسين ورسله الأطهار وقال لهم اقبلوا الروح القدس من غفرتم خطاياهم غُفرت</a:t>
                      </a:r>
                      <a:r>
                        <a:rPr kumimoji="0" lang="en-US" sz="3100" b="0" i="0" u="none" strike="noStrike" cap="none" normalizeH="0" baseline="0" dirty="0">
                          <a:ln>
                            <a:noFill/>
                          </a:ln>
                          <a:solidFill>
                            <a:srgbClr val="FFFF99"/>
                          </a:solidFill>
                          <a:effectLst/>
                          <a:latin typeface="Arial" charset="0"/>
                          <a:cs typeface="Arial" charset="0"/>
                        </a:rPr>
                        <a:t> </a:t>
                      </a:r>
                      <a:r>
                        <a:rPr kumimoji="0" lang="ar-EG" sz="3100" b="0" i="0" u="none" strike="noStrike" cap="none" normalizeH="0" baseline="0" dirty="0">
                          <a:ln>
                            <a:noFill/>
                          </a:ln>
                          <a:solidFill>
                            <a:schemeClr val="tx1"/>
                          </a:solidFill>
                          <a:effectLst/>
                          <a:latin typeface="Arial" charset="0"/>
                          <a:cs typeface="Arial" charset="0"/>
                        </a:rPr>
                        <a:t>ومن أمسكتموها عليهم أمسكت . أنت الآن يا سيدنا من قبل رسلك الأطهار أنعمت على الذين يعملون في الكهنوت كل زمان في كنيستك المقدسة أن يغفروا الخطايا على الأرض ويربطوا ويحلوا كل </a:t>
                      </a:r>
                      <a:r>
                        <a:rPr kumimoji="0" lang="ar-EG" sz="3100" b="0" i="0" u="none" strike="noStrike" cap="none" normalizeH="0" baseline="0" dirty="0" err="1">
                          <a:ln>
                            <a:noFill/>
                          </a:ln>
                          <a:solidFill>
                            <a:schemeClr val="tx1"/>
                          </a:solidFill>
                          <a:effectLst/>
                          <a:latin typeface="Arial" charset="0"/>
                          <a:cs typeface="Arial" charset="0"/>
                        </a:rPr>
                        <a:t>رباطات</a:t>
                      </a:r>
                      <a:r>
                        <a:rPr kumimoji="0" lang="ar-EG" sz="3100" b="0" i="0" u="none" strike="noStrike" cap="none" normalizeH="0" baseline="0" dirty="0">
                          <a:ln>
                            <a:noFill/>
                          </a:ln>
                          <a:solidFill>
                            <a:schemeClr val="tx1"/>
                          </a:solidFill>
                          <a:effectLst/>
                          <a:latin typeface="Arial" charset="0"/>
                          <a:cs typeface="Arial" charset="0"/>
                        </a:rPr>
                        <a:t> الظلم. </a:t>
                      </a:r>
                      <a:endParaRPr kumimoji="0" lang="en-CA" sz="31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020" name="Group 20"/>
          <p:cNvGraphicFramePr>
            <a:graphicFrameLocks noGrp="1"/>
          </p:cNvGraphicFramePr>
          <p:nvPr>
            <p:ph type="tbl" idx="1"/>
            <p:extLst>
              <p:ext uri="{D42A27DB-BD31-4B8C-83A1-F6EECF244321}">
                <p14:modId xmlns:p14="http://schemas.microsoft.com/office/powerpoint/2010/main" val="1901964035"/>
              </p:ext>
            </p:extLst>
          </p:nvPr>
        </p:nvGraphicFramePr>
        <p:xfrm>
          <a:off x="1" y="84667"/>
          <a:ext cx="12191999" cy="6350000"/>
        </p:xfrm>
        <a:graphic>
          <a:graphicData uri="http://schemas.openxmlformats.org/drawingml/2006/table">
            <a:tbl>
              <a:tblPr/>
              <a:tblGrid>
                <a:gridCol w="7594600">
                  <a:extLst>
                    <a:ext uri="{9D8B030D-6E8A-4147-A177-3AD203B41FA5}">
                      <a16:colId xmlns:a16="http://schemas.microsoft.com/office/drawing/2014/main" val="20000"/>
                    </a:ext>
                  </a:extLst>
                </a:gridCol>
                <a:gridCol w="4597399">
                  <a:extLst>
                    <a:ext uri="{9D8B030D-6E8A-4147-A177-3AD203B41FA5}">
                      <a16:colId xmlns:a16="http://schemas.microsoft.com/office/drawing/2014/main" val="20001"/>
                    </a:ext>
                  </a:extLst>
                </a:gridCol>
              </a:tblGrid>
              <a:tr h="635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CA" sz="2900" kern="1200" dirty="0">
                          <a:solidFill>
                            <a:schemeClr val="tx1"/>
                          </a:solidFill>
                          <a:latin typeface="Arial" panose="020B0604020202020204" pitchFamily="34" charset="0"/>
                          <a:ea typeface="+mn-ea"/>
                          <a:cs typeface="Arial" panose="020B0604020202020204" pitchFamily="34" charset="0"/>
                        </a:rPr>
                        <a:t>Maintenant encore nous prions et réclamons dans Ta bonté, Ô Philanthrope pour Tes serviteurs mes pères, mes frères et ma faiblesse, ceux-ci qui ont incliné leurs têtes devant Ta sainte gloire, accorde-nous Ta miséricorde et coupe tous les liens de nos péchés, et si nous avons péché à Ton égard consciemment ou inconsciemment par panique ou par faiblesse du cœur, par un acte, ou par une parole ou par rapetissement du cœur. Toi Seigneur, qui connait les faiblesses des hommes, bon et Philanthrope, Ô Dieu accorde-nous la rémission de nos péchés. </a:t>
                      </a:r>
                      <a:endParaRPr kumimoji="0" lang="en-US" sz="2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3200" b="0" i="0" u="none" strike="noStrike" cap="none" normalizeH="0" baseline="0" dirty="0">
                          <a:ln>
                            <a:noFill/>
                          </a:ln>
                          <a:solidFill>
                            <a:schemeClr val="tx1"/>
                          </a:solidFill>
                          <a:effectLst/>
                          <a:latin typeface="Arial" charset="0"/>
                          <a:cs typeface="Arial" charset="0"/>
                        </a:rPr>
                        <a:t>الآن أيضاً نسأل ونطلب من صلاحك يا محب البشر عن عبيدك </a:t>
                      </a:r>
                      <a:r>
                        <a:rPr kumimoji="0" lang="ar-EG" sz="3200" b="0" i="0" u="none" strike="noStrike" cap="none" normalizeH="0" baseline="0" dirty="0" err="1">
                          <a:ln>
                            <a:noFill/>
                          </a:ln>
                          <a:solidFill>
                            <a:schemeClr val="tx1"/>
                          </a:solidFill>
                          <a:effectLst/>
                          <a:latin typeface="Arial" charset="0"/>
                          <a:cs typeface="Arial" charset="0"/>
                        </a:rPr>
                        <a:t>آبائى</a:t>
                      </a:r>
                      <a:r>
                        <a:rPr kumimoji="0" lang="ar-EG" sz="3200" b="0" i="0" u="none" strike="noStrike" cap="none" normalizeH="0" baseline="0" dirty="0">
                          <a:ln>
                            <a:noFill/>
                          </a:ln>
                          <a:solidFill>
                            <a:schemeClr val="tx1"/>
                          </a:solidFill>
                          <a:effectLst/>
                          <a:latin typeface="Arial" charset="0"/>
                          <a:cs typeface="Arial" charset="0"/>
                        </a:rPr>
                        <a:t> </a:t>
                      </a:r>
                      <a:r>
                        <a:rPr kumimoji="0" lang="ar-EG" sz="3200" b="0" i="0" u="none" strike="noStrike" cap="none" normalizeH="0" baseline="0" dirty="0" err="1">
                          <a:ln>
                            <a:noFill/>
                          </a:ln>
                          <a:solidFill>
                            <a:schemeClr val="tx1"/>
                          </a:solidFill>
                          <a:effectLst/>
                          <a:latin typeface="Arial" charset="0"/>
                          <a:cs typeface="Arial" charset="0"/>
                        </a:rPr>
                        <a:t>وإخواتى</a:t>
                      </a:r>
                      <a:r>
                        <a:rPr kumimoji="0" lang="ar-EG" sz="3200" b="0" i="0" u="none" strike="noStrike" cap="none" normalizeH="0" baseline="0" dirty="0">
                          <a:ln>
                            <a:noFill/>
                          </a:ln>
                          <a:solidFill>
                            <a:schemeClr val="tx1"/>
                          </a:solidFill>
                          <a:effectLst/>
                          <a:latin typeface="Arial" charset="0"/>
                          <a:cs typeface="Arial" charset="0"/>
                        </a:rPr>
                        <a:t> </a:t>
                      </a:r>
                      <a:r>
                        <a:rPr kumimoji="0" lang="ar-EG" sz="3200" b="0" i="0" u="none" strike="noStrike" cap="none" normalizeH="0" baseline="0" dirty="0" err="1">
                          <a:ln>
                            <a:noFill/>
                          </a:ln>
                          <a:solidFill>
                            <a:schemeClr val="tx1"/>
                          </a:solidFill>
                          <a:effectLst/>
                          <a:latin typeface="Arial" charset="0"/>
                          <a:cs typeface="Arial" charset="0"/>
                        </a:rPr>
                        <a:t>وضعفى</a:t>
                      </a:r>
                      <a:r>
                        <a:rPr kumimoji="0" lang="ar-EG" sz="3200" b="0" i="0" u="none" strike="noStrike" cap="none" normalizeH="0" baseline="0" dirty="0">
                          <a:ln>
                            <a:noFill/>
                          </a:ln>
                          <a:solidFill>
                            <a:schemeClr val="tx1"/>
                          </a:solidFill>
                          <a:effectLst/>
                          <a:latin typeface="Arial" charset="0"/>
                          <a:cs typeface="Arial" charset="0"/>
                        </a:rPr>
                        <a:t> هؤلاء المنحنين </a:t>
                      </a:r>
                      <a:r>
                        <a:rPr kumimoji="0" lang="ar-EG" sz="3200" b="0" i="0" u="none" strike="noStrike" cap="none" normalizeH="0" baseline="0" dirty="0" err="1">
                          <a:ln>
                            <a:noFill/>
                          </a:ln>
                          <a:solidFill>
                            <a:schemeClr val="tx1"/>
                          </a:solidFill>
                          <a:effectLst/>
                          <a:latin typeface="Arial" charset="0"/>
                          <a:cs typeface="Arial" charset="0"/>
                        </a:rPr>
                        <a:t>برؤسهم</a:t>
                      </a:r>
                      <a:r>
                        <a:rPr kumimoji="0" lang="ar-EG" sz="3200" b="0" i="0" u="none" strike="noStrike" cap="none" normalizeH="0" baseline="0" dirty="0">
                          <a:ln>
                            <a:noFill/>
                          </a:ln>
                          <a:solidFill>
                            <a:schemeClr val="tx1"/>
                          </a:solidFill>
                          <a:effectLst/>
                          <a:latin typeface="Arial" charset="0"/>
                          <a:cs typeface="Arial" charset="0"/>
                        </a:rPr>
                        <a:t> أمام مجدك المقدس</a:t>
                      </a:r>
                      <a:r>
                        <a:rPr kumimoji="0" lang="en-CA" sz="3200" b="0" i="0" u="none" strike="noStrike" cap="none" normalizeH="0" baseline="0" dirty="0">
                          <a:ln>
                            <a:noFill/>
                          </a:ln>
                          <a:solidFill>
                            <a:schemeClr val="tx1"/>
                          </a:solidFill>
                          <a:effectLst/>
                          <a:latin typeface="Arial" charset="0"/>
                          <a:cs typeface="Arial" charset="0"/>
                        </a:rPr>
                        <a:t> </a:t>
                      </a:r>
                      <a:r>
                        <a:rPr kumimoji="0" lang="ar-EG" sz="3200" b="0" i="0" u="none" strike="noStrike" cap="none" normalizeH="0" baseline="0" dirty="0">
                          <a:ln>
                            <a:noFill/>
                          </a:ln>
                          <a:solidFill>
                            <a:schemeClr val="tx1"/>
                          </a:solidFill>
                          <a:effectLst/>
                          <a:latin typeface="Arial" charset="0"/>
                          <a:cs typeface="Arial" charset="0"/>
                        </a:rPr>
                        <a:t>ارزقنا رحمتك واقطع كل </a:t>
                      </a:r>
                      <a:r>
                        <a:rPr kumimoji="0" lang="ar-EG" sz="3200" b="0" i="0" u="none" strike="noStrike" cap="none" normalizeH="0" baseline="0" dirty="0" err="1">
                          <a:ln>
                            <a:noFill/>
                          </a:ln>
                          <a:solidFill>
                            <a:schemeClr val="tx1"/>
                          </a:solidFill>
                          <a:effectLst/>
                          <a:latin typeface="Arial" charset="0"/>
                          <a:cs typeface="Arial" charset="0"/>
                        </a:rPr>
                        <a:t>رباطات</a:t>
                      </a:r>
                      <a:r>
                        <a:rPr kumimoji="0" lang="ar-EG" sz="3200" b="0" i="0" u="none" strike="noStrike" cap="none" normalizeH="0" baseline="0" dirty="0">
                          <a:ln>
                            <a:noFill/>
                          </a:ln>
                          <a:solidFill>
                            <a:schemeClr val="tx1"/>
                          </a:solidFill>
                          <a:effectLst/>
                          <a:latin typeface="Arial" charset="0"/>
                          <a:cs typeface="Arial" charset="0"/>
                        </a:rPr>
                        <a:t> خطايانا٬ وإن كنا اخطأنا إليك في </a:t>
                      </a:r>
                      <a:r>
                        <a:rPr kumimoji="0" lang="ar-EG" sz="3200" b="0" i="0" u="none" strike="noStrike" cap="none" normalizeH="0" baseline="0" dirty="0" err="1">
                          <a:ln>
                            <a:noFill/>
                          </a:ln>
                          <a:solidFill>
                            <a:schemeClr val="tx1"/>
                          </a:solidFill>
                          <a:effectLst/>
                          <a:latin typeface="Arial" charset="0"/>
                          <a:cs typeface="Arial" charset="0"/>
                        </a:rPr>
                        <a:t>شئ</a:t>
                      </a:r>
                      <a:r>
                        <a:rPr kumimoji="0" lang="ar-EG" sz="3200" b="0" i="0" u="none" strike="noStrike" cap="none" normalizeH="0" baseline="0" dirty="0">
                          <a:ln>
                            <a:noFill/>
                          </a:ln>
                          <a:solidFill>
                            <a:schemeClr val="tx1"/>
                          </a:solidFill>
                          <a:effectLst/>
                          <a:latin typeface="Arial" charset="0"/>
                          <a:cs typeface="Arial" charset="0"/>
                        </a:rPr>
                        <a:t> بعلم </a:t>
                      </a:r>
                      <a:r>
                        <a:rPr kumimoji="0" lang="ar-EG" sz="3200" b="0" i="0" u="none" strike="noStrike" cap="none" normalizeH="0" baseline="0" dirty="0" err="1">
                          <a:ln>
                            <a:noFill/>
                          </a:ln>
                          <a:solidFill>
                            <a:schemeClr val="tx1"/>
                          </a:solidFill>
                          <a:effectLst/>
                          <a:latin typeface="Arial" charset="0"/>
                          <a:cs typeface="Arial" charset="0"/>
                        </a:rPr>
                        <a:t>أوبغير</a:t>
                      </a:r>
                      <a:r>
                        <a:rPr kumimoji="0" lang="ar-EG" sz="3200" b="0" i="0" u="none" strike="noStrike" cap="none" normalizeH="0" baseline="0" dirty="0">
                          <a:ln>
                            <a:noFill/>
                          </a:ln>
                          <a:solidFill>
                            <a:schemeClr val="tx1"/>
                          </a:solidFill>
                          <a:effectLst/>
                          <a:latin typeface="Arial" charset="0"/>
                          <a:cs typeface="Arial" charset="0"/>
                        </a:rPr>
                        <a:t> علم </a:t>
                      </a:r>
                      <a:r>
                        <a:rPr kumimoji="0" lang="ar-EG" sz="3200" b="0" i="0" u="none" strike="noStrike" cap="none" normalizeH="0" baseline="0" dirty="0" err="1">
                          <a:ln>
                            <a:noFill/>
                          </a:ln>
                          <a:solidFill>
                            <a:schemeClr val="tx1"/>
                          </a:solidFill>
                          <a:effectLst/>
                          <a:latin typeface="Arial" charset="0"/>
                          <a:cs typeface="Arial" charset="0"/>
                        </a:rPr>
                        <a:t>أوبجزع</a:t>
                      </a:r>
                      <a:r>
                        <a:rPr kumimoji="0" lang="ar-EG" sz="3200" b="0" i="0" u="none" strike="noStrike" cap="none" normalizeH="0" baseline="0" dirty="0">
                          <a:ln>
                            <a:noFill/>
                          </a:ln>
                          <a:solidFill>
                            <a:schemeClr val="tx1"/>
                          </a:solidFill>
                          <a:effectLst/>
                          <a:latin typeface="Arial" charset="0"/>
                          <a:cs typeface="Arial" charset="0"/>
                        </a:rPr>
                        <a:t> القلب </a:t>
                      </a:r>
                      <a:r>
                        <a:rPr kumimoji="0" lang="ar-EG" sz="3200" b="0" i="0" u="none" strike="noStrike" cap="none" normalizeH="0" baseline="0" dirty="0" err="1">
                          <a:ln>
                            <a:noFill/>
                          </a:ln>
                          <a:solidFill>
                            <a:schemeClr val="tx1"/>
                          </a:solidFill>
                          <a:effectLst/>
                          <a:latin typeface="Arial" charset="0"/>
                          <a:cs typeface="Arial" charset="0"/>
                        </a:rPr>
                        <a:t>أوبالفعل</a:t>
                      </a:r>
                      <a:r>
                        <a:rPr kumimoji="0" lang="ar-EG" sz="3200" b="0" i="0" u="none" strike="noStrike" cap="none" normalizeH="0" baseline="0" dirty="0">
                          <a:ln>
                            <a:noFill/>
                          </a:ln>
                          <a:solidFill>
                            <a:schemeClr val="tx1"/>
                          </a:solidFill>
                          <a:effectLst/>
                          <a:latin typeface="Arial" charset="0"/>
                          <a:cs typeface="Arial" charset="0"/>
                        </a:rPr>
                        <a:t> </a:t>
                      </a:r>
                      <a:r>
                        <a:rPr kumimoji="0" lang="ar-EG" sz="3200" b="0" i="0" u="none" strike="noStrike" cap="none" normalizeH="0" baseline="0" dirty="0" err="1">
                          <a:ln>
                            <a:noFill/>
                          </a:ln>
                          <a:solidFill>
                            <a:schemeClr val="tx1"/>
                          </a:solidFill>
                          <a:effectLst/>
                          <a:latin typeface="Arial" charset="0"/>
                          <a:cs typeface="Arial" charset="0"/>
                        </a:rPr>
                        <a:t>أوبالقول</a:t>
                      </a:r>
                      <a:r>
                        <a:rPr kumimoji="0" lang="ar-EG" sz="3200" b="0" i="0" u="none" strike="noStrike" cap="none" normalizeH="0" baseline="0" dirty="0">
                          <a:ln>
                            <a:noFill/>
                          </a:ln>
                          <a:solidFill>
                            <a:schemeClr val="tx1"/>
                          </a:solidFill>
                          <a:effectLst/>
                          <a:latin typeface="Arial" charset="0"/>
                          <a:cs typeface="Arial" charset="0"/>
                        </a:rPr>
                        <a:t> </a:t>
                      </a:r>
                      <a:r>
                        <a:rPr kumimoji="0" lang="ar-EG" sz="3200" b="0" i="0" u="none" strike="noStrike" cap="none" normalizeH="0" baseline="0" dirty="0" err="1">
                          <a:ln>
                            <a:noFill/>
                          </a:ln>
                          <a:solidFill>
                            <a:schemeClr val="tx1"/>
                          </a:solidFill>
                          <a:effectLst/>
                          <a:latin typeface="Arial" charset="0"/>
                          <a:cs typeface="Arial" charset="0"/>
                        </a:rPr>
                        <a:t>أوبصغر</a:t>
                      </a:r>
                      <a:r>
                        <a:rPr kumimoji="0" lang="ar-EG" sz="3200" b="0" i="0" u="none" strike="noStrike" cap="none" normalizeH="0" baseline="0" dirty="0">
                          <a:ln>
                            <a:noFill/>
                          </a:ln>
                          <a:solidFill>
                            <a:schemeClr val="tx1"/>
                          </a:solidFill>
                          <a:effectLst/>
                          <a:latin typeface="Arial" charset="0"/>
                          <a:cs typeface="Arial" charset="0"/>
                        </a:rPr>
                        <a:t> القلب ٬ فأنت أيها السيد العارف بضعف البشر كصالح ومحب البشر اللهم أنعم علينا بغفران خطايانا . </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071" name="Group 23"/>
          <p:cNvGraphicFramePr>
            <a:graphicFrameLocks noGrp="1"/>
          </p:cNvGraphicFramePr>
          <p:nvPr>
            <p:ph type="tbl" idx="1"/>
            <p:extLst>
              <p:ext uri="{D42A27DB-BD31-4B8C-83A1-F6EECF244321}">
                <p14:modId xmlns:p14="http://schemas.microsoft.com/office/powerpoint/2010/main" val="612712061"/>
              </p:ext>
            </p:extLst>
          </p:nvPr>
        </p:nvGraphicFramePr>
        <p:xfrm>
          <a:off x="0" y="550333"/>
          <a:ext cx="12192000" cy="5455920"/>
        </p:xfrm>
        <a:graphic>
          <a:graphicData uri="http://schemas.openxmlformats.org/drawingml/2006/table">
            <a:tbl>
              <a:tblPr/>
              <a:tblGrid>
                <a:gridCol w="6995219">
                  <a:extLst>
                    <a:ext uri="{9D8B030D-6E8A-4147-A177-3AD203B41FA5}">
                      <a16:colId xmlns:a16="http://schemas.microsoft.com/office/drawing/2014/main" val="20000"/>
                    </a:ext>
                  </a:extLst>
                </a:gridCol>
                <a:gridCol w="5196781">
                  <a:extLst>
                    <a:ext uri="{9D8B030D-6E8A-4147-A177-3AD203B41FA5}">
                      <a16:colId xmlns:a16="http://schemas.microsoft.com/office/drawing/2014/main" val="20001"/>
                    </a:ext>
                  </a:extLst>
                </a:gridCol>
              </a:tblGrid>
              <a:tr h="51054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CA" sz="3200" kern="1200" dirty="0">
                          <a:solidFill>
                            <a:schemeClr val="tx1"/>
                          </a:solidFill>
                          <a:latin typeface="Arial" panose="020B0604020202020204" pitchFamily="34" charset="0"/>
                          <a:ea typeface="+mn-ea"/>
                          <a:cs typeface="Arial" panose="020B0604020202020204" pitchFamily="34" charset="0"/>
                        </a:rPr>
                        <a:t>Bénis-nous,</a:t>
                      </a:r>
                      <a:r>
                        <a:rPr lang="fr-CA" sz="3200" kern="1200" baseline="0" dirty="0">
                          <a:solidFill>
                            <a:schemeClr val="tx1"/>
                          </a:solidFill>
                          <a:latin typeface="Arial" panose="020B0604020202020204" pitchFamily="34" charset="0"/>
                          <a:ea typeface="+mn-ea"/>
                          <a:cs typeface="Arial" panose="020B0604020202020204" pitchFamily="34" charset="0"/>
                        </a:rPr>
                        <a:t> </a:t>
                      </a:r>
                      <a:r>
                        <a:rPr lang="fr-CA" sz="3200" kern="1200" dirty="0">
                          <a:solidFill>
                            <a:schemeClr val="tx1"/>
                          </a:solidFill>
                          <a:latin typeface="Arial" panose="020B0604020202020204" pitchFamily="34" charset="0"/>
                          <a:ea typeface="+mn-ea"/>
                          <a:cs typeface="Arial" panose="020B0604020202020204" pitchFamily="34" charset="0"/>
                        </a:rPr>
                        <a:t>purifie-nous,</a:t>
                      </a:r>
                      <a:r>
                        <a:rPr lang="fr-CA" sz="3200" kern="1200" baseline="0" dirty="0">
                          <a:solidFill>
                            <a:schemeClr val="tx1"/>
                          </a:solidFill>
                          <a:latin typeface="Arial" panose="020B0604020202020204" pitchFamily="34" charset="0"/>
                          <a:ea typeface="+mn-ea"/>
                          <a:cs typeface="Arial" panose="020B0604020202020204" pitchFamily="34" charset="0"/>
                        </a:rPr>
                        <a:t> </a:t>
                      </a:r>
                      <a:r>
                        <a:rPr lang="fr-CA" sz="3200" kern="1200" dirty="0">
                          <a:solidFill>
                            <a:schemeClr val="tx1"/>
                          </a:solidFill>
                          <a:latin typeface="Arial" panose="020B0604020202020204" pitchFamily="34" charset="0"/>
                          <a:ea typeface="+mn-ea"/>
                          <a:cs typeface="Arial" panose="020B0604020202020204" pitchFamily="34" charset="0"/>
                        </a:rPr>
                        <a:t>donne-nous l’absolution</a:t>
                      </a:r>
                      <a:r>
                        <a:rPr lang="fr-CA" sz="3200" b="1" kern="1200" dirty="0">
                          <a:solidFill>
                            <a:schemeClr val="tx1"/>
                          </a:solidFill>
                          <a:latin typeface="Arial" panose="020B0604020202020204" pitchFamily="34" charset="0"/>
                          <a:ea typeface="+mn-ea"/>
                          <a:cs typeface="Arial" panose="020B0604020202020204" pitchFamily="34" charset="0"/>
                        </a:rPr>
                        <a:t>,</a:t>
                      </a:r>
                      <a:r>
                        <a:rPr lang="fr-CA" sz="3200" kern="1200" dirty="0">
                          <a:solidFill>
                            <a:schemeClr val="tx1"/>
                          </a:solidFill>
                          <a:latin typeface="Arial" panose="020B0604020202020204" pitchFamily="34" charset="0"/>
                          <a:ea typeface="+mn-ea"/>
                          <a:cs typeface="Arial" panose="020B0604020202020204" pitchFamily="34" charset="0"/>
                        </a:rPr>
                        <a:t> et absous tout Ton peuple. Remplis-nous de Ta crainte, et ressuscite-nous selon Ta sainte volonté. Car Tu es notre Seigneur qui mérite la gloire, la dignité, la richesse et l’adoration avec Ton bon Père et Le Saint Esprit vivifiant et consubstantiel avec Toi, maintenant, toujours et dans les siècles des siècles. </a:t>
                      </a:r>
                      <a:r>
                        <a:rPr lang="en-US" sz="3200" kern="1200" dirty="0">
                          <a:solidFill>
                            <a:schemeClr val="tx1"/>
                          </a:solidFill>
                          <a:latin typeface="Arial" panose="020B0604020202020204" pitchFamily="34" charset="0"/>
                          <a:ea typeface="+mn-ea"/>
                          <a:cs typeface="Arial" panose="020B0604020202020204" pitchFamily="34" charset="0"/>
                        </a:rPr>
                        <a:t>Amen.</a:t>
                      </a:r>
                      <a:endParaRPr kumimoji="0" 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باركنا طهرنا </a:t>
                      </a:r>
                      <a:r>
                        <a:rPr kumimoji="0" lang="ar-EG" sz="3700" b="0" i="0" u="none" strike="noStrike" cap="none" normalizeH="0" baseline="0" dirty="0" err="1">
                          <a:ln>
                            <a:noFill/>
                          </a:ln>
                          <a:solidFill>
                            <a:schemeClr val="tx1"/>
                          </a:solidFill>
                          <a:effectLst/>
                          <a:latin typeface="Arial" charset="0"/>
                          <a:cs typeface="Arial" charset="0"/>
                        </a:rPr>
                        <a:t>حاللنا</a:t>
                      </a:r>
                      <a:r>
                        <a:rPr kumimoji="0" lang="ar-EG" sz="3700" b="0" i="0" u="none" strike="noStrike" cap="none" normalizeH="0" baseline="0" dirty="0">
                          <a:ln>
                            <a:noFill/>
                          </a:ln>
                          <a:solidFill>
                            <a:schemeClr val="tx1"/>
                          </a:solidFill>
                          <a:effectLst/>
                          <a:latin typeface="Arial" charset="0"/>
                          <a:cs typeface="Arial" charset="0"/>
                        </a:rPr>
                        <a:t> </a:t>
                      </a:r>
                      <a:r>
                        <a:rPr kumimoji="0" lang="ar-EG" sz="3700" b="0" i="0" u="none" strike="noStrike" cap="none" normalizeH="0" baseline="0" dirty="0" err="1">
                          <a:ln>
                            <a:noFill/>
                          </a:ln>
                          <a:solidFill>
                            <a:schemeClr val="tx1"/>
                          </a:solidFill>
                          <a:effectLst/>
                          <a:latin typeface="Arial" charset="0"/>
                          <a:cs typeface="Arial" charset="0"/>
                        </a:rPr>
                        <a:t>وحالل</a:t>
                      </a:r>
                      <a:r>
                        <a:rPr kumimoji="0" lang="ar-EG" sz="3700" b="0" i="0" u="none" strike="noStrike" cap="none" normalizeH="0" baseline="0" dirty="0">
                          <a:ln>
                            <a:noFill/>
                          </a:ln>
                          <a:solidFill>
                            <a:schemeClr val="tx1"/>
                          </a:solidFill>
                          <a:effectLst/>
                          <a:latin typeface="Arial" charset="0"/>
                          <a:cs typeface="Arial" charset="0"/>
                        </a:rPr>
                        <a:t> سائر شعبك. املأنا من خوفك وقوّمنا إلى إرادتك المقدسة الصالحة ٬ لأنك أنت إلهنا ويليق بك المجد والكرامة والعز والسجود مع أبيك الصالح والروح القدس المحيي المساوي لك الآن وكل أوان وإلى دهر الدهور آمين</a:t>
                      </a:r>
                      <a:r>
                        <a:rPr kumimoji="0" lang="fr-FR" sz="3700" b="0" i="0" u="none" strike="noStrike" cap="none" normalizeH="0" baseline="0" dirty="0">
                          <a:ln>
                            <a:noFill/>
                          </a:ln>
                          <a:solidFill>
                            <a:schemeClr val="tx1"/>
                          </a:solidFill>
                          <a:effectLst/>
                          <a:latin typeface="Arial" charset="0"/>
                          <a:cs typeface="Arial" charset="0"/>
                        </a:rPr>
                        <a:t>.</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p:cNvSpPr>
            <a:spLocks noGrp="1"/>
          </p:cNvSpPr>
          <p:nvPr>
            <p:ph type="ftr" sz="quarter" idx="10"/>
          </p:nvPr>
        </p:nvSpPr>
        <p:spPr bwMode="auto">
          <a:xfrm>
            <a:off x="0" y="6553200"/>
            <a:ext cx="12192000" cy="304800"/>
          </a:xfrm>
          <a:prstGeom prst="rect">
            <a:avLst/>
          </a:prstGeom>
          <a:noFill/>
          <a:ln w="9525">
            <a:noFill/>
            <a:miter lim="800000"/>
            <a:headEnd/>
            <a:tailEnd/>
          </a:ln>
          <a:effectLst/>
        </p:spPr>
        <p:txBody>
          <a:bodyPr vert="horz" wrap="square" lIns="121920" tIns="60960" rIns="121920" bIns="60960" numCol="1" rtlCol="0" anchor="t" anchorCtr="0" compatLnSpc="1">
            <a:prstTxWarp prst="textNoShape">
              <a:avLst/>
            </a:prstTxWarp>
          </a:bodyPr>
          <a:lstStyle>
            <a:defPPr>
              <a:defRPr lang="en-US"/>
            </a:defPPr>
            <a:lvl1pPr algn="l" rtl="0" fontAlgn="base">
              <a:spcBef>
                <a:spcPct val="0"/>
              </a:spcBef>
              <a:spcAft>
                <a:spcPct val="0"/>
              </a:spcAft>
              <a:defRPr sz="1067" b="1" kern="1200">
                <a:solidFill>
                  <a:srgbClr val="FF3300"/>
                </a:solidFill>
                <a:latin typeface="+mj-lt"/>
                <a:ea typeface="+mn-ea"/>
                <a:cs typeface="Arial" charset="0"/>
              </a:defRPr>
            </a:lvl1pPr>
            <a:lvl2pPr marL="609585" algn="l" rtl="0" fontAlgn="base">
              <a:spcBef>
                <a:spcPct val="20000"/>
              </a:spcBef>
              <a:spcAft>
                <a:spcPct val="0"/>
              </a:spcAft>
              <a:defRPr sz="4800" kern="1200">
                <a:solidFill>
                  <a:schemeClr val="tx1"/>
                </a:solidFill>
                <a:latin typeface="Coptic" pitchFamily="2" charset="0"/>
                <a:ea typeface="+mn-ea"/>
                <a:cs typeface="Arial" charset="0"/>
              </a:defRPr>
            </a:lvl2pPr>
            <a:lvl3pPr marL="1219170" algn="l" rtl="0" fontAlgn="base">
              <a:spcBef>
                <a:spcPct val="20000"/>
              </a:spcBef>
              <a:spcAft>
                <a:spcPct val="0"/>
              </a:spcAft>
              <a:defRPr sz="4800" kern="1200">
                <a:solidFill>
                  <a:schemeClr val="tx1"/>
                </a:solidFill>
                <a:latin typeface="Coptic" pitchFamily="2" charset="0"/>
                <a:ea typeface="+mn-ea"/>
                <a:cs typeface="Arial" charset="0"/>
              </a:defRPr>
            </a:lvl3pPr>
            <a:lvl4pPr marL="1828754" algn="l" rtl="0" fontAlgn="base">
              <a:spcBef>
                <a:spcPct val="20000"/>
              </a:spcBef>
              <a:spcAft>
                <a:spcPct val="0"/>
              </a:spcAft>
              <a:defRPr sz="4800" kern="1200">
                <a:solidFill>
                  <a:schemeClr val="tx1"/>
                </a:solidFill>
                <a:latin typeface="Coptic" pitchFamily="2" charset="0"/>
                <a:ea typeface="+mn-ea"/>
                <a:cs typeface="Arial" charset="0"/>
              </a:defRPr>
            </a:lvl4pPr>
            <a:lvl5pPr marL="2438339" algn="l" rtl="0" fontAlgn="base">
              <a:spcBef>
                <a:spcPct val="20000"/>
              </a:spcBef>
              <a:spcAft>
                <a:spcPct val="0"/>
              </a:spcAft>
              <a:defRPr sz="4800" kern="1200">
                <a:solidFill>
                  <a:schemeClr val="tx1"/>
                </a:solidFill>
                <a:latin typeface="Coptic" pitchFamily="2" charset="0"/>
                <a:ea typeface="+mn-ea"/>
                <a:cs typeface="Arial" charset="0"/>
              </a:defRPr>
            </a:lvl5pPr>
            <a:lvl6pPr marL="3047924" algn="l" defTabSz="1219170" rtl="0" eaLnBrk="1" latinLnBrk="0" hangingPunct="1">
              <a:defRPr sz="4800" kern="1200">
                <a:solidFill>
                  <a:schemeClr val="tx1"/>
                </a:solidFill>
                <a:latin typeface="Coptic" pitchFamily="2" charset="0"/>
                <a:ea typeface="+mn-ea"/>
                <a:cs typeface="Arial" charset="0"/>
              </a:defRPr>
            </a:lvl6pPr>
            <a:lvl7pPr marL="3657509" algn="l" defTabSz="1219170" rtl="0" eaLnBrk="1" latinLnBrk="0" hangingPunct="1">
              <a:defRPr sz="4800" kern="1200">
                <a:solidFill>
                  <a:schemeClr val="tx1"/>
                </a:solidFill>
                <a:latin typeface="Coptic" pitchFamily="2" charset="0"/>
                <a:ea typeface="+mn-ea"/>
                <a:cs typeface="Arial" charset="0"/>
              </a:defRPr>
            </a:lvl7pPr>
            <a:lvl8pPr marL="4267093" algn="l" defTabSz="1219170" rtl="0" eaLnBrk="1" latinLnBrk="0" hangingPunct="1">
              <a:defRPr sz="4800" kern="1200">
                <a:solidFill>
                  <a:schemeClr val="tx1"/>
                </a:solidFill>
                <a:latin typeface="Coptic" pitchFamily="2" charset="0"/>
                <a:ea typeface="+mn-ea"/>
                <a:cs typeface="Arial" charset="0"/>
              </a:defRPr>
            </a:lvl8pPr>
            <a:lvl9pPr marL="4876678" algn="l" defTabSz="1219170" rtl="0" eaLnBrk="1" latinLnBrk="0" hangingPunct="1">
              <a:defRPr sz="4800" kern="1200">
                <a:solidFill>
                  <a:schemeClr val="tx1"/>
                </a:solidFill>
                <a:latin typeface="Coptic" pitchFamily="2" charset="0"/>
                <a:ea typeface="+mn-ea"/>
                <a:cs typeface="Arial" charset="0"/>
              </a:defRPr>
            </a:lvl9pPr>
          </a:lstStyle>
          <a:p>
            <a:r>
              <a:rPr lang="en-US" sz="1867"/>
              <a:t>			</a:t>
            </a:r>
            <a:endParaRPr lang="en-US" sz="1867" b="0" dirty="0">
              <a:solidFill>
                <a:schemeClr val="tx1"/>
              </a:solidFill>
            </a:endParaRPr>
          </a:p>
        </p:txBody>
      </p:sp>
      <p:graphicFrame>
        <p:nvGraphicFramePr>
          <p:cNvPr id="2" name="Group 102">
            <a:extLst>
              <a:ext uri="{FF2B5EF4-FFF2-40B4-BE49-F238E27FC236}">
                <a16:creationId xmlns:a16="http://schemas.microsoft.com/office/drawing/2014/main" id="{C5B7477B-12A7-71CC-14F5-B9CC961AEF5D}"/>
              </a:ext>
            </a:extLst>
          </p:cNvPr>
          <p:cNvGraphicFramePr>
            <a:graphicFrameLocks noGrp="1"/>
          </p:cNvGraphicFramePr>
          <p:nvPr>
            <p:extLst>
              <p:ext uri="{D42A27DB-BD31-4B8C-83A1-F6EECF244321}">
                <p14:modId xmlns:p14="http://schemas.microsoft.com/office/powerpoint/2010/main" val="3316382958"/>
              </p:ext>
            </p:extLst>
          </p:nvPr>
        </p:nvGraphicFramePr>
        <p:xfrm>
          <a:off x="0" y="6049"/>
          <a:ext cx="12192000" cy="6470904"/>
        </p:xfrm>
        <a:graphic>
          <a:graphicData uri="http://schemas.openxmlformats.org/drawingml/2006/table">
            <a:tbl>
              <a:tblPr/>
              <a:tblGrid>
                <a:gridCol w="4193703">
                  <a:extLst>
                    <a:ext uri="{9D8B030D-6E8A-4147-A177-3AD203B41FA5}">
                      <a16:colId xmlns:a16="http://schemas.microsoft.com/office/drawing/2014/main" val="20000"/>
                    </a:ext>
                  </a:extLst>
                </a:gridCol>
                <a:gridCol w="4461752">
                  <a:extLst>
                    <a:ext uri="{9D8B030D-6E8A-4147-A177-3AD203B41FA5}">
                      <a16:colId xmlns:a16="http://schemas.microsoft.com/office/drawing/2014/main" val="20001"/>
                    </a:ext>
                  </a:extLst>
                </a:gridCol>
                <a:gridCol w="3536545">
                  <a:extLst>
                    <a:ext uri="{9D8B030D-6E8A-4147-A177-3AD203B41FA5}">
                      <a16:colId xmlns:a16="http://schemas.microsoft.com/office/drawing/2014/main" val="20002"/>
                    </a:ext>
                  </a:extLst>
                </a:gridCol>
              </a:tblGrid>
              <a:tr h="172778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Piou</a:t>
                      </a:r>
                      <a:r>
                        <a:rPr kumimoji="0" lang="en-US" sz="3200" b="0" i="0" u="sng" strike="noStrike" cap="none" normalizeH="0" baseline="0" dirty="0">
                          <a:ln>
                            <a:noFill/>
                          </a:ln>
                          <a:solidFill>
                            <a:srgbClr val="FF9900"/>
                          </a:solidFill>
                          <a:effectLst/>
                          <a:latin typeface="Coptic1" pitchFamily="2" charset="0"/>
                          <a:cs typeface="Arial" charset="0"/>
                        </a:rPr>
                        <a:t>/b:</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Ta </a:t>
                      </a:r>
                      <a:r>
                        <a:rPr kumimoji="0" lang="en-US" sz="4300" b="0" i="0" u="none" strike="noStrike" cap="none" normalizeH="0" baseline="0" dirty="0" err="1">
                          <a:ln>
                            <a:noFill/>
                          </a:ln>
                          <a:solidFill>
                            <a:schemeClr val="tx1"/>
                          </a:solidFill>
                          <a:effectLst/>
                          <a:latin typeface="Coptic1" pitchFamily="2" charset="0"/>
                          <a:cs typeface="Arial" charset="0"/>
                        </a:rPr>
                        <a:t>a~gia</a:t>
                      </a:r>
                      <a:r>
                        <a:rPr kumimoji="0" lang="en-US" sz="4300" b="0" i="0" u="none" strike="noStrike" cap="none" normalizeH="0" baseline="0" dirty="0">
                          <a:ln>
                            <a:noFill/>
                          </a:ln>
                          <a:solidFill>
                            <a:schemeClr val="tx1"/>
                          </a:solidFill>
                          <a:effectLst/>
                          <a:latin typeface="Coptic1" pitchFamily="2" charset="0"/>
                          <a:cs typeface="Arial" charset="0"/>
                        </a:rPr>
                        <a:t> tic </a:t>
                      </a:r>
                      <a:r>
                        <a:rPr kumimoji="0" lang="en-US" sz="4300" b="0" i="0" u="none" strike="noStrike" cap="none" normalizeH="0" baseline="0" dirty="0" err="1">
                          <a:ln>
                            <a:noFill/>
                          </a:ln>
                          <a:solidFill>
                            <a:schemeClr val="tx1"/>
                          </a:solidFill>
                          <a:effectLst/>
                          <a:latin typeface="Coptic1" pitchFamily="2" charset="0"/>
                          <a:cs typeface="Arial" charset="0"/>
                        </a:rPr>
                        <a:t>a~g</a:t>
                      </a:r>
                      <a:r>
                        <a:rPr kumimoji="0" lang="en-US" sz="4300" b="0" i="0" u="none" strike="noStrike" cap="none" normalizeH="0" baseline="0" dirty="0">
                          <a:ln>
                            <a:noFill/>
                          </a:ln>
                          <a:solidFill>
                            <a:schemeClr val="tx1"/>
                          </a:solidFill>
                          <a:effectLst/>
                          <a:latin typeface="Coptic1" pitchFamily="2" charset="0"/>
                          <a:cs typeface="Arial" charset="0"/>
                        </a:rPr>
                        <a:t>/c.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Prêtre:</a:t>
                      </a:r>
                      <a:endParaRPr kumimoji="0" lang="en-US" sz="28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Les dons saints pour les saints.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800" b="0" i="0" u="sng" strike="noStrike" cap="none" normalizeH="0" baseline="0" dirty="0">
                          <a:ln>
                            <a:noFill/>
                          </a:ln>
                          <a:solidFill>
                            <a:srgbClr val="FF9933"/>
                          </a:solidFill>
                          <a:effectLst/>
                          <a:latin typeface="Arial" charset="0"/>
                          <a:cs typeface="Times New Roman" pitchFamily="18" charset="0"/>
                        </a:rPr>
                        <a:t>الكاهن:</a:t>
                      </a:r>
                      <a:endParaRPr kumimoji="0" lang="en-US"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800" b="0" i="0" u="none" strike="noStrike" cap="none" normalizeH="0" baseline="0" dirty="0" err="1">
                          <a:ln>
                            <a:noFill/>
                          </a:ln>
                          <a:solidFill>
                            <a:schemeClr val="tx1"/>
                          </a:solidFill>
                          <a:effectLst/>
                          <a:latin typeface="Arial" charset="0"/>
                          <a:cs typeface="Arial" charset="0"/>
                        </a:rPr>
                        <a:t>القدسات</a:t>
                      </a:r>
                      <a:r>
                        <a:rPr kumimoji="0" lang="fr-FR" sz="4800" b="0" i="0" u="none" strike="noStrike" cap="none" normalizeH="0" baseline="0" dirty="0">
                          <a:ln>
                            <a:noFill/>
                          </a:ln>
                          <a:solidFill>
                            <a:schemeClr val="tx1"/>
                          </a:solidFill>
                          <a:effectLst/>
                          <a:latin typeface="Arial" charset="0"/>
                          <a:cs typeface="Arial" charset="0"/>
                        </a:rPr>
                        <a:t> </a:t>
                      </a:r>
                      <a:r>
                        <a:rPr kumimoji="0" lang="ar-EG" sz="4800" b="0" i="0" u="none" strike="noStrike" cap="none" normalizeH="0" baseline="0" dirty="0">
                          <a:ln>
                            <a:noFill/>
                          </a:ln>
                          <a:solidFill>
                            <a:schemeClr val="tx1"/>
                          </a:solidFill>
                          <a:effectLst/>
                          <a:latin typeface="Arial" charset="0"/>
                          <a:cs typeface="Arial" charset="0"/>
                        </a:rPr>
                        <a:t>للقديسين.</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2797293956"/>
                  </a:ext>
                </a:extLst>
              </a:tr>
              <a:tr h="39609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a:t>
                      </a:r>
                    </a:p>
                  </a:txBody>
                  <a:tcPr marL="96000" marR="96000" marT="0" marB="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Times New Roman" pitchFamily="18" charset="0"/>
                        </a:rPr>
                        <a:t>Le diacre :</a:t>
                      </a:r>
                      <a:endParaRPr kumimoji="0" lang="en-US" sz="2700" b="0" i="0" u="sng" strike="noStrike" cap="none" normalizeH="0" baseline="0" dirty="0">
                        <a:ln>
                          <a:noFill/>
                        </a:ln>
                        <a:solidFill>
                          <a:srgbClr val="FF9900"/>
                        </a:solidFill>
                        <a:effectLst/>
                        <a:latin typeface="Arial" charset="0"/>
                        <a:cs typeface="Times New Roman" pitchFamily="18" charset="0"/>
                      </a:endParaRPr>
                    </a:p>
                  </a:txBody>
                  <a:tcPr marL="96000" marR="96000" marT="0" marB="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Times New Roman" pitchFamily="18" charset="0"/>
                        </a:rPr>
                        <a:t>الشماس</a:t>
                      </a:r>
                      <a:r>
                        <a:rPr kumimoji="0" lang="fr-FR" sz="2700" b="0" i="0" u="sng" strike="noStrike" cap="none" normalizeH="0" baseline="0" dirty="0">
                          <a:ln>
                            <a:noFill/>
                          </a:ln>
                          <a:solidFill>
                            <a:srgbClr val="FF9900"/>
                          </a:solidFill>
                          <a:effectLst/>
                          <a:latin typeface="Arial" charset="0"/>
                          <a:cs typeface="Times New Roman" pitchFamily="18" charset="0"/>
                        </a:rPr>
                        <a:t> :</a:t>
                      </a:r>
                      <a:endParaRPr kumimoji="0" lang="en-US" sz="2700" b="0" i="0" u="sng" strike="noStrike" cap="none" normalizeH="0" baseline="0" dirty="0">
                        <a:ln>
                          <a:noFill/>
                        </a:ln>
                        <a:solidFill>
                          <a:srgbClr val="FF9900"/>
                        </a:solidFill>
                        <a:effectLst/>
                        <a:latin typeface="Arial" charset="0"/>
                        <a:cs typeface="Times New Roman" pitchFamily="18" charset="0"/>
                      </a:endParaRPr>
                    </a:p>
                  </a:txBody>
                  <a:tcPr marL="96000" marR="96000" marT="0" marB="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19318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Cwyic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a~m</a:t>
                      </a:r>
                      <a:r>
                        <a:rPr kumimoji="0" lang="en-US" sz="4300" b="0" i="0" u="none" strike="noStrike" cap="none" normalizeH="0" baseline="0" dirty="0">
                          <a:ln>
                            <a:noFill/>
                          </a:ln>
                          <a:solidFill>
                            <a:schemeClr val="tx1"/>
                          </a:solidFill>
                          <a:effectLst/>
                          <a:latin typeface="Coptic1" pitchFamily="2" charset="0"/>
                          <a:cs typeface="Arial" charset="0"/>
                        </a:rPr>
                        <a:t>/n :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tw</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p~neumati</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cou</a:t>
                      </a:r>
                      <a:r>
                        <a:rPr kumimoji="0" lang="en-US" sz="4300" b="0" i="0" u="none" strike="noStrike" cap="none" normalizeH="0" baseline="0" dirty="0">
                          <a:ln>
                            <a:noFill/>
                          </a:ln>
                          <a:solidFill>
                            <a:schemeClr val="tx1"/>
                          </a:solidFill>
                          <a:effectLst/>
                          <a:latin typeface="Coptic1" pitchFamily="2" charset="0"/>
                          <a:cs typeface="Arial" charset="0"/>
                        </a:rPr>
                        <a:t> : meta </a:t>
                      </a:r>
                      <a:r>
                        <a:rPr kumimoji="0" lang="en-US" sz="4300" b="0" i="0" u="none" strike="noStrike" cap="none" normalizeH="0" baseline="0" dirty="0" err="1">
                          <a:ln>
                            <a:noFill/>
                          </a:ln>
                          <a:solidFill>
                            <a:schemeClr val="tx1"/>
                          </a:solidFill>
                          <a:effectLst/>
                          <a:latin typeface="Coptic1" pitchFamily="2" charset="0"/>
                          <a:cs typeface="Arial" charset="0"/>
                        </a:rPr>
                        <a:t>vobou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Yeou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p~roc,w~men</a:t>
                      </a:r>
                      <a:r>
                        <a:rPr kumimoji="0" lang="en-US" sz="4300" b="0" i="0" u="none" strike="noStrike" cap="none" normalizeH="0" baseline="0" dirty="0">
                          <a:ln>
                            <a:noFill/>
                          </a:ln>
                          <a:solidFill>
                            <a:schemeClr val="tx1"/>
                          </a:solidFill>
                          <a:effectLst/>
                          <a:latin typeface="Coptic1" pitchFamily="2" charset="0"/>
                          <a:cs typeface="Arial" charset="0"/>
                        </a:rPr>
                        <a:t>.</a:t>
                      </a:r>
                      <a:endParaRPr kumimoji="0" lang="en-US" sz="5300" b="0" i="0" u="none" strike="noStrike" cap="none" normalizeH="0" baseline="0" dirty="0">
                        <a:ln>
                          <a:noFill/>
                        </a:ln>
                        <a:solidFill>
                          <a:schemeClr val="tx1"/>
                        </a:solidFill>
                        <a:effectLst/>
                        <a:latin typeface="Coptic1" pitchFamily="2" charset="0"/>
                        <a:cs typeface="Arial" charset="0"/>
                      </a:endParaRPr>
                    </a:p>
                  </a:txBody>
                  <a:tcPr marL="96000" marR="9600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Nous avons été sauvés en vérité et avec ton esprit. Soyons attentifs avec crainte de Dieu.</a:t>
                      </a:r>
                      <a:endParaRPr kumimoji="0" lang="en-US" sz="4300" b="0" i="0" u="none" strike="noStrike" cap="none" normalizeH="0" baseline="0" dirty="0">
                        <a:ln>
                          <a:noFill/>
                        </a:ln>
                        <a:solidFill>
                          <a:schemeClr val="tx1"/>
                        </a:solidFill>
                        <a:effectLst/>
                        <a:latin typeface="Arial" charset="0"/>
                        <a:cs typeface="Arial" charset="0"/>
                      </a:endParaRPr>
                    </a:p>
                  </a:txBody>
                  <a:tcPr marL="96000" marR="96000" marT="0" marB="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خلصت حقا ومع روحك. ننصت بخوف الله.</a:t>
                      </a:r>
                      <a:endParaRPr kumimoji="0" lang="en-US" sz="4300" b="0" i="0" u="none" strike="noStrike" cap="none" normalizeH="0" baseline="0" dirty="0">
                        <a:ln>
                          <a:noFill/>
                        </a:ln>
                        <a:solidFill>
                          <a:schemeClr val="tx1"/>
                        </a:solidFill>
                        <a:effectLst/>
                        <a:latin typeface="Arial" charset="0"/>
                        <a:cs typeface="Arial" charset="0"/>
                      </a:endParaRPr>
                    </a:p>
                  </a:txBody>
                  <a:tcPr marL="96000" marR="9600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31593" name="Group 41"/>
          <p:cNvGraphicFramePr>
            <a:graphicFrameLocks noGrp="1"/>
          </p:cNvGraphicFramePr>
          <p:nvPr>
            <p:extLst>
              <p:ext uri="{D42A27DB-BD31-4B8C-83A1-F6EECF244321}">
                <p14:modId xmlns:p14="http://schemas.microsoft.com/office/powerpoint/2010/main" val="2482387688"/>
              </p:ext>
            </p:extLst>
          </p:nvPr>
        </p:nvGraphicFramePr>
        <p:xfrm>
          <a:off x="-1" y="174125"/>
          <a:ext cx="12192000" cy="5911088"/>
        </p:xfrm>
        <a:graphic>
          <a:graphicData uri="http://schemas.openxmlformats.org/drawingml/2006/table">
            <a:tbl>
              <a:tblPr/>
              <a:tblGrid>
                <a:gridCol w="4219644">
                  <a:extLst>
                    <a:ext uri="{9D8B030D-6E8A-4147-A177-3AD203B41FA5}">
                      <a16:colId xmlns:a16="http://schemas.microsoft.com/office/drawing/2014/main" val="20000"/>
                    </a:ext>
                  </a:extLst>
                </a:gridCol>
                <a:gridCol w="4304844">
                  <a:extLst>
                    <a:ext uri="{9D8B030D-6E8A-4147-A177-3AD203B41FA5}">
                      <a16:colId xmlns:a16="http://schemas.microsoft.com/office/drawing/2014/main" val="20001"/>
                    </a:ext>
                  </a:extLst>
                </a:gridCol>
                <a:gridCol w="3667512">
                  <a:extLst>
                    <a:ext uri="{9D8B030D-6E8A-4147-A177-3AD203B41FA5}">
                      <a16:colId xmlns:a16="http://schemas.microsoft.com/office/drawing/2014/main" val="20002"/>
                    </a:ext>
                  </a:extLst>
                </a:gridCol>
              </a:tblGrid>
              <a:tr h="59110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Piou</a:t>
                      </a:r>
                      <a:r>
                        <a:rPr kumimoji="0" lang="en-US" sz="32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Eulog</a:t>
                      </a:r>
                      <a:r>
                        <a:rPr kumimoji="0" lang="en-US" sz="4300" b="0" i="0" u="none" strike="noStrike" cap="none" normalizeH="0" baseline="0" dirty="0">
                          <a:ln>
                            <a:noFill/>
                          </a:ln>
                          <a:solidFill>
                            <a:schemeClr val="tx1"/>
                          </a:solidFill>
                          <a:effectLst/>
                          <a:latin typeface="Coptic1" pitchFamily="2" charset="0"/>
                          <a:cs typeface="Arial" charset="0"/>
                        </a:rPr>
                        <a:t>/toc </a:t>
                      </a:r>
                      <a:r>
                        <a:rPr kumimoji="0" lang="en-US" sz="4300" b="0" i="0" u="none" strike="noStrike" cap="none" normalizeH="0" baseline="0" dirty="0" err="1">
                          <a:ln>
                            <a:noFill/>
                          </a:ln>
                          <a:solidFill>
                            <a:schemeClr val="tx1"/>
                          </a:solidFill>
                          <a:effectLst/>
                          <a:latin typeface="Coptic1" pitchFamily="2" charset="0"/>
                          <a:cs typeface="Arial" charset="0"/>
                        </a:rPr>
                        <a:t>Kurioc</a:t>
                      </a:r>
                      <a:r>
                        <a:rPr kumimoji="0" lang="en-US" sz="4300" b="0" i="0" u="none" strike="noStrike" cap="none" normalizeH="0" baseline="0" dirty="0">
                          <a:ln>
                            <a:noFill/>
                          </a:ln>
                          <a:solidFill>
                            <a:schemeClr val="tx1"/>
                          </a:solidFill>
                          <a:effectLst/>
                          <a:latin typeface="Coptic1" pitchFamily="2" charset="0"/>
                          <a:cs typeface="Arial" charset="0"/>
                        </a:rPr>
                        <a:t> I/#c# &lt;</a:t>
                      </a:r>
                      <a:r>
                        <a:rPr kumimoji="0" lang="en-US" sz="4300" b="0" i="0" u="none" strike="noStrike" cap="none" normalizeH="0" baseline="0" dirty="0" err="1">
                          <a:ln>
                            <a:noFill/>
                          </a:ln>
                          <a:solidFill>
                            <a:schemeClr val="tx1"/>
                          </a:solidFill>
                          <a:effectLst/>
                          <a:latin typeface="Coptic1" pitchFamily="2" charset="0"/>
                          <a:cs typeface="Arial" charset="0"/>
                        </a:rPr>
                        <a:t>rictoc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Uioc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Yeou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a~gia~cmoc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p~neuma</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a~gion</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a~m</a:t>
                      </a:r>
                      <a:r>
                        <a:rPr kumimoji="0" lang="en-US" sz="4300" b="0" i="0" u="none" strike="noStrike" cap="none" normalizeH="0" baseline="0" dirty="0">
                          <a:ln>
                            <a:noFill/>
                          </a:ln>
                          <a:solidFill>
                            <a:schemeClr val="tx1"/>
                          </a:solidFill>
                          <a:effectLst/>
                          <a:latin typeface="Coptic1" pitchFamily="2" charset="0"/>
                          <a:cs typeface="Arial" charset="0"/>
                        </a:rPr>
                        <a:t>/n.</a:t>
                      </a:r>
                    </a:p>
                  </a:txBody>
                  <a:tcPr marL="121920" marR="12192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prêtre :</a:t>
                      </a:r>
                      <a:endParaRPr kumimoji="0" lang="en-US" sz="28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4300" b="0" i="0" u="none" strike="noStrike" cap="none" normalizeH="0" baseline="0" dirty="0">
                          <a:ln>
                            <a:noFill/>
                          </a:ln>
                          <a:solidFill>
                            <a:schemeClr val="tx1"/>
                          </a:solidFill>
                          <a:effectLst/>
                          <a:latin typeface="Arial" charset="0"/>
                          <a:cs typeface="Arial" charset="0"/>
                        </a:rPr>
                        <a:t>Il est béni le Seigneur Jésus Christ Fils de Dieu ; Il est Saint le Saint Esprit. Amen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800" b="0" i="0" u="sng" strike="noStrike" cap="none" normalizeH="0" baseline="0" dirty="0">
                          <a:ln>
                            <a:noFill/>
                          </a:ln>
                          <a:solidFill>
                            <a:srgbClr val="FF9933"/>
                          </a:solidFill>
                          <a:effectLst/>
                          <a:latin typeface="Arial" charset="0"/>
                          <a:cs typeface="Times New Roman" pitchFamily="18" charset="0"/>
                        </a:rPr>
                        <a:t>الكاهن :</a:t>
                      </a:r>
                      <a:endParaRPr kumimoji="0" lang="en-US"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800" b="0" i="0" u="none" strike="noStrike" cap="none" normalizeH="0" baseline="0" dirty="0">
                          <a:ln>
                            <a:noFill/>
                          </a:ln>
                          <a:solidFill>
                            <a:schemeClr val="tx1"/>
                          </a:solidFill>
                          <a:effectLst/>
                          <a:latin typeface="Arial" charset="0"/>
                          <a:cs typeface="Arial" charset="0"/>
                        </a:rPr>
                        <a:t>مبارك الرب يسوع المسيح ابن الله. التقديس بالروح القدس </a:t>
                      </a:r>
                      <a:r>
                        <a:rPr kumimoji="0" lang="ar-SA" sz="4800" b="0" i="0" u="none" strike="noStrike" cap="none" normalizeH="0" baseline="0" dirty="0">
                          <a:ln>
                            <a:noFill/>
                          </a:ln>
                          <a:solidFill>
                            <a:schemeClr val="tx1"/>
                          </a:solidFill>
                          <a:effectLst/>
                          <a:latin typeface="Arial" charset="0"/>
                          <a:cs typeface="Arial" charset="0"/>
                        </a:rPr>
                        <a:t>آمين</a:t>
                      </a:r>
                      <a:r>
                        <a:rPr kumimoji="0" lang="fr-FR" sz="4800" b="0" i="0" u="none" strike="noStrike" cap="none" normalizeH="0" baseline="0" dirty="0">
                          <a:ln>
                            <a:noFill/>
                          </a:ln>
                          <a:solidFill>
                            <a:schemeClr val="tx1"/>
                          </a:solidFill>
                          <a:effectLst/>
                          <a:latin typeface="Arial" charset="0"/>
                          <a:cs typeface="Arial" charset="0"/>
                        </a:rPr>
                        <a:t>.</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33641" name="Group 41"/>
          <p:cNvGraphicFramePr>
            <a:graphicFrameLocks noGrp="1"/>
          </p:cNvGraphicFramePr>
          <p:nvPr>
            <p:extLst>
              <p:ext uri="{D42A27DB-BD31-4B8C-83A1-F6EECF244321}">
                <p14:modId xmlns:p14="http://schemas.microsoft.com/office/powerpoint/2010/main" val="1841037215"/>
              </p:ext>
            </p:extLst>
          </p:nvPr>
        </p:nvGraphicFramePr>
        <p:xfrm>
          <a:off x="0" y="80594"/>
          <a:ext cx="12191998" cy="6437376"/>
        </p:xfrm>
        <a:graphic>
          <a:graphicData uri="http://schemas.openxmlformats.org/drawingml/2006/table">
            <a:tbl>
              <a:tblPr/>
              <a:tblGrid>
                <a:gridCol w="4245584">
                  <a:extLst>
                    <a:ext uri="{9D8B030D-6E8A-4147-A177-3AD203B41FA5}">
                      <a16:colId xmlns:a16="http://schemas.microsoft.com/office/drawing/2014/main" val="20000"/>
                    </a:ext>
                  </a:extLst>
                </a:gridCol>
                <a:gridCol w="4210157">
                  <a:extLst>
                    <a:ext uri="{9D8B030D-6E8A-4147-A177-3AD203B41FA5}">
                      <a16:colId xmlns:a16="http://schemas.microsoft.com/office/drawing/2014/main" val="20001"/>
                    </a:ext>
                  </a:extLst>
                </a:gridCol>
                <a:gridCol w="3736257">
                  <a:extLst>
                    <a:ext uri="{9D8B030D-6E8A-4147-A177-3AD203B41FA5}">
                      <a16:colId xmlns:a16="http://schemas.microsoft.com/office/drawing/2014/main" val="20002"/>
                    </a:ext>
                  </a:extLst>
                </a:gridCol>
              </a:tblGrid>
              <a:tr h="579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Times New Roman" pitchFamily="18" charset="0"/>
                        </a:rPr>
                        <a:t>Le peuple :</a:t>
                      </a:r>
                      <a:endParaRPr kumimoji="0" lang="en-US" sz="2800" b="0" i="0" u="sng" strike="noStrike" cap="none" normalizeH="0" baseline="0" dirty="0">
                        <a:ln>
                          <a:noFill/>
                        </a:ln>
                        <a:solidFill>
                          <a:srgbClr val="FF9900"/>
                        </a:solidFill>
                        <a:effectLst/>
                        <a:latin typeface="Arial" charset="0"/>
                        <a:cs typeface="Times New Roman" pitchFamily="18"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Times New Roman" pitchFamily="18" charset="0"/>
                        </a:rPr>
                        <a:t>الشعب :</a:t>
                      </a:r>
                      <a:endParaRPr kumimoji="0" lang="en-US" sz="2800" b="0" i="0" u="sng" strike="noStrike" cap="none" normalizeH="0" baseline="0" dirty="0">
                        <a:ln>
                          <a:noFill/>
                        </a:ln>
                        <a:solidFill>
                          <a:srgbClr val="FF9900"/>
                        </a:solidFill>
                        <a:effectLst/>
                        <a:latin typeface="Arial" charset="0"/>
                        <a:cs typeface="Times New Roman" pitchFamily="18"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48056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Ic</a:t>
                      </a:r>
                      <a:r>
                        <a:rPr kumimoji="0" lang="en-US" sz="4300" b="0" i="0" u="none" strike="noStrike" cap="none" normalizeH="0" baseline="0" dirty="0">
                          <a:ln>
                            <a:noFill/>
                          </a:ln>
                          <a:solidFill>
                            <a:schemeClr val="tx1"/>
                          </a:solidFill>
                          <a:effectLst/>
                          <a:latin typeface="Coptic1" pitchFamily="2" charset="0"/>
                          <a:cs typeface="Arial" charset="0"/>
                        </a:rPr>
                        <a:t> o~ </a:t>
                      </a:r>
                      <a:r>
                        <a:rPr kumimoji="0" lang="en-US" sz="4300" b="0" i="0" u="none" strike="noStrike" cap="none" normalizeH="0" baseline="0" dirty="0" err="1">
                          <a:ln>
                            <a:noFill/>
                          </a:ln>
                          <a:solidFill>
                            <a:schemeClr val="tx1"/>
                          </a:solidFill>
                          <a:effectLst/>
                          <a:latin typeface="Coptic1" pitchFamily="2" charset="0"/>
                          <a:cs typeface="Arial" charset="0"/>
                        </a:rPr>
                        <a:t>pana~gioc</a:t>
                      </a:r>
                      <a:r>
                        <a:rPr kumimoji="0" lang="en-US" sz="4300" b="0" i="0" u="none" strike="noStrike" cap="none" normalizeH="0" baseline="0" dirty="0">
                          <a:ln>
                            <a:noFill/>
                          </a:ln>
                          <a:solidFill>
                            <a:schemeClr val="tx1"/>
                          </a:solidFill>
                          <a:effectLst/>
                          <a:latin typeface="Coptic1" pitchFamily="2" charset="0"/>
                          <a:cs typeface="Arial" charset="0"/>
                        </a:rPr>
                        <a:t> Pat/r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ic</a:t>
                      </a:r>
                      <a:r>
                        <a:rPr kumimoji="0" lang="en-US" sz="4300" b="0" i="0" u="none" strike="noStrike" cap="none" normalizeH="0" baseline="0" dirty="0">
                          <a:ln>
                            <a:noFill/>
                          </a:ln>
                          <a:solidFill>
                            <a:schemeClr val="tx1"/>
                          </a:solidFill>
                          <a:effectLst/>
                          <a:latin typeface="Coptic1" pitchFamily="2" charset="0"/>
                          <a:cs typeface="Arial" charset="0"/>
                        </a:rPr>
                        <a:t> o~ </a:t>
                      </a:r>
                      <a:r>
                        <a:rPr kumimoji="0" lang="en-US" sz="4300" b="0" i="0" u="none" strike="noStrike" cap="none" normalizeH="0" baseline="0" dirty="0" err="1">
                          <a:ln>
                            <a:noFill/>
                          </a:ln>
                          <a:solidFill>
                            <a:schemeClr val="tx1"/>
                          </a:solidFill>
                          <a:effectLst/>
                          <a:latin typeface="Coptic1" pitchFamily="2" charset="0"/>
                          <a:cs typeface="Arial" charset="0"/>
                        </a:rPr>
                        <a:t>pana~gioc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Uioc</a:t>
                      </a:r>
                      <a:r>
                        <a:rPr kumimoji="0" lang="en-US" sz="4300" b="0" i="0" u="none" strike="noStrike" cap="none" normalizeH="0" baseline="0" dirty="0">
                          <a:ln>
                            <a:noFill/>
                          </a:ln>
                          <a:solidFill>
                            <a:schemeClr val="tx1"/>
                          </a:solidFill>
                          <a:effectLst/>
                          <a:latin typeface="Coptic1" pitchFamily="2" charset="0"/>
                          <a:cs typeface="Arial" charset="0"/>
                        </a:rPr>
                        <a:t>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en</a:t>
                      </a:r>
                      <a:r>
                        <a:rPr kumimoji="0" lang="en-US" sz="4300" b="0" i="0" u="none" strike="noStrike" cap="none" normalizeH="0" baseline="0" dirty="0">
                          <a:ln>
                            <a:noFill/>
                          </a:ln>
                          <a:solidFill>
                            <a:schemeClr val="tx1"/>
                          </a:solidFill>
                          <a:effectLst/>
                          <a:latin typeface="Coptic1" pitchFamily="2" charset="0"/>
                          <a:cs typeface="Arial" charset="0"/>
                        </a:rPr>
                        <a:t> to </a:t>
                      </a:r>
                      <a:r>
                        <a:rPr kumimoji="0" lang="en-US" sz="4300" b="0" i="0" u="none" strike="noStrike" cap="none" normalizeH="0" baseline="0" dirty="0" err="1">
                          <a:ln>
                            <a:noFill/>
                          </a:ln>
                          <a:solidFill>
                            <a:schemeClr val="tx1"/>
                          </a:solidFill>
                          <a:effectLst/>
                          <a:latin typeface="Coptic1" pitchFamily="2" charset="0"/>
                          <a:cs typeface="Arial" charset="0"/>
                        </a:rPr>
                        <a:t>pana~gion</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p~neuma</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a~m</a:t>
                      </a:r>
                      <a:r>
                        <a:rPr kumimoji="0" lang="en-US" sz="4300" b="0" i="0" u="none" strike="noStrike" cap="none" normalizeH="0" baseline="0" dirty="0">
                          <a:ln>
                            <a:noFill/>
                          </a:ln>
                          <a:solidFill>
                            <a:schemeClr val="tx1"/>
                          </a:solidFill>
                          <a:effectLst/>
                          <a:latin typeface="Coptic1" pitchFamily="2" charset="0"/>
                          <a:cs typeface="Arial" charset="0"/>
                        </a:rPr>
                        <a:t>/n.</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36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40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Am/n ]nah]</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Un est Le Père Saint.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Un est Le Fils Saint.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Un est L’Esprit Saint. Amen.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43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Amen ! Je </a:t>
                      </a:r>
                      <a:r>
                        <a:rPr kumimoji="0" lang="en-US" sz="4300" b="0" i="0" u="none" strike="noStrike" cap="none" normalizeH="0" baseline="0" dirty="0" err="1">
                          <a:ln>
                            <a:noFill/>
                          </a:ln>
                          <a:solidFill>
                            <a:schemeClr val="tx1"/>
                          </a:solidFill>
                          <a:effectLst/>
                          <a:latin typeface="Arial" charset="0"/>
                          <a:cs typeface="Arial" charset="0"/>
                        </a:rPr>
                        <a:t>crois</a:t>
                      </a:r>
                      <a:r>
                        <a:rPr kumimoji="0" lang="en-US" sz="43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واحد </a:t>
                      </a:r>
                      <a:r>
                        <a:rPr kumimoji="0" lang="ar-EG" sz="4300" b="0" i="0" u="none" strike="noStrike" cap="none" normalizeH="0" baseline="0" dirty="0" err="1">
                          <a:ln>
                            <a:noFill/>
                          </a:ln>
                          <a:solidFill>
                            <a:schemeClr val="tx1"/>
                          </a:solidFill>
                          <a:effectLst/>
                          <a:latin typeface="Arial" charset="0"/>
                          <a:cs typeface="Arial" charset="0"/>
                        </a:rPr>
                        <a:t>هوالأب</a:t>
                      </a:r>
                      <a:r>
                        <a:rPr kumimoji="0" lang="ar-EG" sz="4300" b="0" i="0" u="none" strike="noStrike" cap="none" normalizeH="0" baseline="0" dirty="0">
                          <a:ln>
                            <a:noFill/>
                          </a:ln>
                          <a:solidFill>
                            <a:schemeClr val="tx1"/>
                          </a:solidFill>
                          <a:effectLst/>
                          <a:latin typeface="Arial" charset="0"/>
                          <a:cs typeface="Arial" charset="0"/>
                        </a:rPr>
                        <a:t> القدوس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واحد </a:t>
                      </a:r>
                      <a:r>
                        <a:rPr kumimoji="0" lang="ar-EG" sz="4300" b="0" i="0" u="none" strike="noStrike" cap="none" normalizeH="0" baseline="0" dirty="0" err="1">
                          <a:ln>
                            <a:noFill/>
                          </a:ln>
                          <a:solidFill>
                            <a:schemeClr val="tx1"/>
                          </a:solidFill>
                          <a:effectLst/>
                          <a:latin typeface="Arial" charset="0"/>
                          <a:cs typeface="Arial" charset="0"/>
                        </a:rPr>
                        <a:t>هوالابن</a:t>
                      </a:r>
                      <a:r>
                        <a:rPr kumimoji="0" lang="ar-EG" sz="4300" b="0" i="0" u="none" strike="noStrike" cap="none" normalizeH="0" baseline="0" dirty="0">
                          <a:ln>
                            <a:noFill/>
                          </a:ln>
                          <a:solidFill>
                            <a:schemeClr val="tx1"/>
                          </a:solidFill>
                          <a:effectLst/>
                          <a:latin typeface="Arial" charset="0"/>
                          <a:cs typeface="Arial" charset="0"/>
                        </a:rPr>
                        <a:t> القدوس.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واحد </a:t>
                      </a:r>
                      <a:r>
                        <a:rPr kumimoji="0" lang="ar-EG" sz="4300" b="0" i="0" u="none" strike="noStrike" cap="none" normalizeH="0" baseline="0" dirty="0" err="1">
                          <a:ln>
                            <a:noFill/>
                          </a:ln>
                          <a:solidFill>
                            <a:schemeClr val="tx1"/>
                          </a:solidFill>
                          <a:effectLst/>
                          <a:latin typeface="Arial" charset="0"/>
                          <a:cs typeface="Arial" charset="0"/>
                        </a:rPr>
                        <a:t>هوالروح</a:t>
                      </a:r>
                      <a:r>
                        <a:rPr kumimoji="0" lang="ar-EG" sz="4300" b="0" i="0" u="none" strike="noStrike" cap="none" normalizeH="0" baseline="0" dirty="0">
                          <a:ln>
                            <a:noFill/>
                          </a:ln>
                          <a:solidFill>
                            <a:schemeClr val="tx1"/>
                          </a:solidFill>
                          <a:effectLst/>
                          <a:latin typeface="Arial" charset="0"/>
                          <a:cs typeface="Arial" charset="0"/>
                        </a:rPr>
                        <a:t> القدس</a:t>
                      </a:r>
                      <a:r>
                        <a:rPr kumimoji="0" lang="fr-FR" sz="4300" b="0" i="0" u="none" strike="noStrike" cap="none" normalizeH="0" baseline="0" dirty="0">
                          <a:ln>
                            <a:noFill/>
                          </a:ln>
                          <a:solidFill>
                            <a:schemeClr val="tx1"/>
                          </a:solidFill>
                          <a:effectLst/>
                          <a:latin typeface="Arial" charset="0"/>
                          <a:cs typeface="Arial" charset="0"/>
                        </a:rPr>
                        <a:t> </a:t>
                      </a:r>
                      <a:r>
                        <a:rPr kumimoji="0" lang="ar-SA" sz="4800" b="0" i="0" u="none" strike="noStrike" cap="none" normalizeH="0" baseline="0" dirty="0">
                          <a:ln>
                            <a:noFill/>
                          </a:ln>
                          <a:solidFill>
                            <a:schemeClr val="tx1"/>
                          </a:solidFill>
                          <a:effectLst/>
                          <a:latin typeface="Arial" charset="0"/>
                          <a:cs typeface="Arial" charset="0"/>
                        </a:rPr>
                        <a:t>آمين.</a:t>
                      </a:r>
                      <a:r>
                        <a:rPr kumimoji="0" lang="ar-EG"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4300" b="0" i="0" u="none" strike="noStrike" cap="none" normalizeH="0" baseline="0" dirty="0">
                          <a:ln>
                            <a:noFill/>
                          </a:ln>
                          <a:solidFill>
                            <a:schemeClr val="tx1"/>
                          </a:solidFill>
                          <a:effectLst/>
                          <a:latin typeface="Arial" charset="0"/>
                          <a:cs typeface="Arial" charset="0"/>
                        </a:rPr>
                        <a:t>حقاً أؤمن</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0194" name="Group 34"/>
          <p:cNvGraphicFramePr>
            <a:graphicFrameLocks noGrp="1"/>
          </p:cNvGraphicFramePr>
          <p:nvPr/>
        </p:nvGraphicFramePr>
        <p:xfrm>
          <a:off x="0" y="509095"/>
          <a:ext cx="12192000" cy="574040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49258619"/>
                    </a:ext>
                  </a:extLst>
                </a:gridCol>
              </a:tblGrid>
              <a:tr h="244651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à Jean,</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Le grand précurseur.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au prêtre,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parent d'Emmanuel.</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ليوحنا</a:t>
                      </a:r>
                      <a:r>
                        <a:rPr kumimoji="0" lang="ar-EG" sz="3700" b="0" i="0" u="none" strike="noStrike" cap="none" normalizeH="0" baseline="0" dirty="0">
                          <a:ln>
                            <a:noFill/>
                          </a:ln>
                          <a:solidFill>
                            <a:srgbClr val="FFFFFF"/>
                          </a:solidFill>
                          <a:effectLst/>
                          <a:latin typeface="Arial" charset="0"/>
                          <a:cs typeface="Arial" charset="0"/>
                        </a:rPr>
                        <a:t>،</a:t>
                      </a:r>
                      <a:endParaRPr kumimoji="0" lang="fr-FR"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السابق العظيم</a:t>
                      </a:r>
                      <a:r>
                        <a:rPr kumimoji="0" lang="fr-FR" altLang="zh-CN" sz="3700" b="0" i="0" u="none" strike="noStrike" cap="none" normalizeH="0" baseline="0" dirty="0">
                          <a:ln>
                            <a:noFill/>
                          </a:ln>
                          <a:solidFill>
                            <a:srgbClr val="FFFFFF"/>
                          </a:solidFill>
                          <a:effectLst/>
                          <a:latin typeface="Arial" charset="0"/>
                          <a:cs typeface="Arial" charset="0"/>
                        </a:rPr>
                        <a:t>.</a:t>
                      </a:r>
                      <a:endParaRPr kumimoji="0" lang="ar-EG"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للكاهن</a:t>
                      </a:r>
                      <a:r>
                        <a:rPr kumimoji="0" lang="ar-EG" sz="3700" b="0" i="0" u="none" strike="noStrike" cap="none" normalizeH="0" baseline="0" dirty="0">
                          <a:ln>
                            <a:noFill/>
                          </a:ln>
                          <a:solidFill>
                            <a:srgbClr val="FFFFFF"/>
                          </a:solidFill>
                          <a:effectLst/>
                          <a:latin typeface="Arial" charset="0"/>
                          <a:cs typeface="Arial" charset="0"/>
                        </a:rPr>
                        <a:t>،</a:t>
                      </a:r>
                      <a:r>
                        <a:rPr kumimoji="0" lang="ar-EG" altLang="zh-CN" sz="3700" b="0" i="0" u="none" strike="noStrike" cap="none" normalizeH="0" baseline="0" dirty="0">
                          <a:ln>
                            <a:noFill/>
                          </a:ln>
                          <a:solidFill>
                            <a:srgbClr val="FFFFFF"/>
                          </a:solidFill>
                          <a:effectLst/>
                          <a:latin typeface="Arial" charset="0"/>
                          <a:cs typeface="Arial" charset="0"/>
                        </a:rPr>
                        <a:t> </a:t>
                      </a:r>
                      <a:endParaRPr kumimoji="0" lang="fr-FR"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rgbClr val="FFFFFF"/>
                          </a:solidFill>
                          <a:effectLst/>
                          <a:latin typeface="Arial" charset="0"/>
                          <a:cs typeface="Arial" charset="0"/>
                        </a:rPr>
                        <a:t> </a:t>
                      </a:r>
                      <a:r>
                        <a:rPr kumimoji="0" lang="ar-SA" altLang="zh-CN" sz="3700" b="0" i="0" u="none" strike="noStrike" cap="none" normalizeH="0" baseline="0" dirty="0">
                          <a:ln>
                            <a:noFill/>
                          </a:ln>
                          <a:solidFill>
                            <a:srgbClr val="FFFFFF"/>
                          </a:solidFill>
                          <a:effectLst/>
                          <a:latin typeface="Arial" charset="0"/>
                          <a:cs typeface="Arial" charset="0"/>
                        </a:rPr>
                        <a:t>نَسيب عمانوئيل</a:t>
                      </a:r>
                      <a:r>
                        <a:rPr kumimoji="0" lang="fr-FR" altLang="zh-CN" sz="3700" b="0" i="0" u="none" strike="noStrike" cap="none" normalizeH="0" baseline="0" dirty="0">
                          <a:ln>
                            <a:noFill/>
                          </a:ln>
                          <a:solidFill>
                            <a:srgbClr val="FFFFFF"/>
                          </a:solidFill>
                          <a:effectLst/>
                          <a:latin typeface="Arial" charset="0"/>
                          <a:cs typeface="Arial" charset="0"/>
                        </a:rPr>
                        <a:t>.</a:t>
                      </a:r>
                      <a:endParaRPr kumimoji="0" lang="en-US" sz="4300" b="0" i="0" u="none" strike="noStrike" cap="none" normalizeH="0" baseline="0" dirty="0">
                        <a:ln>
                          <a:noFill/>
                        </a:ln>
                        <a:solidFill>
                          <a:srgbClr val="FFFFFF"/>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93881">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Iwann</a:t>
                      </a:r>
                      <a:r>
                        <a:rPr kumimoji="0" lang="en-US" sz="5300" b="0" i="0" u="none" strike="noStrike" cap="none" normalizeH="0" baseline="0" dirty="0">
                          <a:ln>
                            <a:noFill/>
                          </a:ln>
                          <a:solidFill>
                            <a:srgbClr val="FFFF00"/>
                          </a:solidFill>
                          <a:effectLst/>
                          <a:latin typeface="Coptic1" pitchFamily="2" charset="0"/>
                          <a:cs typeface="Arial" charset="0"/>
                        </a:rPr>
                        <a: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pinis</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m~p~rodromoc</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Piou</a:t>
                      </a:r>
                      <a:r>
                        <a:rPr kumimoji="0" lang="en-US" sz="5300" b="0" i="0" u="none" strike="noStrike" cap="none" normalizeH="0" baseline="0" dirty="0">
                          <a:ln>
                            <a:noFill/>
                          </a:ln>
                          <a:solidFill>
                            <a:srgbClr val="FFFF00"/>
                          </a:solidFill>
                          <a:effectLst/>
                          <a:latin typeface="Coptic1" pitchFamily="2" charset="0"/>
                          <a:cs typeface="Arial" charset="0"/>
                        </a:rPr>
                        <a:t>/b : </a:t>
                      </a:r>
                      <a:r>
                        <a:rPr kumimoji="0" lang="en-US" sz="5300" b="0" i="0" u="none" strike="noStrike" cap="none" normalizeH="0" baseline="0" dirty="0" err="1">
                          <a:ln>
                            <a:noFill/>
                          </a:ln>
                          <a:solidFill>
                            <a:srgbClr val="FFFF00"/>
                          </a:solidFill>
                          <a:effectLst/>
                          <a:latin typeface="Coptic1" pitchFamily="2" charset="0"/>
                          <a:cs typeface="Arial" charset="0"/>
                        </a:rPr>
                        <a:t>p~cuggen</a:t>
                      </a:r>
                      <a:r>
                        <a:rPr kumimoji="0" lang="en-US" sz="5300" b="0" i="0" u="none" strike="noStrike" cap="none" normalizeH="0" baseline="0" dirty="0">
                          <a:ln>
                            <a:noFill/>
                          </a:ln>
                          <a:solidFill>
                            <a:srgbClr val="FFFF00"/>
                          </a:solidFill>
                          <a:effectLst/>
                          <a:latin typeface="Coptic1" pitchFamily="2" charset="0"/>
                          <a:cs typeface="Arial" charset="0"/>
                        </a:rPr>
                        <a:t>/c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n~Emmanou</a:t>
                      </a:r>
                      <a:r>
                        <a:rPr kumimoji="0" lang="en-US" sz="5300" b="0" i="0" u="none" strike="noStrike" cap="none" normalizeH="0" baseline="0" dirty="0">
                          <a:ln>
                            <a:noFill/>
                          </a:ln>
                          <a:solidFill>
                            <a:srgbClr val="FFFF00"/>
                          </a:solidFill>
                          <a:effectLst/>
                          <a:latin typeface="Coptic1" pitchFamily="2" charset="0"/>
                          <a:cs typeface="Arial" charset="0"/>
                        </a:rPr>
                        <a:t>/l.</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7" name="Tableau 3">
            <a:extLst>
              <a:ext uri="{FF2B5EF4-FFF2-40B4-BE49-F238E27FC236}">
                <a16:creationId xmlns:a16="http://schemas.microsoft.com/office/drawing/2014/main" id="{DFA34ED1-53AD-4EDA-8DEE-A258852B430C}"/>
              </a:ext>
            </a:extLst>
          </p:cNvPr>
          <p:cNvGraphicFramePr>
            <a:graphicFrameLocks noGrp="1"/>
          </p:cNvGraphicFramePr>
          <p:nvPr>
            <p:extLst>
              <p:ext uri="{D42A27DB-BD31-4B8C-83A1-F6EECF244321}">
                <p14:modId xmlns:p14="http://schemas.microsoft.com/office/powerpoint/2010/main" val="2324411181"/>
              </p:ext>
            </p:extLst>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Jean-Baptiste - </a:t>
                      </a:r>
                      <a:r>
                        <a:rPr lang="ar-EG" sz="2400" dirty="0">
                          <a:solidFill>
                            <a:srgbClr val="FFFFFF"/>
                          </a:solidFill>
                          <a:latin typeface="Arial" charset="0"/>
                          <a:cs typeface="Arial" charset="0"/>
                        </a:rPr>
                        <a:t>يوحنا المعمدان</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12573835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E597B2-61FE-0E6D-E84B-AB7A80C6F0CB}"/>
              </a:ext>
            </a:extLst>
          </p:cNvPr>
          <p:cNvSpPr/>
          <p:nvPr/>
        </p:nvSpPr>
        <p:spPr>
          <a:xfrm>
            <a:off x="0" y="2828835"/>
            <a:ext cx="12192000" cy="1200329"/>
          </a:xfrm>
          <a:prstGeom prst="rect">
            <a:avLst/>
          </a:prstGeom>
        </p:spPr>
        <p:txBody>
          <a:bodyPr wrap="square">
            <a:spAutoFit/>
          </a:bodyPr>
          <a:lstStyle/>
          <a:p>
            <a:pPr algn="ctr"/>
            <a:r>
              <a:rPr lang="fr-FR" sz="7200" b="1" dirty="0">
                <a:solidFill>
                  <a:prstClr val="white"/>
                </a:solidFill>
                <a:latin typeface="Book Antiqua" panose="02040602050305030304" pitchFamily="18" charset="0"/>
              </a:rPr>
              <a:t>Psaume 150 - </a:t>
            </a:r>
            <a:r>
              <a:rPr lang="ar-AE" sz="7200" b="1" dirty="0">
                <a:solidFill>
                  <a:prstClr val="white"/>
                </a:solidFill>
                <a:latin typeface="Book Antiqua" panose="02040602050305030304" pitchFamily="18" charset="0"/>
              </a:rPr>
              <a:t>مزمور ١٥٠</a:t>
            </a:r>
            <a:endParaRPr lang="fr-FR" sz="7200" b="1" dirty="0">
              <a:solidFill>
                <a:prstClr val="white"/>
              </a:solidFill>
              <a:latin typeface="Book Antiqua" panose="02040602050305030304" pitchFamily="18" charset="0"/>
            </a:endParaRPr>
          </a:p>
        </p:txBody>
      </p:sp>
    </p:spTree>
    <p:extLst>
      <p:ext uri="{BB962C8B-B14F-4D97-AF65-F5344CB8AC3E}">
        <p14:creationId xmlns:p14="http://schemas.microsoft.com/office/powerpoint/2010/main" val="23247854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164BC6-4120-EE83-3EE7-D52BD8F326F4}"/>
              </a:ext>
            </a:extLst>
          </p:cNvPr>
          <p:cNvSpPr/>
          <p:nvPr/>
        </p:nvSpPr>
        <p:spPr>
          <a:xfrm>
            <a:off x="6864085" y="340594"/>
            <a:ext cx="5164616" cy="2800960"/>
          </a:xfrm>
          <a:prstGeom prst="rect">
            <a:avLst/>
          </a:prstGeom>
        </p:spPr>
        <p:txBody>
          <a:bodyPr wrap="square">
            <a:spAutoFit/>
          </a:bodyPr>
          <a:lstStyle/>
          <a:p>
            <a:pPr algn="just" rtl="1"/>
            <a:r>
              <a:rPr lang="ar-EG" sz="5867" dirty="0" err="1">
                <a:solidFill>
                  <a:prstClr val="white"/>
                </a:solidFill>
              </a:rPr>
              <a:t>هلليلويا</a:t>
            </a:r>
            <a:r>
              <a:rPr lang="fr-FR" sz="5867" dirty="0">
                <a:solidFill>
                  <a:prstClr val="white"/>
                </a:solidFill>
              </a:rPr>
              <a:t>.</a:t>
            </a:r>
            <a:r>
              <a:rPr lang="ar-EG" sz="5867" dirty="0">
                <a:solidFill>
                  <a:prstClr val="white"/>
                </a:solidFill>
              </a:rPr>
              <a:t> سبحوا الله في جميع </a:t>
            </a:r>
            <a:r>
              <a:rPr lang="ar-EG" sz="5867" dirty="0" err="1">
                <a:solidFill>
                  <a:prstClr val="white"/>
                </a:solidFill>
              </a:rPr>
              <a:t>قديسيه</a:t>
            </a:r>
            <a:r>
              <a:rPr lang="ar-EG" sz="5867" dirty="0">
                <a:solidFill>
                  <a:prstClr val="white"/>
                </a:solidFill>
              </a:rPr>
              <a:t>. </a:t>
            </a:r>
            <a:r>
              <a:rPr lang="ar-EG" sz="5867" dirty="0" err="1">
                <a:solidFill>
                  <a:prstClr val="white"/>
                </a:solidFill>
              </a:rPr>
              <a:t>هلليلويا</a:t>
            </a:r>
            <a:r>
              <a:rPr lang="fr-FR" sz="5867" dirty="0">
                <a:solidFill>
                  <a:prstClr val="white"/>
                </a:solidFill>
              </a:rPr>
              <a:t>.</a:t>
            </a:r>
          </a:p>
        </p:txBody>
      </p:sp>
      <p:sp>
        <p:nvSpPr>
          <p:cNvPr id="4" name="Rectangle 3">
            <a:extLst>
              <a:ext uri="{FF2B5EF4-FFF2-40B4-BE49-F238E27FC236}">
                <a16:creationId xmlns:a16="http://schemas.microsoft.com/office/drawing/2014/main" id="{17D7C86C-E1B2-5FE3-BDAC-15E633252609}"/>
              </a:ext>
            </a:extLst>
          </p:cNvPr>
          <p:cNvSpPr/>
          <p:nvPr/>
        </p:nvSpPr>
        <p:spPr>
          <a:xfrm>
            <a:off x="431371" y="332656"/>
            <a:ext cx="6240000" cy="2308324"/>
          </a:xfrm>
          <a:prstGeom prst="rect">
            <a:avLst/>
          </a:prstGeom>
        </p:spPr>
        <p:txBody>
          <a:bodyPr wrap="square">
            <a:spAutoFit/>
          </a:bodyPr>
          <a:lstStyle/>
          <a:p>
            <a:pPr algn="just"/>
            <a:r>
              <a:rPr lang="fr-FR" sz="4800" dirty="0">
                <a:solidFill>
                  <a:prstClr val="white"/>
                </a:solidFill>
                <a:latin typeface="CS Avva Shenouda" pitchFamily="34" charset="0"/>
              </a:rPr>
              <a:t>¿ </a:t>
            </a:r>
            <a:r>
              <a:rPr lang="pt-BR" sz="4800" dirty="0">
                <a:solidFill>
                  <a:prstClr val="white"/>
                </a:solidFill>
                <a:latin typeface="Avva_Marcos" panose="04020500000000000000" pitchFamily="82" charset="0"/>
              </a:rPr>
              <a:t>A</a:t>
            </a:r>
            <a:r>
              <a:rPr lang="pt-BR" sz="4800" dirty="0">
                <a:solidFill>
                  <a:prstClr val="white"/>
                </a:solidFill>
                <a:latin typeface="CS Avva Shenouda" panose="020B7200000000000000" pitchFamily="34" charset="0"/>
              </a:rPr>
              <a:t>==l. </a:t>
            </a:r>
            <a:r>
              <a:rPr lang="en-US" sz="4800" dirty="0">
                <a:solidFill>
                  <a:prstClr val="white"/>
                </a:solidFill>
                <a:latin typeface="CS Avva Shenouda" pitchFamily="34" charset="0"/>
              </a:rPr>
              <a:t>`</a:t>
            </a:r>
            <a:r>
              <a:rPr lang="pt-BR" sz="4800" dirty="0">
                <a:solidFill>
                  <a:prstClr val="white"/>
                </a:solidFill>
                <a:latin typeface="CS Avva Shenouda" pitchFamily="34" charset="0"/>
              </a:rPr>
              <a:t>Cmou `e`V} qen ny=e=;=u tyrou</a:t>
            </a:r>
            <a:br>
              <a:rPr lang="pt-BR" sz="4800" dirty="0">
                <a:solidFill>
                  <a:prstClr val="white"/>
                </a:solidFill>
                <a:latin typeface="CS Avva Shenouda" pitchFamily="34" charset="0"/>
              </a:rPr>
            </a:br>
            <a:r>
              <a:rPr lang="pt-BR" sz="4800" dirty="0">
                <a:solidFill>
                  <a:prstClr val="white"/>
                </a:solidFill>
                <a:latin typeface="CS Avva Shenouda" pitchFamily="34" charset="0"/>
              </a:rPr>
              <a:t>`ntaf. =a=l.</a:t>
            </a:r>
            <a:endParaRPr lang="fr-FR" sz="4800" dirty="0">
              <a:solidFill>
                <a:prstClr val="white"/>
              </a:solidFill>
              <a:latin typeface="CS Avva Shenouda" pitchFamily="34" charset="0"/>
            </a:endParaRPr>
          </a:p>
        </p:txBody>
      </p:sp>
      <p:sp>
        <p:nvSpPr>
          <p:cNvPr id="7" name="Rectangle 6">
            <a:extLst>
              <a:ext uri="{FF2B5EF4-FFF2-40B4-BE49-F238E27FC236}">
                <a16:creationId xmlns:a16="http://schemas.microsoft.com/office/drawing/2014/main" id="{91618048-0B3A-B086-B404-DC87292E90C4}"/>
              </a:ext>
            </a:extLst>
          </p:cNvPr>
          <p:cNvSpPr/>
          <p:nvPr/>
        </p:nvSpPr>
        <p:spPr>
          <a:xfrm>
            <a:off x="0" y="3959185"/>
            <a:ext cx="12192000" cy="2062296"/>
          </a:xfrm>
          <a:prstGeom prst="rect">
            <a:avLst/>
          </a:prstGeom>
        </p:spPr>
        <p:txBody>
          <a:bodyPr wrap="square">
            <a:spAutoFit/>
          </a:bodyPr>
          <a:lstStyle/>
          <a:p>
            <a:pPr algn="ctr"/>
            <a:r>
              <a:rPr lang="fr-FR" sz="4267" b="1" dirty="0">
                <a:solidFill>
                  <a:prstClr val="white"/>
                </a:solidFill>
                <a:latin typeface="Book Antiqua" pitchFamily="18" charset="0"/>
              </a:rPr>
              <a:t>Alléluia. </a:t>
            </a:r>
          </a:p>
          <a:p>
            <a:pPr algn="ctr"/>
            <a:r>
              <a:rPr lang="fr-FR" sz="4267" b="1" dirty="0">
                <a:solidFill>
                  <a:prstClr val="white"/>
                </a:solidFill>
                <a:latin typeface="Book Antiqua" pitchFamily="18" charset="0"/>
              </a:rPr>
              <a:t>Louez Dieu en son sanctuaire.</a:t>
            </a:r>
          </a:p>
          <a:p>
            <a:pPr algn="ctr"/>
            <a:r>
              <a:rPr lang="fr-FR" sz="4267" b="1" dirty="0">
                <a:solidFill>
                  <a:prstClr val="white"/>
                </a:solidFill>
                <a:latin typeface="Book Antiqua" pitchFamily="18" charset="0"/>
              </a:rPr>
              <a:t>Alléluia.</a:t>
            </a:r>
          </a:p>
        </p:txBody>
      </p:sp>
    </p:spTree>
    <p:extLst>
      <p:ext uri="{BB962C8B-B14F-4D97-AF65-F5344CB8AC3E}">
        <p14:creationId xmlns:p14="http://schemas.microsoft.com/office/powerpoint/2010/main" val="128701776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a:solidFill>
                  <a:prstClr val="white"/>
                </a:solidFill>
              </a:rPr>
              <a:t>يسوع المسيح</a:t>
            </a:r>
            <a:r>
              <a:rPr lang="fr-FR" sz="5867" dirty="0">
                <a:solidFill>
                  <a:prstClr val="white"/>
                </a:solidFill>
              </a:rPr>
              <a:t>   </a:t>
            </a:r>
            <a:r>
              <a:rPr lang="ar-EG" sz="5867" dirty="0">
                <a:solidFill>
                  <a:prstClr val="white"/>
                </a:solidFill>
                <a:latin typeface="CS Avva Shenouda" pitchFamily="34" charset="0"/>
              </a:rPr>
              <a:t>ابن الله</a:t>
            </a:r>
            <a:r>
              <a:rPr lang="fr-FR" sz="5867" dirty="0">
                <a:solidFill>
                  <a:prstClr val="white"/>
                </a:solidFill>
                <a:latin typeface="CS Avva Shenouda" pitchFamily="34" charset="0"/>
              </a:rPr>
              <a:t> </a:t>
            </a:r>
            <a:r>
              <a:rPr lang="ar-EG" sz="5867" dirty="0">
                <a:solidFill>
                  <a:prstClr val="white"/>
                </a:solidFill>
                <a:latin typeface="CS Avva Shenouda" pitchFamily="34" charset="0"/>
              </a:rPr>
              <a:t>اعتمد في الأردن </a:t>
            </a:r>
            <a:endParaRPr lang="fr-FR" sz="5867" dirty="0">
              <a:solidFill>
                <a:prstClr val="white"/>
              </a:solidFill>
            </a:endParaRPr>
          </a:p>
        </p:txBody>
      </p:sp>
      <p:sp>
        <p:nvSpPr>
          <p:cNvPr id="6" name="Rectangle 5"/>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I=y=c     P=,=c @     </a:t>
            </a:r>
            <a:r>
              <a:rPr lang="fr-FR" sz="4800" dirty="0" err="1">
                <a:solidFill>
                  <a:prstClr val="white"/>
                </a:solidFill>
                <a:latin typeface="CS Avva Shenouda" pitchFamily="34" charset="0"/>
              </a:rPr>
              <a:t>Psyri</a:t>
            </a:r>
            <a:endParaRPr lang="fr-FR" sz="4800" dirty="0">
              <a:solidFill>
                <a:prstClr val="white"/>
              </a:solidFill>
              <a:latin typeface="CS Avva Shenouda" pitchFamily="34" charset="0"/>
            </a:endParaRPr>
          </a:p>
          <a:p>
            <a:pPr algn="just"/>
            <a:r>
              <a:rPr lang="fr-FR" sz="4800" dirty="0">
                <a:solidFill>
                  <a:prstClr val="white"/>
                </a:solidFill>
                <a:latin typeface="CS Avva Shenouda" pitchFamily="34" charset="0"/>
              </a:rPr>
              <a:t> `mV] </a:t>
            </a:r>
            <a:r>
              <a:rPr lang="fr-FR" sz="4800" dirty="0" err="1">
                <a:solidFill>
                  <a:prstClr val="white"/>
                </a:solidFill>
                <a:latin typeface="CS Avva Shenouda" pitchFamily="34" charset="0"/>
              </a:rPr>
              <a:t>af</a:t>
            </a:r>
            <a:r>
              <a:rPr lang="fr-FR" sz="4800" dirty="0">
                <a:solidFill>
                  <a:prstClr val="white"/>
                </a:solidFill>
                <a:latin typeface="CS Avva Shenouda" pitchFamily="34" charset="0"/>
              </a:rPr>
              <a:t>[</a:t>
            </a:r>
            <a:r>
              <a:rPr lang="fr-FR" sz="4800" dirty="0" err="1">
                <a:solidFill>
                  <a:prstClr val="white"/>
                </a:solidFill>
                <a:latin typeface="CS Avva Shenouda" pitchFamily="34" charset="0"/>
              </a:rPr>
              <a:t>i`wmc</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piIordanyc</a:t>
            </a:r>
            <a:r>
              <a:rPr lang="fr-FR" sz="4800" dirty="0">
                <a:solidFill>
                  <a:prstClr val="white"/>
                </a:solidFill>
                <a:latin typeface="CS Avva Shenouda" pitchFamily="34" charset="0"/>
              </a:rPr>
              <a:t>.</a:t>
            </a:r>
          </a:p>
        </p:txBody>
      </p:sp>
      <p:sp>
        <p:nvSpPr>
          <p:cNvPr id="7" name="Rectangle 6"/>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Jésus Christ le fils de Dieu </a:t>
            </a:r>
          </a:p>
          <a:p>
            <a:pPr algn="ctr"/>
            <a:r>
              <a:rPr lang="fr-FR" sz="4267" b="1" dirty="0">
                <a:solidFill>
                  <a:prstClr val="white"/>
                </a:solidFill>
                <a:latin typeface="Book Antiqua" pitchFamily="18" charset="0"/>
              </a:rPr>
              <a:t>fut baptisé dans le Jourdain</a:t>
            </a:r>
          </a:p>
        </p:txBody>
      </p:sp>
    </p:spTree>
    <p:extLst>
      <p:ext uri="{BB962C8B-B14F-4D97-AF65-F5344CB8AC3E}">
        <p14:creationId xmlns:p14="http://schemas.microsoft.com/office/powerpoint/2010/main" val="384434933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err="1">
                <a:solidFill>
                  <a:prstClr val="white"/>
                </a:solidFill>
              </a:rPr>
              <a:t>سبحوه</a:t>
            </a:r>
            <a:r>
              <a:rPr lang="ar-EG" sz="5867" dirty="0">
                <a:solidFill>
                  <a:prstClr val="white"/>
                </a:solidFill>
              </a:rPr>
              <a:t> في جلد قوته.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2308324"/>
          </a:xfrm>
          <a:prstGeom prst="rect">
            <a:avLst/>
          </a:prstGeom>
        </p:spPr>
        <p:txBody>
          <a:bodyPr wrap="square">
            <a:spAutoFit/>
          </a:bodyPr>
          <a:lstStyle/>
          <a:p>
            <a:pPr algn="just"/>
            <a:r>
              <a:rPr lang="en-US" sz="4800" dirty="0">
                <a:solidFill>
                  <a:prstClr val="white"/>
                </a:solidFill>
                <a:latin typeface="CS Avva Shenouda" pitchFamily="34" charset="0"/>
              </a:rPr>
              <a:t>`</a:t>
            </a:r>
            <a:r>
              <a:rPr lang="fr-FR" sz="4800" dirty="0" err="1">
                <a:solidFill>
                  <a:prstClr val="white"/>
                </a:solidFill>
                <a:latin typeface="CS Avva Shenouda" pitchFamily="34" charset="0"/>
              </a:rPr>
              <a:t>Cmou</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erof</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pitajro</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nte</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tefjom</a:t>
            </a:r>
            <a:r>
              <a:rPr lang="fr-FR" sz="4800" dirty="0">
                <a:solidFill>
                  <a:prstClr val="white"/>
                </a:solidFill>
                <a:latin typeface="CS Avva Shenouda" pitchFamily="34" charset="0"/>
              </a:rPr>
              <a:t>. =a=l.</a:t>
            </a:r>
          </a:p>
        </p:txBody>
      </p:sp>
      <p:sp>
        <p:nvSpPr>
          <p:cNvPr id="7" name="Rectangle 6"/>
          <p:cNvSpPr/>
          <p:nvPr/>
        </p:nvSpPr>
        <p:spPr>
          <a:xfrm>
            <a:off x="1786363" y="3959185"/>
            <a:ext cx="8544949" cy="1405641"/>
          </a:xfrm>
          <a:prstGeom prst="rect">
            <a:avLst/>
          </a:prstGeom>
        </p:spPr>
        <p:txBody>
          <a:bodyPr wrap="square">
            <a:spAutoFit/>
          </a:bodyPr>
          <a:lstStyle/>
          <a:p>
            <a:pPr algn="ctr"/>
            <a:r>
              <a:rPr lang="fr-FR" sz="4267" b="1" dirty="0">
                <a:solidFill>
                  <a:prstClr val="white"/>
                </a:solidFill>
                <a:latin typeface="Book Antiqua" pitchFamily="18" charset="0"/>
              </a:rPr>
              <a:t>Louez-Le au firmament de sa puissance. Alléluia.</a:t>
            </a:r>
          </a:p>
        </p:txBody>
      </p:sp>
    </p:spTree>
    <p:extLst>
      <p:ext uri="{BB962C8B-B14F-4D97-AF65-F5344CB8AC3E}">
        <p14:creationId xmlns:p14="http://schemas.microsoft.com/office/powerpoint/2010/main" val="321378672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CA3A5-F30B-125E-4B79-5C3D653D077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2188E69-D0D2-F19E-C954-8894FC8FE4AF}"/>
              </a:ext>
            </a:extLst>
          </p:cNvPr>
          <p:cNvSpPr/>
          <p:nvPr/>
        </p:nvSpPr>
        <p:spPr>
          <a:xfrm>
            <a:off x="6864085" y="340592"/>
            <a:ext cx="5164616" cy="1898084"/>
          </a:xfrm>
          <a:prstGeom prst="rect">
            <a:avLst/>
          </a:prstGeom>
        </p:spPr>
        <p:txBody>
          <a:bodyPr wrap="square">
            <a:spAutoFit/>
          </a:bodyPr>
          <a:lstStyle/>
          <a:p>
            <a:pPr algn="just" rtl="1"/>
            <a:r>
              <a:rPr lang="ar-EG" sz="5867" dirty="0">
                <a:solidFill>
                  <a:prstClr val="white"/>
                </a:solidFill>
              </a:rPr>
              <a:t>يسوع المسيح</a:t>
            </a:r>
            <a:r>
              <a:rPr lang="fr-FR" sz="5867" dirty="0">
                <a:solidFill>
                  <a:prstClr val="white"/>
                </a:solidFill>
              </a:rPr>
              <a:t>   </a:t>
            </a:r>
            <a:r>
              <a:rPr lang="ar-EG" sz="5867" dirty="0">
                <a:solidFill>
                  <a:prstClr val="white"/>
                </a:solidFill>
                <a:latin typeface="CS Avva Shenouda" pitchFamily="34" charset="0"/>
              </a:rPr>
              <a:t>ابن الله</a:t>
            </a:r>
            <a:r>
              <a:rPr lang="fr-FR" sz="5867" dirty="0">
                <a:solidFill>
                  <a:prstClr val="white"/>
                </a:solidFill>
                <a:latin typeface="CS Avva Shenouda" pitchFamily="34" charset="0"/>
              </a:rPr>
              <a:t> </a:t>
            </a:r>
            <a:r>
              <a:rPr lang="ar-EG" sz="5867" dirty="0">
                <a:solidFill>
                  <a:prstClr val="white"/>
                </a:solidFill>
                <a:latin typeface="CS Avva Shenouda" pitchFamily="34" charset="0"/>
              </a:rPr>
              <a:t>اعتمد في الأردن </a:t>
            </a:r>
            <a:endParaRPr lang="fr-FR" sz="5867" dirty="0">
              <a:solidFill>
                <a:prstClr val="white"/>
              </a:solidFill>
            </a:endParaRPr>
          </a:p>
        </p:txBody>
      </p:sp>
      <p:sp>
        <p:nvSpPr>
          <p:cNvPr id="6" name="Rectangle 5">
            <a:extLst>
              <a:ext uri="{FF2B5EF4-FFF2-40B4-BE49-F238E27FC236}">
                <a16:creationId xmlns:a16="http://schemas.microsoft.com/office/drawing/2014/main" id="{E5870578-D934-8391-575F-FBDB6BA3B39D}"/>
              </a:ext>
            </a:extLst>
          </p:cNvPr>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I=y=c     P=,=c @     </a:t>
            </a:r>
            <a:r>
              <a:rPr lang="fr-FR" sz="4800" dirty="0" err="1">
                <a:solidFill>
                  <a:prstClr val="white"/>
                </a:solidFill>
                <a:latin typeface="CS Avva Shenouda" pitchFamily="34" charset="0"/>
              </a:rPr>
              <a:t>Psyri</a:t>
            </a:r>
            <a:endParaRPr lang="fr-FR" sz="4800" dirty="0">
              <a:solidFill>
                <a:prstClr val="white"/>
              </a:solidFill>
              <a:latin typeface="CS Avva Shenouda" pitchFamily="34" charset="0"/>
            </a:endParaRPr>
          </a:p>
          <a:p>
            <a:pPr algn="just"/>
            <a:r>
              <a:rPr lang="fr-FR" sz="4800" dirty="0">
                <a:solidFill>
                  <a:prstClr val="white"/>
                </a:solidFill>
                <a:latin typeface="CS Avva Shenouda" pitchFamily="34" charset="0"/>
              </a:rPr>
              <a:t> `mV] </a:t>
            </a:r>
            <a:r>
              <a:rPr lang="fr-FR" sz="4800" dirty="0" err="1">
                <a:solidFill>
                  <a:prstClr val="white"/>
                </a:solidFill>
                <a:latin typeface="CS Avva Shenouda" pitchFamily="34" charset="0"/>
              </a:rPr>
              <a:t>af</a:t>
            </a:r>
            <a:r>
              <a:rPr lang="fr-FR" sz="4800" dirty="0">
                <a:solidFill>
                  <a:prstClr val="white"/>
                </a:solidFill>
                <a:latin typeface="CS Avva Shenouda" pitchFamily="34" charset="0"/>
              </a:rPr>
              <a:t>[</a:t>
            </a:r>
            <a:r>
              <a:rPr lang="fr-FR" sz="4800" dirty="0" err="1">
                <a:solidFill>
                  <a:prstClr val="white"/>
                </a:solidFill>
                <a:latin typeface="CS Avva Shenouda" pitchFamily="34" charset="0"/>
              </a:rPr>
              <a:t>i`wmc</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piIordanyc</a:t>
            </a:r>
            <a:r>
              <a:rPr lang="fr-FR" sz="4800" dirty="0">
                <a:solidFill>
                  <a:prstClr val="white"/>
                </a:solidFill>
                <a:latin typeface="CS Avva Shenouda" pitchFamily="34" charset="0"/>
              </a:rPr>
              <a:t>.</a:t>
            </a:r>
          </a:p>
        </p:txBody>
      </p:sp>
      <p:sp>
        <p:nvSpPr>
          <p:cNvPr id="7" name="Rectangle 6">
            <a:extLst>
              <a:ext uri="{FF2B5EF4-FFF2-40B4-BE49-F238E27FC236}">
                <a16:creationId xmlns:a16="http://schemas.microsoft.com/office/drawing/2014/main" id="{C59BD91E-AEC6-B32D-3F02-C7924E420362}"/>
              </a:ext>
            </a:extLst>
          </p:cNvPr>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Jésus Christ le fils de Dieu </a:t>
            </a:r>
          </a:p>
          <a:p>
            <a:pPr algn="ctr"/>
            <a:r>
              <a:rPr lang="fr-FR" sz="4267" b="1" dirty="0">
                <a:solidFill>
                  <a:prstClr val="white"/>
                </a:solidFill>
                <a:latin typeface="Book Antiqua" pitchFamily="18" charset="0"/>
              </a:rPr>
              <a:t>fut baptisé dans le Jourdain</a:t>
            </a:r>
          </a:p>
        </p:txBody>
      </p:sp>
    </p:spTree>
    <p:extLst>
      <p:ext uri="{BB962C8B-B14F-4D97-AF65-F5344CB8AC3E}">
        <p14:creationId xmlns:p14="http://schemas.microsoft.com/office/powerpoint/2010/main" val="96437002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err="1">
                <a:solidFill>
                  <a:prstClr val="white"/>
                </a:solidFill>
              </a:rPr>
              <a:t>سبحوه</a:t>
            </a:r>
            <a:r>
              <a:rPr lang="ar-EG" sz="5867" dirty="0">
                <a:solidFill>
                  <a:prstClr val="white"/>
                </a:solidFill>
              </a:rPr>
              <a:t> على مقدرته.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 </a:t>
            </a:r>
            <a:r>
              <a:rPr lang="en-US" sz="4800" dirty="0">
                <a:solidFill>
                  <a:prstClr val="white"/>
                </a:solidFill>
                <a:latin typeface="CS Avva Shenouda" pitchFamily="34" charset="0"/>
              </a:rPr>
              <a:t>`</a:t>
            </a:r>
            <a:r>
              <a:rPr lang="fr-FR" sz="4800" dirty="0" err="1">
                <a:solidFill>
                  <a:prstClr val="white"/>
                </a:solidFill>
                <a:latin typeface="CS Avva Shenouda" pitchFamily="34" charset="0"/>
              </a:rPr>
              <a:t>Cmou</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erof</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e`hryi</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hijen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tefmetjwri</a:t>
            </a:r>
            <a:r>
              <a:rPr lang="fr-FR" sz="4800" dirty="0">
                <a:solidFill>
                  <a:prstClr val="white"/>
                </a:solidFill>
                <a:latin typeface="CS Avva Shenouda" pitchFamily="34" charset="0"/>
              </a:rPr>
              <a:t>. =a=l.</a:t>
            </a:r>
          </a:p>
        </p:txBody>
      </p:sp>
      <p:sp>
        <p:nvSpPr>
          <p:cNvPr id="7" name="Rectangle 6"/>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Louez-le en ses œuvres de vaillance. Alléluia.</a:t>
            </a:r>
          </a:p>
        </p:txBody>
      </p:sp>
    </p:spTree>
    <p:extLst>
      <p:ext uri="{BB962C8B-B14F-4D97-AF65-F5344CB8AC3E}">
        <p14:creationId xmlns:p14="http://schemas.microsoft.com/office/powerpoint/2010/main" val="404602130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08F44-5DC7-E8F6-DA42-BA2ACA57D37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3CB2DFC-BC1F-61C0-E7EE-6656B7793987}"/>
              </a:ext>
            </a:extLst>
          </p:cNvPr>
          <p:cNvSpPr/>
          <p:nvPr/>
        </p:nvSpPr>
        <p:spPr>
          <a:xfrm>
            <a:off x="6864085" y="340592"/>
            <a:ext cx="5164616" cy="1898084"/>
          </a:xfrm>
          <a:prstGeom prst="rect">
            <a:avLst/>
          </a:prstGeom>
        </p:spPr>
        <p:txBody>
          <a:bodyPr wrap="square">
            <a:spAutoFit/>
          </a:bodyPr>
          <a:lstStyle/>
          <a:p>
            <a:pPr algn="just" rtl="1"/>
            <a:r>
              <a:rPr lang="ar-EG" sz="5867" dirty="0">
                <a:solidFill>
                  <a:prstClr val="white"/>
                </a:solidFill>
              </a:rPr>
              <a:t>يسوع المسيح</a:t>
            </a:r>
            <a:r>
              <a:rPr lang="fr-FR" sz="5867" dirty="0">
                <a:solidFill>
                  <a:prstClr val="white"/>
                </a:solidFill>
              </a:rPr>
              <a:t>   </a:t>
            </a:r>
            <a:r>
              <a:rPr lang="ar-EG" sz="5867" dirty="0">
                <a:solidFill>
                  <a:prstClr val="white"/>
                </a:solidFill>
                <a:latin typeface="CS Avva Shenouda" pitchFamily="34" charset="0"/>
              </a:rPr>
              <a:t>ابن الله</a:t>
            </a:r>
            <a:r>
              <a:rPr lang="fr-FR" sz="5867" dirty="0">
                <a:solidFill>
                  <a:prstClr val="white"/>
                </a:solidFill>
                <a:latin typeface="CS Avva Shenouda" pitchFamily="34" charset="0"/>
              </a:rPr>
              <a:t> </a:t>
            </a:r>
            <a:r>
              <a:rPr lang="ar-EG" sz="5867" dirty="0">
                <a:solidFill>
                  <a:prstClr val="white"/>
                </a:solidFill>
                <a:latin typeface="CS Avva Shenouda" pitchFamily="34" charset="0"/>
              </a:rPr>
              <a:t>اعتمد في الأردن </a:t>
            </a:r>
            <a:endParaRPr lang="fr-FR" sz="5867" dirty="0">
              <a:solidFill>
                <a:prstClr val="white"/>
              </a:solidFill>
            </a:endParaRPr>
          </a:p>
        </p:txBody>
      </p:sp>
      <p:sp>
        <p:nvSpPr>
          <p:cNvPr id="6" name="Rectangle 5">
            <a:extLst>
              <a:ext uri="{FF2B5EF4-FFF2-40B4-BE49-F238E27FC236}">
                <a16:creationId xmlns:a16="http://schemas.microsoft.com/office/drawing/2014/main" id="{6B13D0B9-4379-97E3-DB18-BC00389927CD}"/>
              </a:ext>
            </a:extLst>
          </p:cNvPr>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I=y=c     P=,=c @     </a:t>
            </a:r>
            <a:r>
              <a:rPr lang="fr-FR" sz="4800" dirty="0" err="1">
                <a:solidFill>
                  <a:prstClr val="white"/>
                </a:solidFill>
                <a:latin typeface="CS Avva Shenouda" pitchFamily="34" charset="0"/>
              </a:rPr>
              <a:t>Psyri</a:t>
            </a:r>
            <a:endParaRPr lang="fr-FR" sz="4800" dirty="0">
              <a:solidFill>
                <a:prstClr val="white"/>
              </a:solidFill>
              <a:latin typeface="CS Avva Shenouda" pitchFamily="34" charset="0"/>
            </a:endParaRPr>
          </a:p>
          <a:p>
            <a:pPr algn="just"/>
            <a:r>
              <a:rPr lang="fr-FR" sz="4800" dirty="0">
                <a:solidFill>
                  <a:prstClr val="white"/>
                </a:solidFill>
                <a:latin typeface="CS Avva Shenouda" pitchFamily="34" charset="0"/>
              </a:rPr>
              <a:t> `mV] </a:t>
            </a:r>
            <a:r>
              <a:rPr lang="fr-FR" sz="4800" dirty="0" err="1">
                <a:solidFill>
                  <a:prstClr val="white"/>
                </a:solidFill>
                <a:latin typeface="CS Avva Shenouda" pitchFamily="34" charset="0"/>
              </a:rPr>
              <a:t>af</a:t>
            </a:r>
            <a:r>
              <a:rPr lang="fr-FR" sz="4800" dirty="0">
                <a:solidFill>
                  <a:prstClr val="white"/>
                </a:solidFill>
                <a:latin typeface="CS Avva Shenouda" pitchFamily="34" charset="0"/>
              </a:rPr>
              <a:t>[</a:t>
            </a:r>
            <a:r>
              <a:rPr lang="fr-FR" sz="4800" dirty="0" err="1">
                <a:solidFill>
                  <a:prstClr val="white"/>
                </a:solidFill>
                <a:latin typeface="CS Avva Shenouda" pitchFamily="34" charset="0"/>
              </a:rPr>
              <a:t>i`wmc</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piIordanyc</a:t>
            </a:r>
            <a:r>
              <a:rPr lang="fr-FR" sz="4800" dirty="0">
                <a:solidFill>
                  <a:prstClr val="white"/>
                </a:solidFill>
                <a:latin typeface="CS Avva Shenouda" pitchFamily="34" charset="0"/>
              </a:rPr>
              <a:t>.</a:t>
            </a:r>
          </a:p>
        </p:txBody>
      </p:sp>
      <p:sp>
        <p:nvSpPr>
          <p:cNvPr id="7" name="Rectangle 6">
            <a:extLst>
              <a:ext uri="{FF2B5EF4-FFF2-40B4-BE49-F238E27FC236}">
                <a16:creationId xmlns:a16="http://schemas.microsoft.com/office/drawing/2014/main" id="{0C43F1A2-65CD-0327-F2EC-A41C47D0E3AF}"/>
              </a:ext>
            </a:extLst>
          </p:cNvPr>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Jésus Christ le fils de Dieu </a:t>
            </a:r>
          </a:p>
          <a:p>
            <a:pPr algn="ctr"/>
            <a:r>
              <a:rPr lang="fr-FR" sz="4267" b="1" dirty="0">
                <a:solidFill>
                  <a:prstClr val="white"/>
                </a:solidFill>
                <a:latin typeface="Book Antiqua" pitchFamily="18" charset="0"/>
              </a:rPr>
              <a:t>fut baptisé dans le Jourdain</a:t>
            </a:r>
          </a:p>
        </p:txBody>
      </p:sp>
    </p:spTree>
    <p:extLst>
      <p:ext uri="{BB962C8B-B14F-4D97-AF65-F5344CB8AC3E}">
        <p14:creationId xmlns:p14="http://schemas.microsoft.com/office/powerpoint/2010/main" val="257642596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err="1">
                <a:solidFill>
                  <a:prstClr val="white"/>
                </a:solidFill>
              </a:rPr>
              <a:t>سبحوه</a:t>
            </a:r>
            <a:r>
              <a:rPr lang="ar-EG" sz="5867" dirty="0">
                <a:solidFill>
                  <a:prstClr val="white"/>
                </a:solidFill>
              </a:rPr>
              <a:t> ككثرة عظمته.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2308324"/>
          </a:xfrm>
          <a:prstGeom prst="rect">
            <a:avLst/>
          </a:prstGeom>
        </p:spPr>
        <p:txBody>
          <a:bodyPr wrap="square">
            <a:spAutoFit/>
          </a:bodyPr>
          <a:lstStyle/>
          <a:p>
            <a:pPr algn="just"/>
            <a:r>
              <a:rPr lang="en-US" sz="4800" dirty="0">
                <a:solidFill>
                  <a:prstClr val="white"/>
                </a:solidFill>
                <a:latin typeface="CS Avva Shenouda" pitchFamily="34" charset="0"/>
              </a:rPr>
              <a:t>`</a:t>
            </a:r>
            <a:r>
              <a:rPr lang="fr-FR" sz="4800" dirty="0" err="1">
                <a:solidFill>
                  <a:prstClr val="white"/>
                </a:solidFill>
                <a:latin typeface="CS Avva Shenouda" pitchFamily="34" charset="0"/>
              </a:rPr>
              <a:t>Cmou</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erof</a:t>
            </a:r>
            <a:r>
              <a:rPr lang="fr-FR" sz="4800" dirty="0">
                <a:solidFill>
                  <a:prstClr val="white"/>
                </a:solidFill>
                <a:latin typeface="CS Avva Shenouda" pitchFamily="34" charset="0"/>
              </a:rPr>
              <a:t> kata `</a:t>
            </a:r>
            <a:r>
              <a:rPr lang="fr-FR" sz="4800" dirty="0" err="1">
                <a:solidFill>
                  <a:prstClr val="white"/>
                </a:solidFill>
                <a:latin typeface="CS Avva Shenouda" pitchFamily="34" charset="0"/>
              </a:rPr>
              <a:t>p`asai</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nte</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tefmetnis</a:t>
            </a:r>
            <a:r>
              <a:rPr lang="fr-FR" sz="4800" dirty="0">
                <a:solidFill>
                  <a:prstClr val="white"/>
                </a:solidFill>
                <a:latin typeface="CS Avva Shenouda" pitchFamily="34" charset="0"/>
              </a:rPr>
              <a:t>]. =a=l.</a:t>
            </a:r>
          </a:p>
        </p:txBody>
      </p:sp>
      <p:sp>
        <p:nvSpPr>
          <p:cNvPr id="7" name="Rectangle 6"/>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Louez-le en toute sa grandeur. Alléluia.</a:t>
            </a:r>
          </a:p>
        </p:txBody>
      </p:sp>
    </p:spTree>
    <p:extLst>
      <p:ext uri="{BB962C8B-B14F-4D97-AF65-F5344CB8AC3E}">
        <p14:creationId xmlns:p14="http://schemas.microsoft.com/office/powerpoint/2010/main" val="331162705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FF4D1-8CC5-15A4-BC4A-63BAE96DD77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B7ED783-A75D-DA8D-0D77-EB5F78419CE1}"/>
              </a:ext>
            </a:extLst>
          </p:cNvPr>
          <p:cNvSpPr/>
          <p:nvPr/>
        </p:nvSpPr>
        <p:spPr>
          <a:xfrm>
            <a:off x="6864085" y="340592"/>
            <a:ext cx="5164616" cy="1898084"/>
          </a:xfrm>
          <a:prstGeom prst="rect">
            <a:avLst/>
          </a:prstGeom>
        </p:spPr>
        <p:txBody>
          <a:bodyPr wrap="square">
            <a:spAutoFit/>
          </a:bodyPr>
          <a:lstStyle/>
          <a:p>
            <a:pPr algn="just" rtl="1"/>
            <a:r>
              <a:rPr lang="ar-EG" sz="5867" dirty="0">
                <a:solidFill>
                  <a:prstClr val="white"/>
                </a:solidFill>
              </a:rPr>
              <a:t>يسوع المسيح</a:t>
            </a:r>
            <a:r>
              <a:rPr lang="fr-FR" sz="5867" dirty="0">
                <a:solidFill>
                  <a:prstClr val="white"/>
                </a:solidFill>
              </a:rPr>
              <a:t>   </a:t>
            </a:r>
            <a:r>
              <a:rPr lang="ar-EG" sz="5867" dirty="0">
                <a:solidFill>
                  <a:prstClr val="white"/>
                </a:solidFill>
                <a:latin typeface="CS Avva Shenouda" pitchFamily="34" charset="0"/>
              </a:rPr>
              <a:t>ابن الله</a:t>
            </a:r>
            <a:r>
              <a:rPr lang="fr-FR" sz="5867" dirty="0">
                <a:solidFill>
                  <a:prstClr val="white"/>
                </a:solidFill>
                <a:latin typeface="CS Avva Shenouda" pitchFamily="34" charset="0"/>
              </a:rPr>
              <a:t> </a:t>
            </a:r>
            <a:r>
              <a:rPr lang="ar-EG" sz="5867" dirty="0">
                <a:solidFill>
                  <a:prstClr val="white"/>
                </a:solidFill>
                <a:latin typeface="CS Avva Shenouda" pitchFamily="34" charset="0"/>
              </a:rPr>
              <a:t>اعتمد في الأردن </a:t>
            </a:r>
            <a:endParaRPr lang="fr-FR" sz="5867" dirty="0">
              <a:solidFill>
                <a:prstClr val="white"/>
              </a:solidFill>
            </a:endParaRPr>
          </a:p>
        </p:txBody>
      </p:sp>
      <p:sp>
        <p:nvSpPr>
          <p:cNvPr id="6" name="Rectangle 5">
            <a:extLst>
              <a:ext uri="{FF2B5EF4-FFF2-40B4-BE49-F238E27FC236}">
                <a16:creationId xmlns:a16="http://schemas.microsoft.com/office/drawing/2014/main" id="{37C50A3D-A307-AE98-B807-4BBF13CB1881}"/>
              </a:ext>
            </a:extLst>
          </p:cNvPr>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I=y=c     P=,=c @     </a:t>
            </a:r>
            <a:r>
              <a:rPr lang="fr-FR" sz="4800" dirty="0" err="1">
                <a:solidFill>
                  <a:prstClr val="white"/>
                </a:solidFill>
                <a:latin typeface="CS Avva Shenouda" pitchFamily="34" charset="0"/>
              </a:rPr>
              <a:t>Psyri</a:t>
            </a:r>
            <a:endParaRPr lang="fr-FR" sz="4800" dirty="0">
              <a:solidFill>
                <a:prstClr val="white"/>
              </a:solidFill>
              <a:latin typeface="CS Avva Shenouda" pitchFamily="34" charset="0"/>
            </a:endParaRPr>
          </a:p>
          <a:p>
            <a:pPr algn="just"/>
            <a:r>
              <a:rPr lang="fr-FR" sz="4800" dirty="0">
                <a:solidFill>
                  <a:prstClr val="white"/>
                </a:solidFill>
                <a:latin typeface="CS Avva Shenouda" pitchFamily="34" charset="0"/>
              </a:rPr>
              <a:t> `mV] </a:t>
            </a:r>
            <a:r>
              <a:rPr lang="fr-FR" sz="4800" dirty="0" err="1">
                <a:solidFill>
                  <a:prstClr val="white"/>
                </a:solidFill>
                <a:latin typeface="CS Avva Shenouda" pitchFamily="34" charset="0"/>
              </a:rPr>
              <a:t>af</a:t>
            </a:r>
            <a:r>
              <a:rPr lang="fr-FR" sz="4800" dirty="0">
                <a:solidFill>
                  <a:prstClr val="white"/>
                </a:solidFill>
                <a:latin typeface="CS Avva Shenouda" pitchFamily="34" charset="0"/>
              </a:rPr>
              <a:t>[</a:t>
            </a:r>
            <a:r>
              <a:rPr lang="fr-FR" sz="4800" dirty="0" err="1">
                <a:solidFill>
                  <a:prstClr val="white"/>
                </a:solidFill>
                <a:latin typeface="CS Avva Shenouda" pitchFamily="34" charset="0"/>
              </a:rPr>
              <a:t>i`wmc</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piIordanyc</a:t>
            </a:r>
            <a:r>
              <a:rPr lang="fr-FR" sz="4800" dirty="0">
                <a:solidFill>
                  <a:prstClr val="white"/>
                </a:solidFill>
                <a:latin typeface="CS Avva Shenouda" pitchFamily="34" charset="0"/>
              </a:rPr>
              <a:t>.</a:t>
            </a:r>
          </a:p>
        </p:txBody>
      </p:sp>
      <p:sp>
        <p:nvSpPr>
          <p:cNvPr id="7" name="Rectangle 6">
            <a:extLst>
              <a:ext uri="{FF2B5EF4-FFF2-40B4-BE49-F238E27FC236}">
                <a16:creationId xmlns:a16="http://schemas.microsoft.com/office/drawing/2014/main" id="{247ED2F3-6E84-E8B1-6F03-34F3FEB98FAC}"/>
              </a:ext>
            </a:extLst>
          </p:cNvPr>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Jésus Christ le fils de Dieu </a:t>
            </a:r>
          </a:p>
          <a:p>
            <a:pPr algn="ctr"/>
            <a:r>
              <a:rPr lang="fr-FR" sz="4267" b="1" dirty="0">
                <a:solidFill>
                  <a:prstClr val="white"/>
                </a:solidFill>
                <a:latin typeface="Book Antiqua" pitchFamily="18" charset="0"/>
              </a:rPr>
              <a:t>fut baptisé dans le Jourdain</a:t>
            </a:r>
          </a:p>
        </p:txBody>
      </p:sp>
    </p:spTree>
    <p:extLst>
      <p:ext uri="{BB962C8B-B14F-4D97-AF65-F5344CB8AC3E}">
        <p14:creationId xmlns:p14="http://schemas.microsoft.com/office/powerpoint/2010/main" val="39377544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err="1">
                <a:solidFill>
                  <a:prstClr val="white"/>
                </a:solidFill>
              </a:rPr>
              <a:t>سبحوه</a:t>
            </a:r>
            <a:r>
              <a:rPr lang="ar-EG" sz="5867" dirty="0">
                <a:solidFill>
                  <a:prstClr val="white"/>
                </a:solidFill>
              </a:rPr>
              <a:t> بصوت البوق.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432000" cy="1569660"/>
          </a:xfrm>
          <a:prstGeom prst="rect">
            <a:avLst/>
          </a:prstGeom>
        </p:spPr>
        <p:txBody>
          <a:bodyPr wrap="square">
            <a:spAutoFit/>
          </a:bodyPr>
          <a:lstStyle/>
          <a:p>
            <a:pPr algn="just"/>
            <a:r>
              <a:rPr lang="fr-FR" sz="4800" dirty="0">
                <a:solidFill>
                  <a:prstClr val="white"/>
                </a:solidFill>
                <a:latin typeface="CS Avva Shenouda" pitchFamily="34" charset="0"/>
              </a:rPr>
              <a:t>¿ </a:t>
            </a:r>
            <a:r>
              <a:rPr lang="en-US" sz="4800" dirty="0">
                <a:solidFill>
                  <a:prstClr val="white"/>
                </a:solidFill>
                <a:latin typeface="CS Avva Shenouda" pitchFamily="34" charset="0"/>
              </a:rPr>
              <a:t>`</a:t>
            </a:r>
            <a:r>
              <a:rPr lang="pt-BR" sz="4800" dirty="0">
                <a:solidFill>
                  <a:prstClr val="white"/>
                </a:solidFill>
                <a:latin typeface="CS Avva Shenouda" pitchFamily="34" charset="0"/>
              </a:rPr>
              <a:t>Cmou `erof qen ou`cmy `ncalpiggoc. =a=l.</a:t>
            </a:r>
            <a:endParaRPr lang="fr-FR" sz="4800" dirty="0">
              <a:solidFill>
                <a:prstClr val="white"/>
              </a:solidFill>
              <a:latin typeface="CS Avva Shenouda" pitchFamily="34" charset="0"/>
            </a:endParaRPr>
          </a:p>
        </p:txBody>
      </p:sp>
      <p:sp>
        <p:nvSpPr>
          <p:cNvPr id="7" name="Rectangle 6"/>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Louez-le par l’éclat du cor. Alléluia.</a:t>
            </a:r>
          </a:p>
        </p:txBody>
      </p:sp>
    </p:spTree>
    <p:extLst>
      <p:ext uri="{BB962C8B-B14F-4D97-AF65-F5344CB8AC3E}">
        <p14:creationId xmlns:p14="http://schemas.microsoft.com/office/powerpoint/2010/main" val="3536922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2237" name="Group 29"/>
          <p:cNvGraphicFramePr>
            <a:graphicFrameLocks noGrp="1"/>
          </p:cNvGraphicFramePr>
          <p:nvPr/>
        </p:nvGraphicFramePr>
        <p:xfrm>
          <a:off x="0" y="498075"/>
          <a:ext cx="12192000" cy="6160373"/>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812196027"/>
                    </a:ext>
                  </a:extLst>
                </a:gridCol>
              </a:tblGrid>
              <a:tr h="231014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a:t>
                      </a:r>
                      <a:r>
                        <a:rPr kumimoji="0" lang="fr-CA" sz="3200" b="0" i="0" u="none" strike="noStrike" cap="none" normalizeH="0" baseline="0" dirty="0">
                          <a:ln>
                            <a:noFill/>
                          </a:ln>
                          <a:solidFill>
                            <a:srgbClr val="FFFFFF"/>
                          </a:solidFill>
                          <a:effectLst/>
                          <a:latin typeface="Arial" charset="0"/>
                          <a:cs typeface="Arial" charset="0"/>
                        </a:rPr>
                        <a:t>à</a:t>
                      </a:r>
                      <a:r>
                        <a:rPr kumimoji="0" lang="fr-CA" sz="3200" b="0" i="0" u="none" strike="noStrike" cap="none" normalizeH="0" baseline="0" dirty="0">
                          <a:ln>
                            <a:noFill/>
                          </a:ln>
                          <a:solidFill>
                            <a:srgbClr val="FFFFFF"/>
                          </a:solidFill>
                          <a:effectLst/>
                          <a:latin typeface="Arial" charset="0"/>
                          <a:cs typeface="Arial" pitchFamily="34" charset="0"/>
                        </a:rPr>
                        <a:t> mes seigneurs,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les pères apôtres.</a:t>
                      </a:r>
                      <a:br>
                        <a:rPr kumimoji="0" lang="fr-CA" sz="3200" b="0" i="0" u="none" strike="noStrike" cap="none" normalizeH="0" baseline="0" dirty="0">
                          <a:ln>
                            <a:noFill/>
                          </a:ln>
                          <a:solidFill>
                            <a:srgbClr val="FFFFFF"/>
                          </a:solidFill>
                          <a:effectLst/>
                          <a:latin typeface="Arial" charset="0"/>
                          <a:cs typeface="Arial" pitchFamily="34" charset="0"/>
                        </a:rPr>
                      </a:br>
                      <a:r>
                        <a:rPr kumimoji="0" lang="fr-CA" sz="3200" b="0" i="0" u="none" strike="noStrike" cap="none" normalizeH="0" baseline="0" dirty="0">
                          <a:ln>
                            <a:noFill/>
                          </a:ln>
                          <a:solidFill>
                            <a:srgbClr val="FFFFFF"/>
                          </a:solidFill>
                          <a:effectLst/>
                          <a:latin typeface="Arial" charset="0"/>
                          <a:cs typeface="Arial" pitchFamily="34" charset="0"/>
                        </a:rPr>
                        <a:t>Salut aux disciples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de notre Seigneur Jésus-Christ.</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لسادَتي</a:t>
                      </a:r>
                      <a:r>
                        <a:rPr kumimoji="0" lang="ar-EG" sz="3700" b="0" i="0" u="none" strike="noStrike" cap="none" normalizeH="0" baseline="0" dirty="0">
                          <a:ln>
                            <a:noFill/>
                          </a:ln>
                          <a:solidFill>
                            <a:srgbClr val="FFFFFF"/>
                          </a:solidFill>
                          <a:effectLst/>
                          <a:latin typeface="Arial" charset="0"/>
                          <a:cs typeface="Arial" charset="0"/>
                        </a:rPr>
                        <a:t>،</a:t>
                      </a:r>
                      <a:endParaRPr kumimoji="0" lang="fr-FR"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الآباء الرُّسل</a:t>
                      </a:r>
                      <a:r>
                        <a:rPr kumimoji="0" lang="fr-FR" altLang="zh-CN" sz="3700" b="0" i="0" u="none" strike="noStrike" cap="none" normalizeH="0" baseline="0" dirty="0">
                          <a:ln>
                            <a:noFill/>
                          </a:ln>
                          <a:solidFill>
                            <a:srgbClr val="FFFFFF"/>
                          </a:solidFill>
                          <a:effectLst/>
                          <a:latin typeface="Arial" charset="0"/>
                          <a:cs typeface="Arial" charset="0"/>
                        </a:rPr>
                        <a:t>.</a:t>
                      </a:r>
                      <a:endParaRPr kumimoji="0" lang="ar-EG"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لتلاميذ</a:t>
                      </a:r>
                      <a:endParaRPr kumimoji="0" lang="fr-FR"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rgbClr val="FFFFFF"/>
                          </a:solidFill>
                          <a:effectLst/>
                          <a:latin typeface="Arial" charset="0"/>
                          <a:cs typeface="Arial" charset="0"/>
                        </a:rPr>
                        <a:t> </a:t>
                      </a:r>
                      <a:r>
                        <a:rPr kumimoji="0" lang="ar-SA" altLang="zh-CN" sz="3700" b="0" i="0" u="none" strike="noStrike" cap="none" normalizeH="0" baseline="0" dirty="0">
                          <a:ln>
                            <a:noFill/>
                          </a:ln>
                          <a:solidFill>
                            <a:srgbClr val="FFFFFF"/>
                          </a:solidFill>
                          <a:effectLst/>
                          <a:latin typeface="Arial" charset="0"/>
                          <a:cs typeface="Arial" charset="0"/>
                        </a:rPr>
                        <a:t>ربنا يسوع المسيح</a:t>
                      </a:r>
                      <a:r>
                        <a:rPr kumimoji="0" lang="ar-EG" altLang="zh-CN" sz="3700" b="0" i="0" u="none" strike="noStrike" cap="none" normalizeH="0" baseline="0" dirty="0">
                          <a:ln>
                            <a:noFill/>
                          </a:ln>
                          <a:solidFill>
                            <a:srgbClr val="FFFFFF"/>
                          </a:solidFill>
                          <a:effectLst/>
                          <a:latin typeface="Arial" charset="0"/>
                          <a:cs typeface="Arial" charset="0"/>
                        </a:rPr>
                        <a:t>.</a:t>
                      </a:r>
                      <a:endParaRPr kumimoji="0" lang="en-US" sz="3700" b="0" i="0" u="none" strike="noStrike" cap="none" normalizeH="0" baseline="0" dirty="0">
                        <a:ln>
                          <a:noFill/>
                        </a:ln>
                        <a:solidFill>
                          <a:srgbClr val="FFFFFF"/>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850233">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na</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oic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n~io</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n~a~poctoloc</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nimay</a:t>
                      </a:r>
                      <a:r>
                        <a:rPr kumimoji="0" lang="en-US" sz="5300" b="0" i="0" u="none" strike="noStrike" cap="none" normalizeH="0" baseline="0" dirty="0">
                          <a:ln>
                            <a:noFill/>
                          </a:ln>
                          <a:solidFill>
                            <a:srgbClr val="FFFF00"/>
                          </a:solidFill>
                          <a:effectLst/>
                          <a:latin typeface="Coptic1" pitchFamily="2" charset="0"/>
                          <a:cs typeface="Arial" charset="0"/>
                        </a:rPr>
                        <a:t>/t/c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Pen{</a:t>
                      </a:r>
                      <a:r>
                        <a:rPr kumimoji="0" lang="en-US" sz="5300" b="0" i="0" u="none" strike="noStrike" cap="none" normalizeH="0" baseline="0" dirty="0" err="1">
                          <a:ln>
                            <a:noFill/>
                          </a:ln>
                          <a:solidFill>
                            <a:srgbClr val="FFFF00"/>
                          </a:solidFill>
                          <a:effectLst/>
                          <a:latin typeface="Coptic1" pitchFamily="2" charset="0"/>
                          <a:cs typeface="Arial" charset="0"/>
                        </a:rPr>
                        <a:t>oic</a:t>
                      </a:r>
                      <a:r>
                        <a:rPr kumimoji="0" lang="en-US" sz="5300" b="0" i="0" u="none" strike="noStrike" cap="none" normalizeH="0" baseline="0" dirty="0">
                          <a:ln>
                            <a:noFill/>
                          </a:ln>
                          <a:solidFill>
                            <a:srgbClr val="FFFF00"/>
                          </a:solidFill>
                          <a:effectLst/>
                          <a:latin typeface="Coptic1" pitchFamily="2" charset="0"/>
                          <a:cs typeface="Arial" charset="0"/>
                        </a:rPr>
                        <a:t> I/#c# </a:t>
                      </a:r>
                      <a:r>
                        <a:rPr kumimoji="0" lang="en-US" sz="5300" b="0" i="0" u="none" strike="noStrike" cap="none" normalizeH="0" baseline="0" dirty="0" err="1">
                          <a:ln>
                            <a:noFill/>
                          </a:ln>
                          <a:solidFill>
                            <a:srgbClr val="FFFF00"/>
                          </a:solidFill>
                          <a:effectLst/>
                          <a:latin typeface="Coptic1" pitchFamily="2" charset="0"/>
                          <a:cs typeface="Arial" charset="0"/>
                        </a:rPr>
                        <a:t>P,#c</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3">
            <a:extLst>
              <a:ext uri="{FF2B5EF4-FFF2-40B4-BE49-F238E27FC236}">
                <a16:creationId xmlns:a16="http://schemas.microsoft.com/office/drawing/2014/main" id="{FA466362-6E74-4E5A-877B-8C14FEF121A1}"/>
              </a:ext>
            </a:extLst>
          </p:cNvPr>
          <p:cNvGraphicFramePr>
            <a:graphicFrameLocks noGrp="1"/>
          </p:cNvGraphicFramePr>
          <p:nvPr>
            <p:extLst>
              <p:ext uri="{D42A27DB-BD31-4B8C-83A1-F6EECF244321}">
                <p14:modId xmlns:p14="http://schemas.microsoft.com/office/powerpoint/2010/main" val="783872138"/>
              </p:ext>
            </p:extLst>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Les Apôtres - </a:t>
                      </a:r>
                      <a:r>
                        <a:rPr lang="ar-EG" sz="2400" dirty="0">
                          <a:solidFill>
                            <a:srgbClr val="FFFFFF"/>
                          </a:solidFill>
                          <a:latin typeface="Arial" charset="0"/>
                          <a:cs typeface="Arial" charset="0"/>
                        </a:rPr>
                        <a:t>الرُّسل</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361956264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41CF3-017C-3BCD-4059-FE108DD430F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5863665-59C6-5910-A75B-15C0AD397340}"/>
              </a:ext>
            </a:extLst>
          </p:cNvPr>
          <p:cNvSpPr/>
          <p:nvPr/>
        </p:nvSpPr>
        <p:spPr>
          <a:xfrm>
            <a:off x="6864085" y="340592"/>
            <a:ext cx="5164616" cy="1898084"/>
          </a:xfrm>
          <a:prstGeom prst="rect">
            <a:avLst/>
          </a:prstGeom>
        </p:spPr>
        <p:txBody>
          <a:bodyPr wrap="square">
            <a:spAutoFit/>
          </a:bodyPr>
          <a:lstStyle/>
          <a:p>
            <a:pPr algn="just" rtl="1"/>
            <a:r>
              <a:rPr lang="ar-EG" sz="5867" dirty="0">
                <a:solidFill>
                  <a:prstClr val="white"/>
                </a:solidFill>
              </a:rPr>
              <a:t>يسوع المسيح</a:t>
            </a:r>
            <a:r>
              <a:rPr lang="fr-FR" sz="5867" dirty="0">
                <a:solidFill>
                  <a:prstClr val="white"/>
                </a:solidFill>
              </a:rPr>
              <a:t>   </a:t>
            </a:r>
            <a:r>
              <a:rPr lang="ar-EG" sz="5867" dirty="0">
                <a:solidFill>
                  <a:prstClr val="white"/>
                </a:solidFill>
                <a:latin typeface="CS Avva Shenouda" pitchFamily="34" charset="0"/>
              </a:rPr>
              <a:t>ابن الله</a:t>
            </a:r>
            <a:r>
              <a:rPr lang="fr-FR" sz="5867" dirty="0">
                <a:solidFill>
                  <a:prstClr val="white"/>
                </a:solidFill>
                <a:latin typeface="CS Avva Shenouda" pitchFamily="34" charset="0"/>
              </a:rPr>
              <a:t> </a:t>
            </a:r>
            <a:r>
              <a:rPr lang="ar-EG" sz="5867" dirty="0">
                <a:solidFill>
                  <a:prstClr val="white"/>
                </a:solidFill>
                <a:latin typeface="CS Avva Shenouda" pitchFamily="34" charset="0"/>
              </a:rPr>
              <a:t>اعتمد في الأردن </a:t>
            </a:r>
            <a:endParaRPr lang="fr-FR" sz="5867" dirty="0">
              <a:solidFill>
                <a:prstClr val="white"/>
              </a:solidFill>
            </a:endParaRPr>
          </a:p>
        </p:txBody>
      </p:sp>
      <p:sp>
        <p:nvSpPr>
          <p:cNvPr id="6" name="Rectangle 5">
            <a:extLst>
              <a:ext uri="{FF2B5EF4-FFF2-40B4-BE49-F238E27FC236}">
                <a16:creationId xmlns:a16="http://schemas.microsoft.com/office/drawing/2014/main" id="{2D3C6A13-0084-7931-0826-EA2BAE050B2C}"/>
              </a:ext>
            </a:extLst>
          </p:cNvPr>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I=y=c     P=,=c @     </a:t>
            </a:r>
            <a:r>
              <a:rPr lang="fr-FR" sz="4800" dirty="0" err="1">
                <a:solidFill>
                  <a:prstClr val="white"/>
                </a:solidFill>
                <a:latin typeface="CS Avva Shenouda" pitchFamily="34" charset="0"/>
              </a:rPr>
              <a:t>Psyri</a:t>
            </a:r>
            <a:endParaRPr lang="fr-FR" sz="4800" dirty="0">
              <a:solidFill>
                <a:prstClr val="white"/>
              </a:solidFill>
              <a:latin typeface="CS Avva Shenouda" pitchFamily="34" charset="0"/>
            </a:endParaRPr>
          </a:p>
          <a:p>
            <a:pPr algn="just"/>
            <a:r>
              <a:rPr lang="fr-FR" sz="4800" dirty="0">
                <a:solidFill>
                  <a:prstClr val="white"/>
                </a:solidFill>
                <a:latin typeface="CS Avva Shenouda" pitchFamily="34" charset="0"/>
              </a:rPr>
              <a:t> `mV] </a:t>
            </a:r>
            <a:r>
              <a:rPr lang="fr-FR" sz="4800" dirty="0" err="1">
                <a:solidFill>
                  <a:prstClr val="white"/>
                </a:solidFill>
                <a:latin typeface="CS Avva Shenouda" pitchFamily="34" charset="0"/>
              </a:rPr>
              <a:t>af</a:t>
            </a:r>
            <a:r>
              <a:rPr lang="fr-FR" sz="4800" dirty="0">
                <a:solidFill>
                  <a:prstClr val="white"/>
                </a:solidFill>
                <a:latin typeface="CS Avva Shenouda" pitchFamily="34" charset="0"/>
              </a:rPr>
              <a:t>[</a:t>
            </a:r>
            <a:r>
              <a:rPr lang="fr-FR" sz="4800" dirty="0" err="1">
                <a:solidFill>
                  <a:prstClr val="white"/>
                </a:solidFill>
                <a:latin typeface="CS Avva Shenouda" pitchFamily="34" charset="0"/>
              </a:rPr>
              <a:t>i`wmc</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piIordanyc</a:t>
            </a:r>
            <a:r>
              <a:rPr lang="fr-FR" sz="4800" dirty="0">
                <a:solidFill>
                  <a:prstClr val="white"/>
                </a:solidFill>
                <a:latin typeface="CS Avva Shenouda" pitchFamily="34" charset="0"/>
              </a:rPr>
              <a:t>.</a:t>
            </a:r>
          </a:p>
        </p:txBody>
      </p:sp>
      <p:sp>
        <p:nvSpPr>
          <p:cNvPr id="7" name="Rectangle 6">
            <a:extLst>
              <a:ext uri="{FF2B5EF4-FFF2-40B4-BE49-F238E27FC236}">
                <a16:creationId xmlns:a16="http://schemas.microsoft.com/office/drawing/2014/main" id="{44BB6F5C-7851-DE19-8FFE-18FE7A467E54}"/>
              </a:ext>
            </a:extLst>
          </p:cNvPr>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Jésus Christ le fils de Dieu </a:t>
            </a:r>
          </a:p>
          <a:p>
            <a:pPr algn="ctr"/>
            <a:r>
              <a:rPr lang="fr-FR" sz="4267" b="1" dirty="0">
                <a:solidFill>
                  <a:prstClr val="white"/>
                </a:solidFill>
                <a:latin typeface="Book Antiqua" pitchFamily="18" charset="0"/>
              </a:rPr>
              <a:t>fut baptisé dans le Jourdain</a:t>
            </a:r>
          </a:p>
        </p:txBody>
      </p:sp>
    </p:spTree>
    <p:extLst>
      <p:ext uri="{BB962C8B-B14F-4D97-AF65-F5344CB8AC3E}">
        <p14:creationId xmlns:p14="http://schemas.microsoft.com/office/powerpoint/2010/main" val="149017588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err="1">
                <a:solidFill>
                  <a:prstClr val="white"/>
                </a:solidFill>
              </a:rPr>
              <a:t>سبحوه</a:t>
            </a:r>
            <a:r>
              <a:rPr lang="ar-EG" sz="5867" dirty="0">
                <a:solidFill>
                  <a:prstClr val="white"/>
                </a:solidFill>
              </a:rPr>
              <a:t> بالمزمار والقيثار.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2308324"/>
          </a:xfrm>
          <a:prstGeom prst="rect">
            <a:avLst/>
          </a:prstGeom>
        </p:spPr>
        <p:txBody>
          <a:bodyPr wrap="square">
            <a:spAutoFit/>
          </a:bodyPr>
          <a:lstStyle/>
          <a:p>
            <a:pPr algn="just"/>
            <a:r>
              <a:rPr lang="en-US" sz="4800" dirty="0">
                <a:solidFill>
                  <a:prstClr val="white"/>
                </a:solidFill>
                <a:latin typeface="CS Avva Shenouda" pitchFamily="34" charset="0"/>
              </a:rPr>
              <a:t>`</a:t>
            </a:r>
            <a:r>
              <a:rPr lang="fr-FR" sz="4800" dirty="0" err="1">
                <a:solidFill>
                  <a:prstClr val="white"/>
                </a:solidFill>
                <a:latin typeface="CS Avva Shenouda" pitchFamily="34" charset="0"/>
              </a:rPr>
              <a:t>Cmou</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erof</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ou'altyrion</a:t>
            </a:r>
            <a:r>
              <a:rPr lang="fr-FR" sz="4800" dirty="0">
                <a:solidFill>
                  <a:prstClr val="white"/>
                </a:solidFill>
                <a:latin typeface="CS Avva Shenouda" pitchFamily="34" charset="0"/>
              </a:rPr>
              <a:t> nem </a:t>
            </a:r>
            <a:r>
              <a:rPr lang="fr-FR" sz="4800" dirty="0" err="1">
                <a:solidFill>
                  <a:prstClr val="white"/>
                </a:solidFill>
                <a:latin typeface="CS Avva Shenouda" pitchFamily="34" charset="0"/>
              </a:rPr>
              <a:t>ouku;ara</a:t>
            </a:r>
            <a:r>
              <a:rPr lang="fr-FR" sz="4800" dirty="0">
                <a:solidFill>
                  <a:prstClr val="white"/>
                </a:solidFill>
                <a:latin typeface="CS Avva Shenouda" pitchFamily="34" charset="0"/>
              </a:rPr>
              <a:t>. =a=l.</a:t>
            </a:r>
          </a:p>
        </p:txBody>
      </p:sp>
      <p:sp>
        <p:nvSpPr>
          <p:cNvPr id="7" name="Rectangle 6"/>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Louez-le par la harpe et la cithare. Alléluia.</a:t>
            </a:r>
          </a:p>
        </p:txBody>
      </p:sp>
    </p:spTree>
    <p:extLst>
      <p:ext uri="{BB962C8B-B14F-4D97-AF65-F5344CB8AC3E}">
        <p14:creationId xmlns:p14="http://schemas.microsoft.com/office/powerpoint/2010/main" val="86491972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2B805-55C8-7354-905E-4D289CF7478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134502E-7D2C-DBCF-9DB4-E0DBC01409D3}"/>
              </a:ext>
            </a:extLst>
          </p:cNvPr>
          <p:cNvSpPr/>
          <p:nvPr/>
        </p:nvSpPr>
        <p:spPr>
          <a:xfrm>
            <a:off x="6864085" y="340592"/>
            <a:ext cx="5164616" cy="1898084"/>
          </a:xfrm>
          <a:prstGeom prst="rect">
            <a:avLst/>
          </a:prstGeom>
        </p:spPr>
        <p:txBody>
          <a:bodyPr wrap="square">
            <a:spAutoFit/>
          </a:bodyPr>
          <a:lstStyle/>
          <a:p>
            <a:pPr algn="just" rtl="1"/>
            <a:r>
              <a:rPr lang="ar-EG" sz="5867" dirty="0">
                <a:solidFill>
                  <a:prstClr val="white"/>
                </a:solidFill>
              </a:rPr>
              <a:t>يسوع المسيح</a:t>
            </a:r>
            <a:r>
              <a:rPr lang="fr-FR" sz="5867" dirty="0">
                <a:solidFill>
                  <a:prstClr val="white"/>
                </a:solidFill>
              </a:rPr>
              <a:t>   </a:t>
            </a:r>
            <a:r>
              <a:rPr lang="ar-EG" sz="5867" dirty="0">
                <a:solidFill>
                  <a:prstClr val="white"/>
                </a:solidFill>
                <a:latin typeface="CS Avva Shenouda" pitchFamily="34" charset="0"/>
              </a:rPr>
              <a:t>ابن الله</a:t>
            </a:r>
            <a:r>
              <a:rPr lang="fr-FR" sz="5867" dirty="0">
                <a:solidFill>
                  <a:prstClr val="white"/>
                </a:solidFill>
                <a:latin typeface="CS Avva Shenouda" pitchFamily="34" charset="0"/>
              </a:rPr>
              <a:t> </a:t>
            </a:r>
            <a:r>
              <a:rPr lang="ar-EG" sz="5867" dirty="0">
                <a:solidFill>
                  <a:prstClr val="white"/>
                </a:solidFill>
                <a:latin typeface="CS Avva Shenouda" pitchFamily="34" charset="0"/>
              </a:rPr>
              <a:t>اعتمد في الأردن </a:t>
            </a:r>
            <a:endParaRPr lang="fr-FR" sz="5867" dirty="0">
              <a:solidFill>
                <a:prstClr val="white"/>
              </a:solidFill>
            </a:endParaRPr>
          </a:p>
        </p:txBody>
      </p:sp>
      <p:sp>
        <p:nvSpPr>
          <p:cNvPr id="6" name="Rectangle 5">
            <a:extLst>
              <a:ext uri="{FF2B5EF4-FFF2-40B4-BE49-F238E27FC236}">
                <a16:creationId xmlns:a16="http://schemas.microsoft.com/office/drawing/2014/main" id="{6BC9A69A-28A7-C0FA-AE33-4003B200D350}"/>
              </a:ext>
            </a:extLst>
          </p:cNvPr>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I=y=c     P=,=c @     </a:t>
            </a:r>
            <a:r>
              <a:rPr lang="fr-FR" sz="4800" dirty="0" err="1">
                <a:solidFill>
                  <a:prstClr val="white"/>
                </a:solidFill>
                <a:latin typeface="CS Avva Shenouda" pitchFamily="34" charset="0"/>
              </a:rPr>
              <a:t>Psyri</a:t>
            </a:r>
            <a:endParaRPr lang="fr-FR" sz="4800" dirty="0">
              <a:solidFill>
                <a:prstClr val="white"/>
              </a:solidFill>
              <a:latin typeface="CS Avva Shenouda" pitchFamily="34" charset="0"/>
            </a:endParaRPr>
          </a:p>
          <a:p>
            <a:pPr algn="just"/>
            <a:r>
              <a:rPr lang="fr-FR" sz="4800" dirty="0">
                <a:solidFill>
                  <a:prstClr val="white"/>
                </a:solidFill>
                <a:latin typeface="CS Avva Shenouda" pitchFamily="34" charset="0"/>
              </a:rPr>
              <a:t> `mV] </a:t>
            </a:r>
            <a:r>
              <a:rPr lang="fr-FR" sz="4800" dirty="0" err="1">
                <a:solidFill>
                  <a:prstClr val="white"/>
                </a:solidFill>
                <a:latin typeface="CS Avva Shenouda" pitchFamily="34" charset="0"/>
              </a:rPr>
              <a:t>af</a:t>
            </a:r>
            <a:r>
              <a:rPr lang="fr-FR" sz="4800" dirty="0">
                <a:solidFill>
                  <a:prstClr val="white"/>
                </a:solidFill>
                <a:latin typeface="CS Avva Shenouda" pitchFamily="34" charset="0"/>
              </a:rPr>
              <a:t>[</a:t>
            </a:r>
            <a:r>
              <a:rPr lang="fr-FR" sz="4800" dirty="0" err="1">
                <a:solidFill>
                  <a:prstClr val="white"/>
                </a:solidFill>
                <a:latin typeface="CS Avva Shenouda" pitchFamily="34" charset="0"/>
              </a:rPr>
              <a:t>i`wmc</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piIordanyc</a:t>
            </a:r>
            <a:r>
              <a:rPr lang="fr-FR" sz="4800" dirty="0">
                <a:solidFill>
                  <a:prstClr val="white"/>
                </a:solidFill>
                <a:latin typeface="CS Avva Shenouda" pitchFamily="34" charset="0"/>
              </a:rPr>
              <a:t>.</a:t>
            </a:r>
          </a:p>
        </p:txBody>
      </p:sp>
      <p:sp>
        <p:nvSpPr>
          <p:cNvPr id="7" name="Rectangle 6">
            <a:extLst>
              <a:ext uri="{FF2B5EF4-FFF2-40B4-BE49-F238E27FC236}">
                <a16:creationId xmlns:a16="http://schemas.microsoft.com/office/drawing/2014/main" id="{26177197-9053-3A42-C206-FF4BC7D52472}"/>
              </a:ext>
            </a:extLst>
          </p:cNvPr>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Jésus Christ le fils de Dieu </a:t>
            </a:r>
          </a:p>
          <a:p>
            <a:pPr algn="ctr"/>
            <a:r>
              <a:rPr lang="fr-FR" sz="4267" b="1" dirty="0">
                <a:solidFill>
                  <a:prstClr val="white"/>
                </a:solidFill>
                <a:latin typeface="Book Antiqua" pitchFamily="18" charset="0"/>
              </a:rPr>
              <a:t>fut baptisé dans le Jourdain</a:t>
            </a:r>
          </a:p>
        </p:txBody>
      </p:sp>
    </p:spTree>
    <p:extLst>
      <p:ext uri="{BB962C8B-B14F-4D97-AF65-F5344CB8AC3E}">
        <p14:creationId xmlns:p14="http://schemas.microsoft.com/office/powerpoint/2010/main" val="321317849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err="1">
                <a:solidFill>
                  <a:prstClr val="white"/>
                </a:solidFill>
              </a:rPr>
              <a:t>سبحوه</a:t>
            </a:r>
            <a:r>
              <a:rPr lang="ar-EG" sz="5867" dirty="0">
                <a:solidFill>
                  <a:prstClr val="white"/>
                </a:solidFill>
              </a:rPr>
              <a:t> بدفوف وصفوف.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 `</a:t>
            </a:r>
            <a:r>
              <a:rPr lang="fr-FR" sz="4800" dirty="0" err="1">
                <a:solidFill>
                  <a:prstClr val="white"/>
                </a:solidFill>
                <a:latin typeface="CS Avva Shenouda" pitchFamily="34" charset="0"/>
              </a:rPr>
              <a:t>Cmou</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erof</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hankemkem</a:t>
            </a:r>
            <a:r>
              <a:rPr lang="fr-FR" sz="4800" dirty="0">
                <a:solidFill>
                  <a:prstClr val="white"/>
                </a:solidFill>
                <a:latin typeface="CS Avva Shenouda" pitchFamily="34" charset="0"/>
              </a:rPr>
              <a:t> nem </a:t>
            </a:r>
            <a:r>
              <a:rPr lang="fr-FR" sz="4800" dirty="0" err="1">
                <a:solidFill>
                  <a:prstClr val="white"/>
                </a:solidFill>
                <a:latin typeface="CS Avva Shenouda" pitchFamily="34" charset="0"/>
              </a:rPr>
              <a:t>han,oroc</a:t>
            </a:r>
            <a:r>
              <a:rPr lang="fr-FR" sz="4800" dirty="0">
                <a:solidFill>
                  <a:prstClr val="white"/>
                </a:solidFill>
                <a:latin typeface="CS Avva Shenouda" pitchFamily="34" charset="0"/>
              </a:rPr>
              <a:t>. =a=l.</a:t>
            </a:r>
          </a:p>
        </p:txBody>
      </p:sp>
      <p:sp>
        <p:nvSpPr>
          <p:cNvPr id="7" name="Rectangle 6"/>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Louez-le par la danse et le tambour. Alléluia.</a:t>
            </a:r>
          </a:p>
        </p:txBody>
      </p:sp>
    </p:spTree>
    <p:extLst>
      <p:ext uri="{BB962C8B-B14F-4D97-AF65-F5344CB8AC3E}">
        <p14:creationId xmlns:p14="http://schemas.microsoft.com/office/powerpoint/2010/main" val="230456577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65BB5-07D7-BA1D-071B-C5A251B3C16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954235C-0BB1-8160-8CC7-753DA82D31CE}"/>
              </a:ext>
            </a:extLst>
          </p:cNvPr>
          <p:cNvSpPr/>
          <p:nvPr/>
        </p:nvSpPr>
        <p:spPr>
          <a:xfrm>
            <a:off x="6864085" y="340592"/>
            <a:ext cx="5164616" cy="1898084"/>
          </a:xfrm>
          <a:prstGeom prst="rect">
            <a:avLst/>
          </a:prstGeom>
        </p:spPr>
        <p:txBody>
          <a:bodyPr wrap="square">
            <a:spAutoFit/>
          </a:bodyPr>
          <a:lstStyle/>
          <a:p>
            <a:pPr algn="just" rtl="1"/>
            <a:r>
              <a:rPr lang="ar-EG" sz="5867" dirty="0">
                <a:solidFill>
                  <a:prstClr val="white"/>
                </a:solidFill>
              </a:rPr>
              <a:t>يسوع المسيح</a:t>
            </a:r>
            <a:r>
              <a:rPr lang="fr-FR" sz="5867" dirty="0">
                <a:solidFill>
                  <a:prstClr val="white"/>
                </a:solidFill>
              </a:rPr>
              <a:t>   </a:t>
            </a:r>
            <a:r>
              <a:rPr lang="ar-EG" sz="5867" dirty="0">
                <a:solidFill>
                  <a:prstClr val="white"/>
                </a:solidFill>
                <a:latin typeface="CS Avva Shenouda" pitchFamily="34" charset="0"/>
              </a:rPr>
              <a:t>ابن الله</a:t>
            </a:r>
            <a:r>
              <a:rPr lang="fr-FR" sz="5867" dirty="0">
                <a:solidFill>
                  <a:prstClr val="white"/>
                </a:solidFill>
                <a:latin typeface="CS Avva Shenouda" pitchFamily="34" charset="0"/>
              </a:rPr>
              <a:t> </a:t>
            </a:r>
            <a:r>
              <a:rPr lang="ar-EG" sz="5867" dirty="0">
                <a:solidFill>
                  <a:prstClr val="white"/>
                </a:solidFill>
                <a:latin typeface="CS Avva Shenouda" pitchFamily="34" charset="0"/>
              </a:rPr>
              <a:t>اعتمد في الأردن </a:t>
            </a:r>
            <a:endParaRPr lang="fr-FR" sz="5867" dirty="0">
              <a:solidFill>
                <a:prstClr val="white"/>
              </a:solidFill>
            </a:endParaRPr>
          </a:p>
        </p:txBody>
      </p:sp>
      <p:sp>
        <p:nvSpPr>
          <p:cNvPr id="6" name="Rectangle 5">
            <a:extLst>
              <a:ext uri="{FF2B5EF4-FFF2-40B4-BE49-F238E27FC236}">
                <a16:creationId xmlns:a16="http://schemas.microsoft.com/office/drawing/2014/main" id="{63BF44DD-AD83-DEFE-E3AF-838C29763014}"/>
              </a:ext>
            </a:extLst>
          </p:cNvPr>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I=y=c     P=,=c @     </a:t>
            </a:r>
            <a:r>
              <a:rPr lang="fr-FR" sz="4800" dirty="0" err="1">
                <a:solidFill>
                  <a:prstClr val="white"/>
                </a:solidFill>
                <a:latin typeface="CS Avva Shenouda" pitchFamily="34" charset="0"/>
              </a:rPr>
              <a:t>Psyri</a:t>
            </a:r>
            <a:endParaRPr lang="fr-FR" sz="4800" dirty="0">
              <a:solidFill>
                <a:prstClr val="white"/>
              </a:solidFill>
              <a:latin typeface="CS Avva Shenouda" pitchFamily="34" charset="0"/>
            </a:endParaRPr>
          </a:p>
          <a:p>
            <a:pPr algn="just"/>
            <a:r>
              <a:rPr lang="fr-FR" sz="4800" dirty="0">
                <a:solidFill>
                  <a:prstClr val="white"/>
                </a:solidFill>
                <a:latin typeface="CS Avva Shenouda" pitchFamily="34" charset="0"/>
              </a:rPr>
              <a:t> `mV] </a:t>
            </a:r>
            <a:r>
              <a:rPr lang="fr-FR" sz="4800" dirty="0" err="1">
                <a:solidFill>
                  <a:prstClr val="white"/>
                </a:solidFill>
                <a:latin typeface="CS Avva Shenouda" pitchFamily="34" charset="0"/>
              </a:rPr>
              <a:t>af</a:t>
            </a:r>
            <a:r>
              <a:rPr lang="fr-FR" sz="4800" dirty="0">
                <a:solidFill>
                  <a:prstClr val="white"/>
                </a:solidFill>
                <a:latin typeface="CS Avva Shenouda" pitchFamily="34" charset="0"/>
              </a:rPr>
              <a:t>[</a:t>
            </a:r>
            <a:r>
              <a:rPr lang="fr-FR" sz="4800" dirty="0" err="1">
                <a:solidFill>
                  <a:prstClr val="white"/>
                </a:solidFill>
                <a:latin typeface="CS Avva Shenouda" pitchFamily="34" charset="0"/>
              </a:rPr>
              <a:t>i`wmc</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piIordanyc</a:t>
            </a:r>
            <a:r>
              <a:rPr lang="fr-FR" sz="4800" dirty="0">
                <a:solidFill>
                  <a:prstClr val="white"/>
                </a:solidFill>
                <a:latin typeface="CS Avva Shenouda" pitchFamily="34" charset="0"/>
              </a:rPr>
              <a:t>.</a:t>
            </a:r>
          </a:p>
        </p:txBody>
      </p:sp>
      <p:sp>
        <p:nvSpPr>
          <p:cNvPr id="7" name="Rectangle 6">
            <a:extLst>
              <a:ext uri="{FF2B5EF4-FFF2-40B4-BE49-F238E27FC236}">
                <a16:creationId xmlns:a16="http://schemas.microsoft.com/office/drawing/2014/main" id="{2488D7FD-EE0B-CF1B-55BC-9BCD6E8EB146}"/>
              </a:ext>
            </a:extLst>
          </p:cNvPr>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Jésus Christ le fils de Dieu </a:t>
            </a:r>
          </a:p>
          <a:p>
            <a:pPr algn="ctr"/>
            <a:r>
              <a:rPr lang="fr-FR" sz="4267" b="1" dirty="0">
                <a:solidFill>
                  <a:prstClr val="white"/>
                </a:solidFill>
                <a:latin typeface="Book Antiqua" pitchFamily="18" charset="0"/>
              </a:rPr>
              <a:t>fut baptisé dans le Jourdain</a:t>
            </a:r>
          </a:p>
        </p:txBody>
      </p:sp>
    </p:spTree>
    <p:extLst>
      <p:ext uri="{BB962C8B-B14F-4D97-AF65-F5344CB8AC3E}">
        <p14:creationId xmlns:p14="http://schemas.microsoft.com/office/powerpoint/2010/main" val="279139238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err="1">
                <a:solidFill>
                  <a:prstClr val="white"/>
                </a:solidFill>
              </a:rPr>
              <a:t>سبحوه</a:t>
            </a:r>
            <a:r>
              <a:rPr lang="ar-EG" sz="5867" dirty="0">
                <a:solidFill>
                  <a:prstClr val="white"/>
                </a:solidFill>
              </a:rPr>
              <a:t> بأوتار وأرغن.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2308324"/>
          </a:xfrm>
          <a:prstGeom prst="rect">
            <a:avLst/>
          </a:prstGeom>
        </p:spPr>
        <p:txBody>
          <a:bodyPr wrap="square">
            <a:spAutoFit/>
          </a:bodyPr>
          <a:lstStyle/>
          <a:p>
            <a:pPr algn="just"/>
            <a:r>
              <a:rPr lang="en-US" sz="4800" dirty="0">
                <a:solidFill>
                  <a:prstClr val="white"/>
                </a:solidFill>
                <a:latin typeface="CS Avva Shenouda" pitchFamily="34" charset="0"/>
              </a:rPr>
              <a:t>`</a:t>
            </a:r>
            <a:r>
              <a:rPr lang="pt-BR" sz="4800" dirty="0">
                <a:solidFill>
                  <a:prstClr val="white"/>
                </a:solidFill>
                <a:latin typeface="CS Avva Shenouda" pitchFamily="34" charset="0"/>
              </a:rPr>
              <a:t>Cmou `erof qen hankap nem ouorganon. =a=l.</a:t>
            </a:r>
            <a:endParaRPr lang="fr-FR" sz="4800" dirty="0">
              <a:solidFill>
                <a:prstClr val="white"/>
              </a:solidFill>
              <a:latin typeface="CS Avva Shenouda" pitchFamily="34" charset="0"/>
            </a:endParaRPr>
          </a:p>
        </p:txBody>
      </p:sp>
      <p:sp>
        <p:nvSpPr>
          <p:cNvPr id="7" name="Rectangle 6"/>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Louez-le par les cordes et les flûtes. Alléluia.</a:t>
            </a:r>
          </a:p>
        </p:txBody>
      </p:sp>
    </p:spTree>
    <p:extLst>
      <p:ext uri="{BB962C8B-B14F-4D97-AF65-F5344CB8AC3E}">
        <p14:creationId xmlns:p14="http://schemas.microsoft.com/office/powerpoint/2010/main" val="369595975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B6854-20AE-6E66-BE36-32479A395D6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677A310-7E58-477F-CCFE-5F6DA2A20947}"/>
              </a:ext>
            </a:extLst>
          </p:cNvPr>
          <p:cNvSpPr/>
          <p:nvPr/>
        </p:nvSpPr>
        <p:spPr>
          <a:xfrm>
            <a:off x="6864085" y="340592"/>
            <a:ext cx="5164616" cy="1898084"/>
          </a:xfrm>
          <a:prstGeom prst="rect">
            <a:avLst/>
          </a:prstGeom>
        </p:spPr>
        <p:txBody>
          <a:bodyPr wrap="square">
            <a:spAutoFit/>
          </a:bodyPr>
          <a:lstStyle/>
          <a:p>
            <a:pPr algn="just" rtl="1"/>
            <a:r>
              <a:rPr lang="ar-EG" sz="5867" dirty="0">
                <a:solidFill>
                  <a:prstClr val="white"/>
                </a:solidFill>
              </a:rPr>
              <a:t>يسوع المسيح</a:t>
            </a:r>
            <a:r>
              <a:rPr lang="fr-FR" sz="5867" dirty="0">
                <a:solidFill>
                  <a:prstClr val="white"/>
                </a:solidFill>
              </a:rPr>
              <a:t>   </a:t>
            </a:r>
            <a:r>
              <a:rPr lang="ar-EG" sz="5867" dirty="0">
                <a:solidFill>
                  <a:prstClr val="white"/>
                </a:solidFill>
                <a:latin typeface="CS Avva Shenouda" pitchFamily="34" charset="0"/>
              </a:rPr>
              <a:t>ابن الله</a:t>
            </a:r>
            <a:r>
              <a:rPr lang="fr-FR" sz="5867" dirty="0">
                <a:solidFill>
                  <a:prstClr val="white"/>
                </a:solidFill>
                <a:latin typeface="CS Avva Shenouda" pitchFamily="34" charset="0"/>
              </a:rPr>
              <a:t> </a:t>
            </a:r>
            <a:r>
              <a:rPr lang="ar-EG" sz="5867" dirty="0">
                <a:solidFill>
                  <a:prstClr val="white"/>
                </a:solidFill>
                <a:latin typeface="CS Avva Shenouda" pitchFamily="34" charset="0"/>
              </a:rPr>
              <a:t>اعتمد في الأردن </a:t>
            </a:r>
            <a:endParaRPr lang="fr-FR" sz="5867" dirty="0">
              <a:solidFill>
                <a:prstClr val="white"/>
              </a:solidFill>
            </a:endParaRPr>
          </a:p>
        </p:txBody>
      </p:sp>
      <p:sp>
        <p:nvSpPr>
          <p:cNvPr id="6" name="Rectangle 5">
            <a:extLst>
              <a:ext uri="{FF2B5EF4-FFF2-40B4-BE49-F238E27FC236}">
                <a16:creationId xmlns:a16="http://schemas.microsoft.com/office/drawing/2014/main" id="{855C4A2D-FC8E-6720-2210-01B4226E8E09}"/>
              </a:ext>
            </a:extLst>
          </p:cNvPr>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I=y=c     P=,=c @     </a:t>
            </a:r>
            <a:r>
              <a:rPr lang="fr-FR" sz="4800" dirty="0" err="1">
                <a:solidFill>
                  <a:prstClr val="white"/>
                </a:solidFill>
                <a:latin typeface="CS Avva Shenouda" pitchFamily="34" charset="0"/>
              </a:rPr>
              <a:t>Psyri</a:t>
            </a:r>
            <a:endParaRPr lang="fr-FR" sz="4800" dirty="0">
              <a:solidFill>
                <a:prstClr val="white"/>
              </a:solidFill>
              <a:latin typeface="CS Avva Shenouda" pitchFamily="34" charset="0"/>
            </a:endParaRPr>
          </a:p>
          <a:p>
            <a:pPr algn="just"/>
            <a:r>
              <a:rPr lang="fr-FR" sz="4800" dirty="0">
                <a:solidFill>
                  <a:prstClr val="white"/>
                </a:solidFill>
                <a:latin typeface="CS Avva Shenouda" pitchFamily="34" charset="0"/>
              </a:rPr>
              <a:t> `mV] </a:t>
            </a:r>
            <a:r>
              <a:rPr lang="fr-FR" sz="4800" dirty="0" err="1">
                <a:solidFill>
                  <a:prstClr val="white"/>
                </a:solidFill>
                <a:latin typeface="CS Avva Shenouda" pitchFamily="34" charset="0"/>
              </a:rPr>
              <a:t>af</a:t>
            </a:r>
            <a:r>
              <a:rPr lang="fr-FR" sz="4800" dirty="0">
                <a:solidFill>
                  <a:prstClr val="white"/>
                </a:solidFill>
                <a:latin typeface="CS Avva Shenouda" pitchFamily="34" charset="0"/>
              </a:rPr>
              <a:t>[</a:t>
            </a:r>
            <a:r>
              <a:rPr lang="fr-FR" sz="4800" dirty="0" err="1">
                <a:solidFill>
                  <a:prstClr val="white"/>
                </a:solidFill>
                <a:latin typeface="CS Avva Shenouda" pitchFamily="34" charset="0"/>
              </a:rPr>
              <a:t>i`wmc</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piIordanyc</a:t>
            </a:r>
            <a:r>
              <a:rPr lang="fr-FR" sz="4800" dirty="0">
                <a:solidFill>
                  <a:prstClr val="white"/>
                </a:solidFill>
                <a:latin typeface="CS Avva Shenouda" pitchFamily="34" charset="0"/>
              </a:rPr>
              <a:t>.</a:t>
            </a:r>
          </a:p>
        </p:txBody>
      </p:sp>
      <p:sp>
        <p:nvSpPr>
          <p:cNvPr id="7" name="Rectangle 6">
            <a:extLst>
              <a:ext uri="{FF2B5EF4-FFF2-40B4-BE49-F238E27FC236}">
                <a16:creationId xmlns:a16="http://schemas.microsoft.com/office/drawing/2014/main" id="{1A117FBE-AA5A-E426-B7B1-F24CFB05112A}"/>
              </a:ext>
            </a:extLst>
          </p:cNvPr>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Jésus Christ le fils de Dieu </a:t>
            </a:r>
          </a:p>
          <a:p>
            <a:pPr algn="ctr"/>
            <a:r>
              <a:rPr lang="fr-FR" sz="4267" b="1" dirty="0">
                <a:solidFill>
                  <a:prstClr val="white"/>
                </a:solidFill>
                <a:latin typeface="Book Antiqua" pitchFamily="18" charset="0"/>
              </a:rPr>
              <a:t>fut baptisé dans le Jourdain</a:t>
            </a:r>
          </a:p>
        </p:txBody>
      </p:sp>
    </p:spTree>
    <p:extLst>
      <p:ext uri="{BB962C8B-B14F-4D97-AF65-F5344CB8AC3E}">
        <p14:creationId xmlns:p14="http://schemas.microsoft.com/office/powerpoint/2010/main" val="340447185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err="1">
                <a:solidFill>
                  <a:prstClr val="white"/>
                </a:solidFill>
              </a:rPr>
              <a:t>سبحوه</a:t>
            </a:r>
            <a:r>
              <a:rPr lang="ar-EG" sz="5867" dirty="0">
                <a:solidFill>
                  <a:prstClr val="white"/>
                </a:solidFill>
              </a:rPr>
              <a:t> بصنوج حسنة الصوت.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 `</a:t>
            </a:r>
            <a:r>
              <a:rPr lang="fr-FR" sz="4800" dirty="0" err="1">
                <a:solidFill>
                  <a:prstClr val="white"/>
                </a:solidFill>
                <a:latin typeface="CS Avva Shenouda" pitchFamily="34" charset="0"/>
              </a:rPr>
              <a:t>Cmou</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erof</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hankumbalon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enece</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tou`cmy</a:t>
            </a:r>
            <a:r>
              <a:rPr lang="fr-FR" sz="4800" dirty="0">
                <a:solidFill>
                  <a:prstClr val="white"/>
                </a:solidFill>
                <a:latin typeface="CS Avva Shenouda" pitchFamily="34" charset="0"/>
              </a:rPr>
              <a:t>. =a=l.</a:t>
            </a:r>
          </a:p>
        </p:txBody>
      </p:sp>
      <p:sp>
        <p:nvSpPr>
          <p:cNvPr id="7" name="Rectangle 6"/>
          <p:cNvSpPr/>
          <p:nvPr/>
        </p:nvSpPr>
        <p:spPr>
          <a:xfrm>
            <a:off x="1786363" y="3959185"/>
            <a:ext cx="8544949" cy="1405641"/>
          </a:xfrm>
          <a:prstGeom prst="rect">
            <a:avLst/>
          </a:prstGeom>
        </p:spPr>
        <p:txBody>
          <a:bodyPr wrap="square">
            <a:spAutoFit/>
          </a:bodyPr>
          <a:lstStyle/>
          <a:p>
            <a:pPr algn="ctr"/>
            <a:r>
              <a:rPr lang="fr-FR" sz="4267" b="1" dirty="0">
                <a:solidFill>
                  <a:prstClr val="white"/>
                </a:solidFill>
                <a:latin typeface="Book Antiqua" pitchFamily="18" charset="0"/>
              </a:rPr>
              <a:t>Louez-le par les cymbales sonores. Alléluia.</a:t>
            </a:r>
          </a:p>
        </p:txBody>
      </p:sp>
    </p:spTree>
    <p:extLst>
      <p:ext uri="{BB962C8B-B14F-4D97-AF65-F5344CB8AC3E}">
        <p14:creationId xmlns:p14="http://schemas.microsoft.com/office/powerpoint/2010/main" val="367709813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552BB-5FBA-8A8A-E297-98E03298370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3DC5EE7-059A-0935-BFDF-2244CCBCA3D4}"/>
              </a:ext>
            </a:extLst>
          </p:cNvPr>
          <p:cNvSpPr/>
          <p:nvPr/>
        </p:nvSpPr>
        <p:spPr>
          <a:xfrm>
            <a:off x="6864085" y="340592"/>
            <a:ext cx="5164616" cy="1898084"/>
          </a:xfrm>
          <a:prstGeom prst="rect">
            <a:avLst/>
          </a:prstGeom>
        </p:spPr>
        <p:txBody>
          <a:bodyPr wrap="square">
            <a:spAutoFit/>
          </a:bodyPr>
          <a:lstStyle/>
          <a:p>
            <a:pPr algn="just" rtl="1"/>
            <a:r>
              <a:rPr lang="ar-EG" sz="5867" dirty="0">
                <a:solidFill>
                  <a:prstClr val="white"/>
                </a:solidFill>
              </a:rPr>
              <a:t>يسوع المسيح</a:t>
            </a:r>
            <a:r>
              <a:rPr lang="fr-FR" sz="5867" dirty="0">
                <a:solidFill>
                  <a:prstClr val="white"/>
                </a:solidFill>
              </a:rPr>
              <a:t>   </a:t>
            </a:r>
            <a:r>
              <a:rPr lang="ar-EG" sz="5867" dirty="0">
                <a:solidFill>
                  <a:prstClr val="white"/>
                </a:solidFill>
                <a:latin typeface="CS Avva Shenouda" pitchFamily="34" charset="0"/>
              </a:rPr>
              <a:t>ابن الله</a:t>
            </a:r>
            <a:r>
              <a:rPr lang="fr-FR" sz="5867" dirty="0">
                <a:solidFill>
                  <a:prstClr val="white"/>
                </a:solidFill>
                <a:latin typeface="CS Avva Shenouda" pitchFamily="34" charset="0"/>
              </a:rPr>
              <a:t> </a:t>
            </a:r>
            <a:r>
              <a:rPr lang="ar-EG" sz="5867" dirty="0">
                <a:solidFill>
                  <a:prstClr val="white"/>
                </a:solidFill>
                <a:latin typeface="CS Avva Shenouda" pitchFamily="34" charset="0"/>
              </a:rPr>
              <a:t>اعتمد في الأردن </a:t>
            </a:r>
            <a:endParaRPr lang="fr-FR" sz="5867" dirty="0">
              <a:solidFill>
                <a:prstClr val="white"/>
              </a:solidFill>
            </a:endParaRPr>
          </a:p>
        </p:txBody>
      </p:sp>
      <p:sp>
        <p:nvSpPr>
          <p:cNvPr id="6" name="Rectangle 5">
            <a:extLst>
              <a:ext uri="{FF2B5EF4-FFF2-40B4-BE49-F238E27FC236}">
                <a16:creationId xmlns:a16="http://schemas.microsoft.com/office/drawing/2014/main" id="{636213BD-A5E2-BA55-A505-EB84BC7A672F}"/>
              </a:ext>
            </a:extLst>
          </p:cNvPr>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I=y=c     P=,=c @     </a:t>
            </a:r>
            <a:r>
              <a:rPr lang="fr-FR" sz="4800" dirty="0" err="1">
                <a:solidFill>
                  <a:prstClr val="white"/>
                </a:solidFill>
                <a:latin typeface="CS Avva Shenouda" pitchFamily="34" charset="0"/>
              </a:rPr>
              <a:t>Psyri</a:t>
            </a:r>
            <a:endParaRPr lang="fr-FR" sz="4800" dirty="0">
              <a:solidFill>
                <a:prstClr val="white"/>
              </a:solidFill>
              <a:latin typeface="CS Avva Shenouda" pitchFamily="34" charset="0"/>
            </a:endParaRPr>
          </a:p>
          <a:p>
            <a:pPr algn="just"/>
            <a:r>
              <a:rPr lang="fr-FR" sz="4800" dirty="0">
                <a:solidFill>
                  <a:prstClr val="white"/>
                </a:solidFill>
                <a:latin typeface="CS Avva Shenouda" pitchFamily="34" charset="0"/>
              </a:rPr>
              <a:t> `mV] </a:t>
            </a:r>
            <a:r>
              <a:rPr lang="fr-FR" sz="4800" dirty="0" err="1">
                <a:solidFill>
                  <a:prstClr val="white"/>
                </a:solidFill>
                <a:latin typeface="CS Avva Shenouda" pitchFamily="34" charset="0"/>
              </a:rPr>
              <a:t>af</a:t>
            </a:r>
            <a:r>
              <a:rPr lang="fr-FR" sz="4800" dirty="0">
                <a:solidFill>
                  <a:prstClr val="white"/>
                </a:solidFill>
                <a:latin typeface="CS Avva Shenouda" pitchFamily="34" charset="0"/>
              </a:rPr>
              <a:t>[</a:t>
            </a:r>
            <a:r>
              <a:rPr lang="fr-FR" sz="4800" dirty="0" err="1">
                <a:solidFill>
                  <a:prstClr val="white"/>
                </a:solidFill>
                <a:latin typeface="CS Avva Shenouda" pitchFamily="34" charset="0"/>
              </a:rPr>
              <a:t>i`wmc</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piIordanyc</a:t>
            </a:r>
            <a:r>
              <a:rPr lang="fr-FR" sz="4800" dirty="0">
                <a:solidFill>
                  <a:prstClr val="white"/>
                </a:solidFill>
                <a:latin typeface="CS Avva Shenouda" pitchFamily="34" charset="0"/>
              </a:rPr>
              <a:t>.</a:t>
            </a:r>
          </a:p>
        </p:txBody>
      </p:sp>
      <p:sp>
        <p:nvSpPr>
          <p:cNvPr id="7" name="Rectangle 6">
            <a:extLst>
              <a:ext uri="{FF2B5EF4-FFF2-40B4-BE49-F238E27FC236}">
                <a16:creationId xmlns:a16="http://schemas.microsoft.com/office/drawing/2014/main" id="{D7602035-ECEC-6AF5-AE9A-89D1DC60F0EB}"/>
              </a:ext>
            </a:extLst>
          </p:cNvPr>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Jésus Christ le fils de Dieu </a:t>
            </a:r>
          </a:p>
          <a:p>
            <a:pPr algn="ctr"/>
            <a:r>
              <a:rPr lang="fr-FR" sz="4267" b="1" dirty="0">
                <a:solidFill>
                  <a:prstClr val="white"/>
                </a:solidFill>
                <a:latin typeface="Book Antiqua" pitchFamily="18" charset="0"/>
              </a:rPr>
              <a:t>fut baptisé dans le Jourdain</a:t>
            </a:r>
          </a:p>
        </p:txBody>
      </p:sp>
    </p:spTree>
    <p:extLst>
      <p:ext uri="{BB962C8B-B14F-4D97-AF65-F5344CB8AC3E}">
        <p14:creationId xmlns:p14="http://schemas.microsoft.com/office/powerpoint/2010/main" val="207992085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err="1">
                <a:solidFill>
                  <a:prstClr val="white"/>
                </a:solidFill>
              </a:rPr>
              <a:t>سبحوه</a:t>
            </a:r>
            <a:r>
              <a:rPr lang="ar-EG" sz="5867" dirty="0">
                <a:solidFill>
                  <a:prstClr val="white"/>
                </a:solidFill>
              </a:rPr>
              <a:t> بصنوج التهليل.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2308324"/>
          </a:xfrm>
          <a:prstGeom prst="rect">
            <a:avLst/>
          </a:prstGeom>
        </p:spPr>
        <p:txBody>
          <a:bodyPr wrap="square">
            <a:spAutoFit/>
          </a:bodyPr>
          <a:lstStyle/>
          <a:p>
            <a:pPr algn="just"/>
            <a:r>
              <a:rPr lang="en-US" sz="4800" dirty="0">
                <a:solidFill>
                  <a:prstClr val="white"/>
                </a:solidFill>
                <a:latin typeface="CS Avva Shenouda" pitchFamily="34" charset="0"/>
              </a:rPr>
              <a:t>`</a:t>
            </a:r>
            <a:r>
              <a:rPr lang="pt-BR" sz="4800" dirty="0">
                <a:solidFill>
                  <a:prstClr val="white"/>
                </a:solidFill>
                <a:latin typeface="CS Avva Shenouda" pitchFamily="34" charset="0"/>
              </a:rPr>
              <a:t>Cmou `erof qen hankumbalon `nte ou`e`slylou`i. =a=l.</a:t>
            </a:r>
            <a:endParaRPr lang="fr-FR" sz="4800" dirty="0">
              <a:solidFill>
                <a:prstClr val="white"/>
              </a:solidFill>
              <a:latin typeface="CS Avva Shenouda" pitchFamily="34" charset="0"/>
            </a:endParaRPr>
          </a:p>
        </p:txBody>
      </p:sp>
      <p:sp>
        <p:nvSpPr>
          <p:cNvPr id="7" name="Rectangle 6"/>
          <p:cNvSpPr/>
          <p:nvPr/>
        </p:nvSpPr>
        <p:spPr>
          <a:xfrm>
            <a:off x="1786363" y="3959185"/>
            <a:ext cx="8544949" cy="1405641"/>
          </a:xfrm>
          <a:prstGeom prst="rect">
            <a:avLst/>
          </a:prstGeom>
        </p:spPr>
        <p:txBody>
          <a:bodyPr wrap="square">
            <a:spAutoFit/>
          </a:bodyPr>
          <a:lstStyle/>
          <a:p>
            <a:pPr algn="ctr"/>
            <a:r>
              <a:rPr lang="fr-FR" sz="4267" b="1" dirty="0">
                <a:solidFill>
                  <a:prstClr val="white"/>
                </a:solidFill>
                <a:latin typeface="Book Antiqua" pitchFamily="18" charset="0"/>
              </a:rPr>
              <a:t>Louez-le par les cymbales triomphantes. Alléluia.</a:t>
            </a:r>
          </a:p>
        </p:txBody>
      </p:sp>
      <p:sp>
        <p:nvSpPr>
          <p:cNvPr id="10" name="Rectangle 9">
            <a:hlinkClick r:id="rId2" action="ppaction://hlinksldjump"/>
          </p:cNvPr>
          <p:cNvSpPr/>
          <p:nvPr/>
        </p:nvSpPr>
        <p:spPr>
          <a:xfrm>
            <a:off x="7199444" y="6353944"/>
            <a:ext cx="49925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33" dirty="0">
                <a:solidFill>
                  <a:prstClr val="white"/>
                </a:solidFill>
                <a:latin typeface="Book Antiqua" panose="02040602050305030304" pitchFamily="18" charset="0"/>
              </a:rPr>
              <a:t>Retour Vers « Louez Dieu –</a:t>
            </a:r>
            <a:r>
              <a:rPr lang="ar-EG" sz="2667" dirty="0">
                <a:solidFill>
                  <a:prstClr val="white"/>
                </a:solidFill>
              </a:rPr>
              <a:t>سبحوا الله </a:t>
            </a:r>
            <a:r>
              <a:rPr lang="fr-FR" sz="2667" dirty="0">
                <a:solidFill>
                  <a:prstClr val="white"/>
                </a:solidFill>
                <a:latin typeface="Book Antiqua" panose="02040602050305030304" pitchFamily="18" charset="0"/>
              </a:rPr>
              <a:t> </a:t>
            </a:r>
            <a:r>
              <a:rPr lang="fr-FR" sz="2133" dirty="0">
                <a:solidFill>
                  <a:prstClr val="white"/>
                </a:solidFill>
                <a:latin typeface="Book Antiqua" panose="02040602050305030304" pitchFamily="18" charset="0"/>
              </a:rPr>
              <a:t>»</a:t>
            </a:r>
            <a:endParaRPr lang="fr-FR" sz="2133" dirty="0">
              <a:solidFill>
                <a:prstClr val="white"/>
              </a:solidFill>
            </a:endParaRPr>
          </a:p>
        </p:txBody>
      </p:sp>
    </p:spTree>
    <p:extLst>
      <p:ext uri="{BB962C8B-B14F-4D97-AF65-F5344CB8AC3E}">
        <p14:creationId xmlns:p14="http://schemas.microsoft.com/office/powerpoint/2010/main" val="2127030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6334" name="Group 30"/>
          <p:cNvGraphicFramePr>
            <a:graphicFrameLocks noGrp="1"/>
          </p:cNvGraphicFramePr>
          <p:nvPr/>
        </p:nvGraphicFramePr>
        <p:xfrm>
          <a:off x="0" y="522541"/>
          <a:ext cx="11847115" cy="5527040"/>
        </p:xfrm>
        <a:graphic>
          <a:graphicData uri="http://schemas.openxmlformats.org/drawingml/2006/table">
            <a:tbl>
              <a:tblPr/>
              <a:tblGrid>
                <a:gridCol w="7005711">
                  <a:extLst>
                    <a:ext uri="{9D8B030D-6E8A-4147-A177-3AD203B41FA5}">
                      <a16:colId xmlns:a16="http://schemas.microsoft.com/office/drawing/2014/main" val="20000"/>
                    </a:ext>
                  </a:extLst>
                </a:gridCol>
                <a:gridCol w="4841404">
                  <a:extLst>
                    <a:ext uri="{9D8B030D-6E8A-4147-A177-3AD203B41FA5}">
                      <a16:colId xmlns:a16="http://schemas.microsoft.com/office/drawing/2014/main" val="1031508960"/>
                    </a:ext>
                  </a:extLst>
                </a:gridCol>
              </a:tblGrid>
              <a:tr h="227584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a:t>
                      </a:r>
                      <a:r>
                        <a:rPr kumimoji="0" lang="fr-CA" sz="3200" b="0" i="0" u="none" strike="noStrike" cap="none" normalizeH="0" baseline="0" dirty="0">
                          <a:ln>
                            <a:noFill/>
                          </a:ln>
                          <a:solidFill>
                            <a:srgbClr val="FFFFFF"/>
                          </a:solidFill>
                          <a:effectLst/>
                          <a:latin typeface="Arial" charset="0"/>
                          <a:cs typeface="Arial" charset="0"/>
                        </a:rPr>
                        <a:t>à</a:t>
                      </a:r>
                      <a:r>
                        <a:rPr kumimoji="0" lang="fr-CA" sz="3200" b="0" i="0" u="none" strike="noStrike" cap="none" normalizeH="0" baseline="0" dirty="0">
                          <a:ln>
                            <a:noFill/>
                          </a:ln>
                          <a:solidFill>
                            <a:srgbClr val="FFFFFF"/>
                          </a:solidFill>
                          <a:effectLst/>
                          <a:latin typeface="Arial" charset="0"/>
                          <a:cs typeface="Arial" pitchFamily="34" charset="0"/>
                        </a:rPr>
                        <a:t> toi ô martyr,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 salut </a:t>
                      </a:r>
                      <a:r>
                        <a:rPr kumimoji="0" lang="fr-CA" sz="3200" b="0" i="0" u="none" strike="noStrike" cap="none" normalizeH="0" baseline="0" dirty="0">
                          <a:ln>
                            <a:noFill/>
                          </a:ln>
                          <a:solidFill>
                            <a:srgbClr val="FFFFFF"/>
                          </a:solidFill>
                          <a:effectLst/>
                          <a:latin typeface="Arial" charset="0"/>
                          <a:cs typeface="Arial" charset="0"/>
                        </a:rPr>
                        <a:t>à</a:t>
                      </a:r>
                      <a:r>
                        <a:rPr kumimoji="0" lang="fr-CA" sz="3200" b="0" i="0" u="none" strike="noStrike" cap="none" normalizeH="0" baseline="0" dirty="0">
                          <a:ln>
                            <a:noFill/>
                          </a:ln>
                          <a:solidFill>
                            <a:srgbClr val="FFFFFF"/>
                          </a:solidFill>
                          <a:effectLst/>
                          <a:latin typeface="Arial" charset="0"/>
                          <a:cs typeface="Arial" pitchFamily="34" charset="0"/>
                        </a:rPr>
                        <a:t> l'évangéliste,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a:t>
                      </a:r>
                      <a:r>
                        <a:rPr kumimoji="0" lang="fr-CA" sz="3200" b="0" i="0" u="none" strike="noStrike" cap="none" normalizeH="0" baseline="0" dirty="0">
                          <a:ln>
                            <a:noFill/>
                          </a:ln>
                          <a:solidFill>
                            <a:srgbClr val="FFFFFF"/>
                          </a:solidFill>
                          <a:effectLst/>
                          <a:latin typeface="Arial" charset="0"/>
                          <a:cs typeface="Arial" charset="0"/>
                        </a:rPr>
                        <a:t>à</a:t>
                      </a:r>
                      <a:r>
                        <a:rPr kumimoji="0" lang="fr-CA" sz="3200" b="0" i="0" u="none" strike="noStrike" cap="none" normalizeH="0" baseline="0" dirty="0">
                          <a:ln>
                            <a:noFill/>
                          </a:ln>
                          <a:solidFill>
                            <a:srgbClr val="FFFFFF"/>
                          </a:solidFill>
                          <a:effectLst/>
                          <a:latin typeface="Arial" charset="0"/>
                          <a:cs typeface="Arial" pitchFamily="34" charset="0"/>
                        </a:rPr>
                        <a:t> l'apôtre,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Abba Marc le contemplateur de Dieu.</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لك أيها الشهيد</a:t>
                      </a:r>
                      <a:r>
                        <a:rPr kumimoji="0" lang="ar-EG" sz="3700" b="0" i="0" u="none" strike="noStrike" cap="none" normalizeH="0" baseline="0" dirty="0">
                          <a:ln>
                            <a:noFill/>
                          </a:ln>
                          <a:solidFill>
                            <a:srgbClr val="FFFFFF"/>
                          </a:solidFill>
                          <a:effectLst/>
                          <a:latin typeface="Arial" charset="0"/>
                          <a:cs typeface="Arial" charset="0"/>
                        </a:rPr>
                        <a:t>،</a:t>
                      </a:r>
                      <a:endParaRPr kumimoji="0" lang="fr-FR"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rgbClr val="FFFFFF"/>
                          </a:solidFill>
                          <a:effectLst/>
                          <a:latin typeface="Arial" charset="0"/>
                          <a:cs typeface="Arial" charset="0"/>
                        </a:rPr>
                        <a:t> </a:t>
                      </a:r>
                      <a:r>
                        <a:rPr kumimoji="0" lang="ar-SA" altLang="zh-CN" sz="3700" b="0" i="0" u="none" strike="noStrike" cap="none" normalizeH="0" baseline="0" dirty="0">
                          <a:ln>
                            <a:noFill/>
                          </a:ln>
                          <a:solidFill>
                            <a:srgbClr val="FFFFFF"/>
                          </a:solidFill>
                          <a:effectLst/>
                          <a:latin typeface="Arial" charset="0"/>
                          <a:cs typeface="Arial" charset="0"/>
                        </a:rPr>
                        <a:t>السلام للإنجيلي</a:t>
                      </a:r>
                      <a:r>
                        <a:rPr kumimoji="0" lang="ar-EG" sz="3700" b="0" i="0" u="none" strike="noStrike" cap="none" normalizeH="0" baseline="0" dirty="0">
                          <a:ln>
                            <a:noFill/>
                          </a:ln>
                          <a:solidFill>
                            <a:srgbClr val="FFFFFF"/>
                          </a:solidFill>
                          <a:effectLst/>
                          <a:latin typeface="Arial" charset="0"/>
                          <a:cs typeface="Arial" charset="0"/>
                        </a:rPr>
                        <a:t>،</a:t>
                      </a:r>
                      <a:endParaRPr kumimoji="0" lang="ar-EG"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للرسول</a:t>
                      </a:r>
                      <a:r>
                        <a:rPr kumimoji="0" lang="ar-EG" sz="3700" b="0" i="0" u="none" strike="noStrike" cap="none" normalizeH="0" baseline="0" dirty="0">
                          <a:ln>
                            <a:noFill/>
                          </a:ln>
                          <a:solidFill>
                            <a:srgbClr val="FFFFFF"/>
                          </a:solidFill>
                          <a:effectLst/>
                          <a:latin typeface="Arial" charset="0"/>
                          <a:cs typeface="Arial" charset="0"/>
                        </a:rPr>
                        <a:t>،</a:t>
                      </a:r>
                      <a:endParaRPr kumimoji="0" lang="fr-FR"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rgbClr val="FFFFFF"/>
                          </a:solidFill>
                          <a:effectLst/>
                          <a:latin typeface="Arial" charset="0"/>
                          <a:cs typeface="Arial" charset="0"/>
                        </a:rPr>
                        <a:t> </a:t>
                      </a:r>
                      <a:r>
                        <a:rPr kumimoji="0" lang="ar-AE" sz="3700" b="0" i="0" u="none" strike="noStrike" cap="none" normalizeH="0" baseline="0" dirty="0">
                          <a:ln>
                            <a:noFill/>
                          </a:ln>
                          <a:solidFill>
                            <a:srgbClr val="FFFFFF"/>
                          </a:solidFill>
                          <a:effectLst/>
                          <a:latin typeface="Arial" charset="0"/>
                          <a:cs typeface="Arial" charset="0"/>
                        </a:rPr>
                        <a:t>أنبا</a:t>
                      </a:r>
                      <a:r>
                        <a:rPr kumimoji="0" lang="fr-FR" sz="3700" b="0" i="0" u="none" strike="noStrike" cap="none" normalizeH="0" baseline="0" dirty="0">
                          <a:ln>
                            <a:noFill/>
                          </a:ln>
                          <a:solidFill>
                            <a:srgbClr val="FFFFFF"/>
                          </a:solidFill>
                          <a:effectLst/>
                          <a:latin typeface="Arial" charset="0"/>
                          <a:cs typeface="Arial" charset="0"/>
                        </a:rPr>
                        <a:t> </a:t>
                      </a:r>
                      <a:r>
                        <a:rPr kumimoji="0" lang="ar-SA" altLang="zh-CN" sz="3700" b="0" i="0" u="none" strike="noStrike" cap="none" normalizeH="0" baseline="0" dirty="0">
                          <a:ln>
                            <a:noFill/>
                          </a:ln>
                          <a:solidFill>
                            <a:srgbClr val="FFFFFF"/>
                          </a:solidFill>
                          <a:effectLst/>
                          <a:latin typeface="Arial" charset="0"/>
                          <a:cs typeface="Arial" charset="0"/>
                        </a:rPr>
                        <a:t>مرقس ناظر الإله</a:t>
                      </a:r>
                      <a:r>
                        <a:rPr kumimoji="0" lang="ar-EG" altLang="zh-CN" sz="3700" b="0" i="0" u="none" strike="noStrike" cap="none" normalizeH="0" baseline="0" dirty="0">
                          <a:ln>
                            <a:noFill/>
                          </a:ln>
                          <a:solidFill>
                            <a:srgbClr val="FFFFFF"/>
                          </a:solidFill>
                          <a:effectLst/>
                          <a:latin typeface="Arial" charset="0"/>
                          <a:cs typeface="Arial" charset="0"/>
                        </a:rPr>
                        <a:t>.</a:t>
                      </a:r>
                      <a:endParaRPr kumimoji="0" lang="en-US" sz="3700" b="0" i="0" u="none" strike="noStrike" cap="none" normalizeH="0" baseline="0" dirty="0">
                        <a:ln>
                          <a:noFill/>
                        </a:ln>
                        <a:solidFill>
                          <a:srgbClr val="FFFFFF"/>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512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nak w~ </a:t>
                      </a:r>
                      <a:r>
                        <a:rPr kumimoji="0" lang="en-US" sz="5300" b="0" i="0" u="none" strike="noStrike" cap="none" normalizeH="0" baseline="0" dirty="0" err="1">
                          <a:ln>
                            <a:noFill/>
                          </a:ln>
                          <a:solidFill>
                            <a:srgbClr val="FFFF00"/>
                          </a:solidFill>
                          <a:effectLst/>
                          <a:latin typeface="Coptic1" pitchFamily="2" charset="0"/>
                          <a:cs typeface="Arial" charset="0"/>
                        </a:rPr>
                        <a:t>pimarturoc</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pieuaggelict</a:t>
                      </a:r>
                      <a:r>
                        <a:rPr kumimoji="0" lang="en-US" sz="5300" b="0" i="0" u="none" strike="noStrike" cap="none" normalizeH="0" baseline="0" dirty="0">
                          <a:ln>
                            <a:noFill/>
                          </a:ln>
                          <a:solidFill>
                            <a:srgbClr val="FFFF00"/>
                          </a:solidFill>
                          <a:effectLst/>
                          <a:latin typeface="Coptic1" pitchFamily="2" charset="0"/>
                          <a:cs typeface="Arial" charset="0"/>
                        </a:rPr>
                        <a: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pia~poctoloc</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Abba </a:t>
                      </a:r>
                      <a:r>
                        <a:rPr kumimoji="0" lang="en-US" sz="5300" b="0" i="0" u="none" strike="noStrike" cap="none" normalizeH="0" baseline="0" dirty="0" err="1">
                          <a:ln>
                            <a:noFill/>
                          </a:ln>
                          <a:solidFill>
                            <a:srgbClr val="FFFF00"/>
                          </a:solidFill>
                          <a:effectLst/>
                          <a:latin typeface="Coptic1" pitchFamily="2" charset="0"/>
                          <a:cs typeface="Arial" charset="0"/>
                        </a:rPr>
                        <a:t>Markoc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piyewrimoc</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3" name="Tableau 3">
            <a:extLst>
              <a:ext uri="{FF2B5EF4-FFF2-40B4-BE49-F238E27FC236}">
                <a16:creationId xmlns:a16="http://schemas.microsoft.com/office/drawing/2014/main" id="{85881949-D8C4-433B-9885-00CDC2AF65A7}"/>
              </a:ext>
            </a:extLst>
          </p:cNvPr>
          <p:cNvGraphicFramePr>
            <a:graphicFrameLocks noGrp="1"/>
          </p:cNvGraphicFramePr>
          <p:nvPr>
            <p:extLst>
              <p:ext uri="{D42A27DB-BD31-4B8C-83A1-F6EECF244321}">
                <p14:modId xmlns:p14="http://schemas.microsoft.com/office/powerpoint/2010/main" val="2550792911"/>
              </p:ext>
            </p:extLst>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Saint Marc </a:t>
                      </a:r>
                      <a:r>
                        <a:rPr lang="en-CA" sz="2400" kern="1200" dirty="0" err="1">
                          <a:solidFill>
                            <a:srgbClr val="FFFFFF"/>
                          </a:solidFill>
                          <a:latin typeface="Arial" charset="0"/>
                          <a:ea typeface="+mn-ea"/>
                          <a:cs typeface="Arial" charset="0"/>
                        </a:rPr>
                        <a:t>l’apôtre</a:t>
                      </a:r>
                      <a:r>
                        <a:rPr lang="en-CA" sz="2400" dirty="0">
                          <a:solidFill>
                            <a:srgbClr val="FFFFFF"/>
                          </a:solidFill>
                          <a:latin typeface="Arial" charset="0"/>
                          <a:cs typeface="Arial" charset="0"/>
                        </a:rPr>
                        <a:t> - </a:t>
                      </a:r>
                      <a:r>
                        <a:rPr lang="ar-EG" sz="2400" dirty="0">
                          <a:solidFill>
                            <a:srgbClr val="FFFFFF"/>
                          </a:solidFill>
                          <a:latin typeface="Arial" charset="0"/>
                          <a:cs typeface="Arial" charset="0"/>
                        </a:rPr>
                        <a:t>مارمرقس الرسول</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305201078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2B850-FA28-1A56-DDA4-4990F151DEA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220C0F2-8DBA-CF85-0EA7-56FEC05BBBBB}"/>
              </a:ext>
            </a:extLst>
          </p:cNvPr>
          <p:cNvSpPr/>
          <p:nvPr/>
        </p:nvSpPr>
        <p:spPr>
          <a:xfrm>
            <a:off x="6864085" y="340592"/>
            <a:ext cx="5164616" cy="1898084"/>
          </a:xfrm>
          <a:prstGeom prst="rect">
            <a:avLst/>
          </a:prstGeom>
        </p:spPr>
        <p:txBody>
          <a:bodyPr wrap="square">
            <a:spAutoFit/>
          </a:bodyPr>
          <a:lstStyle/>
          <a:p>
            <a:pPr algn="just" rtl="1"/>
            <a:r>
              <a:rPr lang="ar-EG" sz="5867" dirty="0">
                <a:solidFill>
                  <a:prstClr val="white"/>
                </a:solidFill>
              </a:rPr>
              <a:t>يسوع المسيح</a:t>
            </a:r>
            <a:r>
              <a:rPr lang="fr-FR" sz="5867" dirty="0">
                <a:solidFill>
                  <a:prstClr val="white"/>
                </a:solidFill>
              </a:rPr>
              <a:t>   </a:t>
            </a:r>
            <a:r>
              <a:rPr lang="ar-EG" sz="5867" dirty="0">
                <a:solidFill>
                  <a:prstClr val="white"/>
                </a:solidFill>
                <a:latin typeface="CS Avva Shenouda" pitchFamily="34" charset="0"/>
              </a:rPr>
              <a:t>ابن الله</a:t>
            </a:r>
            <a:r>
              <a:rPr lang="fr-FR" sz="5867" dirty="0">
                <a:solidFill>
                  <a:prstClr val="white"/>
                </a:solidFill>
                <a:latin typeface="CS Avva Shenouda" pitchFamily="34" charset="0"/>
              </a:rPr>
              <a:t> </a:t>
            </a:r>
            <a:r>
              <a:rPr lang="ar-EG" sz="5867" dirty="0">
                <a:solidFill>
                  <a:prstClr val="white"/>
                </a:solidFill>
                <a:latin typeface="CS Avva Shenouda" pitchFamily="34" charset="0"/>
              </a:rPr>
              <a:t>اعتمد في الأردن </a:t>
            </a:r>
            <a:endParaRPr lang="fr-FR" sz="5867" dirty="0">
              <a:solidFill>
                <a:prstClr val="white"/>
              </a:solidFill>
            </a:endParaRPr>
          </a:p>
        </p:txBody>
      </p:sp>
      <p:sp>
        <p:nvSpPr>
          <p:cNvPr id="6" name="Rectangle 5">
            <a:extLst>
              <a:ext uri="{FF2B5EF4-FFF2-40B4-BE49-F238E27FC236}">
                <a16:creationId xmlns:a16="http://schemas.microsoft.com/office/drawing/2014/main" id="{C7744472-72B9-6FE1-CE7B-571A0450A910}"/>
              </a:ext>
            </a:extLst>
          </p:cNvPr>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I=y=c     P=,=c @     </a:t>
            </a:r>
            <a:r>
              <a:rPr lang="fr-FR" sz="4800" dirty="0" err="1">
                <a:solidFill>
                  <a:prstClr val="white"/>
                </a:solidFill>
                <a:latin typeface="CS Avva Shenouda" pitchFamily="34" charset="0"/>
              </a:rPr>
              <a:t>Psyri</a:t>
            </a:r>
            <a:endParaRPr lang="fr-FR" sz="4800" dirty="0">
              <a:solidFill>
                <a:prstClr val="white"/>
              </a:solidFill>
              <a:latin typeface="CS Avva Shenouda" pitchFamily="34" charset="0"/>
            </a:endParaRPr>
          </a:p>
          <a:p>
            <a:pPr algn="just"/>
            <a:r>
              <a:rPr lang="fr-FR" sz="4800" dirty="0">
                <a:solidFill>
                  <a:prstClr val="white"/>
                </a:solidFill>
                <a:latin typeface="CS Avva Shenouda" pitchFamily="34" charset="0"/>
              </a:rPr>
              <a:t> `mV] </a:t>
            </a:r>
            <a:r>
              <a:rPr lang="fr-FR" sz="4800" dirty="0" err="1">
                <a:solidFill>
                  <a:prstClr val="white"/>
                </a:solidFill>
                <a:latin typeface="CS Avva Shenouda" pitchFamily="34" charset="0"/>
              </a:rPr>
              <a:t>af</a:t>
            </a:r>
            <a:r>
              <a:rPr lang="fr-FR" sz="4800" dirty="0">
                <a:solidFill>
                  <a:prstClr val="white"/>
                </a:solidFill>
                <a:latin typeface="CS Avva Shenouda" pitchFamily="34" charset="0"/>
              </a:rPr>
              <a:t>[</a:t>
            </a:r>
            <a:r>
              <a:rPr lang="fr-FR" sz="4800" dirty="0" err="1">
                <a:solidFill>
                  <a:prstClr val="white"/>
                </a:solidFill>
                <a:latin typeface="CS Avva Shenouda" pitchFamily="34" charset="0"/>
              </a:rPr>
              <a:t>i`wmc</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piIordanyc</a:t>
            </a:r>
            <a:r>
              <a:rPr lang="fr-FR" sz="4800" dirty="0">
                <a:solidFill>
                  <a:prstClr val="white"/>
                </a:solidFill>
                <a:latin typeface="CS Avva Shenouda" pitchFamily="34" charset="0"/>
              </a:rPr>
              <a:t>.</a:t>
            </a:r>
          </a:p>
        </p:txBody>
      </p:sp>
      <p:sp>
        <p:nvSpPr>
          <p:cNvPr id="7" name="Rectangle 6">
            <a:extLst>
              <a:ext uri="{FF2B5EF4-FFF2-40B4-BE49-F238E27FC236}">
                <a16:creationId xmlns:a16="http://schemas.microsoft.com/office/drawing/2014/main" id="{2904A998-9597-AC41-1F1E-155200A70F85}"/>
              </a:ext>
            </a:extLst>
          </p:cNvPr>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Jésus Christ le fils de Dieu </a:t>
            </a:r>
          </a:p>
          <a:p>
            <a:pPr algn="ctr"/>
            <a:r>
              <a:rPr lang="fr-FR" sz="4267" b="1" dirty="0">
                <a:solidFill>
                  <a:prstClr val="white"/>
                </a:solidFill>
                <a:latin typeface="Book Antiqua" pitchFamily="18" charset="0"/>
              </a:rPr>
              <a:t>fut baptisé dans le Jourdain</a:t>
            </a:r>
          </a:p>
        </p:txBody>
      </p:sp>
    </p:spTree>
    <p:extLst>
      <p:ext uri="{BB962C8B-B14F-4D97-AF65-F5344CB8AC3E}">
        <p14:creationId xmlns:p14="http://schemas.microsoft.com/office/powerpoint/2010/main" val="52966139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a:solidFill>
                  <a:prstClr val="white"/>
                </a:solidFill>
              </a:rPr>
              <a:t>كل نسمة فلتسبح اسم الرب إلهنا.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3046988"/>
          </a:xfrm>
          <a:prstGeom prst="rect">
            <a:avLst/>
          </a:prstGeom>
        </p:spPr>
        <p:txBody>
          <a:bodyPr wrap="square">
            <a:spAutoFit/>
          </a:bodyPr>
          <a:lstStyle/>
          <a:p>
            <a:pPr algn="just"/>
            <a:r>
              <a:rPr lang="fr-FR" sz="4800" dirty="0">
                <a:solidFill>
                  <a:prstClr val="white"/>
                </a:solidFill>
                <a:latin typeface="CS Avva Shenouda" pitchFamily="34" charset="0"/>
              </a:rPr>
              <a:t>¿ </a:t>
            </a:r>
            <a:r>
              <a:rPr lang="fr-FR" sz="4800" dirty="0" err="1">
                <a:solidFill>
                  <a:prstClr val="white"/>
                </a:solidFill>
                <a:latin typeface="CS Avva Shenouda" pitchFamily="34" charset="0"/>
              </a:rPr>
              <a:t>Nifi</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niben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marou`cmou</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tyrou</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e`Vran</a:t>
            </a:r>
            <a:r>
              <a:rPr lang="fr-FR" sz="4800" dirty="0">
                <a:solidFill>
                  <a:prstClr val="white"/>
                </a:solidFill>
                <a:latin typeface="CS Avva Shenouda" pitchFamily="34" charset="0"/>
              </a:rPr>
              <a:t> `m`P¡ </a:t>
            </a:r>
            <a:r>
              <a:rPr lang="fr-FR" sz="4800" dirty="0" err="1">
                <a:solidFill>
                  <a:prstClr val="white"/>
                </a:solidFill>
                <a:latin typeface="CS Avva Shenouda" pitchFamily="34" charset="0"/>
              </a:rPr>
              <a:t>Pennou</a:t>
            </a:r>
            <a:r>
              <a:rPr lang="fr-FR" sz="4800" dirty="0">
                <a:solidFill>
                  <a:prstClr val="white"/>
                </a:solidFill>
                <a:latin typeface="CS Avva Shenouda" pitchFamily="34" charset="0"/>
              </a:rPr>
              <a:t>]. =a=l.</a:t>
            </a:r>
          </a:p>
        </p:txBody>
      </p:sp>
      <p:sp>
        <p:nvSpPr>
          <p:cNvPr id="7" name="Rectangle 6"/>
          <p:cNvSpPr/>
          <p:nvPr/>
        </p:nvSpPr>
        <p:spPr>
          <a:xfrm>
            <a:off x="1786363" y="3959185"/>
            <a:ext cx="8544949" cy="2062296"/>
          </a:xfrm>
          <a:prstGeom prst="rect">
            <a:avLst/>
          </a:prstGeom>
        </p:spPr>
        <p:txBody>
          <a:bodyPr wrap="square">
            <a:spAutoFit/>
          </a:bodyPr>
          <a:lstStyle/>
          <a:p>
            <a:pPr algn="ctr"/>
            <a:r>
              <a:rPr lang="fr-FR" sz="4267" b="1" dirty="0">
                <a:solidFill>
                  <a:prstClr val="white"/>
                </a:solidFill>
                <a:latin typeface="Book Antiqua" pitchFamily="18" charset="0"/>
              </a:rPr>
              <a:t>Que tout ce qui respire loue le nom du Seigneur notre Dieu. Alléluia.</a:t>
            </a:r>
          </a:p>
        </p:txBody>
      </p:sp>
    </p:spTree>
    <p:extLst>
      <p:ext uri="{BB962C8B-B14F-4D97-AF65-F5344CB8AC3E}">
        <p14:creationId xmlns:p14="http://schemas.microsoft.com/office/powerpoint/2010/main" val="301581221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4B91C-233D-4BE2-C8F1-964708EF03E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B0F2F61-24F3-BDA2-1642-A8D9B1A197EA}"/>
              </a:ext>
            </a:extLst>
          </p:cNvPr>
          <p:cNvSpPr/>
          <p:nvPr/>
        </p:nvSpPr>
        <p:spPr>
          <a:xfrm>
            <a:off x="6864085" y="340592"/>
            <a:ext cx="5164616" cy="1898084"/>
          </a:xfrm>
          <a:prstGeom prst="rect">
            <a:avLst/>
          </a:prstGeom>
        </p:spPr>
        <p:txBody>
          <a:bodyPr wrap="square">
            <a:spAutoFit/>
          </a:bodyPr>
          <a:lstStyle/>
          <a:p>
            <a:pPr algn="just" rtl="1"/>
            <a:r>
              <a:rPr lang="ar-EG" sz="5867" dirty="0">
                <a:solidFill>
                  <a:prstClr val="white"/>
                </a:solidFill>
              </a:rPr>
              <a:t>يسوع المسيح</a:t>
            </a:r>
            <a:r>
              <a:rPr lang="fr-FR" sz="5867" dirty="0">
                <a:solidFill>
                  <a:prstClr val="white"/>
                </a:solidFill>
              </a:rPr>
              <a:t>   </a:t>
            </a:r>
            <a:r>
              <a:rPr lang="ar-EG" sz="5867" dirty="0">
                <a:solidFill>
                  <a:prstClr val="white"/>
                </a:solidFill>
                <a:latin typeface="CS Avva Shenouda" pitchFamily="34" charset="0"/>
              </a:rPr>
              <a:t>ابن الله</a:t>
            </a:r>
            <a:r>
              <a:rPr lang="fr-FR" sz="5867" dirty="0">
                <a:solidFill>
                  <a:prstClr val="white"/>
                </a:solidFill>
                <a:latin typeface="CS Avva Shenouda" pitchFamily="34" charset="0"/>
              </a:rPr>
              <a:t> </a:t>
            </a:r>
            <a:r>
              <a:rPr lang="ar-EG" sz="5867" dirty="0">
                <a:solidFill>
                  <a:prstClr val="white"/>
                </a:solidFill>
                <a:latin typeface="CS Avva Shenouda" pitchFamily="34" charset="0"/>
              </a:rPr>
              <a:t>اعتمد في الأردن </a:t>
            </a:r>
            <a:endParaRPr lang="fr-FR" sz="5867" dirty="0">
              <a:solidFill>
                <a:prstClr val="white"/>
              </a:solidFill>
            </a:endParaRPr>
          </a:p>
        </p:txBody>
      </p:sp>
      <p:sp>
        <p:nvSpPr>
          <p:cNvPr id="6" name="Rectangle 5">
            <a:extLst>
              <a:ext uri="{FF2B5EF4-FFF2-40B4-BE49-F238E27FC236}">
                <a16:creationId xmlns:a16="http://schemas.microsoft.com/office/drawing/2014/main" id="{F1FF0227-EC69-7F4C-6774-4984B293BE6F}"/>
              </a:ext>
            </a:extLst>
          </p:cNvPr>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I=y=c     P=,=c @     </a:t>
            </a:r>
            <a:r>
              <a:rPr lang="fr-FR" sz="4800" dirty="0" err="1">
                <a:solidFill>
                  <a:prstClr val="white"/>
                </a:solidFill>
                <a:latin typeface="CS Avva Shenouda" pitchFamily="34" charset="0"/>
              </a:rPr>
              <a:t>Psyri</a:t>
            </a:r>
            <a:endParaRPr lang="fr-FR" sz="4800" dirty="0">
              <a:solidFill>
                <a:prstClr val="white"/>
              </a:solidFill>
              <a:latin typeface="CS Avva Shenouda" pitchFamily="34" charset="0"/>
            </a:endParaRPr>
          </a:p>
          <a:p>
            <a:pPr algn="just"/>
            <a:r>
              <a:rPr lang="fr-FR" sz="4800" dirty="0">
                <a:solidFill>
                  <a:prstClr val="white"/>
                </a:solidFill>
                <a:latin typeface="CS Avva Shenouda" pitchFamily="34" charset="0"/>
              </a:rPr>
              <a:t> `mV] </a:t>
            </a:r>
            <a:r>
              <a:rPr lang="fr-FR" sz="4800" dirty="0" err="1">
                <a:solidFill>
                  <a:prstClr val="white"/>
                </a:solidFill>
                <a:latin typeface="CS Avva Shenouda" pitchFamily="34" charset="0"/>
              </a:rPr>
              <a:t>af</a:t>
            </a:r>
            <a:r>
              <a:rPr lang="fr-FR" sz="4800" dirty="0">
                <a:solidFill>
                  <a:prstClr val="white"/>
                </a:solidFill>
                <a:latin typeface="CS Avva Shenouda" pitchFamily="34" charset="0"/>
              </a:rPr>
              <a:t>[</a:t>
            </a:r>
            <a:r>
              <a:rPr lang="fr-FR" sz="4800" dirty="0" err="1">
                <a:solidFill>
                  <a:prstClr val="white"/>
                </a:solidFill>
                <a:latin typeface="CS Avva Shenouda" pitchFamily="34" charset="0"/>
              </a:rPr>
              <a:t>i`wmc</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piIordanyc</a:t>
            </a:r>
            <a:r>
              <a:rPr lang="fr-FR" sz="4800" dirty="0">
                <a:solidFill>
                  <a:prstClr val="white"/>
                </a:solidFill>
                <a:latin typeface="CS Avva Shenouda" pitchFamily="34" charset="0"/>
              </a:rPr>
              <a:t>.</a:t>
            </a:r>
          </a:p>
        </p:txBody>
      </p:sp>
      <p:sp>
        <p:nvSpPr>
          <p:cNvPr id="7" name="Rectangle 6">
            <a:extLst>
              <a:ext uri="{FF2B5EF4-FFF2-40B4-BE49-F238E27FC236}">
                <a16:creationId xmlns:a16="http://schemas.microsoft.com/office/drawing/2014/main" id="{7FEC4CDB-6B4F-94FE-BD5A-3D5156A6F3A3}"/>
              </a:ext>
            </a:extLst>
          </p:cNvPr>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Jésus Christ le fils de Dieu </a:t>
            </a:r>
          </a:p>
          <a:p>
            <a:pPr algn="ctr"/>
            <a:r>
              <a:rPr lang="fr-FR" sz="4267" b="1" dirty="0">
                <a:solidFill>
                  <a:prstClr val="white"/>
                </a:solidFill>
                <a:latin typeface="Book Antiqua" pitchFamily="18" charset="0"/>
              </a:rPr>
              <a:t>fut baptisé dans le Jourdain</a:t>
            </a:r>
          </a:p>
        </p:txBody>
      </p:sp>
    </p:spTree>
    <p:extLst>
      <p:ext uri="{BB962C8B-B14F-4D97-AF65-F5344CB8AC3E}">
        <p14:creationId xmlns:p14="http://schemas.microsoft.com/office/powerpoint/2010/main" val="140940245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2800960"/>
          </a:xfrm>
          <a:prstGeom prst="rect">
            <a:avLst/>
          </a:prstGeom>
        </p:spPr>
        <p:txBody>
          <a:bodyPr wrap="square">
            <a:spAutoFit/>
          </a:bodyPr>
          <a:lstStyle/>
          <a:p>
            <a:pPr algn="just" rtl="1"/>
            <a:r>
              <a:rPr lang="ar-EG" sz="5867" dirty="0">
                <a:solidFill>
                  <a:prstClr val="white"/>
                </a:solidFill>
              </a:rPr>
              <a:t>المجد للآب والأبن والروح القدس.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1569660"/>
          </a:xfrm>
          <a:prstGeom prst="rect">
            <a:avLst/>
          </a:prstGeom>
        </p:spPr>
        <p:txBody>
          <a:bodyPr wrap="square">
            <a:spAutoFit/>
          </a:bodyPr>
          <a:lstStyle/>
          <a:p>
            <a:pPr algn="just"/>
            <a:r>
              <a:rPr lang="fr-FR" sz="4800" dirty="0">
                <a:solidFill>
                  <a:prstClr val="white"/>
                </a:solidFill>
                <a:latin typeface="CS Avva Shenouda" pitchFamily="34" charset="0"/>
              </a:rPr>
              <a:t>Doxa Patri </a:t>
            </a:r>
            <a:r>
              <a:rPr lang="fr-FR" sz="4800" dirty="0" err="1">
                <a:solidFill>
                  <a:prstClr val="white"/>
                </a:solidFill>
                <a:latin typeface="CS Avva Shenouda" pitchFamily="34" charset="0"/>
              </a:rPr>
              <a:t>ke</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Ui`w</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ke</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agi`w</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Pneumati</a:t>
            </a:r>
            <a:r>
              <a:rPr lang="fr-FR" sz="4800" dirty="0">
                <a:solidFill>
                  <a:prstClr val="white"/>
                </a:solidFill>
                <a:latin typeface="CS Avva Shenouda" pitchFamily="34" charset="0"/>
              </a:rPr>
              <a:t> =a=l.</a:t>
            </a:r>
          </a:p>
        </p:txBody>
      </p:sp>
      <p:sp>
        <p:nvSpPr>
          <p:cNvPr id="7" name="Rectangle 6"/>
          <p:cNvSpPr/>
          <p:nvPr/>
        </p:nvSpPr>
        <p:spPr>
          <a:xfrm>
            <a:off x="1786363" y="3959185"/>
            <a:ext cx="8544949" cy="1405641"/>
          </a:xfrm>
          <a:prstGeom prst="rect">
            <a:avLst/>
          </a:prstGeom>
        </p:spPr>
        <p:txBody>
          <a:bodyPr wrap="square">
            <a:spAutoFit/>
          </a:bodyPr>
          <a:lstStyle/>
          <a:p>
            <a:pPr algn="ctr"/>
            <a:r>
              <a:rPr lang="fr-FR" sz="4267" b="1" dirty="0">
                <a:solidFill>
                  <a:prstClr val="white"/>
                </a:solidFill>
                <a:latin typeface="Book Antiqua" pitchFamily="18" charset="0"/>
              </a:rPr>
              <a:t>Gloire au Père et au Fils et au Saint-Esprit. Alléluia.</a:t>
            </a:r>
          </a:p>
        </p:txBody>
      </p:sp>
    </p:spTree>
    <p:extLst>
      <p:ext uri="{BB962C8B-B14F-4D97-AF65-F5344CB8AC3E}">
        <p14:creationId xmlns:p14="http://schemas.microsoft.com/office/powerpoint/2010/main" val="392396083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8AC1D-21C6-D6A7-D6AE-28D30C24DD1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5F24749-9543-62D6-22DD-FB2A6D1911E8}"/>
              </a:ext>
            </a:extLst>
          </p:cNvPr>
          <p:cNvSpPr/>
          <p:nvPr/>
        </p:nvSpPr>
        <p:spPr>
          <a:xfrm>
            <a:off x="6864085" y="340592"/>
            <a:ext cx="5164616" cy="1898084"/>
          </a:xfrm>
          <a:prstGeom prst="rect">
            <a:avLst/>
          </a:prstGeom>
        </p:spPr>
        <p:txBody>
          <a:bodyPr wrap="square">
            <a:spAutoFit/>
          </a:bodyPr>
          <a:lstStyle/>
          <a:p>
            <a:pPr algn="just" rtl="1"/>
            <a:r>
              <a:rPr lang="ar-EG" sz="5867" dirty="0">
                <a:solidFill>
                  <a:prstClr val="white"/>
                </a:solidFill>
              </a:rPr>
              <a:t>يسوع المسيح</a:t>
            </a:r>
            <a:r>
              <a:rPr lang="fr-FR" sz="5867" dirty="0">
                <a:solidFill>
                  <a:prstClr val="white"/>
                </a:solidFill>
              </a:rPr>
              <a:t>   </a:t>
            </a:r>
            <a:r>
              <a:rPr lang="ar-EG" sz="5867" dirty="0">
                <a:solidFill>
                  <a:prstClr val="white"/>
                </a:solidFill>
                <a:latin typeface="CS Avva Shenouda" pitchFamily="34" charset="0"/>
              </a:rPr>
              <a:t>ابن الله</a:t>
            </a:r>
            <a:r>
              <a:rPr lang="fr-FR" sz="5867" dirty="0">
                <a:solidFill>
                  <a:prstClr val="white"/>
                </a:solidFill>
                <a:latin typeface="CS Avva Shenouda" pitchFamily="34" charset="0"/>
              </a:rPr>
              <a:t> </a:t>
            </a:r>
            <a:r>
              <a:rPr lang="ar-EG" sz="5867" dirty="0">
                <a:solidFill>
                  <a:prstClr val="white"/>
                </a:solidFill>
                <a:latin typeface="CS Avva Shenouda" pitchFamily="34" charset="0"/>
              </a:rPr>
              <a:t>اعتمد في الأردن </a:t>
            </a:r>
            <a:endParaRPr lang="fr-FR" sz="5867" dirty="0">
              <a:solidFill>
                <a:prstClr val="white"/>
              </a:solidFill>
            </a:endParaRPr>
          </a:p>
        </p:txBody>
      </p:sp>
      <p:sp>
        <p:nvSpPr>
          <p:cNvPr id="6" name="Rectangle 5">
            <a:extLst>
              <a:ext uri="{FF2B5EF4-FFF2-40B4-BE49-F238E27FC236}">
                <a16:creationId xmlns:a16="http://schemas.microsoft.com/office/drawing/2014/main" id="{BC17F000-F3A7-5C34-70B4-C65D3E4071B9}"/>
              </a:ext>
            </a:extLst>
          </p:cNvPr>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I=y=c     P=,=c @     </a:t>
            </a:r>
            <a:r>
              <a:rPr lang="fr-FR" sz="4800" dirty="0" err="1">
                <a:solidFill>
                  <a:prstClr val="white"/>
                </a:solidFill>
                <a:latin typeface="CS Avva Shenouda" pitchFamily="34" charset="0"/>
              </a:rPr>
              <a:t>Psyri</a:t>
            </a:r>
            <a:endParaRPr lang="fr-FR" sz="4800" dirty="0">
              <a:solidFill>
                <a:prstClr val="white"/>
              </a:solidFill>
              <a:latin typeface="CS Avva Shenouda" pitchFamily="34" charset="0"/>
            </a:endParaRPr>
          </a:p>
          <a:p>
            <a:pPr algn="just"/>
            <a:r>
              <a:rPr lang="fr-FR" sz="4800" dirty="0">
                <a:solidFill>
                  <a:prstClr val="white"/>
                </a:solidFill>
                <a:latin typeface="CS Avva Shenouda" pitchFamily="34" charset="0"/>
              </a:rPr>
              <a:t> `mV] </a:t>
            </a:r>
            <a:r>
              <a:rPr lang="fr-FR" sz="4800" dirty="0" err="1">
                <a:solidFill>
                  <a:prstClr val="white"/>
                </a:solidFill>
                <a:latin typeface="CS Avva Shenouda" pitchFamily="34" charset="0"/>
              </a:rPr>
              <a:t>af</a:t>
            </a:r>
            <a:r>
              <a:rPr lang="fr-FR" sz="4800" dirty="0">
                <a:solidFill>
                  <a:prstClr val="white"/>
                </a:solidFill>
                <a:latin typeface="CS Avva Shenouda" pitchFamily="34" charset="0"/>
              </a:rPr>
              <a:t>[</a:t>
            </a:r>
            <a:r>
              <a:rPr lang="fr-FR" sz="4800" dirty="0" err="1">
                <a:solidFill>
                  <a:prstClr val="white"/>
                </a:solidFill>
                <a:latin typeface="CS Avva Shenouda" pitchFamily="34" charset="0"/>
              </a:rPr>
              <a:t>i`wmc</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piIordanyc</a:t>
            </a:r>
            <a:r>
              <a:rPr lang="fr-FR" sz="4800" dirty="0">
                <a:solidFill>
                  <a:prstClr val="white"/>
                </a:solidFill>
                <a:latin typeface="CS Avva Shenouda" pitchFamily="34" charset="0"/>
              </a:rPr>
              <a:t>.</a:t>
            </a:r>
          </a:p>
        </p:txBody>
      </p:sp>
      <p:sp>
        <p:nvSpPr>
          <p:cNvPr id="7" name="Rectangle 6">
            <a:extLst>
              <a:ext uri="{FF2B5EF4-FFF2-40B4-BE49-F238E27FC236}">
                <a16:creationId xmlns:a16="http://schemas.microsoft.com/office/drawing/2014/main" id="{C012AA64-AFB5-DFF8-93AA-BC6A3271D4C2}"/>
              </a:ext>
            </a:extLst>
          </p:cNvPr>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Jésus Christ le fils de Dieu </a:t>
            </a:r>
          </a:p>
          <a:p>
            <a:pPr algn="ctr"/>
            <a:r>
              <a:rPr lang="fr-FR" sz="4267" b="1" dirty="0">
                <a:solidFill>
                  <a:prstClr val="white"/>
                </a:solidFill>
                <a:latin typeface="Book Antiqua" pitchFamily="18" charset="0"/>
              </a:rPr>
              <a:t>fut baptisé dans le Jourdain</a:t>
            </a:r>
          </a:p>
        </p:txBody>
      </p:sp>
    </p:spTree>
    <p:extLst>
      <p:ext uri="{BB962C8B-B14F-4D97-AF65-F5344CB8AC3E}">
        <p14:creationId xmlns:p14="http://schemas.microsoft.com/office/powerpoint/2010/main" val="120619459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2800960"/>
          </a:xfrm>
          <a:prstGeom prst="rect">
            <a:avLst/>
          </a:prstGeom>
        </p:spPr>
        <p:txBody>
          <a:bodyPr wrap="square">
            <a:spAutoFit/>
          </a:bodyPr>
          <a:lstStyle/>
          <a:p>
            <a:pPr algn="just" rtl="1"/>
            <a:r>
              <a:rPr lang="ar-EG" sz="5867" dirty="0">
                <a:solidFill>
                  <a:prstClr val="white"/>
                </a:solidFill>
              </a:rPr>
              <a:t>الآن وكل أوان وإلى دهر </a:t>
            </a:r>
            <a:r>
              <a:rPr lang="ar-EG" sz="5867" dirty="0" err="1">
                <a:solidFill>
                  <a:prstClr val="white"/>
                </a:solidFill>
              </a:rPr>
              <a:t>الداهرين</a:t>
            </a:r>
            <a:r>
              <a:rPr lang="ar-EG" sz="5867" dirty="0">
                <a:solidFill>
                  <a:prstClr val="white"/>
                </a:solidFill>
              </a:rPr>
              <a:t> آمين.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88000" cy="2308324"/>
          </a:xfrm>
          <a:prstGeom prst="rect">
            <a:avLst/>
          </a:prstGeom>
        </p:spPr>
        <p:txBody>
          <a:bodyPr wrap="square">
            <a:spAutoFit/>
          </a:bodyPr>
          <a:lstStyle/>
          <a:p>
            <a:pPr algn="just"/>
            <a:r>
              <a:rPr lang="fr-FR" sz="4800" dirty="0">
                <a:solidFill>
                  <a:prstClr val="white"/>
                </a:solidFill>
                <a:latin typeface="CS Avva Shenouda" pitchFamily="34" charset="0"/>
              </a:rPr>
              <a:t>¿ </a:t>
            </a:r>
            <a:r>
              <a:rPr lang="en-US" sz="4800" dirty="0">
                <a:solidFill>
                  <a:prstClr val="white"/>
                </a:solidFill>
                <a:latin typeface="CS Avva Shenouda" pitchFamily="34" charset="0"/>
              </a:rPr>
              <a:t>Ke nun </a:t>
            </a:r>
            <a:r>
              <a:rPr lang="en-US" sz="4800" dirty="0" err="1">
                <a:solidFill>
                  <a:prstClr val="white"/>
                </a:solidFill>
                <a:latin typeface="CS Avva Shenouda" pitchFamily="34" charset="0"/>
              </a:rPr>
              <a:t>ke</a:t>
            </a:r>
            <a:r>
              <a:rPr lang="en-US" sz="4800" dirty="0">
                <a:solidFill>
                  <a:prstClr val="white"/>
                </a:solidFill>
                <a:latin typeface="CS Avva Shenouda" pitchFamily="34" charset="0"/>
              </a:rPr>
              <a:t> `</a:t>
            </a:r>
            <a:r>
              <a:rPr lang="en-US" sz="4800" dirty="0" err="1">
                <a:solidFill>
                  <a:prstClr val="white"/>
                </a:solidFill>
                <a:latin typeface="CS Avva Shenouda" pitchFamily="34" charset="0"/>
              </a:rPr>
              <a:t>a`i</a:t>
            </a:r>
            <a:r>
              <a:rPr lang="en-US" sz="4800" dirty="0">
                <a:solidFill>
                  <a:prstClr val="white"/>
                </a:solidFill>
                <a:latin typeface="CS Avva Shenouda" pitchFamily="34" charset="0"/>
              </a:rPr>
              <a:t> </a:t>
            </a:r>
            <a:r>
              <a:rPr lang="en-US" sz="4800" dirty="0" err="1">
                <a:solidFill>
                  <a:prstClr val="white"/>
                </a:solidFill>
                <a:latin typeface="CS Avva Shenouda" pitchFamily="34" charset="0"/>
              </a:rPr>
              <a:t>ke</a:t>
            </a:r>
            <a:r>
              <a:rPr lang="en-US" sz="4800" dirty="0">
                <a:solidFill>
                  <a:prstClr val="white"/>
                </a:solidFill>
                <a:latin typeface="CS Avva Shenouda" pitchFamily="34" charset="0"/>
              </a:rPr>
              <a:t> </a:t>
            </a:r>
            <a:r>
              <a:rPr lang="en-US" sz="4800" dirty="0" err="1">
                <a:solidFill>
                  <a:prstClr val="white"/>
                </a:solidFill>
                <a:latin typeface="CS Avva Shenouda" pitchFamily="34" charset="0"/>
              </a:rPr>
              <a:t>ictouc</a:t>
            </a:r>
            <a:r>
              <a:rPr lang="en-US" sz="4800" dirty="0">
                <a:solidFill>
                  <a:prstClr val="white"/>
                </a:solidFill>
                <a:latin typeface="CS Avva Shenouda" pitchFamily="34" charset="0"/>
              </a:rPr>
              <a:t> `</a:t>
            </a:r>
            <a:r>
              <a:rPr lang="en-US" sz="4800" dirty="0" err="1">
                <a:solidFill>
                  <a:prstClr val="white"/>
                </a:solidFill>
                <a:latin typeface="CS Avva Shenouda" pitchFamily="34" charset="0"/>
              </a:rPr>
              <a:t>e`wnac</a:t>
            </a:r>
            <a:r>
              <a:rPr lang="en-US" sz="4800" dirty="0">
                <a:solidFill>
                  <a:prstClr val="white"/>
                </a:solidFill>
                <a:latin typeface="CS Avva Shenouda" pitchFamily="34" charset="0"/>
              </a:rPr>
              <a:t> </a:t>
            </a:r>
            <a:r>
              <a:rPr lang="en-US" sz="4800" dirty="0" err="1">
                <a:solidFill>
                  <a:prstClr val="white"/>
                </a:solidFill>
                <a:latin typeface="CS Avva Shenouda" pitchFamily="34" charset="0"/>
              </a:rPr>
              <a:t>twn</a:t>
            </a:r>
            <a:r>
              <a:rPr lang="en-US" sz="4800" dirty="0">
                <a:solidFill>
                  <a:prstClr val="white"/>
                </a:solidFill>
                <a:latin typeface="CS Avva Shenouda" pitchFamily="34" charset="0"/>
              </a:rPr>
              <a:t> `</a:t>
            </a:r>
            <a:r>
              <a:rPr lang="en-US" sz="4800" dirty="0" err="1">
                <a:solidFill>
                  <a:prstClr val="white"/>
                </a:solidFill>
                <a:latin typeface="CS Avva Shenouda" pitchFamily="34" charset="0"/>
              </a:rPr>
              <a:t>e`wnwn</a:t>
            </a:r>
            <a:r>
              <a:rPr lang="en-US" sz="4800" dirty="0">
                <a:solidFill>
                  <a:prstClr val="white"/>
                </a:solidFill>
                <a:latin typeface="CS Avva Shenouda" pitchFamily="34" charset="0"/>
              </a:rPr>
              <a:t> `</a:t>
            </a:r>
            <a:r>
              <a:rPr lang="en-US" sz="4800" dirty="0" err="1">
                <a:solidFill>
                  <a:prstClr val="white"/>
                </a:solidFill>
                <a:latin typeface="CS Avva Shenouda" pitchFamily="34" charset="0"/>
              </a:rPr>
              <a:t>amyn</a:t>
            </a:r>
            <a:r>
              <a:rPr lang="en-US" sz="4800" dirty="0">
                <a:solidFill>
                  <a:prstClr val="white"/>
                </a:solidFill>
                <a:latin typeface="CS Avva Shenouda" pitchFamily="34" charset="0"/>
              </a:rPr>
              <a:t>. =a=l.</a:t>
            </a:r>
            <a:endParaRPr lang="fr-FR" sz="4800" dirty="0">
              <a:solidFill>
                <a:prstClr val="white"/>
              </a:solidFill>
              <a:latin typeface="CS Avva Shenouda" pitchFamily="34" charset="0"/>
            </a:endParaRPr>
          </a:p>
        </p:txBody>
      </p:sp>
      <p:sp>
        <p:nvSpPr>
          <p:cNvPr id="7" name="Rectangle 6"/>
          <p:cNvSpPr/>
          <p:nvPr/>
        </p:nvSpPr>
        <p:spPr>
          <a:xfrm>
            <a:off x="1786363" y="3959185"/>
            <a:ext cx="8544949" cy="1405641"/>
          </a:xfrm>
          <a:prstGeom prst="rect">
            <a:avLst/>
          </a:prstGeom>
        </p:spPr>
        <p:txBody>
          <a:bodyPr wrap="square">
            <a:spAutoFit/>
          </a:bodyPr>
          <a:lstStyle/>
          <a:p>
            <a:pPr algn="ctr"/>
            <a:r>
              <a:rPr lang="fr-FR" sz="4267" b="1" dirty="0">
                <a:solidFill>
                  <a:prstClr val="white"/>
                </a:solidFill>
                <a:latin typeface="Book Antiqua" pitchFamily="18" charset="0"/>
              </a:rPr>
              <a:t>Maintenant et toujours et dans les siècles des siècles. Alléluia.</a:t>
            </a:r>
          </a:p>
        </p:txBody>
      </p:sp>
    </p:spTree>
    <p:extLst>
      <p:ext uri="{BB962C8B-B14F-4D97-AF65-F5344CB8AC3E}">
        <p14:creationId xmlns:p14="http://schemas.microsoft.com/office/powerpoint/2010/main" val="49035818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B28B7-BE03-2A11-EC5A-87466F0DDE5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5F60FB4-97C5-C6C9-3F6A-58884C48A73A}"/>
              </a:ext>
            </a:extLst>
          </p:cNvPr>
          <p:cNvSpPr/>
          <p:nvPr/>
        </p:nvSpPr>
        <p:spPr>
          <a:xfrm>
            <a:off x="6864085" y="340592"/>
            <a:ext cx="5164616" cy="1898084"/>
          </a:xfrm>
          <a:prstGeom prst="rect">
            <a:avLst/>
          </a:prstGeom>
        </p:spPr>
        <p:txBody>
          <a:bodyPr wrap="square">
            <a:spAutoFit/>
          </a:bodyPr>
          <a:lstStyle/>
          <a:p>
            <a:pPr algn="just" rtl="1"/>
            <a:r>
              <a:rPr lang="ar-EG" sz="5867" dirty="0">
                <a:solidFill>
                  <a:prstClr val="white"/>
                </a:solidFill>
              </a:rPr>
              <a:t>يسوع المسيح</a:t>
            </a:r>
            <a:r>
              <a:rPr lang="fr-FR" sz="5867" dirty="0">
                <a:solidFill>
                  <a:prstClr val="white"/>
                </a:solidFill>
              </a:rPr>
              <a:t>   </a:t>
            </a:r>
            <a:r>
              <a:rPr lang="ar-EG" sz="5867" dirty="0">
                <a:solidFill>
                  <a:prstClr val="white"/>
                </a:solidFill>
                <a:latin typeface="CS Avva Shenouda" pitchFamily="34" charset="0"/>
              </a:rPr>
              <a:t>ابن الله</a:t>
            </a:r>
            <a:r>
              <a:rPr lang="fr-FR" sz="5867" dirty="0">
                <a:solidFill>
                  <a:prstClr val="white"/>
                </a:solidFill>
                <a:latin typeface="CS Avva Shenouda" pitchFamily="34" charset="0"/>
              </a:rPr>
              <a:t> </a:t>
            </a:r>
            <a:r>
              <a:rPr lang="ar-EG" sz="5867" dirty="0">
                <a:solidFill>
                  <a:prstClr val="white"/>
                </a:solidFill>
                <a:latin typeface="CS Avva Shenouda" pitchFamily="34" charset="0"/>
              </a:rPr>
              <a:t>اعتمد في الأردن </a:t>
            </a:r>
            <a:endParaRPr lang="fr-FR" sz="5867" dirty="0">
              <a:solidFill>
                <a:prstClr val="white"/>
              </a:solidFill>
            </a:endParaRPr>
          </a:p>
        </p:txBody>
      </p:sp>
      <p:sp>
        <p:nvSpPr>
          <p:cNvPr id="6" name="Rectangle 5">
            <a:extLst>
              <a:ext uri="{FF2B5EF4-FFF2-40B4-BE49-F238E27FC236}">
                <a16:creationId xmlns:a16="http://schemas.microsoft.com/office/drawing/2014/main" id="{6BBAF65B-0832-11E4-6922-3FA7E1B9E69C}"/>
              </a:ext>
            </a:extLst>
          </p:cNvPr>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I=y=c     P=,=c @     </a:t>
            </a:r>
            <a:r>
              <a:rPr lang="fr-FR" sz="4800" dirty="0" err="1">
                <a:solidFill>
                  <a:prstClr val="white"/>
                </a:solidFill>
                <a:latin typeface="CS Avva Shenouda" pitchFamily="34" charset="0"/>
              </a:rPr>
              <a:t>Psyri</a:t>
            </a:r>
            <a:endParaRPr lang="fr-FR" sz="4800" dirty="0">
              <a:solidFill>
                <a:prstClr val="white"/>
              </a:solidFill>
              <a:latin typeface="CS Avva Shenouda" pitchFamily="34" charset="0"/>
            </a:endParaRPr>
          </a:p>
          <a:p>
            <a:pPr algn="just"/>
            <a:r>
              <a:rPr lang="fr-FR" sz="4800" dirty="0">
                <a:solidFill>
                  <a:prstClr val="white"/>
                </a:solidFill>
                <a:latin typeface="CS Avva Shenouda" pitchFamily="34" charset="0"/>
              </a:rPr>
              <a:t> `mV] </a:t>
            </a:r>
            <a:r>
              <a:rPr lang="fr-FR" sz="4800" dirty="0" err="1">
                <a:solidFill>
                  <a:prstClr val="white"/>
                </a:solidFill>
                <a:latin typeface="CS Avva Shenouda" pitchFamily="34" charset="0"/>
              </a:rPr>
              <a:t>af</a:t>
            </a:r>
            <a:r>
              <a:rPr lang="fr-FR" sz="4800" dirty="0">
                <a:solidFill>
                  <a:prstClr val="white"/>
                </a:solidFill>
                <a:latin typeface="CS Avva Shenouda" pitchFamily="34" charset="0"/>
              </a:rPr>
              <a:t>[</a:t>
            </a:r>
            <a:r>
              <a:rPr lang="fr-FR" sz="4800" dirty="0" err="1">
                <a:solidFill>
                  <a:prstClr val="white"/>
                </a:solidFill>
                <a:latin typeface="CS Avva Shenouda" pitchFamily="34" charset="0"/>
              </a:rPr>
              <a:t>i`wmc</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piIordanyc</a:t>
            </a:r>
            <a:r>
              <a:rPr lang="fr-FR" sz="4800" dirty="0">
                <a:solidFill>
                  <a:prstClr val="white"/>
                </a:solidFill>
                <a:latin typeface="CS Avva Shenouda" pitchFamily="34" charset="0"/>
              </a:rPr>
              <a:t>.</a:t>
            </a:r>
          </a:p>
        </p:txBody>
      </p:sp>
      <p:sp>
        <p:nvSpPr>
          <p:cNvPr id="7" name="Rectangle 6">
            <a:extLst>
              <a:ext uri="{FF2B5EF4-FFF2-40B4-BE49-F238E27FC236}">
                <a16:creationId xmlns:a16="http://schemas.microsoft.com/office/drawing/2014/main" id="{2FC9D136-09E9-C3A9-6990-2868DDBE69E7}"/>
              </a:ext>
            </a:extLst>
          </p:cNvPr>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Jésus Christ le fils de Dieu </a:t>
            </a:r>
          </a:p>
          <a:p>
            <a:pPr algn="ctr"/>
            <a:r>
              <a:rPr lang="fr-FR" sz="4267" b="1" dirty="0">
                <a:solidFill>
                  <a:prstClr val="white"/>
                </a:solidFill>
                <a:latin typeface="Book Antiqua" pitchFamily="18" charset="0"/>
              </a:rPr>
              <a:t>fut baptisé dans le Jourdain</a:t>
            </a:r>
          </a:p>
        </p:txBody>
      </p:sp>
    </p:spTree>
    <p:extLst>
      <p:ext uri="{BB962C8B-B14F-4D97-AF65-F5344CB8AC3E}">
        <p14:creationId xmlns:p14="http://schemas.microsoft.com/office/powerpoint/2010/main" val="390858897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fr-FR" sz="5867" dirty="0">
                <a:solidFill>
                  <a:prstClr val="white"/>
                </a:solidFill>
              </a:rPr>
              <a:t> </a:t>
            </a:r>
            <a:r>
              <a:rPr lang="ar-EG" sz="5867" dirty="0" err="1">
                <a:solidFill>
                  <a:prstClr val="white"/>
                </a:solidFill>
              </a:rPr>
              <a:t>هلليلويا</a:t>
            </a:r>
            <a:r>
              <a:rPr lang="ar-EG" sz="5867" dirty="0">
                <a:solidFill>
                  <a:prstClr val="white"/>
                </a:solidFill>
              </a:rPr>
              <a:t> </a:t>
            </a:r>
            <a:r>
              <a:rPr lang="ar-EG" sz="5867" dirty="0" err="1">
                <a:solidFill>
                  <a:prstClr val="white"/>
                </a:solidFill>
              </a:rPr>
              <a:t>هلليلويا</a:t>
            </a:r>
            <a:r>
              <a:rPr lang="fr-FR" sz="5867" dirty="0">
                <a:solidFill>
                  <a:prstClr val="white"/>
                </a:solidFill>
              </a:rPr>
              <a:t>.</a:t>
            </a:r>
          </a:p>
          <a:p>
            <a:pPr algn="just" rtl="1"/>
            <a:r>
              <a:rPr lang="ar-EG" sz="5867" dirty="0">
                <a:solidFill>
                  <a:prstClr val="white"/>
                </a:solidFill>
              </a:rPr>
              <a:t>المجد لإلهنا</a:t>
            </a:r>
            <a:r>
              <a:rPr lang="fr-FR" sz="5867" dirty="0">
                <a:solidFill>
                  <a:prstClr val="white"/>
                </a:solidFill>
              </a:rPr>
              <a:t>.</a:t>
            </a:r>
            <a:r>
              <a:rPr lang="ar-EG" sz="5867" dirty="0">
                <a:solidFill>
                  <a:prstClr val="white"/>
                </a:solidFill>
              </a:rPr>
              <a:t>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1569660"/>
          </a:xfrm>
          <a:prstGeom prst="rect">
            <a:avLst/>
          </a:prstGeom>
        </p:spPr>
        <p:txBody>
          <a:bodyPr wrap="square">
            <a:spAutoFit/>
          </a:bodyPr>
          <a:lstStyle/>
          <a:p>
            <a:pPr algn="just"/>
            <a:r>
              <a:rPr lang="pt-BR" sz="4800" dirty="0">
                <a:solidFill>
                  <a:prstClr val="white"/>
                </a:solidFill>
                <a:latin typeface="CS Avva Shenouda" panose="020B7200000000000000" pitchFamily="34" charset="0"/>
              </a:rPr>
              <a:t>`A=l =a=l. Doxa ci `o :eoc `ymwn. =a=l.</a:t>
            </a:r>
            <a:endParaRPr lang="fr-FR" sz="4800" dirty="0">
              <a:solidFill>
                <a:prstClr val="white"/>
              </a:solidFill>
              <a:latin typeface="CS Avva Shenouda" pitchFamily="34" charset="0"/>
            </a:endParaRPr>
          </a:p>
        </p:txBody>
      </p:sp>
      <p:sp>
        <p:nvSpPr>
          <p:cNvPr id="7" name="Rectangle 6"/>
          <p:cNvSpPr/>
          <p:nvPr/>
        </p:nvSpPr>
        <p:spPr>
          <a:xfrm>
            <a:off x="1786363" y="3959185"/>
            <a:ext cx="8544949" cy="1405641"/>
          </a:xfrm>
          <a:prstGeom prst="rect">
            <a:avLst/>
          </a:prstGeom>
        </p:spPr>
        <p:txBody>
          <a:bodyPr wrap="square">
            <a:spAutoFit/>
          </a:bodyPr>
          <a:lstStyle/>
          <a:p>
            <a:pPr algn="ctr"/>
            <a:r>
              <a:rPr lang="fr-FR" sz="4267" b="1" dirty="0">
                <a:solidFill>
                  <a:prstClr val="white"/>
                </a:solidFill>
                <a:latin typeface="Book Antiqua" pitchFamily="18" charset="0"/>
              </a:rPr>
              <a:t>Alléluia </a:t>
            </a:r>
            <a:r>
              <a:rPr lang="fr-FR" sz="4267" b="1" dirty="0" err="1">
                <a:solidFill>
                  <a:prstClr val="white"/>
                </a:solidFill>
                <a:latin typeface="Book Antiqua" pitchFamily="18" charset="0"/>
              </a:rPr>
              <a:t>Alléluia</a:t>
            </a:r>
            <a:r>
              <a:rPr lang="fr-FR" sz="4267" b="1" dirty="0">
                <a:solidFill>
                  <a:prstClr val="white"/>
                </a:solidFill>
                <a:latin typeface="Book Antiqua" pitchFamily="18" charset="0"/>
              </a:rPr>
              <a:t>. Gloire soit à notre Dieu. Alléluia.</a:t>
            </a:r>
          </a:p>
        </p:txBody>
      </p:sp>
    </p:spTree>
    <p:extLst>
      <p:ext uri="{BB962C8B-B14F-4D97-AF65-F5344CB8AC3E}">
        <p14:creationId xmlns:p14="http://schemas.microsoft.com/office/powerpoint/2010/main" val="286627815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8EDC6-246C-1541-8927-C0B66FD214C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621C65A-0D3C-213C-31BC-49989D788C9B}"/>
              </a:ext>
            </a:extLst>
          </p:cNvPr>
          <p:cNvSpPr/>
          <p:nvPr/>
        </p:nvSpPr>
        <p:spPr>
          <a:xfrm>
            <a:off x="6864085" y="340592"/>
            <a:ext cx="5164616" cy="1898084"/>
          </a:xfrm>
          <a:prstGeom prst="rect">
            <a:avLst/>
          </a:prstGeom>
        </p:spPr>
        <p:txBody>
          <a:bodyPr wrap="square">
            <a:spAutoFit/>
          </a:bodyPr>
          <a:lstStyle/>
          <a:p>
            <a:pPr algn="just" rtl="1"/>
            <a:r>
              <a:rPr lang="ar-EG" sz="5867" dirty="0">
                <a:solidFill>
                  <a:prstClr val="white"/>
                </a:solidFill>
              </a:rPr>
              <a:t>يسوع المسيح</a:t>
            </a:r>
            <a:r>
              <a:rPr lang="fr-FR" sz="5867" dirty="0">
                <a:solidFill>
                  <a:prstClr val="white"/>
                </a:solidFill>
              </a:rPr>
              <a:t>   </a:t>
            </a:r>
            <a:r>
              <a:rPr lang="ar-EG" sz="5867" dirty="0">
                <a:solidFill>
                  <a:prstClr val="white"/>
                </a:solidFill>
                <a:latin typeface="CS Avva Shenouda" pitchFamily="34" charset="0"/>
              </a:rPr>
              <a:t>ابن الله</a:t>
            </a:r>
            <a:r>
              <a:rPr lang="fr-FR" sz="5867" dirty="0">
                <a:solidFill>
                  <a:prstClr val="white"/>
                </a:solidFill>
                <a:latin typeface="CS Avva Shenouda" pitchFamily="34" charset="0"/>
              </a:rPr>
              <a:t> </a:t>
            </a:r>
            <a:r>
              <a:rPr lang="ar-EG" sz="5867" dirty="0">
                <a:solidFill>
                  <a:prstClr val="white"/>
                </a:solidFill>
                <a:latin typeface="CS Avva Shenouda" pitchFamily="34" charset="0"/>
              </a:rPr>
              <a:t>اعتمد في الأردن </a:t>
            </a:r>
            <a:endParaRPr lang="fr-FR" sz="5867" dirty="0">
              <a:solidFill>
                <a:prstClr val="white"/>
              </a:solidFill>
            </a:endParaRPr>
          </a:p>
        </p:txBody>
      </p:sp>
      <p:sp>
        <p:nvSpPr>
          <p:cNvPr id="6" name="Rectangle 5">
            <a:extLst>
              <a:ext uri="{FF2B5EF4-FFF2-40B4-BE49-F238E27FC236}">
                <a16:creationId xmlns:a16="http://schemas.microsoft.com/office/drawing/2014/main" id="{2C31960F-147F-6C06-5BAA-118ACD5843F7}"/>
              </a:ext>
            </a:extLst>
          </p:cNvPr>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I=y=c     P=,=c @     </a:t>
            </a:r>
            <a:r>
              <a:rPr lang="fr-FR" sz="4800" dirty="0" err="1">
                <a:solidFill>
                  <a:prstClr val="white"/>
                </a:solidFill>
                <a:latin typeface="CS Avva Shenouda" pitchFamily="34" charset="0"/>
              </a:rPr>
              <a:t>Psyri</a:t>
            </a:r>
            <a:endParaRPr lang="fr-FR" sz="4800" dirty="0">
              <a:solidFill>
                <a:prstClr val="white"/>
              </a:solidFill>
              <a:latin typeface="CS Avva Shenouda" pitchFamily="34" charset="0"/>
            </a:endParaRPr>
          </a:p>
          <a:p>
            <a:pPr algn="just"/>
            <a:r>
              <a:rPr lang="fr-FR" sz="4800" dirty="0">
                <a:solidFill>
                  <a:prstClr val="white"/>
                </a:solidFill>
                <a:latin typeface="CS Avva Shenouda" pitchFamily="34" charset="0"/>
              </a:rPr>
              <a:t> `mV] </a:t>
            </a:r>
            <a:r>
              <a:rPr lang="fr-FR" sz="4800" dirty="0" err="1">
                <a:solidFill>
                  <a:prstClr val="white"/>
                </a:solidFill>
                <a:latin typeface="CS Avva Shenouda" pitchFamily="34" charset="0"/>
              </a:rPr>
              <a:t>af</a:t>
            </a:r>
            <a:r>
              <a:rPr lang="fr-FR" sz="4800" dirty="0">
                <a:solidFill>
                  <a:prstClr val="white"/>
                </a:solidFill>
                <a:latin typeface="CS Avva Shenouda" pitchFamily="34" charset="0"/>
              </a:rPr>
              <a:t>[</a:t>
            </a:r>
            <a:r>
              <a:rPr lang="fr-FR" sz="4800" dirty="0" err="1">
                <a:solidFill>
                  <a:prstClr val="white"/>
                </a:solidFill>
                <a:latin typeface="CS Avva Shenouda" pitchFamily="34" charset="0"/>
              </a:rPr>
              <a:t>i`wmc</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piIordanyc</a:t>
            </a:r>
            <a:r>
              <a:rPr lang="fr-FR" sz="4800" dirty="0">
                <a:solidFill>
                  <a:prstClr val="white"/>
                </a:solidFill>
                <a:latin typeface="CS Avva Shenouda" pitchFamily="34" charset="0"/>
              </a:rPr>
              <a:t>.</a:t>
            </a:r>
          </a:p>
        </p:txBody>
      </p:sp>
      <p:sp>
        <p:nvSpPr>
          <p:cNvPr id="7" name="Rectangle 6">
            <a:extLst>
              <a:ext uri="{FF2B5EF4-FFF2-40B4-BE49-F238E27FC236}">
                <a16:creationId xmlns:a16="http://schemas.microsoft.com/office/drawing/2014/main" id="{5FBD6816-7CDD-0FA9-9291-39BF17D796F4}"/>
              </a:ext>
            </a:extLst>
          </p:cNvPr>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Jésus Christ le fils de Dieu </a:t>
            </a:r>
          </a:p>
          <a:p>
            <a:pPr algn="ctr"/>
            <a:r>
              <a:rPr lang="fr-FR" sz="4267" b="1" dirty="0">
                <a:solidFill>
                  <a:prstClr val="white"/>
                </a:solidFill>
                <a:latin typeface="Book Antiqua" pitchFamily="18" charset="0"/>
              </a:rPr>
              <a:t>fut baptisé dans le Jourdain</a:t>
            </a:r>
          </a:p>
        </p:txBody>
      </p:sp>
    </p:spTree>
    <p:extLst>
      <p:ext uri="{BB962C8B-B14F-4D97-AF65-F5344CB8AC3E}">
        <p14:creationId xmlns:p14="http://schemas.microsoft.com/office/powerpoint/2010/main" val="268901505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4"/>
            <a:ext cx="5164616" cy="3703834"/>
          </a:xfrm>
          <a:prstGeom prst="rect">
            <a:avLst/>
          </a:prstGeom>
        </p:spPr>
        <p:txBody>
          <a:bodyPr wrap="square">
            <a:spAutoFit/>
          </a:bodyPr>
          <a:lstStyle/>
          <a:p>
            <a:pPr algn="just" rtl="1"/>
            <a:r>
              <a:rPr lang="fr-FR" sz="5867" dirty="0">
                <a:solidFill>
                  <a:prstClr val="white"/>
                </a:solidFill>
              </a:rPr>
              <a:t> </a:t>
            </a:r>
            <a:r>
              <a:rPr lang="ar-EG" sz="5867" dirty="0" err="1">
                <a:solidFill>
                  <a:prstClr val="white"/>
                </a:solidFill>
              </a:rPr>
              <a:t>هلليلويا</a:t>
            </a:r>
            <a:r>
              <a:rPr lang="ar-EG" sz="5867" dirty="0">
                <a:solidFill>
                  <a:prstClr val="white"/>
                </a:solidFill>
              </a:rPr>
              <a:t> </a:t>
            </a:r>
            <a:r>
              <a:rPr lang="ar-EG" sz="5867" dirty="0" err="1">
                <a:solidFill>
                  <a:prstClr val="white"/>
                </a:solidFill>
              </a:rPr>
              <a:t>هلليلويا</a:t>
            </a:r>
            <a:r>
              <a:rPr lang="fr-FR" sz="5867" dirty="0">
                <a:solidFill>
                  <a:prstClr val="white"/>
                </a:solidFill>
              </a:rPr>
              <a:t>.</a:t>
            </a:r>
            <a:br>
              <a:rPr lang="fr-FR" sz="5867" dirty="0">
                <a:solidFill>
                  <a:prstClr val="white"/>
                </a:solidFill>
              </a:rPr>
            </a:br>
            <a:r>
              <a:rPr lang="ar-EG" sz="5867" dirty="0">
                <a:solidFill>
                  <a:prstClr val="white"/>
                </a:solidFill>
              </a:rPr>
              <a:t>المجد لإلهنا</a:t>
            </a:r>
            <a:r>
              <a:rPr lang="fr-FR" sz="5867" dirty="0">
                <a:solidFill>
                  <a:prstClr val="white"/>
                </a:solidFill>
              </a:rPr>
              <a:t>.</a:t>
            </a:r>
            <a:r>
              <a:rPr lang="ar-EG" sz="5867" dirty="0">
                <a:solidFill>
                  <a:prstClr val="white"/>
                </a:solidFill>
              </a:rPr>
              <a:t> </a:t>
            </a:r>
            <a:r>
              <a:rPr lang="ar-EG" sz="5867" dirty="0" err="1">
                <a:solidFill>
                  <a:prstClr val="white"/>
                </a:solidFill>
              </a:rPr>
              <a:t>هلليلويا</a:t>
            </a:r>
            <a:r>
              <a:rPr lang="fr-FR" sz="5867" dirty="0">
                <a:solidFill>
                  <a:prstClr val="white"/>
                </a:solidFill>
              </a:rPr>
              <a:t>.</a:t>
            </a:r>
            <a:r>
              <a:rPr lang="ar-EG" sz="5867" dirty="0">
                <a:solidFill>
                  <a:prstClr val="white"/>
                </a:solidFill>
              </a:rPr>
              <a:t> يسوع المسيح</a:t>
            </a:r>
            <a:r>
              <a:rPr lang="fr-FR" sz="5867" dirty="0">
                <a:solidFill>
                  <a:prstClr val="white"/>
                </a:solidFill>
              </a:rPr>
              <a:t>  </a:t>
            </a:r>
            <a:r>
              <a:rPr lang="ar-EG" sz="5867" dirty="0">
                <a:solidFill>
                  <a:prstClr val="white"/>
                </a:solidFill>
                <a:latin typeface="CS Avva Shenouda" pitchFamily="34" charset="0"/>
              </a:rPr>
              <a:t>ابن الله</a:t>
            </a:r>
            <a:r>
              <a:rPr lang="fr-FR" sz="5867" dirty="0">
                <a:solidFill>
                  <a:prstClr val="white"/>
                </a:solidFill>
              </a:rPr>
              <a:t> </a:t>
            </a:r>
            <a:r>
              <a:rPr lang="ar-AE" sz="5867" dirty="0">
                <a:solidFill>
                  <a:prstClr val="white"/>
                </a:solidFill>
              </a:rPr>
              <a:t>اسمعنا</a:t>
            </a:r>
            <a:r>
              <a:rPr lang="fr-FR" sz="5867" dirty="0">
                <a:solidFill>
                  <a:prstClr val="white"/>
                </a:solidFill>
              </a:rPr>
              <a:t> </a:t>
            </a:r>
            <a:r>
              <a:rPr lang="ar-EG" sz="5867" dirty="0" err="1">
                <a:solidFill>
                  <a:prstClr val="white"/>
                </a:solidFill>
              </a:rPr>
              <a:t>وإرحمنا</a:t>
            </a:r>
            <a:r>
              <a:rPr lang="fr-FR" sz="5867" dirty="0">
                <a:solidFill>
                  <a:prstClr val="white"/>
                </a:solidFill>
              </a:rPr>
              <a:t>.</a:t>
            </a:r>
          </a:p>
        </p:txBody>
      </p:sp>
      <p:sp>
        <p:nvSpPr>
          <p:cNvPr id="6" name="Rectangle 5"/>
          <p:cNvSpPr/>
          <p:nvPr/>
        </p:nvSpPr>
        <p:spPr>
          <a:xfrm>
            <a:off x="431371" y="332657"/>
            <a:ext cx="6240693" cy="4524315"/>
          </a:xfrm>
          <a:prstGeom prst="rect">
            <a:avLst/>
          </a:prstGeom>
        </p:spPr>
        <p:txBody>
          <a:bodyPr wrap="square">
            <a:spAutoFit/>
          </a:bodyPr>
          <a:lstStyle/>
          <a:p>
            <a:pPr algn="just"/>
            <a:r>
              <a:rPr lang="fr-FR" sz="4800" dirty="0">
                <a:solidFill>
                  <a:prstClr val="white"/>
                </a:solidFill>
                <a:latin typeface="CS Avva Shenouda" pitchFamily="34" charset="0"/>
              </a:rPr>
              <a:t>¿ `A=l =a=l. </a:t>
            </a:r>
            <a:r>
              <a:rPr lang="fr-FR" sz="4800" dirty="0" err="1">
                <a:solidFill>
                  <a:prstClr val="white"/>
                </a:solidFill>
                <a:latin typeface="CS Avva Shenouda" pitchFamily="34" charset="0"/>
              </a:rPr>
              <a:t>Pi`wou</a:t>
            </a:r>
            <a:r>
              <a:rPr lang="fr-FR" sz="4800" dirty="0">
                <a:solidFill>
                  <a:prstClr val="white"/>
                </a:solidFill>
                <a:latin typeface="CS Avva Shenouda" pitchFamily="34" charset="0"/>
              </a:rPr>
              <a:t> va </a:t>
            </a:r>
            <a:r>
              <a:rPr lang="fr-FR" sz="4800" dirty="0" err="1">
                <a:solidFill>
                  <a:prstClr val="white"/>
                </a:solidFill>
                <a:latin typeface="CS Avva Shenouda" pitchFamily="34" charset="0"/>
              </a:rPr>
              <a:t>Pennou</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pe</a:t>
            </a:r>
            <a:r>
              <a:rPr lang="fr-FR" sz="4800" dirty="0">
                <a:solidFill>
                  <a:prstClr val="white"/>
                </a:solidFill>
                <a:latin typeface="CS Avva Shenouda" pitchFamily="34" charset="0"/>
              </a:rPr>
              <a:t>. =a=l.</a:t>
            </a:r>
          </a:p>
          <a:p>
            <a:pPr algn="just"/>
            <a:r>
              <a:rPr lang="fr-FR" sz="4800" dirty="0">
                <a:solidFill>
                  <a:prstClr val="white"/>
                </a:solidFill>
                <a:latin typeface="CS Avva Shenouda" pitchFamily="34" charset="0"/>
              </a:rPr>
              <a:t>I=y=c P=,=c @ `</a:t>
            </a:r>
            <a:r>
              <a:rPr lang="fr-FR" sz="4800" dirty="0" err="1">
                <a:solidFill>
                  <a:prstClr val="white"/>
                </a:solidFill>
                <a:latin typeface="CS Avva Shenouda" pitchFamily="34" charset="0"/>
              </a:rPr>
              <a:t>Psyri</a:t>
            </a:r>
            <a:r>
              <a:rPr lang="fr-FR" sz="4800" dirty="0">
                <a:solidFill>
                  <a:prstClr val="white"/>
                </a:solidFill>
                <a:latin typeface="CS Avva Shenouda" pitchFamily="34" charset="0"/>
              </a:rPr>
              <a:t> `m`V} </a:t>
            </a:r>
            <a:r>
              <a:rPr lang="fi-FI" sz="4800" dirty="0">
                <a:solidFill>
                  <a:prstClr val="white"/>
                </a:solidFill>
                <a:latin typeface="CS Avva Shenouda" pitchFamily="34" charset="0"/>
              </a:rPr>
              <a:t>cwtem `eron ouoh nai nan.</a:t>
            </a:r>
            <a:endParaRPr lang="fr-FR" sz="4800" dirty="0">
              <a:solidFill>
                <a:prstClr val="white"/>
              </a:solidFill>
              <a:latin typeface="CS Avva Shenouda" pitchFamily="34" charset="0"/>
            </a:endParaRPr>
          </a:p>
          <a:p>
            <a:pPr algn="just"/>
            <a:endParaRPr lang="fr-FR" sz="4800" dirty="0">
              <a:solidFill>
                <a:prstClr val="white"/>
              </a:solidFill>
              <a:latin typeface="CS Avva Shenouda" pitchFamily="34" charset="0"/>
            </a:endParaRPr>
          </a:p>
        </p:txBody>
      </p:sp>
      <p:sp>
        <p:nvSpPr>
          <p:cNvPr id="19" name="Rectangle 18"/>
          <p:cNvSpPr/>
          <p:nvPr/>
        </p:nvSpPr>
        <p:spPr>
          <a:xfrm>
            <a:off x="1391477" y="3959186"/>
            <a:ext cx="9793088" cy="2062296"/>
          </a:xfrm>
          <a:prstGeom prst="rect">
            <a:avLst/>
          </a:prstGeom>
        </p:spPr>
        <p:txBody>
          <a:bodyPr wrap="square">
            <a:spAutoFit/>
          </a:bodyPr>
          <a:lstStyle/>
          <a:p>
            <a:pPr algn="ctr"/>
            <a:r>
              <a:rPr lang="fr-FR" sz="4267" b="1" dirty="0">
                <a:solidFill>
                  <a:prstClr val="white"/>
                </a:solidFill>
                <a:latin typeface="Book Antiqua" pitchFamily="18" charset="0"/>
              </a:rPr>
              <a:t>Alléluia </a:t>
            </a:r>
            <a:r>
              <a:rPr lang="fr-FR" sz="4267" b="1" dirty="0" err="1">
                <a:solidFill>
                  <a:prstClr val="white"/>
                </a:solidFill>
                <a:latin typeface="Book Antiqua" pitchFamily="18" charset="0"/>
              </a:rPr>
              <a:t>Alléluia</a:t>
            </a:r>
            <a:r>
              <a:rPr lang="fr-FR" sz="4267" b="1" dirty="0">
                <a:solidFill>
                  <a:prstClr val="white"/>
                </a:solidFill>
                <a:latin typeface="Book Antiqua" pitchFamily="18" charset="0"/>
              </a:rPr>
              <a:t>. Gloire soit à notre Dieu. Alléluia. Jésus Christ le Fils de Dieu, écoute-nous et aie pitié de nous.</a:t>
            </a:r>
          </a:p>
        </p:txBody>
      </p:sp>
    </p:spTree>
    <p:extLst>
      <p:ext uri="{BB962C8B-B14F-4D97-AF65-F5344CB8AC3E}">
        <p14:creationId xmlns:p14="http://schemas.microsoft.com/office/powerpoint/2010/main" val="60407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428" name="Group 28"/>
          <p:cNvGraphicFramePr>
            <a:graphicFrameLocks noGrp="1"/>
          </p:cNvGraphicFramePr>
          <p:nvPr/>
        </p:nvGraphicFramePr>
        <p:xfrm>
          <a:off x="0" y="511985"/>
          <a:ext cx="12192000" cy="570992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722807154"/>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a:t>
                      </a:r>
                      <a:r>
                        <a:rPr kumimoji="0" lang="fr-CA" sz="3200" b="0" i="0" u="none" strike="noStrike" cap="none" normalizeH="0" baseline="0" dirty="0">
                          <a:ln>
                            <a:noFill/>
                          </a:ln>
                          <a:solidFill>
                            <a:srgbClr val="FFFFFF"/>
                          </a:solidFill>
                          <a:effectLst/>
                          <a:latin typeface="Arial" charset="0"/>
                          <a:cs typeface="Arial" charset="0"/>
                        </a:rPr>
                        <a:t>à Étienne,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Le premier martyr,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a:t>
                      </a:r>
                      <a:r>
                        <a:rPr kumimoji="0" lang="fr-CA" sz="3200" b="0" i="0" u="none" strike="noStrike" cap="none" normalizeH="0" baseline="0" dirty="0">
                          <a:ln>
                            <a:noFill/>
                          </a:ln>
                          <a:solidFill>
                            <a:srgbClr val="FFFFFF"/>
                          </a:solidFill>
                          <a:effectLst/>
                          <a:latin typeface="Arial" charset="0"/>
                          <a:cs typeface="Arial" charset="0"/>
                        </a:rPr>
                        <a:t>à l’archidiacre</a:t>
                      </a:r>
                      <a:br>
                        <a:rPr kumimoji="0" lang="fr-CA" sz="3200" b="0" i="0" u="none" strike="noStrike" cap="none" normalizeH="0" baseline="0" dirty="0">
                          <a:ln>
                            <a:noFill/>
                          </a:ln>
                          <a:solidFill>
                            <a:srgbClr val="FFFFFF"/>
                          </a:solidFill>
                          <a:effectLst/>
                          <a:latin typeface="Arial" charset="0"/>
                          <a:cs typeface="Arial" charset="0"/>
                        </a:rPr>
                      </a:br>
                      <a:r>
                        <a:rPr kumimoji="0" lang="fr-CA" sz="3200" b="0" i="0" u="none" strike="noStrike" cap="none" normalizeH="0" baseline="0" dirty="0">
                          <a:ln>
                            <a:noFill/>
                          </a:ln>
                          <a:solidFill>
                            <a:srgbClr val="FFFFFF"/>
                          </a:solidFill>
                          <a:effectLst/>
                          <a:latin typeface="Arial" charset="0"/>
                          <a:cs typeface="Arial" charset="0"/>
                        </a:rPr>
                        <a:t>béni.</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rgbClr val="FFFFFF"/>
                          </a:solidFill>
                          <a:effectLst/>
                          <a:latin typeface="Arial" charset="0"/>
                          <a:cs typeface="Arial" charset="0"/>
                        </a:rPr>
                        <a:t>السلام </a:t>
                      </a:r>
                      <a:r>
                        <a:rPr kumimoji="0" lang="ar-EG" sz="3700" b="0" i="0" u="none" strike="noStrike" cap="none" normalizeH="0" baseline="0" dirty="0" err="1">
                          <a:ln>
                            <a:noFill/>
                          </a:ln>
                          <a:solidFill>
                            <a:srgbClr val="FFFFFF"/>
                          </a:solidFill>
                          <a:effectLst/>
                          <a:latin typeface="Arial" charset="0"/>
                          <a:cs typeface="Arial" charset="0"/>
                        </a:rPr>
                        <a:t>لإسطفانوس</a:t>
                      </a:r>
                      <a:r>
                        <a:rPr kumimoji="0" lang="ar-EG" sz="3700" b="0" i="0" u="none" strike="noStrike" cap="none" normalizeH="0" baseline="0" dirty="0">
                          <a:ln>
                            <a:noFill/>
                          </a:ln>
                          <a:solidFill>
                            <a:srgbClr val="FFFFFF"/>
                          </a:solidFill>
                          <a:effectLst/>
                          <a:latin typeface="Arial" charset="0"/>
                          <a:cs typeface="Arial" charset="0"/>
                        </a:rPr>
                        <a:t>،</a:t>
                      </a:r>
                      <a:br>
                        <a:rPr kumimoji="0" lang="fr-FR" sz="3700" b="0" i="0" u="none" strike="noStrike" cap="none" normalizeH="0" baseline="0" dirty="0">
                          <a:ln>
                            <a:noFill/>
                          </a:ln>
                          <a:solidFill>
                            <a:srgbClr val="FFFFFF"/>
                          </a:solidFill>
                          <a:effectLst/>
                          <a:latin typeface="Arial" charset="0"/>
                          <a:cs typeface="Arial" charset="0"/>
                        </a:rPr>
                      </a:br>
                      <a:r>
                        <a:rPr kumimoji="0" lang="ar-EG" sz="3700" b="0" i="0" u="none" strike="noStrike" cap="none" normalizeH="0" baseline="0" dirty="0">
                          <a:ln>
                            <a:noFill/>
                          </a:ln>
                          <a:solidFill>
                            <a:srgbClr val="FFFFFF"/>
                          </a:solidFill>
                          <a:effectLst/>
                          <a:latin typeface="Arial" charset="0"/>
                          <a:cs typeface="Arial" charset="0"/>
                        </a:rPr>
                        <a:t>أول الشهداء</a:t>
                      </a:r>
                      <a:r>
                        <a:rPr kumimoji="0" lang="fr-FR" sz="3700" b="0" i="0" u="none" strike="noStrike" cap="none" normalizeH="0" baseline="0" dirty="0">
                          <a:ln>
                            <a:noFill/>
                          </a:ln>
                          <a:solidFill>
                            <a:srgbClr val="FFFFFF"/>
                          </a:solidFill>
                          <a:effectLst/>
                          <a:latin typeface="Arial" charset="0"/>
                          <a:cs typeface="Arial" charset="0"/>
                        </a:rPr>
                        <a:t>.</a:t>
                      </a:r>
                      <a:endParaRPr kumimoji="0" lang="ar-EG"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rgbClr val="FFFFFF"/>
                          </a:solidFill>
                          <a:effectLst/>
                          <a:latin typeface="Arial" charset="0"/>
                          <a:cs typeface="Arial" charset="0"/>
                        </a:rPr>
                        <a:t>السلام لرئيس الشمامسة</a:t>
                      </a:r>
                      <a:br>
                        <a:rPr kumimoji="0" lang="fr-FR" sz="3700" b="0" i="0" u="none" strike="noStrike" cap="none" normalizeH="0" baseline="0" dirty="0">
                          <a:ln>
                            <a:noFill/>
                          </a:ln>
                          <a:solidFill>
                            <a:srgbClr val="FFFFFF"/>
                          </a:solidFill>
                          <a:effectLst/>
                          <a:latin typeface="Arial" charset="0"/>
                          <a:cs typeface="Arial" charset="0"/>
                        </a:rPr>
                      </a:br>
                      <a:r>
                        <a:rPr kumimoji="0" lang="ar-EG" sz="3700" b="0" i="0" u="none" strike="noStrike" cap="none" normalizeH="0" baseline="0" dirty="0">
                          <a:ln>
                            <a:noFill/>
                          </a:ln>
                          <a:solidFill>
                            <a:srgbClr val="FFFFFF"/>
                          </a:solidFill>
                          <a:effectLst/>
                          <a:latin typeface="Arial" charset="0"/>
                          <a:cs typeface="Arial" charset="0"/>
                        </a:rPr>
                        <a:t>المُبارَك.</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C~tevanoc</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pisorp</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m~marturoc</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piar</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dia~kwn</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ouoh</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etc~marwout</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0" name="Tableau 3">
            <a:extLst>
              <a:ext uri="{FF2B5EF4-FFF2-40B4-BE49-F238E27FC236}">
                <a16:creationId xmlns:a16="http://schemas.microsoft.com/office/drawing/2014/main" id="{F31CBD8B-D41A-4B00-8734-0B94ECDF4C05}"/>
              </a:ext>
            </a:extLst>
          </p:cNvPr>
          <p:cNvGraphicFramePr>
            <a:graphicFrameLocks noGrp="1"/>
          </p:cNvGraphicFramePr>
          <p:nvPr>
            <p:extLst>
              <p:ext uri="{D42A27DB-BD31-4B8C-83A1-F6EECF244321}">
                <p14:modId xmlns:p14="http://schemas.microsoft.com/office/powerpoint/2010/main" val="2835576075"/>
              </p:ext>
            </p:extLst>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Saint Étienne - </a:t>
                      </a:r>
                      <a:r>
                        <a:rPr lang="ar-EG" sz="2400" dirty="0">
                          <a:solidFill>
                            <a:srgbClr val="FFFFFF"/>
                          </a:solidFill>
                          <a:latin typeface="Arial" charset="0"/>
                          <a:cs typeface="Arial" charset="0"/>
                        </a:rPr>
                        <a:t>الشهيد إسطفانوس</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316481896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01021" y="2828835"/>
            <a:ext cx="7189957" cy="1200329"/>
          </a:xfrm>
          <a:prstGeom prst="rect">
            <a:avLst/>
          </a:prstGeom>
        </p:spPr>
        <p:txBody>
          <a:bodyPr wrap="square">
            <a:spAutoFit/>
          </a:bodyPr>
          <a:lstStyle/>
          <a:p>
            <a:pPr algn="ctr"/>
            <a:r>
              <a:rPr lang="fr-FR" sz="7200" dirty="0">
                <a:solidFill>
                  <a:prstClr val="white"/>
                </a:solidFill>
                <a:latin typeface="Avva_Marcos" panose="04020500000000000000" pitchFamily="82" charset="0"/>
              </a:rPr>
              <a:t>G</a:t>
            </a:r>
            <a:r>
              <a:rPr lang="fr-FR" sz="7200" dirty="0">
                <a:solidFill>
                  <a:prstClr val="white"/>
                </a:solidFill>
                <a:latin typeface="CS Avva Shenouda" panose="020B7200000000000000" pitchFamily="34" charset="0"/>
              </a:rPr>
              <a:t>e `</a:t>
            </a:r>
            <a:r>
              <a:rPr lang="fr-FR" sz="7200" dirty="0" err="1">
                <a:solidFill>
                  <a:prstClr val="white"/>
                </a:solidFill>
                <a:latin typeface="CS Avva Shenouda" panose="020B7200000000000000" pitchFamily="34" charset="0"/>
              </a:rPr>
              <a:t>f`cmarwout</a:t>
            </a:r>
            <a:r>
              <a:rPr lang="fr-FR" sz="7200" dirty="0">
                <a:solidFill>
                  <a:prstClr val="white"/>
                </a:solidFill>
                <a:latin typeface="CS Avva Shenouda" panose="020B7200000000000000" pitchFamily="34" charset="0"/>
              </a:rPr>
              <a:t> </a:t>
            </a:r>
          </a:p>
        </p:txBody>
      </p:sp>
    </p:spTree>
    <p:extLst>
      <p:ext uri="{BB962C8B-B14F-4D97-AF65-F5344CB8AC3E}">
        <p14:creationId xmlns:p14="http://schemas.microsoft.com/office/powerpoint/2010/main" val="891856275"/>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3"/>
            <a:ext cx="5164616" cy="3375026"/>
          </a:xfrm>
          <a:prstGeom prst="rect">
            <a:avLst/>
          </a:prstGeom>
        </p:spPr>
        <p:txBody>
          <a:bodyPr wrap="square">
            <a:spAutoFit/>
          </a:bodyPr>
          <a:lstStyle/>
          <a:p>
            <a:pPr algn="just" rtl="1"/>
            <a:r>
              <a:rPr lang="ar-EG" sz="5333" dirty="0">
                <a:solidFill>
                  <a:prstClr val="white"/>
                </a:solidFill>
              </a:rPr>
              <a:t>مبارك الآب والابن، والروح القدس، الثالوث الكامل، نسجد له ونمجده.</a:t>
            </a:r>
            <a:endParaRPr lang="fr-FR" sz="5333" dirty="0">
              <a:solidFill>
                <a:prstClr val="white"/>
              </a:solidFill>
            </a:endParaRPr>
          </a:p>
        </p:txBody>
      </p:sp>
      <p:sp>
        <p:nvSpPr>
          <p:cNvPr id="6" name="Rectangle 5"/>
          <p:cNvSpPr/>
          <p:nvPr/>
        </p:nvSpPr>
        <p:spPr>
          <a:xfrm>
            <a:off x="431371" y="332657"/>
            <a:ext cx="6240693" cy="3375604"/>
          </a:xfrm>
          <a:prstGeom prst="rect">
            <a:avLst/>
          </a:prstGeom>
        </p:spPr>
        <p:txBody>
          <a:bodyPr wrap="square">
            <a:spAutoFit/>
          </a:bodyPr>
          <a:lstStyle/>
          <a:p>
            <a:pPr algn="just"/>
            <a:r>
              <a:rPr lang="fr-FR" sz="4267" dirty="0">
                <a:solidFill>
                  <a:prstClr val="white"/>
                </a:solidFill>
                <a:latin typeface="Avva_Marcos" panose="04020500000000000000" pitchFamily="82" charset="0"/>
              </a:rPr>
              <a:t>G</a:t>
            </a:r>
            <a:r>
              <a:rPr lang="fr-FR" sz="4267" dirty="0">
                <a:solidFill>
                  <a:prstClr val="white"/>
                </a:solidFill>
                <a:latin typeface="CS Avva Shenouda" pitchFamily="34" charset="0"/>
              </a:rPr>
              <a:t>e `</a:t>
            </a:r>
            <a:r>
              <a:rPr lang="fr-FR" sz="4267" dirty="0" err="1">
                <a:solidFill>
                  <a:prstClr val="white"/>
                </a:solidFill>
                <a:latin typeface="CS Avva Shenouda" pitchFamily="34" charset="0"/>
              </a:rPr>
              <a:t>f`cmarwout</a:t>
            </a:r>
            <a:r>
              <a:rPr lang="fr-FR" sz="4267" dirty="0">
                <a:solidFill>
                  <a:prstClr val="white"/>
                </a:solidFill>
                <a:latin typeface="CS Avva Shenouda" pitchFamily="34" charset="0"/>
              </a:rPr>
              <a:t> `</a:t>
            </a:r>
            <a:r>
              <a:rPr lang="fr-FR" sz="4267" dirty="0" err="1">
                <a:solidFill>
                  <a:prstClr val="white"/>
                </a:solidFill>
                <a:latin typeface="CS Avva Shenouda" pitchFamily="34" charset="0"/>
              </a:rPr>
              <a:t>nje</a:t>
            </a:r>
            <a:br>
              <a:rPr lang="fr-FR" sz="4267" dirty="0">
                <a:solidFill>
                  <a:prstClr val="white"/>
                </a:solidFill>
                <a:latin typeface="CS Avva Shenouda" pitchFamily="34" charset="0"/>
              </a:rPr>
            </a:br>
            <a:r>
              <a:rPr lang="fr-FR" sz="4267" dirty="0">
                <a:solidFill>
                  <a:prstClr val="white"/>
                </a:solidFill>
                <a:latin typeface="CS Avva Shenouda" pitchFamily="34" charset="0"/>
              </a:rPr>
              <a:t>`</a:t>
            </a:r>
            <a:r>
              <a:rPr lang="fr-FR" sz="4267" dirty="0" err="1">
                <a:solidFill>
                  <a:prstClr val="white"/>
                </a:solidFill>
                <a:latin typeface="CS Avva Shenouda" pitchFamily="34" charset="0"/>
              </a:rPr>
              <a:t>Viwt</a:t>
            </a:r>
            <a:r>
              <a:rPr lang="fr-FR" sz="4267" dirty="0">
                <a:solidFill>
                  <a:prstClr val="white"/>
                </a:solidFill>
                <a:latin typeface="CS Avva Shenouda" pitchFamily="34" charset="0"/>
              </a:rPr>
              <a:t> nem `</a:t>
            </a:r>
            <a:r>
              <a:rPr lang="fr-FR" sz="4267" dirty="0" err="1">
                <a:solidFill>
                  <a:prstClr val="white"/>
                </a:solidFill>
                <a:latin typeface="CS Avva Shenouda" pitchFamily="34" charset="0"/>
              </a:rPr>
              <a:t>Psyri</a:t>
            </a:r>
            <a:r>
              <a:rPr lang="fr-FR" sz="4267" dirty="0">
                <a:solidFill>
                  <a:prstClr val="white"/>
                </a:solidFill>
                <a:latin typeface="CS Avva Shenouda" pitchFamily="34" charset="0"/>
              </a:rPr>
              <a:t> @ nem </a:t>
            </a:r>
            <a:r>
              <a:rPr lang="fr-FR" sz="4267" dirty="0" err="1">
                <a:solidFill>
                  <a:prstClr val="white"/>
                </a:solidFill>
                <a:latin typeface="CS Avva Shenouda" pitchFamily="34" charset="0"/>
              </a:rPr>
              <a:t>Pi`pneuma</a:t>
            </a:r>
            <a:r>
              <a:rPr lang="fr-FR" sz="4267" dirty="0">
                <a:solidFill>
                  <a:prstClr val="white"/>
                </a:solidFill>
                <a:latin typeface="CS Avva Shenouda" pitchFamily="34" charset="0"/>
              </a:rPr>
              <a:t> =e=;=u @ ]`Triac </a:t>
            </a:r>
            <a:r>
              <a:rPr lang="fr-FR" sz="4267" dirty="0" err="1">
                <a:solidFill>
                  <a:prstClr val="white"/>
                </a:solidFill>
                <a:latin typeface="CS Avva Shenouda" pitchFamily="34" charset="0"/>
              </a:rPr>
              <a:t>etjyk</a:t>
            </a:r>
            <a:r>
              <a:rPr lang="fr-FR" sz="4267" dirty="0">
                <a:solidFill>
                  <a:prstClr val="white"/>
                </a:solidFill>
                <a:latin typeface="CS Avva Shenouda" pitchFamily="34" charset="0"/>
              </a:rPr>
              <a:t> `</a:t>
            </a:r>
            <a:r>
              <a:rPr lang="fr-FR" sz="4267" dirty="0" err="1">
                <a:solidFill>
                  <a:prstClr val="white"/>
                </a:solidFill>
                <a:latin typeface="CS Avva Shenouda" pitchFamily="34" charset="0"/>
              </a:rPr>
              <a:t>ebol</a:t>
            </a:r>
            <a:r>
              <a:rPr lang="fr-FR" sz="4267" dirty="0">
                <a:solidFill>
                  <a:prstClr val="white"/>
                </a:solidFill>
                <a:latin typeface="CS Avva Shenouda" pitchFamily="34" charset="0"/>
              </a:rPr>
              <a:t> @ </a:t>
            </a:r>
            <a:r>
              <a:rPr lang="fr-FR" sz="4267" dirty="0" err="1">
                <a:solidFill>
                  <a:prstClr val="white"/>
                </a:solidFill>
                <a:latin typeface="CS Avva Shenouda" pitchFamily="34" charset="0"/>
              </a:rPr>
              <a:t>tenouwst</a:t>
            </a:r>
            <a:br>
              <a:rPr lang="fr-FR" sz="4267" dirty="0">
                <a:solidFill>
                  <a:prstClr val="white"/>
                </a:solidFill>
                <a:latin typeface="CS Avva Shenouda" pitchFamily="34" charset="0"/>
              </a:rPr>
            </a:br>
            <a:r>
              <a:rPr lang="fr-FR" sz="4267" dirty="0">
                <a:solidFill>
                  <a:prstClr val="white"/>
                </a:solidFill>
                <a:latin typeface="CS Avva Shenouda" pitchFamily="34" charset="0"/>
              </a:rPr>
              <a:t>`</a:t>
            </a:r>
            <a:r>
              <a:rPr lang="fr-FR" sz="4267" dirty="0" err="1">
                <a:solidFill>
                  <a:prstClr val="white"/>
                </a:solidFill>
                <a:latin typeface="CS Avva Shenouda" pitchFamily="34" charset="0"/>
              </a:rPr>
              <a:t>mmoc</a:t>
            </a:r>
            <a:r>
              <a:rPr lang="fr-FR" sz="4267" dirty="0">
                <a:solidFill>
                  <a:prstClr val="white"/>
                </a:solidFill>
                <a:latin typeface="CS Avva Shenouda" pitchFamily="34" charset="0"/>
              </a:rPr>
              <a:t> </a:t>
            </a:r>
            <a:r>
              <a:rPr lang="fr-FR" sz="4267" dirty="0" err="1">
                <a:solidFill>
                  <a:prstClr val="white"/>
                </a:solidFill>
                <a:latin typeface="CS Avva Shenouda" pitchFamily="34" charset="0"/>
              </a:rPr>
              <a:t>ten</a:t>
            </a:r>
            <a:r>
              <a:rPr lang="fr-FR" sz="4267" dirty="0">
                <a:solidFill>
                  <a:prstClr val="white"/>
                </a:solidFill>
                <a:latin typeface="CS Avva Shenouda" pitchFamily="34" charset="0"/>
              </a:rPr>
              <a:t>]`</a:t>
            </a:r>
            <a:r>
              <a:rPr lang="fr-FR" sz="4267" dirty="0" err="1">
                <a:solidFill>
                  <a:prstClr val="white"/>
                </a:solidFill>
                <a:latin typeface="CS Avva Shenouda" pitchFamily="34" charset="0"/>
              </a:rPr>
              <a:t>wou</a:t>
            </a:r>
            <a:r>
              <a:rPr lang="fr-FR" sz="4267" dirty="0">
                <a:solidFill>
                  <a:prstClr val="white"/>
                </a:solidFill>
                <a:latin typeface="CS Avva Shenouda" pitchFamily="34" charset="0"/>
              </a:rPr>
              <a:t> </a:t>
            </a:r>
            <a:r>
              <a:rPr lang="fr-FR" sz="4267" dirty="0" err="1">
                <a:solidFill>
                  <a:prstClr val="white"/>
                </a:solidFill>
                <a:latin typeface="CS Avva Shenouda" pitchFamily="34" charset="0"/>
              </a:rPr>
              <a:t>nac</a:t>
            </a:r>
            <a:r>
              <a:rPr lang="fr-FR" sz="4267" dirty="0">
                <a:solidFill>
                  <a:prstClr val="white"/>
                </a:solidFill>
                <a:latin typeface="CS Avva Shenouda" pitchFamily="34" charset="0"/>
              </a:rPr>
              <a:t>.</a:t>
            </a:r>
          </a:p>
        </p:txBody>
      </p:sp>
      <p:sp>
        <p:nvSpPr>
          <p:cNvPr id="7" name="Rectangle 6"/>
          <p:cNvSpPr/>
          <p:nvPr/>
        </p:nvSpPr>
        <p:spPr>
          <a:xfrm>
            <a:off x="2351584" y="4080165"/>
            <a:ext cx="8544949" cy="2390141"/>
          </a:xfrm>
          <a:prstGeom prst="rect">
            <a:avLst/>
          </a:prstGeom>
        </p:spPr>
        <p:txBody>
          <a:bodyPr wrap="square">
            <a:spAutoFit/>
          </a:bodyPr>
          <a:lstStyle/>
          <a:p>
            <a:pPr algn="ctr"/>
            <a:r>
              <a:rPr lang="fr-FR" sz="3733" b="1" dirty="0">
                <a:solidFill>
                  <a:prstClr val="white"/>
                </a:solidFill>
                <a:latin typeface="Book Antiqua" pitchFamily="18" charset="0"/>
              </a:rPr>
              <a:t>Il est béni le Père, </a:t>
            </a:r>
          </a:p>
          <a:p>
            <a:pPr algn="ctr"/>
            <a:r>
              <a:rPr lang="fr-FR" sz="3733" b="1" dirty="0">
                <a:solidFill>
                  <a:prstClr val="white"/>
                </a:solidFill>
                <a:latin typeface="Book Antiqua" pitchFamily="18" charset="0"/>
              </a:rPr>
              <a:t>le Fils et le Saint Esprit : </a:t>
            </a:r>
          </a:p>
          <a:p>
            <a:pPr algn="ctr"/>
            <a:r>
              <a:rPr lang="fr-FR" sz="3733" b="1" dirty="0">
                <a:solidFill>
                  <a:prstClr val="white"/>
                </a:solidFill>
                <a:latin typeface="Book Antiqua" pitchFamily="18" charset="0"/>
              </a:rPr>
              <a:t>Trinité parfaite, </a:t>
            </a:r>
          </a:p>
          <a:p>
            <a:pPr algn="ctr"/>
            <a:r>
              <a:rPr lang="fr-FR" sz="3733" b="1" dirty="0">
                <a:solidFill>
                  <a:prstClr val="white"/>
                </a:solidFill>
                <a:latin typeface="Book Antiqua" pitchFamily="18" charset="0"/>
              </a:rPr>
              <a:t>nous L’adorons et La glorifions.</a:t>
            </a:r>
          </a:p>
        </p:txBody>
      </p:sp>
    </p:spTree>
    <p:extLst>
      <p:ext uri="{BB962C8B-B14F-4D97-AF65-F5344CB8AC3E}">
        <p14:creationId xmlns:p14="http://schemas.microsoft.com/office/powerpoint/2010/main" val="4037850743"/>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4DD1CFC-C23D-5CDC-5C1C-726A250AE1E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32411861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9980" name="Group 60"/>
          <p:cNvGraphicFramePr>
            <a:graphicFrameLocks noGrp="1"/>
          </p:cNvGraphicFramePr>
          <p:nvPr>
            <p:extLst>
              <p:ext uri="{D42A27DB-BD31-4B8C-83A1-F6EECF244321}">
                <p14:modId xmlns:p14="http://schemas.microsoft.com/office/powerpoint/2010/main" val="3574399269"/>
              </p:ext>
            </p:extLst>
          </p:nvPr>
        </p:nvGraphicFramePr>
        <p:xfrm>
          <a:off x="0" y="0"/>
          <a:ext cx="12192000" cy="6852920"/>
        </p:xfrm>
        <a:graphic>
          <a:graphicData uri="http://schemas.openxmlformats.org/drawingml/2006/table">
            <a:tbl>
              <a:tblPr/>
              <a:tblGrid>
                <a:gridCol w="4775199">
                  <a:extLst>
                    <a:ext uri="{9D8B030D-6E8A-4147-A177-3AD203B41FA5}">
                      <a16:colId xmlns:a16="http://schemas.microsoft.com/office/drawing/2014/main" val="20000"/>
                    </a:ext>
                  </a:extLst>
                </a:gridCol>
                <a:gridCol w="4165600">
                  <a:extLst>
                    <a:ext uri="{9D8B030D-6E8A-4147-A177-3AD203B41FA5}">
                      <a16:colId xmlns:a16="http://schemas.microsoft.com/office/drawing/2014/main" val="20001"/>
                    </a:ext>
                  </a:extLst>
                </a:gridCol>
                <a:gridCol w="3251201">
                  <a:extLst>
                    <a:ext uri="{9D8B030D-6E8A-4147-A177-3AD203B41FA5}">
                      <a16:colId xmlns:a16="http://schemas.microsoft.com/office/drawing/2014/main" val="20002"/>
                    </a:ext>
                  </a:extLst>
                </a:gridCol>
              </a:tblGrid>
              <a:tr h="497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CA" sz="2700" b="0" u="sng" dirty="0" err="1">
                          <a:solidFill>
                            <a:srgbClr val="FF9900"/>
                          </a:solidFill>
                          <a:latin typeface="Coptic1" pitchFamily="2" charset="0"/>
                        </a:rPr>
                        <a:t>Pidia~kwn</a:t>
                      </a:r>
                      <a:r>
                        <a:rPr lang="en-CA" sz="2700" b="0" u="sng" dirty="0">
                          <a:solidFill>
                            <a:srgbClr val="FF9900"/>
                          </a:solidFill>
                          <a:latin typeface="Coptic1" pitchFamily="2"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a:ln>
                            <a:noFill/>
                          </a:ln>
                          <a:solidFill>
                            <a:srgbClr val="FF9933"/>
                          </a:solidFill>
                          <a:effectLst/>
                          <a:latin typeface="Arial" charset="0"/>
                          <a:cs typeface="Arial" pitchFamily="34" charset="0"/>
                        </a:rPr>
                        <a:t>Le </a:t>
                      </a:r>
                      <a:r>
                        <a:rPr kumimoji="0" lang="en-US" sz="2700" b="0" i="0" u="sng" strike="noStrike" cap="none" normalizeH="0" baseline="0" dirty="0" err="1">
                          <a:ln>
                            <a:noFill/>
                          </a:ln>
                          <a:solidFill>
                            <a:srgbClr val="FF9933"/>
                          </a:solidFill>
                          <a:effectLst/>
                          <a:latin typeface="Arial" charset="0"/>
                          <a:cs typeface="Arial" pitchFamily="34" charset="0"/>
                        </a:rPr>
                        <a:t>diacre</a:t>
                      </a:r>
                      <a:r>
                        <a:rPr kumimoji="0" lang="en-US" sz="2700" b="0" i="0" u="sng" strike="noStrike" cap="none" normalizeH="0" baseline="0" dirty="0">
                          <a:ln>
                            <a:noFill/>
                          </a:ln>
                          <a:solidFill>
                            <a:srgbClr val="FF9933"/>
                          </a:solidFill>
                          <a:effectLst/>
                          <a:latin typeface="Arial" charset="0"/>
                          <a:cs typeface="Arial" pitchFamily="34"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a:t>
                      </a:r>
                      <a:r>
                        <a:rPr kumimoji="0" lang="ar-EG" sz="2700" b="0" i="0" u="sng" strike="noStrike" cap="none" normalizeH="0" baseline="0" dirty="0">
                          <a:ln>
                            <a:noFill/>
                          </a:ln>
                          <a:solidFill>
                            <a:srgbClr val="FF9900"/>
                          </a:solidFill>
                          <a:effectLst/>
                          <a:latin typeface="Arial" charset="0"/>
                          <a:cs typeface="Arial" charset="0"/>
                        </a:rPr>
                        <a:t>شماس</a:t>
                      </a:r>
                      <a:r>
                        <a:rPr kumimoji="0" lang="fr-FR" sz="2700" b="0" i="0" u="sng" strike="noStrike" cap="none" normalizeH="0" baseline="0" dirty="0">
                          <a:ln>
                            <a:noFill/>
                          </a:ln>
                          <a:solidFill>
                            <a:srgbClr val="FF9900"/>
                          </a:solidFill>
                          <a:effectLst/>
                          <a:latin typeface="Arial" charset="0"/>
                          <a:cs typeface="Arial" charset="0"/>
                        </a:rPr>
                        <a:t> :</a:t>
                      </a:r>
                      <a:endParaRPr kumimoji="0" lang="en-US" sz="1900" b="0" i="0" u="none" strike="noStrike" cap="none" normalizeH="0" baseline="0" dirty="0">
                        <a:ln>
                          <a:noFill/>
                        </a:ln>
                        <a:solidFill>
                          <a:schemeClr val="tx1"/>
                        </a:solidFill>
                        <a:effectLst/>
                        <a:latin typeface="Coptic1" pitchFamily="2" charset="0"/>
                        <a:cs typeface="Arial" pitchFamily="34"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350000">
                <a:tc>
                  <a:txBody>
                    <a:bodyPr/>
                    <a:lstStyle/>
                    <a:p>
                      <a:pPr algn="just"/>
                      <a:r>
                        <a:rPr lang="fr-FR" sz="3700" baseline="0" dirty="0" err="1">
                          <a:latin typeface="Coptic1" pitchFamily="2" charset="0"/>
                        </a:rPr>
                        <a:t>Twbh</a:t>
                      </a:r>
                      <a:r>
                        <a:rPr lang="fr-FR" sz="3700" baseline="0" dirty="0">
                          <a:latin typeface="Coptic1" pitchFamily="2" charset="0"/>
                        </a:rPr>
                        <a:t> </a:t>
                      </a:r>
                      <a:r>
                        <a:rPr lang="fr-FR" sz="3700" baseline="0" dirty="0" err="1">
                          <a:latin typeface="Coptic1" pitchFamily="2" charset="0"/>
                        </a:rPr>
                        <a:t>hina</a:t>
                      </a:r>
                      <a:r>
                        <a:rPr lang="fr-FR" sz="3700" baseline="0" dirty="0">
                          <a:latin typeface="Coptic1" pitchFamily="2" charset="0"/>
                        </a:rPr>
                        <a:t> </a:t>
                      </a:r>
                      <a:r>
                        <a:rPr lang="fr-FR" sz="3700" baseline="0" dirty="0" err="1">
                          <a:latin typeface="Coptic1" pitchFamily="2" charset="0"/>
                        </a:rPr>
                        <a:t>n~te</a:t>
                      </a:r>
                      <a:r>
                        <a:rPr lang="fr-FR" sz="3700" baseline="0" dirty="0">
                          <a:latin typeface="Coptic1" pitchFamily="2" charset="0"/>
                        </a:rPr>
                        <a:t> V~} </a:t>
                      </a:r>
                      <a:r>
                        <a:rPr lang="fr-FR" sz="3700" baseline="0" dirty="0" err="1">
                          <a:latin typeface="Coptic1" pitchFamily="2" charset="0"/>
                        </a:rPr>
                        <a:t>nai</a:t>
                      </a:r>
                      <a:r>
                        <a:rPr lang="fr-FR" sz="3700" baseline="0" dirty="0">
                          <a:latin typeface="Coptic1" pitchFamily="2" charset="0"/>
                        </a:rPr>
                        <a:t> nan : </a:t>
                      </a:r>
                      <a:r>
                        <a:rPr lang="fr-FR" sz="3700" baseline="0" dirty="0" err="1">
                          <a:latin typeface="Coptic1" pitchFamily="2" charset="0"/>
                        </a:rPr>
                        <a:t>n~tefsenh</a:t>
                      </a:r>
                      <a:r>
                        <a:rPr lang="fr-FR" sz="3700" baseline="0" dirty="0">
                          <a:latin typeface="Coptic1" pitchFamily="2" charset="0"/>
                        </a:rPr>
                        <a:t>/t </a:t>
                      </a:r>
                      <a:r>
                        <a:rPr lang="fr-FR" sz="3700" baseline="0" dirty="0" err="1">
                          <a:latin typeface="Coptic1" pitchFamily="2" charset="0"/>
                        </a:rPr>
                        <a:t>qaron</a:t>
                      </a:r>
                      <a:r>
                        <a:rPr lang="fr-FR" sz="3700" baseline="0" dirty="0">
                          <a:latin typeface="Coptic1" pitchFamily="2" charset="0"/>
                        </a:rPr>
                        <a:t> : </a:t>
                      </a:r>
                      <a:r>
                        <a:rPr lang="fr-FR" sz="3700" baseline="0" dirty="0" err="1">
                          <a:latin typeface="Coptic1" pitchFamily="2" charset="0"/>
                        </a:rPr>
                        <a:t>n~tefcwtem</a:t>
                      </a:r>
                      <a:r>
                        <a:rPr lang="fr-FR" sz="3700" baseline="0" dirty="0">
                          <a:latin typeface="Coptic1" pitchFamily="2" charset="0"/>
                        </a:rPr>
                        <a:t> </a:t>
                      </a:r>
                      <a:r>
                        <a:rPr lang="fr-FR" sz="3700" baseline="0" dirty="0" err="1">
                          <a:latin typeface="Coptic1" pitchFamily="2" charset="0"/>
                        </a:rPr>
                        <a:t>e~ron</a:t>
                      </a:r>
                      <a:r>
                        <a:rPr lang="fr-FR" sz="3700" baseline="0" dirty="0">
                          <a:latin typeface="Coptic1" pitchFamily="2" charset="0"/>
                        </a:rPr>
                        <a:t> : </a:t>
                      </a:r>
                      <a:r>
                        <a:rPr lang="fr-FR" sz="3700" baseline="0" dirty="0" err="1">
                          <a:latin typeface="Coptic1" pitchFamily="2" charset="0"/>
                        </a:rPr>
                        <a:t>n~teferbo</a:t>
                      </a:r>
                      <a:r>
                        <a:rPr lang="fr-FR" sz="3700" baseline="0" dirty="0">
                          <a:latin typeface="Coptic1" pitchFamily="2" charset="0"/>
                        </a:rPr>
                        <a:t>/~yin </a:t>
                      </a:r>
                      <a:r>
                        <a:rPr lang="fr-FR" sz="3700" baseline="0" dirty="0" err="1">
                          <a:latin typeface="Coptic1" pitchFamily="2" charset="0"/>
                        </a:rPr>
                        <a:t>e~ron</a:t>
                      </a:r>
                      <a:r>
                        <a:rPr lang="fr-FR" sz="3700" baseline="0" dirty="0">
                          <a:latin typeface="Coptic1" pitchFamily="2" charset="0"/>
                        </a:rPr>
                        <a:t> : </a:t>
                      </a:r>
                      <a:r>
                        <a:rPr lang="fr-FR" sz="3700" baseline="0" dirty="0" err="1">
                          <a:latin typeface="Coptic1" pitchFamily="2" charset="0"/>
                        </a:rPr>
                        <a:t>n~tef</a:t>
                      </a:r>
                      <a:r>
                        <a:rPr lang="fr-FR" sz="3700" baseline="0" dirty="0">
                          <a:latin typeface="Coptic1" pitchFamily="2" charset="0"/>
                        </a:rPr>
                        <a:t>[i </a:t>
                      </a:r>
                      <a:r>
                        <a:rPr lang="fr-FR" sz="3700" baseline="0" dirty="0" err="1">
                          <a:latin typeface="Coptic1" pitchFamily="2" charset="0"/>
                        </a:rPr>
                        <a:t>n~ni</a:t>
                      </a:r>
                      <a:r>
                        <a:rPr lang="fr-FR" sz="3700" baseline="0" dirty="0">
                          <a:latin typeface="Coptic1" pitchFamily="2" charset="0"/>
                        </a:rPr>
                        <a:t>]ho nem </a:t>
                      </a:r>
                      <a:r>
                        <a:rPr lang="fr-FR" sz="3700" baseline="0" dirty="0" err="1">
                          <a:latin typeface="Coptic1" pitchFamily="2" charset="0"/>
                        </a:rPr>
                        <a:t>nitwbh</a:t>
                      </a:r>
                      <a:r>
                        <a:rPr lang="fr-FR" sz="3700" baseline="0" dirty="0">
                          <a:latin typeface="Coptic1" pitchFamily="2" charset="0"/>
                        </a:rPr>
                        <a:t> </a:t>
                      </a:r>
                      <a:r>
                        <a:rPr lang="fr-FR" sz="3700" baseline="0" dirty="0" err="1">
                          <a:latin typeface="Coptic1" pitchFamily="2" charset="0"/>
                        </a:rPr>
                        <a:t>n~te</a:t>
                      </a:r>
                      <a:r>
                        <a:rPr lang="fr-FR" sz="3700" baseline="0" dirty="0">
                          <a:latin typeface="Coptic1" pitchFamily="2" charset="0"/>
                        </a:rPr>
                        <a:t> </a:t>
                      </a:r>
                      <a:r>
                        <a:rPr lang="fr-FR" sz="3700" baseline="0" dirty="0" err="1">
                          <a:latin typeface="Coptic1" pitchFamily="2" charset="0"/>
                        </a:rPr>
                        <a:t>nyeyouab</a:t>
                      </a:r>
                      <a:r>
                        <a:rPr lang="fr-FR" sz="3700" baseline="0" dirty="0">
                          <a:latin typeface="Coptic1" pitchFamily="2" charset="0"/>
                        </a:rPr>
                        <a:t> </a:t>
                      </a:r>
                      <a:r>
                        <a:rPr lang="fr-FR" sz="3700" baseline="0" dirty="0" err="1">
                          <a:latin typeface="Coptic1" pitchFamily="2" charset="0"/>
                        </a:rPr>
                        <a:t>n~taf</a:t>
                      </a:r>
                      <a:r>
                        <a:rPr lang="fr-FR" sz="3700" baseline="0" dirty="0">
                          <a:latin typeface="Coptic1" pitchFamily="2" charset="0"/>
                        </a:rPr>
                        <a:t> </a:t>
                      </a:r>
                      <a:r>
                        <a:rPr lang="fr-FR" sz="3700" baseline="0" dirty="0" err="1">
                          <a:latin typeface="Coptic1" pitchFamily="2" charset="0"/>
                        </a:rPr>
                        <a:t>n~totou</a:t>
                      </a:r>
                      <a:r>
                        <a:rPr lang="fr-FR" sz="3700" baseline="0" dirty="0">
                          <a:latin typeface="Coptic1" pitchFamily="2" charset="0"/>
                        </a:rPr>
                        <a:t> </a:t>
                      </a:r>
                      <a:r>
                        <a:rPr lang="fr-FR" sz="3700" baseline="0" dirty="0" err="1">
                          <a:latin typeface="Coptic1" pitchFamily="2" charset="0"/>
                        </a:rPr>
                        <a:t>e~h~r</a:t>
                      </a:r>
                      <a:r>
                        <a:rPr lang="fr-FR" sz="3700" baseline="0" dirty="0">
                          <a:latin typeface="Coptic1" pitchFamily="2" charset="0"/>
                        </a:rPr>
                        <a:t>/i </a:t>
                      </a:r>
                      <a:r>
                        <a:rPr lang="fr-FR" sz="3700" baseline="0" dirty="0" err="1">
                          <a:latin typeface="Coptic1" pitchFamily="2" charset="0"/>
                        </a:rPr>
                        <a:t>e~jwn</a:t>
                      </a:r>
                      <a:r>
                        <a:rPr lang="fr-FR" sz="3700" baseline="0" dirty="0">
                          <a:latin typeface="Coptic1" pitchFamily="2" charset="0"/>
                        </a:rPr>
                        <a:t> </a:t>
                      </a:r>
                      <a:r>
                        <a:rPr lang="fr-FR" sz="3700" baseline="0" dirty="0" err="1">
                          <a:latin typeface="Coptic1" pitchFamily="2" charset="0"/>
                        </a:rPr>
                        <a:t>e~pia~gayon</a:t>
                      </a:r>
                      <a:r>
                        <a:rPr lang="fr-FR" sz="3700" baseline="0" dirty="0">
                          <a:latin typeface="Coptic1" pitchFamily="2" charset="0"/>
                        </a:rPr>
                        <a:t> </a:t>
                      </a:r>
                      <a:r>
                        <a:rPr lang="fr-FR" sz="3700" baseline="0" dirty="0" err="1">
                          <a:latin typeface="Coptic1" pitchFamily="2" charset="0"/>
                        </a:rPr>
                        <a:t>n~c</a:t>
                      </a:r>
                      <a:r>
                        <a:rPr lang="fr-FR" sz="3700" baseline="0" dirty="0">
                          <a:latin typeface="Coptic1" pitchFamily="2" charset="0"/>
                        </a:rPr>
                        <a:t>/ou </a:t>
                      </a:r>
                      <a:r>
                        <a:rPr lang="fr-FR" sz="3700" baseline="0" dirty="0" err="1">
                          <a:latin typeface="Coptic1" pitchFamily="2" charset="0"/>
                        </a:rPr>
                        <a:t>niben</a:t>
                      </a:r>
                      <a:r>
                        <a:rPr lang="fr-FR" sz="3700" baseline="0" dirty="0">
                          <a:latin typeface="Coptic1" pitchFamily="2" charset="0"/>
                        </a:rPr>
                        <a:t> : </a:t>
                      </a:r>
                      <a:endParaRPr kumimoji="0" lang="en-US" sz="3700" b="0" i="0" u="none" strike="noStrike" cap="none" normalizeH="0" baseline="0" dirty="0">
                        <a:ln>
                          <a:noFill/>
                        </a:ln>
                        <a:solidFill>
                          <a:schemeClr val="tx1"/>
                        </a:solidFill>
                        <a:effectLst/>
                        <a:latin typeface="Coptic1" pitchFamily="2" charset="0"/>
                        <a:cs typeface="Arial" pitchFamily="34"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Implorez pour que Dieu aie pitié de nous, soit compatissant</a:t>
                      </a:r>
                      <a:r>
                        <a:rPr kumimoji="0" lang="ar-EG" sz="3200" b="0" i="0" u="none" strike="noStrike" cap="none" normalizeH="0" baseline="0" dirty="0">
                          <a:ln>
                            <a:noFill/>
                          </a:ln>
                          <a:solidFill>
                            <a:schemeClr val="tx1"/>
                          </a:solidFill>
                          <a:effectLst/>
                          <a:latin typeface="Arial" charset="0"/>
                          <a:cs typeface="Arial" charset="0"/>
                        </a:rPr>
                        <a:t> </a:t>
                      </a:r>
                      <a:r>
                        <a:rPr kumimoji="0" lang="fr-FR" sz="3200" b="0" i="0" u="none" strike="noStrike" cap="none" normalizeH="0" baseline="0" dirty="0">
                          <a:ln>
                            <a:noFill/>
                          </a:ln>
                          <a:solidFill>
                            <a:schemeClr val="tx1"/>
                          </a:solidFill>
                          <a:effectLst/>
                          <a:latin typeface="Arial" charset="0"/>
                          <a:cs typeface="Arial" charset="0"/>
                        </a:rPr>
                        <a:t>envers nous, nous écoute et nous aide, qu’Il agrée les</a:t>
                      </a:r>
                      <a:r>
                        <a:rPr kumimoji="0" lang="ar-EG" sz="3200" b="0" i="0" u="none" strike="noStrike" cap="none" normalizeH="0" baseline="0" dirty="0">
                          <a:ln>
                            <a:noFill/>
                          </a:ln>
                          <a:solidFill>
                            <a:schemeClr val="tx1"/>
                          </a:solidFill>
                          <a:effectLst/>
                          <a:latin typeface="Arial" charset="0"/>
                          <a:cs typeface="Arial" charset="0"/>
                        </a:rPr>
                        <a:t> </a:t>
                      </a:r>
                      <a:r>
                        <a:rPr kumimoji="0" lang="fr-FR" sz="3200" b="0" i="0" u="none" strike="noStrike" cap="none" normalizeH="0" baseline="0" dirty="0">
                          <a:ln>
                            <a:noFill/>
                          </a:ln>
                          <a:solidFill>
                            <a:schemeClr val="tx1"/>
                          </a:solidFill>
                          <a:effectLst/>
                          <a:latin typeface="Arial" charset="0"/>
                          <a:cs typeface="Arial" charset="0"/>
                        </a:rPr>
                        <a:t>demandes et les supplications que ses Saints Lui adressent continuellement en notre faveur,</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700" b="0" i="0" u="none" strike="noStrike" cap="none" normalizeH="0" baseline="0" dirty="0">
                          <a:ln>
                            <a:noFill/>
                          </a:ln>
                          <a:solidFill>
                            <a:schemeClr val="tx1"/>
                          </a:solidFill>
                          <a:effectLst/>
                          <a:latin typeface="Arial" charset="0"/>
                          <a:cs typeface="Arial" charset="0"/>
                        </a:rPr>
                        <a:t>أطلبوا لكي يرحمنا</a:t>
                      </a:r>
                      <a:r>
                        <a:rPr kumimoji="0" lang="fr-FR" sz="3700" b="0" i="0" u="none" strike="noStrike" cap="none" normalizeH="0" baseline="0" dirty="0">
                          <a:ln>
                            <a:noFill/>
                          </a:ln>
                          <a:solidFill>
                            <a:schemeClr val="tx1"/>
                          </a:solidFill>
                          <a:effectLst/>
                          <a:latin typeface="Arial" charset="0"/>
                          <a:cs typeface="Arial" charset="0"/>
                        </a:rPr>
                        <a:t> </a:t>
                      </a:r>
                      <a:r>
                        <a:rPr kumimoji="0" lang="ar-EG" sz="3700" b="0" i="0" u="none" strike="noStrike" cap="none" normalizeH="0" baseline="0" dirty="0">
                          <a:ln>
                            <a:noFill/>
                          </a:ln>
                          <a:solidFill>
                            <a:schemeClr val="tx1"/>
                          </a:solidFill>
                          <a:effectLst/>
                          <a:latin typeface="Arial" charset="0"/>
                          <a:cs typeface="Arial" charset="0"/>
                        </a:rPr>
                        <a:t>الله، ويتراءف علينا،</a:t>
                      </a:r>
                      <a:r>
                        <a:rPr kumimoji="0" lang="fr-FR" sz="3700" b="0" i="0" u="none" strike="noStrike" cap="none" normalizeH="0" baseline="0" dirty="0">
                          <a:ln>
                            <a:noFill/>
                          </a:ln>
                          <a:solidFill>
                            <a:schemeClr val="tx1"/>
                          </a:solidFill>
                          <a:effectLst/>
                          <a:latin typeface="Arial" charset="0"/>
                          <a:cs typeface="Arial" charset="0"/>
                        </a:rPr>
                        <a:t> </a:t>
                      </a:r>
                      <a:r>
                        <a:rPr kumimoji="0" lang="ar-EG" sz="3700" b="0" i="0" u="none" strike="noStrike" cap="none" normalizeH="0" baseline="0" dirty="0">
                          <a:ln>
                            <a:noFill/>
                          </a:ln>
                          <a:solidFill>
                            <a:schemeClr val="tx1"/>
                          </a:solidFill>
                          <a:effectLst/>
                          <a:latin typeface="Arial" charset="0"/>
                          <a:cs typeface="Arial" charset="0"/>
                        </a:rPr>
                        <a:t>ويسمعنا، ويعيننا،</a:t>
                      </a:r>
                      <a:r>
                        <a:rPr kumimoji="0" lang="fr-FR" sz="3700" b="0" i="0" u="none" strike="noStrike" cap="none" normalizeH="0" baseline="0" dirty="0">
                          <a:ln>
                            <a:noFill/>
                          </a:ln>
                          <a:solidFill>
                            <a:schemeClr val="tx1"/>
                          </a:solidFill>
                          <a:effectLst/>
                          <a:latin typeface="Arial" charset="0"/>
                          <a:cs typeface="Arial" charset="0"/>
                        </a:rPr>
                        <a:t> </a:t>
                      </a:r>
                      <a:r>
                        <a:rPr kumimoji="0" lang="ar-EG" sz="3700" b="0" i="0" u="none" strike="noStrike" cap="none" normalizeH="0" baseline="0" dirty="0">
                          <a:ln>
                            <a:noFill/>
                          </a:ln>
                          <a:solidFill>
                            <a:schemeClr val="tx1"/>
                          </a:solidFill>
                          <a:effectLst/>
                          <a:latin typeface="Arial" charset="0"/>
                          <a:cs typeface="Arial" charset="0"/>
                        </a:rPr>
                        <a:t>ويقبل </a:t>
                      </a:r>
                      <a:r>
                        <a:rPr kumimoji="0" lang="ar-EG" sz="3700" b="0" i="0" u="none" strike="noStrike" cap="none" normalizeH="0" baseline="0" dirty="0" err="1">
                          <a:ln>
                            <a:noFill/>
                          </a:ln>
                          <a:solidFill>
                            <a:schemeClr val="tx1"/>
                          </a:solidFill>
                          <a:effectLst/>
                          <a:latin typeface="Arial" charset="0"/>
                          <a:cs typeface="Arial" charset="0"/>
                        </a:rPr>
                        <a:t>سؤالات</a:t>
                      </a:r>
                      <a:r>
                        <a:rPr kumimoji="0" lang="ar-EG" sz="3700" b="0" i="0" u="none" strike="noStrike" cap="none" normalizeH="0" baseline="0" dirty="0">
                          <a:ln>
                            <a:noFill/>
                          </a:ln>
                          <a:solidFill>
                            <a:schemeClr val="tx1"/>
                          </a:solidFill>
                          <a:effectLst/>
                          <a:latin typeface="Arial" charset="0"/>
                          <a:cs typeface="Arial" charset="0"/>
                        </a:rPr>
                        <a:t> وطلبات</a:t>
                      </a:r>
                      <a:r>
                        <a:rPr kumimoji="0" lang="fr-FR" sz="3700" b="0" i="0" u="none" strike="noStrike" cap="none" normalizeH="0" baseline="0" dirty="0">
                          <a:ln>
                            <a:noFill/>
                          </a:ln>
                          <a:solidFill>
                            <a:schemeClr val="tx1"/>
                          </a:solidFill>
                          <a:effectLst/>
                          <a:latin typeface="Arial" charset="0"/>
                          <a:cs typeface="Arial" charset="0"/>
                        </a:rPr>
                        <a:t> </a:t>
                      </a:r>
                      <a:r>
                        <a:rPr kumimoji="0" lang="ar-EG" sz="3700" b="0" i="0" u="none" strike="noStrike" cap="none" normalizeH="0" baseline="0" dirty="0" err="1">
                          <a:ln>
                            <a:noFill/>
                          </a:ln>
                          <a:solidFill>
                            <a:schemeClr val="tx1"/>
                          </a:solidFill>
                          <a:effectLst/>
                          <a:latin typeface="Arial" charset="0"/>
                          <a:cs typeface="Arial" charset="0"/>
                        </a:rPr>
                        <a:t>قديسيه</a:t>
                      </a:r>
                      <a:r>
                        <a:rPr kumimoji="0" lang="ar-EG" sz="3700" b="0" i="0" u="none" strike="noStrike" cap="none" normalizeH="0" baseline="0" dirty="0">
                          <a:ln>
                            <a:noFill/>
                          </a:ln>
                          <a:solidFill>
                            <a:schemeClr val="tx1"/>
                          </a:solidFill>
                          <a:effectLst/>
                          <a:latin typeface="Arial" charset="0"/>
                          <a:cs typeface="Arial" charset="0"/>
                        </a:rPr>
                        <a:t> منهم بالصلاح</a:t>
                      </a:r>
                      <a:r>
                        <a:rPr kumimoji="0" lang="fr-FR" sz="3700" b="0" i="0" u="none" strike="noStrike" cap="none" normalizeH="0" baseline="0" dirty="0">
                          <a:ln>
                            <a:noFill/>
                          </a:ln>
                          <a:solidFill>
                            <a:schemeClr val="tx1"/>
                          </a:solidFill>
                          <a:effectLst/>
                          <a:latin typeface="Arial" charset="0"/>
                          <a:cs typeface="Arial" charset="0"/>
                        </a:rPr>
                        <a:t> </a:t>
                      </a:r>
                      <a:r>
                        <a:rPr kumimoji="0" lang="ar-EG" sz="3700" b="0" i="0" u="none" strike="noStrike" cap="none" normalizeH="0" baseline="0" dirty="0">
                          <a:ln>
                            <a:noFill/>
                          </a:ln>
                          <a:solidFill>
                            <a:schemeClr val="tx1"/>
                          </a:solidFill>
                          <a:effectLst/>
                          <a:latin typeface="Arial" charset="0"/>
                          <a:cs typeface="Arial" charset="0"/>
                        </a:rPr>
                        <a:t>عنا في كل حين.</a:t>
                      </a: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0400950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1AC30234-D802-4586-BB5A-198F413F886C}"/>
              </a:ext>
            </a:extLst>
          </p:cNvPr>
          <p:cNvGraphicFramePr>
            <a:graphicFrameLocks noGrp="1"/>
          </p:cNvGraphicFramePr>
          <p:nvPr>
            <p:extLst>
              <p:ext uri="{D42A27DB-BD31-4B8C-83A1-F6EECF244321}">
                <p14:modId xmlns:p14="http://schemas.microsoft.com/office/powerpoint/2010/main" val="2581645909"/>
              </p:ext>
            </p:extLst>
          </p:nvPr>
        </p:nvGraphicFramePr>
        <p:xfrm>
          <a:off x="0" y="1"/>
          <a:ext cx="12192000" cy="6355080"/>
        </p:xfrm>
        <a:graphic>
          <a:graphicData uri="http://schemas.openxmlformats.org/drawingml/2006/table">
            <a:tbl>
              <a:tblPr firstRow="1" bandRow="1">
                <a:tableStyleId>{2D5ABB26-0587-4C30-8999-92F81FD0307C}</a:tableStyleId>
              </a:tblPr>
              <a:tblGrid>
                <a:gridCol w="4521200">
                  <a:extLst>
                    <a:ext uri="{9D8B030D-6E8A-4147-A177-3AD203B41FA5}">
                      <a16:colId xmlns:a16="http://schemas.microsoft.com/office/drawing/2014/main" val="3633915139"/>
                    </a:ext>
                  </a:extLst>
                </a:gridCol>
                <a:gridCol w="4318000">
                  <a:extLst>
                    <a:ext uri="{9D8B030D-6E8A-4147-A177-3AD203B41FA5}">
                      <a16:colId xmlns:a16="http://schemas.microsoft.com/office/drawing/2014/main" val="4029979771"/>
                    </a:ext>
                  </a:extLst>
                </a:gridCol>
                <a:gridCol w="3352800">
                  <a:extLst>
                    <a:ext uri="{9D8B030D-6E8A-4147-A177-3AD203B41FA5}">
                      <a16:colId xmlns:a16="http://schemas.microsoft.com/office/drawing/2014/main" val="1935827049"/>
                    </a:ext>
                  </a:extLst>
                </a:gridCol>
              </a:tblGrid>
              <a:tr h="616517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00" b="0" i="0" u="none" strike="noStrike" cap="none" normalizeH="0" baseline="0" dirty="0" err="1">
                          <a:ln>
                            <a:noFill/>
                          </a:ln>
                          <a:solidFill>
                            <a:schemeClr val="tx1"/>
                          </a:solidFill>
                          <a:effectLst/>
                          <a:latin typeface="Coptic1" pitchFamily="2" charset="0"/>
                          <a:cs typeface="Arial" pitchFamily="34" charset="0"/>
                        </a:rPr>
                        <a:t>Ntefa~reh</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e~p~wnq</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nem</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p~taho</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e~ratf</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m~peniwt</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ettai</a:t>
                      </a:r>
                      <a:r>
                        <a:rPr kumimoji="0" lang="en-US" sz="3100" b="0" i="0" u="none" strike="noStrike" cap="none" normalizeH="0" baseline="0" dirty="0">
                          <a:ln>
                            <a:noFill/>
                          </a:ln>
                          <a:solidFill>
                            <a:schemeClr val="tx1"/>
                          </a:solidFill>
                          <a:effectLst/>
                          <a:latin typeface="Coptic1" pitchFamily="2" charset="0"/>
                          <a:cs typeface="Arial" pitchFamily="34" charset="0"/>
                        </a:rPr>
                        <a:t>/out </a:t>
                      </a:r>
                      <a:r>
                        <a:rPr kumimoji="0" lang="en-US" sz="3100" b="0" i="0" u="none" strike="noStrike" cap="none" normalizeH="0" baseline="0" dirty="0" err="1">
                          <a:ln>
                            <a:noFill/>
                          </a:ln>
                          <a:solidFill>
                            <a:schemeClr val="tx1"/>
                          </a:solidFill>
                          <a:effectLst/>
                          <a:latin typeface="Coptic1" pitchFamily="2" charset="0"/>
                          <a:cs typeface="Arial" pitchFamily="34" charset="0"/>
                        </a:rPr>
                        <a:t>n~ar</a:t>
                      </a:r>
                      <a:r>
                        <a:rPr kumimoji="0" lang="en-US" sz="3100" b="0" i="0" u="none" strike="noStrike" cap="none" normalizeH="0" baseline="0" dirty="0">
                          <a:ln>
                            <a:noFill/>
                          </a:ln>
                          <a:solidFill>
                            <a:schemeClr val="tx1"/>
                          </a:solidFill>
                          <a:effectLst/>
                          <a:latin typeface="Coptic1" pitchFamily="2" charset="0"/>
                          <a:cs typeface="Arial" pitchFamily="34" charset="0"/>
                        </a:rPr>
                        <a:t>,/</a:t>
                      </a:r>
                      <a:r>
                        <a:rPr kumimoji="0" lang="en-US" sz="3100" b="0" i="0" u="none" strike="noStrike" cap="none" normalizeH="0" baseline="0" dirty="0" err="1">
                          <a:ln>
                            <a:noFill/>
                          </a:ln>
                          <a:solidFill>
                            <a:schemeClr val="tx1"/>
                          </a:solidFill>
                          <a:effectLst/>
                          <a:latin typeface="Coptic1" pitchFamily="2" charset="0"/>
                          <a:cs typeface="Arial" pitchFamily="34" charset="0"/>
                        </a:rPr>
                        <a:t>e~reuc</a:t>
                      </a:r>
                      <a:r>
                        <a:rPr kumimoji="0" lang="en-US" sz="3100" b="0" i="0" u="none" strike="noStrike" cap="none" normalizeH="0" baseline="0" dirty="0">
                          <a:ln>
                            <a:noFill/>
                          </a:ln>
                          <a:solidFill>
                            <a:schemeClr val="tx1"/>
                          </a:solidFill>
                          <a:effectLst/>
                          <a:latin typeface="Coptic1" pitchFamily="2" charset="0"/>
                          <a:cs typeface="Arial" pitchFamily="34" charset="0"/>
                        </a:rPr>
                        <a:t> Papa Abba </a:t>
                      </a:r>
                      <a:r>
                        <a:rPr kumimoji="0" lang="en-US" sz="3200" b="0" i="0" u="none" strike="noStrike" cap="none" normalizeH="0" baseline="0" dirty="0" err="1">
                          <a:ln>
                            <a:noFill/>
                          </a:ln>
                          <a:solidFill>
                            <a:schemeClr val="tx1"/>
                          </a:solidFill>
                          <a:effectLst/>
                          <a:latin typeface="Coptic1" pitchFamily="2" charset="0"/>
                          <a:cs typeface="Arial" charset="0"/>
                        </a:rPr>
                        <a:t>Tawadroc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nem</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pefkes~v</a:t>
                      </a:r>
                      <a:r>
                        <a:rPr kumimoji="0" lang="en-US" sz="3100" b="0" i="0" u="none" strike="noStrike" cap="none" normalizeH="0" baseline="0" dirty="0">
                          <a:ln>
                            <a:noFill/>
                          </a:ln>
                          <a:solidFill>
                            <a:schemeClr val="tx1"/>
                          </a:solidFill>
                          <a:effectLst/>
                          <a:latin typeface="Coptic1" pitchFamily="2" charset="0"/>
                          <a:cs typeface="Arial" pitchFamily="34" charset="0"/>
                        </a:rPr>
                        <a:t>/r </a:t>
                      </a:r>
                      <a:r>
                        <a:rPr kumimoji="0" lang="en-US" sz="3100" b="0" i="0" u="none" strike="noStrike" cap="none" normalizeH="0" baseline="0" dirty="0" err="1">
                          <a:ln>
                            <a:noFill/>
                          </a:ln>
                          <a:solidFill>
                            <a:schemeClr val="tx1"/>
                          </a:solidFill>
                          <a:effectLst/>
                          <a:latin typeface="Coptic1" pitchFamily="2" charset="0"/>
                          <a:cs typeface="Arial" pitchFamily="34" charset="0"/>
                        </a:rPr>
                        <a:t>n~litourgoc</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peniwt</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n~e~pickopoc</a:t>
                      </a:r>
                      <a:r>
                        <a:rPr kumimoji="0" lang="en-US" sz="3100" b="0" i="0" u="none" strike="noStrike" cap="none" normalizeH="0" baseline="0" dirty="0">
                          <a:ln>
                            <a:noFill/>
                          </a:ln>
                          <a:solidFill>
                            <a:schemeClr val="tx1"/>
                          </a:solidFill>
                          <a:effectLst/>
                          <a:latin typeface="Coptic1" pitchFamily="2" charset="0"/>
                          <a:cs typeface="Arial" pitchFamily="34" charset="0"/>
                        </a:rPr>
                        <a:t> Abba Mark : </a:t>
                      </a:r>
                      <a:r>
                        <a:rPr lang="en-CA" sz="3200" b="0" dirty="0" err="1">
                          <a:solidFill>
                            <a:srgbClr val="FFFFFF"/>
                          </a:solidFill>
                          <a:latin typeface="Coptic1" pitchFamily="2" charset="0"/>
                        </a:rPr>
                        <a:t>n~tefaiten</a:t>
                      </a:r>
                      <a:r>
                        <a:rPr lang="en-CA" sz="3200" b="0" dirty="0">
                          <a:solidFill>
                            <a:srgbClr val="FFFFFF"/>
                          </a:solidFill>
                          <a:latin typeface="Coptic1" pitchFamily="2" charset="0"/>
                        </a:rPr>
                        <a:t> </a:t>
                      </a:r>
                      <a:r>
                        <a:rPr lang="en-CA" sz="3200" b="0" dirty="0" err="1">
                          <a:solidFill>
                            <a:srgbClr val="FFFFFF"/>
                          </a:solidFill>
                          <a:latin typeface="Coptic1" pitchFamily="2" charset="0"/>
                        </a:rPr>
                        <a:t>n~emp~emsa</a:t>
                      </a:r>
                      <a:r>
                        <a:rPr lang="en-CA" sz="3200" b="0" dirty="0">
                          <a:solidFill>
                            <a:srgbClr val="FFFFFF"/>
                          </a:solidFill>
                          <a:latin typeface="Coptic1" pitchFamily="2" charset="0"/>
                        </a:rPr>
                        <a:t> </a:t>
                      </a:r>
                      <a:r>
                        <a:rPr lang="en-CA" sz="3200" b="0" dirty="0" err="1">
                          <a:solidFill>
                            <a:srgbClr val="FFFFFF"/>
                          </a:solidFill>
                          <a:latin typeface="Coptic1" pitchFamily="2" charset="0"/>
                        </a:rPr>
                        <a:t>eyreno~hi</a:t>
                      </a:r>
                      <a:r>
                        <a:rPr lang="en-CA" sz="3200" b="0" dirty="0">
                          <a:solidFill>
                            <a:srgbClr val="FFFFFF"/>
                          </a:solidFill>
                          <a:latin typeface="Coptic1" pitchFamily="2" charset="0"/>
                        </a:rPr>
                        <a:t> </a:t>
                      </a:r>
                      <a:r>
                        <a:rPr lang="en-CA" sz="3200" b="0" dirty="0" err="1">
                          <a:solidFill>
                            <a:srgbClr val="FFFFFF"/>
                          </a:solidFill>
                          <a:latin typeface="Coptic1" pitchFamily="2" charset="0"/>
                        </a:rPr>
                        <a:t>eraten</a:t>
                      </a:r>
                      <a:r>
                        <a:rPr lang="en-CA" sz="3200" b="0" dirty="0">
                          <a:solidFill>
                            <a:srgbClr val="FFFFFF"/>
                          </a:solidFill>
                          <a:latin typeface="Coptic1" pitchFamily="2" charset="0"/>
                        </a:rPr>
                        <a:t> </a:t>
                      </a:r>
                      <a:r>
                        <a:rPr lang="en-CA" sz="3200" b="0" dirty="0" err="1">
                          <a:solidFill>
                            <a:srgbClr val="FFFFFF"/>
                          </a:solidFill>
                          <a:latin typeface="Coptic1" pitchFamily="2" charset="0"/>
                        </a:rPr>
                        <a:t>m~paikee~radion</a:t>
                      </a:r>
                      <a:r>
                        <a:rPr lang="en-CA" sz="3200" b="0" dirty="0">
                          <a:solidFill>
                            <a:srgbClr val="FFFFFF"/>
                          </a:solidFill>
                          <a:latin typeface="Coptic1" pitchFamily="2" charset="0"/>
                        </a:rPr>
                        <a:t> </a:t>
                      </a:r>
                      <a:r>
                        <a:rPr lang="en-CA" sz="3200" b="0" dirty="0" err="1">
                          <a:solidFill>
                            <a:srgbClr val="FFFFFF"/>
                          </a:solidFill>
                          <a:latin typeface="Coptic1" pitchFamily="2" charset="0"/>
                        </a:rPr>
                        <a:t>e~youab</a:t>
                      </a:r>
                      <a:r>
                        <a:rPr lang="en-CA" sz="3200" b="0" baseline="0" dirty="0">
                          <a:solidFill>
                            <a:srgbClr val="FFFFFF"/>
                          </a:solidFill>
                          <a:latin typeface="Coptic1" pitchFamily="2" charset="0"/>
                        </a:rPr>
                        <a:t> </a:t>
                      </a:r>
                      <a:r>
                        <a:rPr lang="en-CA" sz="3200" b="0" kern="1200" dirty="0" err="1">
                          <a:solidFill>
                            <a:srgbClr val="FFFFFF"/>
                          </a:solidFill>
                          <a:latin typeface="Coptic1" pitchFamily="2" charset="0"/>
                          <a:ea typeface="+mn-ea"/>
                          <a:cs typeface="+mn-cs"/>
                        </a:rPr>
                        <a:t>n~tef,a</a:t>
                      </a:r>
                      <a:r>
                        <a:rPr lang="en-CA" sz="3200" b="0" kern="1200" dirty="0">
                          <a:solidFill>
                            <a:srgbClr val="FFFFFF"/>
                          </a:solidFill>
                          <a:latin typeface="Coptic1" pitchFamily="2" charset="0"/>
                          <a:ea typeface="+mn-ea"/>
                          <a:cs typeface="+mn-cs"/>
                        </a:rPr>
                        <a:t> </a:t>
                      </a:r>
                      <a:r>
                        <a:rPr lang="en-CA" sz="3200" b="0" kern="1200" dirty="0" err="1">
                          <a:solidFill>
                            <a:srgbClr val="FFFFFF"/>
                          </a:solidFill>
                          <a:latin typeface="Coptic1" pitchFamily="2" charset="0"/>
                          <a:ea typeface="+mn-ea"/>
                          <a:cs typeface="+mn-cs"/>
                        </a:rPr>
                        <a:t>nennobi</a:t>
                      </a:r>
                      <a:r>
                        <a:rPr lang="en-CA" sz="3200" b="0" kern="1200" dirty="0">
                          <a:solidFill>
                            <a:srgbClr val="FFFFFF"/>
                          </a:solidFill>
                          <a:latin typeface="Coptic1" pitchFamily="2" charset="0"/>
                          <a:ea typeface="+mn-ea"/>
                          <a:cs typeface="+mn-cs"/>
                        </a:rPr>
                        <a:t> nan </a:t>
                      </a:r>
                      <a:r>
                        <a:rPr lang="en-CA" sz="3200" b="0" kern="1200" dirty="0" err="1">
                          <a:solidFill>
                            <a:srgbClr val="FFFFFF"/>
                          </a:solidFill>
                          <a:latin typeface="Coptic1" pitchFamily="2" charset="0"/>
                          <a:ea typeface="+mn-ea"/>
                          <a:cs typeface="+mn-cs"/>
                        </a:rPr>
                        <a:t>e~bol</a:t>
                      </a:r>
                      <a:r>
                        <a:rPr lang="en-CA" sz="3200" b="0" kern="1200" dirty="0">
                          <a:solidFill>
                            <a:srgbClr val="FFFFFF"/>
                          </a:solidFill>
                          <a:latin typeface="Coptic1" pitchFamily="2" charset="0"/>
                          <a:ea typeface="+mn-ea"/>
                          <a:cs typeface="+mn-cs"/>
                        </a:rPr>
                        <a:t>.</a:t>
                      </a:r>
                      <a:endParaRPr kumimoji="0" lang="en-US" sz="3100" b="0" i="0" u="none" strike="noStrike" cap="none" normalizeH="0" baseline="0" dirty="0">
                        <a:ln>
                          <a:noFill/>
                        </a:ln>
                        <a:solidFill>
                          <a:schemeClr val="tx1"/>
                        </a:solidFill>
                        <a:effectLst/>
                        <a:latin typeface="Coptic1" pitchFamily="2" charset="0"/>
                        <a:cs typeface="Arial" pitchFamily="34" charset="0"/>
                      </a:endParaRPr>
                    </a:p>
                  </a:txBody>
                  <a:tcPr marL="121920" marR="121920" marT="60960" marB="60960"/>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charset="0"/>
                          <a:cs typeface="Arial" charset="0"/>
                        </a:rPr>
                        <a:t>Et qu’il garde la vie et le relèvement de notre bienheureux père, le grand prêtre, le Pape Abba Tawadros </a:t>
                      </a:r>
                      <a:r>
                        <a:rPr kumimoji="0" lang="fr-FR" sz="3100" b="0" i="0" u="none" strike="noStrike" cap="none" normalizeH="0" baseline="0" dirty="0" err="1">
                          <a:ln>
                            <a:noFill/>
                          </a:ln>
                          <a:solidFill>
                            <a:schemeClr val="tx1"/>
                          </a:solidFill>
                          <a:effectLst/>
                          <a:latin typeface="Arial" charset="0"/>
                          <a:cs typeface="Arial" charset="0"/>
                        </a:rPr>
                        <a:t>ll</a:t>
                      </a:r>
                      <a:r>
                        <a:rPr kumimoji="0" lang="fr-FR" sz="3100" b="0" i="0" u="none" strike="noStrike" cap="none" normalizeH="0" baseline="0" dirty="0">
                          <a:ln>
                            <a:noFill/>
                          </a:ln>
                          <a:solidFill>
                            <a:schemeClr val="tx1"/>
                          </a:solidFill>
                          <a:effectLst/>
                          <a:latin typeface="Arial" charset="0"/>
                          <a:cs typeface="Arial" charset="0"/>
                        </a:rPr>
                        <a:t> et son partenaire dans le ministère apostolique notre père l’évêque Abba Marc et qu’Il nous rende digne de nous tenir devant ce saint autel et qu’il nous pardonne nos péchés.</a:t>
                      </a:r>
                    </a:p>
                  </a:txBody>
                  <a:tcPr marL="121920" marR="121920" marT="60960" marB="60960"/>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lang="ar-EG" sz="3700" dirty="0"/>
                        <a:t>وأن يحفظ حياة وقيام أبينا المكرم البابا الأنبا تواضروس وشريكه في الخدمة الرسولية أبينا الأسقف أنبا مارك</a:t>
                      </a:r>
                      <a:r>
                        <a:rPr lang="fr-FR" sz="3700" dirty="0"/>
                        <a:t>, </a:t>
                      </a:r>
                      <a:r>
                        <a:rPr lang="ar-EG" sz="3700" dirty="0"/>
                        <a:t>ويجعلنا مستحقِّين أن نقِفَ أمام هيكَلِكَ المُقدَّس،</a:t>
                      </a:r>
                      <a:r>
                        <a:rPr lang="fr-FR" sz="3700" dirty="0"/>
                        <a:t> </a:t>
                      </a:r>
                      <a:r>
                        <a:rPr lang="ar-EG" sz="3700" dirty="0"/>
                        <a:t>ويغفر لنا </a:t>
                      </a:r>
                      <a:r>
                        <a:rPr lang="ar-EG" sz="3700" dirty="0" err="1"/>
                        <a:t>خطايان</a:t>
                      </a:r>
                      <a:endParaRPr lang="fr-FR" sz="3700" dirty="0"/>
                    </a:p>
                  </a:txBody>
                  <a:tcPr marL="121920" marR="121920" marT="60960" marB="60960"/>
                </a:tc>
                <a:extLst>
                  <a:ext uri="{0D108BD9-81ED-4DB2-BD59-A6C34878D82A}">
                    <a16:rowId xmlns:a16="http://schemas.microsoft.com/office/drawing/2014/main" val="713582803"/>
                  </a:ext>
                </a:extLst>
              </a:tr>
            </a:tbl>
          </a:graphicData>
        </a:graphic>
      </p:graphicFrame>
      <p:sp>
        <p:nvSpPr>
          <p:cNvPr id="7" name="AutoShape 36">
            <a:hlinkClick r:id="rId2" action="ppaction://hlinksldjump" highlightClick="1"/>
            <a:extLst>
              <a:ext uri="{FF2B5EF4-FFF2-40B4-BE49-F238E27FC236}">
                <a16:creationId xmlns:a16="http://schemas.microsoft.com/office/drawing/2014/main" id="{CE296E67-0913-F97F-2272-52C3FA2EBF6F}"/>
              </a:ext>
            </a:extLst>
          </p:cNvPr>
          <p:cNvSpPr>
            <a:spLocks noChangeArrowheads="1"/>
          </p:cNvSpPr>
          <p:nvPr/>
        </p:nvSpPr>
        <p:spPr bwMode="auto">
          <a:xfrm>
            <a:off x="10591800" y="6434137"/>
            <a:ext cx="16002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210917400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a:solidFill>
                  <a:srgbClr val="FFFFFF"/>
                </a:solidFill>
                <a:latin typeface="Arial" charset="0"/>
                <a:cs typeface="Arial" charset="0"/>
              </a:rPr>
              <a:t>Suite</a:t>
            </a:r>
            <a:endParaRPr lang="en-CA" sz="7200" b="1" dirty="0">
              <a:solidFill>
                <a:srgbClr val="FFFFFF"/>
              </a:solidFill>
              <a:latin typeface="Arial" charset="0"/>
              <a:cs typeface="Arial" charset="0"/>
            </a:endParaRPr>
          </a:p>
        </p:txBody>
      </p:sp>
    </p:spTree>
    <p:extLst>
      <p:ext uri="{BB962C8B-B14F-4D97-AF65-F5344CB8AC3E}">
        <p14:creationId xmlns:p14="http://schemas.microsoft.com/office/powerpoint/2010/main" val="106379172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07515" name="Group 27"/>
          <p:cNvGraphicFramePr>
            <a:graphicFrameLocks noGrp="1"/>
          </p:cNvGraphicFramePr>
          <p:nvPr/>
        </p:nvGraphicFramePr>
        <p:xfrm>
          <a:off x="0" y="690280"/>
          <a:ext cx="12192000" cy="570992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579137375"/>
                    </a:ext>
                  </a:extLst>
                </a:gridCol>
              </a:tblGrid>
              <a:tr h="236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Venez, prosternons-nous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Pour la Sainte Trinité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Qui est le Père, le Fils</a:t>
                      </a:r>
                      <a:br>
                        <a:rPr kumimoji="0" lang="fr-FR" sz="3200" b="0" i="0" u="none" strike="noStrike" cap="none" normalizeH="0" baseline="0" dirty="0">
                          <a:ln>
                            <a:noFill/>
                          </a:ln>
                          <a:solidFill>
                            <a:schemeClr val="tx1"/>
                          </a:solidFill>
                          <a:effectLst/>
                          <a:latin typeface="Arial" charset="0"/>
                          <a:cs typeface="Arial" pitchFamily="34" charset="0"/>
                        </a:rPr>
                      </a:br>
                      <a:r>
                        <a:rPr kumimoji="0" lang="fr-FR" sz="3200" b="0" i="0" u="none" strike="noStrike" cap="none" normalizeH="0" baseline="0" dirty="0">
                          <a:ln>
                            <a:noFill/>
                          </a:ln>
                          <a:solidFill>
                            <a:schemeClr val="tx1"/>
                          </a:solidFill>
                          <a:effectLst/>
                          <a:latin typeface="Arial" charset="0"/>
                          <a:cs typeface="Arial" pitchFamily="34" charset="0"/>
                        </a:rPr>
                        <a:t>Et l’Esprit-Saint.</a:t>
                      </a:r>
                      <a:endParaRPr kumimoji="0" lang="fr-CA" sz="32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pitchFamily="34" charset="0"/>
                        </a:rPr>
                        <a:t>تعالوا فلنسجُد</a:t>
                      </a:r>
                      <a:r>
                        <a:rPr kumimoji="0" lang="ar-SA" altLang="zh-CN" sz="3700" b="0" i="0" u="none" strike="noStrike" cap="none" normalizeH="0" baseline="0" dirty="0">
                          <a:ln>
                            <a:noFill/>
                          </a:ln>
                          <a:solidFill>
                            <a:schemeClr val="tx1"/>
                          </a:solidFill>
                          <a:effectLst/>
                          <a:latin typeface="Arial" charset="0"/>
                          <a:cs typeface="Arial" charset="0"/>
                        </a:rPr>
                        <a:t>،</a:t>
                      </a:r>
                      <a:br>
                        <a:rPr kumimoji="0" lang="fr-FR" altLang="zh-CN" sz="3700" b="0" i="0" u="none" strike="noStrike" cap="none" normalizeH="0" baseline="0" dirty="0">
                          <a:ln>
                            <a:noFill/>
                          </a:ln>
                          <a:solidFill>
                            <a:schemeClr val="tx1"/>
                          </a:solidFill>
                          <a:effectLst/>
                          <a:latin typeface="Arial" charset="0"/>
                          <a:cs typeface="Arial" pitchFamily="34" charset="0"/>
                        </a:rPr>
                      </a:br>
                      <a:r>
                        <a:rPr kumimoji="0" lang="ar-SA" altLang="zh-CN" sz="3700" b="0" i="0" u="none" strike="noStrike" cap="none" normalizeH="0" baseline="0" dirty="0">
                          <a:ln>
                            <a:noFill/>
                          </a:ln>
                          <a:solidFill>
                            <a:schemeClr val="tx1"/>
                          </a:solidFill>
                          <a:effectLst/>
                          <a:latin typeface="Arial" charset="0"/>
                          <a:cs typeface="Arial" pitchFamily="34" charset="0"/>
                        </a:rPr>
                        <a:t>للثالوث </a:t>
                      </a:r>
                      <a:r>
                        <a:rPr kumimoji="0" lang="ar-SA" altLang="zh-CN" sz="3700" b="0" i="0" u="none" strike="noStrike" cap="none" normalizeH="0" baseline="0" dirty="0">
                          <a:ln>
                            <a:noFill/>
                          </a:ln>
                          <a:solidFill>
                            <a:schemeClr val="tx1"/>
                          </a:solidFill>
                          <a:effectLst/>
                          <a:latin typeface="Arial" charset="0"/>
                          <a:cs typeface="Arial" charset="0"/>
                        </a:rPr>
                        <a:t>القُدُّوس،</a:t>
                      </a:r>
                      <a:r>
                        <a:rPr kumimoji="0" lang="ar-SA" altLang="zh-CN" sz="3700" b="0" i="0" u="none" strike="noStrike" cap="none" normalizeH="0" baseline="0" dirty="0">
                          <a:ln>
                            <a:noFill/>
                          </a:ln>
                          <a:solidFill>
                            <a:schemeClr val="tx1"/>
                          </a:solidFill>
                          <a:effectLst/>
                          <a:latin typeface="Arial" charset="0"/>
                          <a:cs typeface="Arial" pitchFamily="34" charset="0"/>
                        </a:rPr>
                        <a:t> </a:t>
                      </a:r>
                      <a:endParaRPr kumimoji="0" lang="ar-EG" altLang="zh-CN" sz="37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pitchFamily="34" charset="0"/>
                        </a:rPr>
                        <a:t>الذي هو</a:t>
                      </a:r>
                      <a:r>
                        <a:rPr kumimoji="0" lang="fr-FR" altLang="zh-CN" sz="3700" b="0" i="0" u="none" strike="noStrike" cap="none" normalizeH="0" baseline="0" dirty="0">
                          <a:ln>
                            <a:noFill/>
                          </a:ln>
                          <a:solidFill>
                            <a:schemeClr val="tx1"/>
                          </a:solidFill>
                          <a:effectLst/>
                          <a:latin typeface="Arial" charset="0"/>
                          <a:cs typeface="Arial" pitchFamily="34" charset="0"/>
                        </a:rPr>
                        <a:t> </a:t>
                      </a:r>
                      <a:r>
                        <a:rPr kumimoji="0" lang="ar-SA" altLang="zh-CN" sz="3700" b="0" i="0" u="none" strike="noStrike" cap="none" normalizeH="0" baseline="0" dirty="0">
                          <a:ln>
                            <a:noFill/>
                          </a:ln>
                          <a:solidFill>
                            <a:schemeClr val="tx1"/>
                          </a:solidFill>
                          <a:effectLst/>
                          <a:latin typeface="Arial" charset="0"/>
                          <a:cs typeface="Arial" pitchFamily="34" charset="0"/>
                        </a:rPr>
                        <a:t>الآب والابن</a:t>
                      </a:r>
                      <a:r>
                        <a:rPr kumimoji="0" lang="ar-SA" altLang="zh-CN" sz="3700" b="0" i="0" u="none" strike="noStrike" cap="none" normalizeH="0" baseline="0" dirty="0">
                          <a:ln>
                            <a:noFill/>
                          </a:ln>
                          <a:solidFill>
                            <a:schemeClr val="tx1"/>
                          </a:solidFill>
                          <a:effectLst/>
                          <a:latin typeface="Arial" charset="0"/>
                          <a:cs typeface="Arial" charset="0"/>
                        </a:rPr>
                        <a:t>،</a:t>
                      </a:r>
                      <a:br>
                        <a:rPr kumimoji="0" lang="fr-FR" altLang="zh-CN" sz="3700" b="0" i="0" u="none" strike="noStrike" cap="none" normalizeH="0" baseline="0" dirty="0">
                          <a:ln>
                            <a:noFill/>
                          </a:ln>
                          <a:solidFill>
                            <a:schemeClr val="tx1"/>
                          </a:solidFill>
                          <a:effectLst/>
                          <a:latin typeface="Arial" charset="0"/>
                          <a:cs typeface="Arial" pitchFamily="34" charset="0"/>
                        </a:rPr>
                      </a:br>
                      <a:r>
                        <a:rPr kumimoji="0" lang="ar-SA" altLang="zh-CN" sz="3700" b="0" i="0" u="none" strike="noStrike" cap="none" normalizeH="0" baseline="0" dirty="0">
                          <a:ln>
                            <a:noFill/>
                          </a:ln>
                          <a:solidFill>
                            <a:schemeClr val="tx1"/>
                          </a:solidFill>
                          <a:effectLst/>
                          <a:latin typeface="Arial" charset="0"/>
                          <a:cs typeface="Arial" pitchFamily="34" charset="0"/>
                        </a:rPr>
                        <a:t>والرُّوح القُدُس</a:t>
                      </a:r>
                      <a:r>
                        <a:rPr kumimoji="0" lang="fr-FR" altLang="zh-CN" sz="3700" b="0" i="0" u="none" strike="noStrike" cap="none" normalizeH="0" baseline="0" dirty="0">
                          <a:ln>
                            <a:noFill/>
                          </a:ln>
                          <a:solidFill>
                            <a:schemeClr val="tx1"/>
                          </a:solidFill>
                          <a:effectLst/>
                          <a:latin typeface="Arial" charset="0"/>
                          <a:cs typeface="Arial" pitchFamily="34" charset="0"/>
                        </a:rPr>
                        <a:t>.</a:t>
                      </a:r>
                      <a:endParaRPr kumimoji="0" lang="ar-EG" altLang="zh-CN" sz="37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S Avva Shenouda" panose="020B7200000000000000" pitchFamily="34" charset="0"/>
                          <a:cs typeface="Arial" charset="0"/>
                        </a:rPr>
                        <a:t>`</a:t>
                      </a:r>
                      <a:r>
                        <a:rPr kumimoji="0" lang="en-US" sz="5300" b="0" i="0" u="none" strike="noStrike" cap="none" normalizeH="0" baseline="0" dirty="0" err="1">
                          <a:ln>
                            <a:noFill/>
                          </a:ln>
                          <a:solidFill>
                            <a:srgbClr val="FFFF00"/>
                          </a:solidFill>
                          <a:effectLst/>
                          <a:latin typeface="Avva_Marcos" panose="04020500000000000000" pitchFamily="82" charset="0"/>
                          <a:cs typeface="Arial" charset="0"/>
                        </a:rPr>
                        <a:t>A</a:t>
                      </a:r>
                      <a:r>
                        <a:rPr kumimoji="0" lang="en-US" sz="5300" b="0" i="0" u="none" strike="noStrike" cap="none" normalizeH="0" baseline="0" dirty="0" err="1">
                          <a:ln>
                            <a:noFill/>
                          </a:ln>
                          <a:solidFill>
                            <a:srgbClr val="FFFF00"/>
                          </a:solidFill>
                          <a:effectLst/>
                          <a:latin typeface="Coptic1" pitchFamily="2" charset="0"/>
                          <a:cs typeface="Arial" charset="0"/>
                        </a:rPr>
                        <a:t>mwini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marenouwst</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n~}</a:t>
                      </a:r>
                      <a:r>
                        <a:rPr kumimoji="0" lang="en-US" sz="5300" b="0" i="0" u="none" strike="noStrike" cap="none" normalizeH="0" baseline="0" dirty="0" err="1">
                          <a:ln>
                            <a:noFill/>
                          </a:ln>
                          <a:solidFill>
                            <a:srgbClr val="FFFF00"/>
                          </a:solidFill>
                          <a:effectLst/>
                          <a:latin typeface="Coptic1" pitchFamily="2" charset="0"/>
                          <a:cs typeface="Arial" charset="0"/>
                        </a:rPr>
                        <a:t>T~riac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V~Iwt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P~S/</a:t>
                      </a:r>
                      <a:r>
                        <a:rPr kumimoji="0" lang="en-US" sz="5300" b="0" i="0" u="none" strike="noStrike" cap="none" normalizeH="0" baseline="0" dirty="0" err="1">
                          <a:ln>
                            <a:noFill/>
                          </a:ln>
                          <a:solidFill>
                            <a:srgbClr val="FFFF00"/>
                          </a:solidFill>
                          <a:effectLst/>
                          <a:latin typeface="Coptic1" pitchFamily="2" charset="0"/>
                          <a:cs typeface="Arial" charset="0"/>
                        </a:rPr>
                        <a:t>ri</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PiP~neuma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2607502" name="Group 14"/>
          <p:cNvGraphicFramePr>
            <a:graphicFrameLocks noGrp="1"/>
          </p:cNvGraphicFramePr>
          <p:nvPr/>
        </p:nvGraphicFramePr>
        <p:xfrm>
          <a:off x="711200" y="156882"/>
          <a:ext cx="10769600" cy="533399"/>
        </p:xfrm>
        <a:graphic>
          <a:graphicData uri="http://schemas.openxmlformats.org/drawingml/2006/table">
            <a:tbl>
              <a:tblPr/>
              <a:tblGrid>
                <a:gridCol w="10769600">
                  <a:extLst>
                    <a:ext uri="{9D8B030D-6E8A-4147-A177-3AD203B41FA5}">
                      <a16:colId xmlns:a16="http://schemas.microsoft.com/office/drawing/2014/main" val="20000"/>
                    </a:ext>
                  </a:extLst>
                </a:gridCol>
              </a:tblGrid>
              <a:tr h="5333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700" b="0" i="0" u="none" strike="noStrike" cap="none" normalizeH="0" baseline="0" dirty="0">
                          <a:ln>
                            <a:noFill/>
                          </a:ln>
                          <a:solidFill>
                            <a:schemeClr val="tx1"/>
                          </a:solidFill>
                          <a:effectLst/>
                          <a:latin typeface="Arial" charset="0"/>
                          <a:cs typeface="Arial" charset="0"/>
                        </a:rPr>
                        <a:t>Quatrains du Carillon (</a:t>
                      </a:r>
                      <a:r>
                        <a:rPr kumimoji="0" lang="en-CA" sz="2700" b="0" i="0" u="none" strike="noStrike" cap="none" normalizeH="0" baseline="0" dirty="0" err="1">
                          <a:ln>
                            <a:noFill/>
                          </a:ln>
                          <a:solidFill>
                            <a:schemeClr val="tx1"/>
                          </a:solidFill>
                          <a:effectLst/>
                          <a:latin typeface="Arial" charset="0"/>
                          <a:cs typeface="Arial" charset="0"/>
                        </a:rPr>
                        <a:t>Intro.Adam</a:t>
                      </a:r>
                      <a:r>
                        <a:rPr kumimoji="0" lang="en-CA" sz="2700" b="0" i="0" u="none" strike="noStrike" cap="none" normalizeH="0" baseline="0" dirty="0">
                          <a:ln>
                            <a:noFill/>
                          </a:ln>
                          <a:solidFill>
                            <a:schemeClr val="tx1"/>
                          </a:solidFill>
                          <a:effectLst/>
                          <a:latin typeface="Arial" charset="0"/>
                          <a:cs typeface="Arial" charset="0"/>
                        </a:rPr>
                        <a:t>) - </a:t>
                      </a:r>
                      <a:r>
                        <a:rPr kumimoji="0" lang="ar-EG" sz="2700" b="0" i="0" u="none" strike="noStrike" cap="none" normalizeH="0" baseline="0" dirty="0">
                          <a:ln>
                            <a:noFill/>
                          </a:ln>
                          <a:solidFill>
                            <a:schemeClr val="tx1"/>
                          </a:solidFill>
                          <a:effectLst/>
                          <a:latin typeface="Arial" charset="0"/>
                          <a:cs typeface="Arial" charset="0"/>
                        </a:rPr>
                        <a:t>أرباع</a:t>
                      </a:r>
                      <a:r>
                        <a:rPr kumimoji="0" lang="ar-AE" sz="2700" b="0" i="0" u="none" strike="noStrike" cap="none" normalizeH="0" baseline="0" dirty="0">
                          <a:ln>
                            <a:noFill/>
                          </a:ln>
                          <a:solidFill>
                            <a:schemeClr val="tx1"/>
                          </a:solidFill>
                          <a:effectLst/>
                          <a:latin typeface="Arial" charset="0"/>
                          <a:cs typeface="Arial" charset="0"/>
                        </a:rPr>
                        <a:t> الناقوس (المقدمة </a:t>
                      </a:r>
                      <a:r>
                        <a:rPr kumimoji="0" lang="ar-EG" sz="2700" b="0" i="0" u="none" strike="noStrike" cap="none" normalizeH="0" baseline="0" dirty="0">
                          <a:ln>
                            <a:noFill/>
                          </a:ln>
                          <a:solidFill>
                            <a:schemeClr val="tx1"/>
                          </a:solidFill>
                          <a:effectLst/>
                          <a:latin typeface="Arial" charset="0"/>
                          <a:cs typeface="Arial" charset="0"/>
                        </a:rPr>
                        <a:t>الآدام</a:t>
                      </a:r>
                      <a:r>
                        <a:rPr kumimoji="0" lang="ar-AE" sz="2700" b="0" i="0" u="none" strike="noStrike" cap="none" normalizeH="0" baseline="0" dirty="0">
                          <a:ln>
                            <a:noFill/>
                          </a:ln>
                          <a:solidFill>
                            <a:schemeClr val="tx1"/>
                          </a:solidFill>
                          <a:effectLst/>
                          <a:latin typeface="Arial" charset="0"/>
                          <a:cs typeface="Arial" charset="0"/>
                        </a:rPr>
                        <a:t>)</a:t>
                      </a:r>
                      <a:endParaRPr kumimoji="0" lang="en-CA" sz="27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697792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57672" name="Group 40"/>
          <p:cNvGraphicFramePr>
            <a:graphicFrameLocks noGrp="1"/>
          </p:cNvGraphicFramePr>
          <p:nvPr/>
        </p:nvGraphicFramePr>
        <p:xfrm>
          <a:off x="0" y="289750"/>
          <a:ext cx="12192000" cy="6129209"/>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3324997433"/>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Nous les peuples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 Chrétiens,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 car il est notre Dieu,</a:t>
                      </a:r>
                      <a:br>
                        <a:rPr kumimoji="0" lang="fr-CA" sz="3200" b="0" i="0" u="none" strike="noStrike" cap="none" normalizeH="0" baseline="0" dirty="0">
                          <a:ln>
                            <a:noFill/>
                          </a:ln>
                          <a:solidFill>
                            <a:schemeClr val="tx1"/>
                          </a:solidFill>
                          <a:effectLst/>
                          <a:latin typeface="Arial" charset="0"/>
                          <a:cs typeface="Arial" pitchFamily="34" charset="0"/>
                        </a:rPr>
                      </a:br>
                      <a:r>
                        <a:rPr kumimoji="0" lang="fr-CA" sz="3200" b="0" i="0" u="none" strike="noStrike" cap="none" normalizeH="0" baseline="0" dirty="0">
                          <a:ln>
                            <a:noFill/>
                          </a:ln>
                          <a:solidFill>
                            <a:schemeClr val="tx1"/>
                          </a:solidFill>
                          <a:effectLst/>
                          <a:latin typeface="Arial" charset="0"/>
                          <a:cs typeface="Arial" pitchFamily="34" charset="0"/>
                        </a:rPr>
                        <a:t>Véritable.</a:t>
                      </a:r>
                      <a:endParaRPr kumimoji="0" lang="en-US" sz="3200" b="0" i="0" u="none" strike="noStrike" cap="none" normalizeH="0" baseline="0" dirty="0">
                        <a:ln>
                          <a:noFill/>
                        </a:ln>
                        <a:solidFill>
                          <a:schemeClr val="tx1"/>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نحن الشعوب</a:t>
                      </a:r>
                      <a:r>
                        <a:rPr kumimoji="0" lang="ar-SA" altLang="zh-CN" sz="3700" b="0" i="0" u="none" strike="noStrike" cap="none" normalizeH="0" baseline="0" dirty="0">
                          <a:ln>
                            <a:noFill/>
                          </a:ln>
                          <a:solidFill>
                            <a:schemeClr val="tx1"/>
                          </a:solidFill>
                          <a:effectLst/>
                          <a:latin typeface="Arial" charset="0"/>
                          <a:cs typeface="Arial" charset="0"/>
                        </a:rPr>
                        <a:t>،</a:t>
                      </a:r>
                      <a:br>
                        <a:rPr kumimoji="0" lang="fr-FR"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br>
                      <a:r>
                        <a:rPr kumimoji="0" lang="ar-SA"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المسيحيين</a:t>
                      </a:r>
                      <a:r>
                        <a:rPr kumimoji="0" lang="ar-SA" altLang="zh-CN" sz="3700" b="0" i="0" u="none" strike="noStrike" cap="none" normalizeH="0" baseline="0" dirty="0">
                          <a:ln>
                            <a:noFill/>
                          </a:ln>
                          <a:solidFill>
                            <a:schemeClr val="tx1"/>
                          </a:solidFill>
                          <a:effectLst/>
                          <a:latin typeface="Arial" charset="0"/>
                          <a:cs typeface="Arial" charset="0"/>
                        </a:rPr>
                        <a:t>،</a:t>
                      </a:r>
                      <a:br>
                        <a:rPr kumimoji="0" lang="fr-FR"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br>
                      <a:r>
                        <a:rPr kumimoji="0" lang="ar-SA"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لأنَّ هذا هو</a:t>
                      </a:r>
                      <a:r>
                        <a:rPr kumimoji="0" lang="fr-FR"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 </a:t>
                      </a:r>
                      <a:r>
                        <a:rPr kumimoji="0" lang="ar-SA"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إلهنا</a:t>
                      </a:r>
                      <a:r>
                        <a:rPr kumimoji="0" lang="ar-SA" altLang="zh-CN" sz="3700" b="0" i="0" u="none" strike="noStrike" cap="none" normalizeH="0" baseline="0" dirty="0">
                          <a:ln>
                            <a:noFill/>
                          </a:ln>
                          <a:solidFill>
                            <a:schemeClr val="tx1"/>
                          </a:solidFill>
                          <a:effectLst/>
                          <a:latin typeface="Arial" charset="0"/>
                          <a:cs typeface="Arial" charset="0"/>
                        </a:rPr>
                        <a:t>،</a:t>
                      </a:r>
                      <a:br>
                        <a:rPr kumimoji="0" lang="fr-FR"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br>
                      <a:r>
                        <a:rPr kumimoji="0" lang="ar-SA"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الحقيقي</a:t>
                      </a:r>
                      <a:r>
                        <a:rPr kumimoji="0" lang="fr-FR"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a:t>
                      </a:r>
                      <a:endParaRPr kumimoji="0" lang="ar-EG"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endParaRPr>
                    </a:p>
                  </a:txBody>
                  <a:tcPr marL="121920" marR="121920" anchor="ct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908141121"/>
                  </a:ext>
                </a:extLst>
              </a:tr>
              <a:tr h="376192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A~non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qa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nilaoc</a:t>
                      </a:r>
                      <a:r>
                        <a:rPr kumimoji="0" lang="en-US" sz="5300" b="0" i="0" u="none" strike="noStrike" cap="none" normalizeH="0" baseline="0" dirty="0">
                          <a:ln>
                            <a:noFill/>
                          </a:ln>
                          <a:solidFill>
                            <a:srgbClr val="FFFF00"/>
                          </a:solidFill>
                          <a:effectLst/>
                          <a:latin typeface="Coptic1" pitchFamily="2" charset="0"/>
                          <a:cs typeface="Arial" charset="0"/>
                        </a:rPr>
                        <a:t>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a:ln>
                            <a:noFill/>
                          </a:ln>
                          <a:solidFill>
                            <a:srgbClr val="FFFF00"/>
                          </a:solidFill>
                          <a:effectLst/>
                          <a:latin typeface="Coptic1" pitchFamily="2" charset="0"/>
                          <a:cs typeface="Arial" charset="0"/>
                        </a:rPr>
                        <a:t>n~,~</a:t>
                      </a:r>
                      <a:r>
                        <a:rPr kumimoji="0" lang="en-US" sz="5300" b="0" i="0" u="none" strike="noStrike" cap="none" normalizeH="0" baseline="0" dirty="0" err="1">
                          <a:ln>
                            <a:noFill/>
                          </a:ln>
                          <a:solidFill>
                            <a:srgbClr val="FFFF00"/>
                          </a:solidFill>
                          <a:effectLst/>
                          <a:latin typeface="Coptic1" pitchFamily="2" charset="0"/>
                          <a:cs typeface="Arial" charset="0"/>
                        </a:rPr>
                        <a:t>rictia~noc</a:t>
                      </a:r>
                      <a:r>
                        <a:rPr kumimoji="0" lang="en-US" sz="5300" b="0" i="0" u="none" strike="noStrike" cap="none" normalizeH="0" baseline="0" dirty="0">
                          <a:ln>
                            <a:noFill/>
                          </a:ln>
                          <a:solidFill>
                            <a:srgbClr val="FFFF00"/>
                          </a:solidFill>
                          <a:effectLst/>
                          <a:latin typeface="Coptic1" pitchFamily="2" charset="0"/>
                          <a:cs typeface="Arial" charset="0"/>
                        </a:rPr>
                        <a:t>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vai</a:t>
                      </a:r>
                      <a:r>
                        <a:rPr kumimoji="0" lang="en-US" sz="5300" b="0" i="0" u="none" strike="noStrike" cap="none" normalizeH="0" baseline="0" dirty="0">
                          <a:ln>
                            <a:noFill/>
                          </a:ln>
                          <a:solidFill>
                            <a:srgbClr val="FFFF00"/>
                          </a:solidFill>
                          <a:effectLst/>
                          <a:latin typeface="Coptic1" pitchFamily="2" charset="0"/>
                          <a:cs typeface="Arial" charset="0"/>
                        </a:rPr>
                        <a:t> gar pe </a:t>
                      </a:r>
                      <a:r>
                        <a:rPr kumimoji="0" lang="en-US" sz="5300" b="0" i="0" u="none" strike="noStrike" cap="none" normalizeH="0" baseline="0" dirty="0" err="1">
                          <a:ln>
                            <a:noFill/>
                          </a:ln>
                          <a:solidFill>
                            <a:srgbClr val="FFFF00"/>
                          </a:solidFill>
                          <a:effectLst/>
                          <a:latin typeface="Coptic1" pitchFamily="2" charset="0"/>
                          <a:cs typeface="Arial" charset="0"/>
                        </a:rPr>
                        <a:t>PenNou</a:t>
                      </a:r>
                      <a:r>
                        <a:rPr kumimoji="0" lang="en-US" sz="5300" b="0" i="0" u="none" strike="noStrike" cap="none" normalizeH="0" baseline="0" dirty="0">
                          <a:ln>
                            <a:noFill/>
                          </a:ln>
                          <a:solidFill>
                            <a:srgbClr val="FFFF00"/>
                          </a:solidFill>
                          <a:effectLst/>
                          <a:latin typeface="Coptic1" pitchFamily="2" charset="0"/>
                          <a:cs typeface="Arial" charset="0"/>
                        </a:rPr>
                        <a:t>]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n~a~l</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yinoc</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5677605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59723" name="Group 43"/>
          <p:cNvGraphicFramePr>
            <a:graphicFrameLocks noGrp="1"/>
          </p:cNvGraphicFramePr>
          <p:nvPr>
            <p:extLst>
              <p:ext uri="{D42A27DB-BD31-4B8C-83A1-F6EECF244321}">
                <p14:modId xmlns:p14="http://schemas.microsoft.com/office/powerpoint/2010/main" val="1235891688"/>
              </p:ext>
            </p:extLst>
          </p:nvPr>
        </p:nvGraphicFramePr>
        <p:xfrm>
          <a:off x="0" y="302216"/>
          <a:ext cx="12192000" cy="5836117"/>
        </p:xfrm>
        <a:graphic>
          <a:graphicData uri="http://schemas.openxmlformats.org/drawingml/2006/table">
            <a:tbl>
              <a:tblPr/>
              <a:tblGrid>
                <a:gridCol w="6668087">
                  <a:extLst>
                    <a:ext uri="{9D8B030D-6E8A-4147-A177-3AD203B41FA5}">
                      <a16:colId xmlns:a16="http://schemas.microsoft.com/office/drawing/2014/main" val="20000"/>
                    </a:ext>
                  </a:extLst>
                </a:gridCol>
                <a:gridCol w="5523913">
                  <a:extLst>
                    <a:ext uri="{9D8B030D-6E8A-4147-A177-3AD203B41FA5}">
                      <a16:colId xmlns:a16="http://schemas.microsoft.com/office/drawing/2014/main" val="223355836"/>
                    </a:ext>
                  </a:extLst>
                </a:gridCol>
              </a:tblGrid>
              <a:tr h="23803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Nous espérons,</a:t>
                      </a:r>
                      <a:br>
                        <a:rPr kumimoji="0" lang="fr-FR" sz="3200" b="0" i="0" u="none" strike="noStrike" cap="none" normalizeH="0" baseline="0" dirty="0">
                          <a:ln>
                            <a:noFill/>
                          </a:ln>
                          <a:solidFill>
                            <a:schemeClr val="tx1"/>
                          </a:solidFill>
                          <a:effectLst/>
                          <a:latin typeface="Arial" charset="0"/>
                          <a:cs typeface="Arial" pitchFamily="34" charset="0"/>
                        </a:rPr>
                      </a:br>
                      <a:r>
                        <a:rPr kumimoji="0" lang="fr-FR" sz="3200" b="0" i="0" u="none" strike="noStrike" cap="none" normalizeH="0" baseline="0" dirty="0">
                          <a:ln>
                            <a:noFill/>
                          </a:ln>
                          <a:solidFill>
                            <a:schemeClr val="tx1"/>
                          </a:solidFill>
                          <a:effectLst/>
                          <a:latin typeface="Arial" charset="0"/>
                          <a:cs typeface="Arial" pitchFamily="34" charset="0"/>
                        </a:rPr>
                        <a:t>En Sainte Marie.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Que Dieu aie pitié de nous,</a:t>
                      </a:r>
                      <a:br>
                        <a:rPr kumimoji="0" lang="fr-FR" sz="3200" b="0" i="0" u="none" strike="noStrike" cap="none" normalizeH="0" baseline="0" dirty="0">
                          <a:ln>
                            <a:noFill/>
                          </a:ln>
                          <a:solidFill>
                            <a:schemeClr val="tx1"/>
                          </a:solidFill>
                          <a:effectLst/>
                          <a:latin typeface="Arial" charset="0"/>
                          <a:cs typeface="Arial" pitchFamily="34" charset="0"/>
                        </a:rPr>
                      </a:br>
                      <a:r>
                        <a:rPr kumimoji="0" lang="fr-FR" sz="3200" b="0" i="0" u="none" strike="noStrike" cap="none" normalizeH="0" baseline="0" dirty="0">
                          <a:ln>
                            <a:noFill/>
                          </a:ln>
                          <a:solidFill>
                            <a:schemeClr val="tx1"/>
                          </a:solidFill>
                          <a:effectLst/>
                          <a:latin typeface="Arial" charset="0"/>
                          <a:cs typeface="Arial" pitchFamily="34" charset="0"/>
                        </a:rPr>
                        <a:t>par son intercession.</a:t>
                      </a:r>
                      <a:endParaRPr kumimoji="0" lang="en-US" sz="32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pitchFamily="34" charset="0"/>
                        </a:rPr>
                        <a:t>لنا رجاء</a:t>
                      </a:r>
                      <a:r>
                        <a:rPr kumimoji="0" lang="ar-SA" altLang="zh-CN" sz="3700" b="0" i="0" u="none" strike="noStrike" cap="none" normalizeH="0" baseline="0" dirty="0">
                          <a:ln>
                            <a:noFill/>
                          </a:ln>
                          <a:solidFill>
                            <a:schemeClr val="tx1"/>
                          </a:solidFill>
                          <a:effectLst/>
                          <a:latin typeface="Arial" charset="0"/>
                          <a:cs typeface="Arial" charset="0"/>
                        </a:rPr>
                        <a:t>،</a:t>
                      </a:r>
                      <a:br>
                        <a:rPr kumimoji="0" lang="fr-FR" altLang="zh-CN" sz="3700" b="0" i="0" u="none" strike="noStrike" cap="none" normalizeH="0" baseline="0" dirty="0">
                          <a:ln>
                            <a:noFill/>
                          </a:ln>
                          <a:solidFill>
                            <a:schemeClr val="tx1"/>
                          </a:solidFill>
                          <a:effectLst/>
                          <a:latin typeface="Arial" charset="0"/>
                          <a:cs typeface="Arial" pitchFamily="34" charset="0"/>
                        </a:rPr>
                      </a:br>
                      <a:r>
                        <a:rPr kumimoji="0" lang="ar-SA" altLang="zh-CN" sz="3700" b="0" i="0" u="none" strike="noStrike" cap="none" normalizeH="0" baseline="0" dirty="0">
                          <a:ln>
                            <a:noFill/>
                          </a:ln>
                          <a:solidFill>
                            <a:schemeClr val="tx1"/>
                          </a:solidFill>
                          <a:effectLst/>
                          <a:latin typeface="Arial" charset="0"/>
                          <a:cs typeface="Arial" pitchFamily="34" charset="0"/>
                        </a:rPr>
                        <a:t>في القديسة مريم</a:t>
                      </a:r>
                      <a:r>
                        <a:rPr kumimoji="0" lang="fr-FR" altLang="zh-CN" sz="3700" b="0" i="0" u="none" strike="noStrike" cap="none" normalizeH="0" baseline="0" dirty="0">
                          <a:ln>
                            <a:noFill/>
                          </a:ln>
                          <a:solidFill>
                            <a:schemeClr val="tx1"/>
                          </a:solidFill>
                          <a:effectLst/>
                          <a:latin typeface="Arial" charset="0"/>
                          <a:cs typeface="Arial" charset="0"/>
                        </a:rPr>
                        <a:t>.</a:t>
                      </a:r>
                      <a:endParaRPr kumimoji="0" lang="ar-EG" altLang="zh-CN" sz="37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pitchFamily="34" charset="0"/>
                        </a:rPr>
                        <a:t>الله يرحم</a:t>
                      </a:r>
                      <a:r>
                        <a:rPr kumimoji="0" lang="ar-EG" altLang="zh-CN" sz="3700" b="0" i="0" u="none" strike="noStrike" cap="none" normalizeH="0" baseline="0" dirty="0">
                          <a:ln>
                            <a:noFill/>
                          </a:ln>
                          <a:solidFill>
                            <a:schemeClr val="tx1"/>
                          </a:solidFill>
                          <a:effectLst/>
                          <a:latin typeface="Arial" charset="0"/>
                          <a:cs typeface="Arial" pitchFamily="34" charset="0"/>
                        </a:rPr>
                        <a:t>ن</a:t>
                      </a:r>
                      <a:r>
                        <a:rPr kumimoji="0" lang="ar-SA" altLang="zh-CN" sz="3700" b="0" i="0" u="none" strike="noStrike" cap="none" normalizeH="0" baseline="0" dirty="0">
                          <a:ln>
                            <a:noFill/>
                          </a:ln>
                          <a:solidFill>
                            <a:schemeClr val="tx1"/>
                          </a:solidFill>
                          <a:effectLst/>
                          <a:latin typeface="Arial" charset="0"/>
                          <a:cs typeface="Arial" pitchFamily="34" charset="0"/>
                        </a:rPr>
                        <a:t>ا</a:t>
                      </a:r>
                      <a:r>
                        <a:rPr kumimoji="0" lang="ar-SA" altLang="zh-CN" sz="3700" b="0" i="0" u="none" strike="noStrike" cap="none" normalizeH="0" baseline="0" dirty="0">
                          <a:ln>
                            <a:noFill/>
                          </a:ln>
                          <a:solidFill>
                            <a:schemeClr val="tx1"/>
                          </a:solidFill>
                          <a:effectLst/>
                          <a:latin typeface="Arial" charset="0"/>
                          <a:cs typeface="Arial" charset="0"/>
                        </a:rPr>
                        <a:t>،</a:t>
                      </a:r>
                      <a:br>
                        <a:rPr kumimoji="0" lang="fr-FR" altLang="zh-CN" sz="3700" b="0" i="0" u="none" strike="noStrike" cap="none" normalizeH="0" baseline="0" dirty="0">
                          <a:ln>
                            <a:noFill/>
                          </a:ln>
                          <a:solidFill>
                            <a:schemeClr val="tx1"/>
                          </a:solidFill>
                          <a:effectLst/>
                          <a:latin typeface="Arial" charset="0"/>
                          <a:cs typeface="Arial" pitchFamily="34" charset="0"/>
                        </a:rPr>
                      </a:br>
                      <a:r>
                        <a:rPr kumimoji="0" lang="ar-SA" altLang="zh-CN" sz="3700" b="0" i="0" u="none" strike="noStrike" cap="none" normalizeH="0" baseline="0" dirty="0">
                          <a:ln>
                            <a:noFill/>
                          </a:ln>
                          <a:solidFill>
                            <a:schemeClr val="tx1"/>
                          </a:solidFill>
                          <a:effectLst/>
                          <a:latin typeface="Arial" charset="0"/>
                          <a:cs typeface="Arial" pitchFamily="34" charset="0"/>
                        </a:rPr>
                        <a:t>بشفاعاته</a:t>
                      </a:r>
                      <a:r>
                        <a:rPr kumimoji="0" lang="ar-EG" altLang="zh-CN" sz="3700" b="0" i="0" u="none" strike="noStrike" cap="none" normalizeH="0" baseline="0" dirty="0">
                          <a:ln>
                            <a:noFill/>
                          </a:ln>
                          <a:solidFill>
                            <a:schemeClr val="tx1"/>
                          </a:solidFill>
                          <a:effectLst/>
                          <a:latin typeface="Arial" charset="0"/>
                          <a:cs typeface="Arial" pitchFamily="34" charset="0"/>
                        </a:rPr>
                        <a:t>ا</a:t>
                      </a:r>
                      <a:r>
                        <a:rPr kumimoji="0" lang="ar-SA" altLang="zh-CN" sz="3700" b="0" i="0" u="none" strike="noStrike" cap="none" normalizeH="0" baseline="0" dirty="0">
                          <a:ln>
                            <a:noFill/>
                          </a:ln>
                          <a:solidFill>
                            <a:schemeClr val="tx1"/>
                          </a:solidFill>
                          <a:effectLst/>
                          <a:latin typeface="Arial" charset="0"/>
                          <a:cs typeface="Arial" charset="0"/>
                        </a:rPr>
                        <a:t>،</a:t>
                      </a:r>
                      <a:endParaRPr kumimoji="0" lang="ar-EG" altLang="zh-CN" sz="37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576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Ouon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ouhelpic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n~tan</a:t>
                      </a:r>
                      <a:r>
                        <a:rPr kumimoji="0" lang="en-US" sz="5300" b="0" i="0" u="none" strike="noStrike" cap="none" normalizeH="0" baseline="0" dirty="0">
                          <a:ln>
                            <a:noFill/>
                          </a:ln>
                          <a:solidFill>
                            <a:srgbClr val="FFFF00"/>
                          </a:solidFill>
                          <a:effectLst/>
                          <a:latin typeface="Coptic1" pitchFamily="2" charset="0"/>
                          <a:cs typeface="Arial" charset="0"/>
                        </a:rPr>
                        <a:t>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y/</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Maria~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e~re</a:t>
                      </a:r>
                      <a:r>
                        <a:rPr kumimoji="0" lang="en-US" sz="5300" b="0" i="0" u="none" strike="noStrike" cap="none" normalizeH="0" baseline="0" dirty="0">
                          <a:ln>
                            <a:noFill/>
                          </a:ln>
                          <a:solidFill>
                            <a:srgbClr val="FFFF00"/>
                          </a:solidFill>
                          <a:effectLst/>
                          <a:latin typeface="Coptic1" pitchFamily="2" charset="0"/>
                          <a:cs typeface="Arial" charset="0"/>
                        </a:rPr>
                        <a:t> V~} </a:t>
                      </a:r>
                      <a:r>
                        <a:rPr kumimoji="0" lang="en-US" sz="5300" b="0" i="0" u="none" strike="noStrike" cap="none" normalizeH="0" baseline="0" dirty="0" err="1">
                          <a:ln>
                            <a:noFill/>
                          </a:ln>
                          <a:solidFill>
                            <a:srgbClr val="FFFF00"/>
                          </a:solidFill>
                          <a:effectLst/>
                          <a:latin typeface="Coptic1" pitchFamily="2" charset="0"/>
                          <a:cs typeface="Arial" charset="0"/>
                        </a:rPr>
                        <a:t>nai</a:t>
                      </a:r>
                      <a:r>
                        <a:rPr kumimoji="0" lang="en-US" sz="5300" b="0" i="0" u="none" strike="noStrike" cap="none" normalizeH="0" baseline="0" dirty="0">
                          <a:ln>
                            <a:noFill/>
                          </a:ln>
                          <a:solidFill>
                            <a:srgbClr val="FFFF00"/>
                          </a:solidFill>
                          <a:effectLst/>
                          <a:latin typeface="Coptic1" pitchFamily="2" charset="0"/>
                          <a:cs typeface="Arial" charset="0"/>
                        </a:rPr>
                        <a:t> nan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hiten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necp~recbia</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3355975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Group 43">
            <a:extLst>
              <a:ext uri="{FF2B5EF4-FFF2-40B4-BE49-F238E27FC236}">
                <a16:creationId xmlns:a16="http://schemas.microsoft.com/office/drawing/2014/main" id="{93741DA3-8B7D-4BA8-828B-8064ABC20674}"/>
              </a:ext>
            </a:extLst>
          </p:cNvPr>
          <p:cNvGraphicFramePr>
            <a:graphicFrameLocks noGrp="1"/>
          </p:cNvGraphicFramePr>
          <p:nvPr>
            <p:extLst>
              <p:ext uri="{D42A27DB-BD31-4B8C-83A1-F6EECF244321}">
                <p14:modId xmlns:p14="http://schemas.microsoft.com/office/powerpoint/2010/main" val="3613114711"/>
              </p:ext>
            </p:extLst>
          </p:nvPr>
        </p:nvGraphicFramePr>
        <p:xfrm>
          <a:off x="0" y="381000"/>
          <a:ext cx="12192000" cy="5654219"/>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208481045"/>
                    </a:ext>
                  </a:extLst>
                </a:gridCol>
              </a:tblGrid>
              <a:tr h="2275840">
                <a:tc>
                  <a:txBody>
                    <a:bodyPr/>
                    <a:lstStyle/>
                    <a:p>
                      <a:pPr algn="ctr">
                        <a:lnSpc>
                          <a:spcPct val="100000"/>
                        </a:lnSpc>
                      </a:pPr>
                      <a:r>
                        <a:rPr kumimoji="0" lang="fr-FR" sz="3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Tout</a:t>
                      </a:r>
                      <a:r>
                        <a:rPr lang="fr-FR" sz="3200" b="0" i="0" u="none" strike="noStrike" kern="1200" baseline="0" dirty="0">
                          <a:solidFill>
                            <a:schemeClr val="tx1"/>
                          </a:solidFill>
                          <a:latin typeface="Arial" panose="020B0604020202020204" pitchFamily="34" charset="0"/>
                          <a:ea typeface="+mn-ea"/>
                          <a:cs typeface="Arial" panose="020B0604020202020204" pitchFamily="34" charset="0"/>
                        </a:rPr>
                        <a:t> calme</a:t>
                      </a:r>
                      <a:br>
                        <a:rPr lang="fr-FR" sz="3200" b="0" i="0" u="none" strike="noStrike" kern="1200" baseline="0" dirty="0">
                          <a:solidFill>
                            <a:schemeClr val="tx1"/>
                          </a:solidFill>
                          <a:latin typeface="Arial" panose="020B0604020202020204" pitchFamily="34" charset="0"/>
                          <a:ea typeface="+mn-ea"/>
                          <a:cs typeface="Arial" panose="020B0604020202020204" pitchFamily="34" charset="0"/>
                        </a:rPr>
                      </a:br>
                      <a:r>
                        <a:rPr lang="fr-FR" sz="3200" b="0" i="0" u="none" strike="noStrike" kern="1200" baseline="0" dirty="0">
                          <a:solidFill>
                            <a:schemeClr val="tx1"/>
                          </a:solidFill>
                          <a:latin typeface="Arial" panose="020B0604020202020204" pitchFamily="34" charset="0"/>
                          <a:ea typeface="+mn-ea"/>
                          <a:cs typeface="Arial" panose="020B0604020202020204" pitchFamily="34" charset="0"/>
                        </a:rPr>
                        <a:t>dans ce monde,</a:t>
                      </a:r>
                    </a:p>
                    <a:p>
                      <a:pPr algn="ctr">
                        <a:lnSpc>
                          <a:spcPct val="100000"/>
                        </a:lnSpc>
                      </a:pPr>
                      <a:r>
                        <a:rPr lang="fr-FR" sz="3200" b="0" i="0" u="none" strike="noStrike" kern="1200" baseline="0" dirty="0">
                          <a:solidFill>
                            <a:schemeClr val="tx1"/>
                          </a:solidFill>
                          <a:latin typeface="Arial" panose="020B0604020202020204" pitchFamily="34" charset="0"/>
                          <a:ea typeface="+mn-ea"/>
                          <a:cs typeface="Arial" panose="020B0604020202020204" pitchFamily="34" charset="0"/>
                        </a:rPr>
                        <a:t>est dû à la prière</a:t>
                      </a:r>
                    </a:p>
                    <a:p>
                      <a:pPr algn="ctr">
                        <a:lnSpc>
                          <a:spcPct val="100000"/>
                        </a:lnSpc>
                      </a:pPr>
                      <a:r>
                        <a:rPr lang="fr-FR" sz="3200" b="0" i="0" u="none" strike="noStrike" kern="1200" baseline="0" dirty="0">
                          <a:solidFill>
                            <a:schemeClr val="tx1"/>
                          </a:solidFill>
                          <a:latin typeface="Arial" panose="020B0604020202020204" pitchFamily="34" charset="0"/>
                          <a:ea typeface="+mn-ea"/>
                          <a:cs typeface="Arial" panose="020B0604020202020204" pitchFamily="34" charset="0"/>
                        </a:rPr>
                        <a:t>de la Sainte Vierge Marie.</a:t>
                      </a:r>
                      <a:endParaRPr kumimoji="0" lang="en-US"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algn="ctr" rtl="1">
                        <a:lnSpc>
                          <a:spcPct val="100000"/>
                        </a:lnSpc>
                      </a:pPr>
                      <a:r>
                        <a:rPr lang="ar-EG" sz="3700" b="0" i="0" u="none" strike="noStrike" kern="1200" baseline="0" dirty="0">
                          <a:solidFill>
                            <a:schemeClr val="tx1"/>
                          </a:solidFill>
                          <a:latin typeface="+mn-lt"/>
                          <a:ea typeface="+mn-ea"/>
                          <a:cs typeface="+mn-cs"/>
                        </a:rPr>
                        <a:t>كل هدوء</a:t>
                      </a:r>
                      <a:r>
                        <a:rPr kumimoji="0" lang="ar-SA" altLang="zh-CN" sz="3700" b="0" i="0" u="none" strike="noStrike" cap="none" normalizeH="0" baseline="0" dirty="0">
                          <a:ln>
                            <a:noFill/>
                          </a:ln>
                          <a:solidFill>
                            <a:schemeClr val="tx1"/>
                          </a:solidFill>
                          <a:effectLst/>
                          <a:latin typeface="Arial" charset="0"/>
                          <a:cs typeface="Arial" charset="0"/>
                        </a:rPr>
                        <a:t>،</a:t>
                      </a:r>
                      <a:br>
                        <a:rPr lang="fr-FR" sz="3700" b="0" i="0" u="none" strike="noStrike" kern="1200" baseline="0" dirty="0">
                          <a:solidFill>
                            <a:schemeClr val="tx1"/>
                          </a:solidFill>
                          <a:latin typeface="+mn-lt"/>
                          <a:ea typeface="+mn-ea"/>
                          <a:cs typeface="+mn-cs"/>
                        </a:rPr>
                      </a:br>
                      <a:r>
                        <a:rPr lang="ar-EG" sz="3700" b="0" i="0" u="none" strike="noStrike" kern="1200" baseline="0" dirty="0">
                          <a:solidFill>
                            <a:schemeClr val="tx1"/>
                          </a:solidFill>
                          <a:latin typeface="+mn-lt"/>
                          <a:ea typeface="+mn-ea"/>
                          <a:cs typeface="+mn-cs"/>
                        </a:rPr>
                        <a:t>في</a:t>
                      </a:r>
                      <a:r>
                        <a:rPr lang="fr-FR" sz="3700" b="0" i="0" u="none" strike="noStrike" kern="1200" baseline="0" dirty="0">
                          <a:solidFill>
                            <a:schemeClr val="tx1"/>
                          </a:solidFill>
                          <a:latin typeface="+mn-lt"/>
                          <a:ea typeface="+mn-ea"/>
                          <a:cs typeface="+mn-cs"/>
                        </a:rPr>
                        <a:t> </a:t>
                      </a:r>
                      <a:r>
                        <a:rPr lang="ar-AE" sz="3700" b="0" i="0" u="none" strike="noStrike" kern="1200" baseline="0" dirty="0">
                          <a:solidFill>
                            <a:schemeClr val="tx1"/>
                          </a:solidFill>
                          <a:latin typeface="+mn-lt"/>
                          <a:ea typeface="+mn-ea"/>
                          <a:cs typeface="+mn-cs"/>
                        </a:rPr>
                        <a:t>هذا</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العالم</a:t>
                      </a:r>
                      <a:r>
                        <a:rPr kumimoji="0" lang="ar-SA" altLang="zh-CN" sz="3700" b="0" i="0" u="none" strike="noStrike" cap="none" normalizeH="0" baseline="0" dirty="0">
                          <a:ln>
                            <a:noFill/>
                          </a:ln>
                          <a:solidFill>
                            <a:schemeClr val="tx1"/>
                          </a:solidFill>
                          <a:effectLst/>
                          <a:latin typeface="Arial" charset="0"/>
                          <a:cs typeface="Arial" charset="0"/>
                        </a:rPr>
                        <a:t>،</a:t>
                      </a:r>
                      <a:br>
                        <a:rPr lang="fr-FR" sz="3700" b="0" i="0" u="none" strike="noStrike" kern="1200" baseline="0" dirty="0">
                          <a:solidFill>
                            <a:schemeClr val="tx1"/>
                          </a:solidFill>
                          <a:latin typeface="+mn-lt"/>
                          <a:ea typeface="+mn-ea"/>
                          <a:cs typeface="+mn-cs"/>
                        </a:rPr>
                      </a:br>
                      <a:r>
                        <a:rPr lang="ar-EG" sz="3700" b="0" i="0" u="none" strike="noStrike" kern="1200" baseline="0" dirty="0">
                          <a:solidFill>
                            <a:schemeClr val="tx1"/>
                          </a:solidFill>
                          <a:latin typeface="+mn-lt"/>
                          <a:ea typeface="+mn-ea"/>
                          <a:cs typeface="+mn-cs"/>
                        </a:rPr>
                        <a:t>هو مِن قِبَل</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صلاة</a:t>
                      </a:r>
                      <a:r>
                        <a:rPr kumimoji="0" lang="ar-SA" altLang="zh-CN" sz="3700" b="0" i="0" u="none" strike="noStrike" cap="none" normalizeH="0" baseline="0" dirty="0">
                          <a:ln>
                            <a:noFill/>
                          </a:ln>
                          <a:solidFill>
                            <a:schemeClr val="tx1"/>
                          </a:solidFill>
                          <a:effectLst/>
                          <a:latin typeface="Arial" charset="0"/>
                          <a:cs typeface="Arial" charset="0"/>
                        </a:rPr>
                        <a:t>،</a:t>
                      </a:r>
                      <a:br>
                        <a:rPr lang="fr-FR" sz="3700" b="0" i="0" u="none" strike="noStrike" kern="1200" baseline="0" dirty="0">
                          <a:solidFill>
                            <a:schemeClr val="tx1"/>
                          </a:solidFill>
                          <a:latin typeface="+mn-lt"/>
                          <a:ea typeface="+mn-ea"/>
                          <a:cs typeface="+mn-cs"/>
                        </a:rPr>
                      </a:br>
                      <a:r>
                        <a:rPr lang="ar-EG" sz="3700" b="0" i="0" u="none" strike="noStrike" kern="1200" baseline="0" dirty="0">
                          <a:solidFill>
                            <a:schemeClr val="tx1"/>
                          </a:solidFill>
                          <a:latin typeface="+mn-lt"/>
                          <a:ea typeface="+mn-ea"/>
                          <a:cs typeface="+mn-cs"/>
                        </a:rPr>
                        <a:t>القديسة مريم</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العذراء.</a:t>
                      </a:r>
                      <a:endParaRPr lang="fr-FR" sz="3700" b="0" i="0" u="none" strike="noStrike" kern="1200" baseline="0" dirty="0">
                        <a:solidFill>
                          <a:schemeClr val="tx1"/>
                        </a:solidFill>
                        <a:latin typeface="+mn-lt"/>
                        <a:ea typeface="+mn-ea"/>
                        <a:cs typeface="+mn-cs"/>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78379">
                <a:tc gridSpan="2">
                  <a:txBody>
                    <a:bodyPr/>
                    <a:lstStyle/>
                    <a:p>
                      <a:pPr algn="ctr">
                        <a:lnSpc>
                          <a:spcPct val="100000"/>
                        </a:lnSpc>
                      </a:pPr>
                      <a:r>
                        <a:rPr lang="fr-FR" sz="5300" b="0" i="0" u="none" strike="noStrike" kern="1200" baseline="0" dirty="0" err="1">
                          <a:solidFill>
                            <a:srgbClr val="FFFF00"/>
                          </a:solidFill>
                          <a:latin typeface="Coptic1" panose="020B0604020202020204"/>
                          <a:ea typeface="+mn-ea"/>
                          <a:cs typeface="+mn-cs"/>
                        </a:rPr>
                        <a:t>Ouon</a:t>
                      </a:r>
                      <a:r>
                        <a:rPr lang="fr-FR" sz="5300" b="0" i="0" u="none" strike="noStrike" kern="1200" baseline="0" dirty="0">
                          <a:solidFill>
                            <a:srgbClr val="FFFF00"/>
                          </a:solidFill>
                          <a:latin typeface="Coptic1" panose="020B0604020202020204"/>
                          <a:ea typeface="+mn-ea"/>
                          <a:cs typeface="+mn-cs"/>
                        </a:rPr>
                        <a:t> </a:t>
                      </a:r>
                      <a:r>
                        <a:rPr lang="fr-FR" sz="5300" b="0" i="0" u="none" strike="noStrike" kern="1200" baseline="0" dirty="0" err="1">
                          <a:solidFill>
                            <a:srgbClr val="FFFF00"/>
                          </a:solidFill>
                          <a:latin typeface="Coptic1" panose="020B0604020202020204"/>
                          <a:ea typeface="+mn-ea"/>
                          <a:cs typeface="+mn-cs"/>
                        </a:rPr>
                        <a:t>oumetcemnoc</a:t>
                      </a:r>
                      <a:r>
                        <a:rPr lang="fr-FR" sz="5300" b="0" i="0" u="none" strike="noStrike" kern="1200" baseline="0" dirty="0">
                          <a:solidFill>
                            <a:srgbClr val="FFFF00"/>
                          </a:solidFill>
                          <a:latin typeface="Coptic1" panose="020B0604020202020204"/>
                          <a:ea typeface="+mn-ea"/>
                          <a:cs typeface="+mn-cs"/>
                        </a:rPr>
                        <a:t> :</a:t>
                      </a:r>
                      <a:br>
                        <a:rPr lang="fr-FR" sz="5300" b="0" i="0" u="none" strike="noStrike" kern="1200" baseline="0" dirty="0">
                          <a:solidFill>
                            <a:srgbClr val="FFFF00"/>
                          </a:solidFill>
                          <a:latin typeface="Coptic1" panose="020B0604020202020204"/>
                          <a:ea typeface="+mn-ea"/>
                          <a:cs typeface="+mn-cs"/>
                        </a:rPr>
                      </a:br>
                      <a:r>
                        <a:rPr lang="fr-FR" sz="5300" b="0" i="0" u="none" strike="noStrike" kern="1200" baseline="0" dirty="0" err="1">
                          <a:solidFill>
                            <a:srgbClr val="FFFF00"/>
                          </a:solidFill>
                          <a:latin typeface="Coptic1" panose="020B0604020202020204"/>
                          <a:ea typeface="+mn-ea"/>
                          <a:cs typeface="+mn-cs"/>
                        </a:rPr>
                        <a:t>n~h~r</a:t>
                      </a:r>
                      <a:r>
                        <a:rPr lang="fr-FR" sz="5300" b="0" i="0" u="none" strike="noStrike" kern="1200" baseline="0" dirty="0">
                          <a:solidFill>
                            <a:srgbClr val="FFFF00"/>
                          </a:solidFill>
                          <a:latin typeface="Coptic1" panose="020B0604020202020204"/>
                          <a:ea typeface="+mn-ea"/>
                          <a:cs typeface="+mn-cs"/>
                        </a:rPr>
                        <a:t>/i </a:t>
                      </a:r>
                      <a:r>
                        <a:rPr lang="fr-FR" sz="5300" b="0" i="0" u="none" strike="noStrike" kern="1200" baseline="0" dirty="0" err="1">
                          <a:solidFill>
                            <a:srgbClr val="FFFF00"/>
                          </a:solidFill>
                          <a:latin typeface="Coptic1" panose="020B0604020202020204"/>
                          <a:ea typeface="+mn-ea"/>
                          <a:cs typeface="+mn-cs"/>
                        </a:rPr>
                        <a:t>qen</a:t>
                      </a:r>
                      <a:r>
                        <a:rPr lang="fr-FR" sz="5300" b="0" i="0" u="none" strike="noStrike" kern="1200" baseline="0" dirty="0">
                          <a:solidFill>
                            <a:srgbClr val="FFFF00"/>
                          </a:solidFill>
                          <a:latin typeface="Coptic1" panose="020B0604020202020204"/>
                          <a:ea typeface="+mn-ea"/>
                          <a:cs typeface="+mn-cs"/>
                        </a:rPr>
                        <a:t> </a:t>
                      </a:r>
                      <a:r>
                        <a:rPr lang="fr-FR" sz="5300" b="0" i="0" u="none" strike="noStrike" kern="1200" baseline="0" dirty="0" err="1">
                          <a:solidFill>
                            <a:srgbClr val="FFFF00"/>
                          </a:solidFill>
                          <a:latin typeface="Coptic1" panose="020B0604020202020204"/>
                          <a:ea typeface="+mn-ea"/>
                          <a:cs typeface="+mn-cs"/>
                        </a:rPr>
                        <a:t>paikocmoc</a:t>
                      </a:r>
                      <a:r>
                        <a:rPr lang="fr-FR" sz="5300" b="0" i="0" u="none" strike="noStrike" kern="1200" baseline="0" dirty="0">
                          <a:solidFill>
                            <a:srgbClr val="FFFF00"/>
                          </a:solidFill>
                          <a:latin typeface="Coptic1" panose="020B0604020202020204"/>
                          <a:ea typeface="+mn-ea"/>
                          <a:cs typeface="+mn-cs"/>
                        </a:rPr>
                        <a:t> :</a:t>
                      </a:r>
                      <a:br>
                        <a:rPr lang="fr-FR" sz="5300" b="0" i="0" u="none" strike="noStrike" kern="1200" baseline="0" dirty="0">
                          <a:solidFill>
                            <a:srgbClr val="FFFF00"/>
                          </a:solidFill>
                          <a:latin typeface="Coptic1" panose="020B0604020202020204"/>
                          <a:ea typeface="+mn-ea"/>
                          <a:cs typeface="+mn-cs"/>
                        </a:rPr>
                      </a:br>
                      <a:r>
                        <a:rPr lang="fr-FR" sz="5300" b="0" i="0" u="none" strike="noStrike" kern="1200" baseline="0" dirty="0" err="1">
                          <a:solidFill>
                            <a:srgbClr val="FFFF00"/>
                          </a:solidFill>
                          <a:latin typeface="Coptic1" panose="020B0604020202020204"/>
                          <a:ea typeface="+mn-ea"/>
                          <a:cs typeface="+mn-cs"/>
                        </a:rPr>
                        <a:t>e~bolhiten</a:t>
                      </a:r>
                      <a:r>
                        <a:rPr lang="fr-FR" sz="5300" b="0" i="0" u="none" strike="noStrike" kern="1200" baseline="0" dirty="0">
                          <a:solidFill>
                            <a:srgbClr val="FFFF00"/>
                          </a:solidFill>
                          <a:latin typeface="Coptic1" panose="020B0604020202020204"/>
                          <a:ea typeface="+mn-ea"/>
                          <a:cs typeface="+mn-cs"/>
                        </a:rPr>
                        <a:t> </a:t>
                      </a:r>
                      <a:r>
                        <a:rPr lang="it-IT" sz="5300" b="0" i="0" u="none" strike="noStrike" kern="1200" baseline="0" dirty="0">
                          <a:solidFill>
                            <a:srgbClr val="FFFF00"/>
                          </a:solidFill>
                          <a:latin typeface="Coptic1" panose="020B0604020202020204"/>
                          <a:ea typeface="+mn-ea"/>
                          <a:cs typeface="+mn-cs"/>
                        </a:rPr>
                        <a:t>pis~l/l :</a:t>
                      </a:r>
                      <a:br>
                        <a:rPr lang="it-IT" sz="5300" b="0" i="0" u="none" strike="noStrike" kern="1200" baseline="0" dirty="0">
                          <a:solidFill>
                            <a:srgbClr val="FFFF00"/>
                          </a:solidFill>
                          <a:latin typeface="Coptic1" panose="020B0604020202020204"/>
                          <a:ea typeface="+mn-ea"/>
                          <a:cs typeface="+mn-cs"/>
                        </a:rPr>
                      </a:br>
                      <a:r>
                        <a:rPr lang="it-IT" sz="5300" b="0" i="0" u="none" strike="noStrike" kern="1200" baseline="0" dirty="0">
                          <a:solidFill>
                            <a:srgbClr val="FFFF00"/>
                          </a:solidFill>
                          <a:latin typeface="Coptic1" panose="020B0604020202020204"/>
                          <a:ea typeface="+mn-ea"/>
                          <a:cs typeface="+mn-cs"/>
                        </a:rPr>
                        <a:t>n~te ]a~gia~ Maria~ </a:t>
                      </a:r>
                      <a:r>
                        <a:rPr lang="fr-FR" sz="5300" b="0" i="0" u="none" strike="noStrike" kern="1200" baseline="0" dirty="0">
                          <a:solidFill>
                            <a:srgbClr val="FFFF00"/>
                          </a:solidFill>
                          <a:latin typeface="Coptic1" panose="020B0604020202020204"/>
                          <a:ea typeface="+mn-ea"/>
                          <a:cs typeface="+mn-cs"/>
                        </a:rPr>
                        <a:t>]</a:t>
                      </a:r>
                      <a:r>
                        <a:rPr lang="fr-FR" sz="5300" b="0" i="0" u="none" strike="noStrike" kern="1200" baseline="0" dirty="0" err="1">
                          <a:solidFill>
                            <a:srgbClr val="FFFF00"/>
                          </a:solidFill>
                          <a:latin typeface="Coptic1" panose="020B0604020202020204"/>
                          <a:ea typeface="+mn-ea"/>
                          <a:cs typeface="+mn-cs"/>
                        </a:rPr>
                        <a:t>Paryenoc</a:t>
                      </a:r>
                      <a:r>
                        <a:rPr lang="fr-FR" sz="5300" b="0" i="0" u="none" strike="noStrike" kern="1200" baseline="0" dirty="0">
                          <a:solidFill>
                            <a:srgbClr val="FFFF00"/>
                          </a:solidFill>
                          <a:latin typeface="Coptic1" panose="020B0604020202020204"/>
                          <a:ea typeface="+mn-ea"/>
                          <a:cs typeface="+mn-cs"/>
                        </a:rPr>
                        <a:t>.</a:t>
                      </a:r>
                      <a:endParaRPr kumimoji="0" lang="en-US" sz="5300" b="0" i="0" u="none" strike="noStrike" cap="none" normalizeH="0" baseline="0" dirty="0">
                        <a:ln>
                          <a:noFill/>
                        </a:ln>
                        <a:solidFill>
                          <a:srgbClr val="FFFF00"/>
                        </a:solidFill>
                        <a:effectLst/>
                        <a:latin typeface="Coptic1" panose="020B0604020202020204"/>
                        <a:cs typeface="Arial" charset="0"/>
                      </a:endParaRP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1431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5902" name="Group 30"/>
          <p:cNvGraphicFramePr>
            <a:graphicFrameLocks noGrp="1"/>
          </p:cNvGraphicFramePr>
          <p:nvPr/>
        </p:nvGraphicFramePr>
        <p:xfrm>
          <a:off x="0" y="613976"/>
          <a:ext cx="12192000" cy="5775960"/>
        </p:xfrm>
        <a:graphic>
          <a:graphicData uri="http://schemas.openxmlformats.org/drawingml/2006/table">
            <a:tbl>
              <a:tblPr/>
              <a:tblGrid>
                <a:gridCol w="6683983">
                  <a:extLst>
                    <a:ext uri="{9D8B030D-6E8A-4147-A177-3AD203B41FA5}">
                      <a16:colId xmlns:a16="http://schemas.microsoft.com/office/drawing/2014/main" val="20000"/>
                    </a:ext>
                  </a:extLst>
                </a:gridCol>
                <a:gridCol w="5508017">
                  <a:extLst>
                    <a:ext uri="{9D8B030D-6E8A-4147-A177-3AD203B41FA5}">
                      <a16:colId xmlns:a16="http://schemas.microsoft.com/office/drawing/2014/main" val="3500270401"/>
                    </a:ext>
                  </a:extLst>
                </a:gridCol>
              </a:tblGrid>
              <a:tr h="21234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700" b="0" i="0" u="none" strike="noStrike" cap="none" normalizeH="0" baseline="0" dirty="0">
                          <a:ln>
                            <a:noFill/>
                          </a:ln>
                          <a:solidFill>
                            <a:srgbClr val="FFFFFF"/>
                          </a:solidFill>
                          <a:effectLst/>
                          <a:latin typeface="Arial" charset="0"/>
                          <a:cs typeface="Arial" pitchFamily="34" charset="0"/>
                        </a:rPr>
                        <a:t>Salut à vous ô martyrs, salut aux courageux héros, salut aux persévérants,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CA" sz="2700" b="0" i="0" u="none" strike="noStrike" cap="none" normalizeH="0" baseline="0" dirty="0">
                          <a:ln>
                            <a:noFill/>
                          </a:ln>
                          <a:solidFill>
                            <a:srgbClr val="FFFFFF"/>
                          </a:solidFill>
                          <a:effectLst/>
                          <a:latin typeface="Arial" charset="0"/>
                          <a:cs typeface="Arial" pitchFamily="34" charset="0"/>
                        </a:rPr>
                        <a:t>Mon seigneur le roi Georges, Théodore le stratège, </a:t>
                      </a:r>
                      <a:r>
                        <a:rPr kumimoji="0" lang="en-US" sz="2700" b="0" i="0" u="none" strike="noStrike" cap="none" normalizeH="0" baseline="0" dirty="0" err="1">
                          <a:ln>
                            <a:noFill/>
                          </a:ln>
                          <a:solidFill>
                            <a:srgbClr val="FFFFFF"/>
                          </a:solidFill>
                          <a:effectLst/>
                          <a:latin typeface="Arial" charset="0"/>
                          <a:cs typeface="Arial" charset="0"/>
                        </a:rPr>
                        <a:t>Philopatir</a:t>
                      </a:r>
                      <a:r>
                        <a:rPr kumimoji="0" lang="en-US" sz="2700" b="0" i="0" u="none" strike="noStrike" cap="none" normalizeH="0" baseline="0" dirty="0">
                          <a:ln>
                            <a:noFill/>
                          </a:ln>
                          <a:solidFill>
                            <a:srgbClr val="FFFFFF"/>
                          </a:solidFill>
                          <a:effectLst/>
                          <a:latin typeface="Arial" charset="0"/>
                          <a:cs typeface="Arial" charset="0"/>
                        </a:rPr>
                        <a:t> Mercorios, </a:t>
                      </a:r>
                      <a:r>
                        <a:rPr kumimoji="0" lang="fr-CA" sz="2700" b="0" i="0" u="none" strike="noStrike" cap="none" normalizeH="0" baseline="0" dirty="0">
                          <a:ln>
                            <a:noFill/>
                          </a:ln>
                          <a:solidFill>
                            <a:srgbClr val="FFFFFF"/>
                          </a:solidFill>
                          <a:effectLst/>
                          <a:latin typeface="Arial" charset="0"/>
                          <a:cs typeface="Arial" pitchFamily="34" charset="0"/>
                        </a:rPr>
                        <a:t>le saint Abba Mina</a:t>
                      </a:r>
                      <a:r>
                        <a:rPr kumimoji="0" lang="en-US" sz="2700" b="0" i="0" u="none" strike="noStrike" cap="none" normalizeH="0" baseline="0" dirty="0">
                          <a:ln>
                            <a:noFill/>
                          </a:ln>
                          <a:solidFill>
                            <a:srgbClr val="FFFFFF"/>
                          </a:solidFill>
                          <a:effectLst/>
                          <a:latin typeface="Arial" charset="0"/>
                          <a:cs typeface="Arial" charset="0"/>
                        </a:rPr>
                        <a:t>.</a:t>
                      </a:r>
                      <a:endParaRPr kumimoji="0" lang="fr-CA" sz="2700" b="0" i="0" u="none" strike="noStrike" cap="none" normalizeH="0" baseline="0" dirty="0">
                        <a:ln>
                          <a:noFill/>
                        </a:ln>
                        <a:solidFill>
                          <a:srgbClr val="FFFFFF"/>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900" b="0" i="0" u="none" strike="noStrike" cap="none" normalizeH="0" baseline="0" dirty="0">
                          <a:ln>
                            <a:noFill/>
                          </a:ln>
                          <a:solidFill>
                            <a:srgbClr val="FFFFFF"/>
                          </a:solidFill>
                          <a:effectLst/>
                          <a:latin typeface="Arial" charset="0"/>
                          <a:cs typeface="Arial" charset="0"/>
                        </a:rPr>
                        <a:t>السلام لكم أيها الشهداء</a:t>
                      </a:r>
                      <a:r>
                        <a:rPr kumimoji="0" lang="ar-EG" sz="3200" b="0" i="0" u="none" strike="noStrike" cap="none" normalizeH="0" baseline="0" dirty="0">
                          <a:ln>
                            <a:noFill/>
                          </a:ln>
                          <a:solidFill>
                            <a:srgbClr val="FFFFFF"/>
                          </a:solidFill>
                          <a:effectLst/>
                          <a:latin typeface="Arial" charset="0"/>
                          <a:cs typeface="Arial" charset="0"/>
                        </a:rPr>
                        <a:t>،</a:t>
                      </a:r>
                      <a:r>
                        <a:rPr kumimoji="0" lang="ar-EG" sz="2900" b="0" i="0" u="none" strike="noStrike" cap="none" normalizeH="0" baseline="0" dirty="0">
                          <a:ln>
                            <a:noFill/>
                          </a:ln>
                          <a:solidFill>
                            <a:srgbClr val="FFFFFF"/>
                          </a:solidFill>
                          <a:effectLst/>
                          <a:latin typeface="Arial" charset="0"/>
                          <a:cs typeface="Arial" charset="0"/>
                        </a:rPr>
                        <a:t> السلام </a:t>
                      </a:r>
                      <a:r>
                        <a:rPr kumimoji="0" lang="ar-EG" sz="2900" b="0" i="0" u="none" strike="noStrike" cap="none" normalizeH="0" baseline="0" dirty="0" err="1">
                          <a:ln>
                            <a:noFill/>
                          </a:ln>
                          <a:solidFill>
                            <a:srgbClr val="FFFFFF"/>
                          </a:solidFill>
                          <a:effectLst/>
                          <a:latin typeface="Arial" charset="0"/>
                          <a:cs typeface="Arial" charset="0"/>
                        </a:rPr>
                        <a:t>للشجعان</a:t>
                      </a:r>
                      <a:r>
                        <a:rPr kumimoji="0" lang="ar-EG" sz="2900" b="0" i="0" u="none" strike="noStrike" cap="none" normalizeH="0" baseline="0" dirty="0">
                          <a:ln>
                            <a:noFill/>
                          </a:ln>
                          <a:solidFill>
                            <a:srgbClr val="FFFFFF"/>
                          </a:solidFill>
                          <a:effectLst/>
                          <a:latin typeface="Arial" charset="0"/>
                          <a:cs typeface="Arial" charset="0"/>
                        </a:rPr>
                        <a:t> الأبطال</a:t>
                      </a:r>
                      <a:r>
                        <a:rPr kumimoji="0" lang="ar-EG" sz="3200" b="0" i="0" u="none" strike="noStrike" cap="none" normalizeH="0" baseline="0" dirty="0">
                          <a:ln>
                            <a:noFill/>
                          </a:ln>
                          <a:solidFill>
                            <a:srgbClr val="FFFFFF"/>
                          </a:solidFill>
                          <a:effectLst/>
                          <a:latin typeface="Arial" charset="0"/>
                          <a:cs typeface="Arial" charset="0"/>
                        </a:rPr>
                        <a:t>،</a:t>
                      </a:r>
                      <a:r>
                        <a:rPr kumimoji="0" lang="ar-EG" sz="2900" b="0" i="0" u="none" strike="noStrike" cap="none" normalizeH="0" baseline="0" dirty="0">
                          <a:ln>
                            <a:noFill/>
                          </a:ln>
                          <a:solidFill>
                            <a:srgbClr val="FFFFFF"/>
                          </a:solidFill>
                          <a:effectLst/>
                          <a:latin typeface="Arial" charset="0"/>
                          <a:cs typeface="Arial" charset="0"/>
                        </a:rPr>
                        <a:t> السلام للابسي الجهاد</a:t>
                      </a:r>
                      <a:r>
                        <a:rPr kumimoji="0" lang="ar-EG" sz="3200" b="0" i="0" u="none" strike="noStrike" cap="none" normalizeH="0" baseline="0" dirty="0">
                          <a:ln>
                            <a:noFill/>
                          </a:ln>
                          <a:solidFill>
                            <a:srgbClr val="FFFFFF"/>
                          </a:solidFill>
                          <a:effectLst/>
                          <a:latin typeface="Arial" charset="0"/>
                          <a:cs typeface="Arial" charset="0"/>
                        </a:rPr>
                        <a:t>،</a:t>
                      </a:r>
                      <a:r>
                        <a:rPr kumimoji="0" lang="ar-EG" sz="2900" b="0" i="0" u="none" strike="noStrike" cap="none" normalizeH="0" baseline="0" dirty="0">
                          <a:ln>
                            <a:noFill/>
                          </a:ln>
                          <a:solidFill>
                            <a:srgbClr val="FFFFFF"/>
                          </a:solidFill>
                          <a:effectLst/>
                          <a:latin typeface="Arial" charset="0"/>
                          <a:cs typeface="Arial" charset="0"/>
                        </a:rPr>
                        <a:t> سيدي الملك جيؤرجيوس،</a:t>
                      </a:r>
                      <a:r>
                        <a:rPr kumimoji="0" lang="fr-FR" sz="2900" b="0" i="0" u="none" strike="noStrike" cap="none" normalizeH="0" baseline="0" dirty="0">
                          <a:ln>
                            <a:noFill/>
                          </a:ln>
                          <a:solidFill>
                            <a:srgbClr val="FFFFFF"/>
                          </a:solidFill>
                          <a:effectLst/>
                          <a:latin typeface="Arial" charset="0"/>
                          <a:cs typeface="Arial" charset="0"/>
                        </a:rPr>
                        <a:t> </a:t>
                      </a:r>
                      <a:r>
                        <a:rPr kumimoji="0" lang="ar-EG" sz="2900" b="0" i="0" u="none" strike="noStrike" cap="none" normalizeH="0" baseline="0" dirty="0">
                          <a:ln>
                            <a:noFill/>
                          </a:ln>
                          <a:solidFill>
                            <a:srgbClr val="FFFFFF"/>
                          </a:solidFill>
                          <a:effectLst/>
                          <a:latin typeface="Arial" charset="0"/>
                          <a:cs typeface="Arial" charset="0"/>
                        </a:rPr>
                        <a:t>ثيؤذوروس الآسفهسلار، فيلوباتير مرقوريوس،</a:t>
                      </a:r>
                      <a:r>
                        <a:rPr kumimoji="0" lang="en-US" sz="2900" b="0" i="0" u="none" strike="noStrike" cap="none" normalizeH="0" baseline="0" dirty="0">
                          <a:ln>
                            <a:noFill/>
                          </a:ln>
                          <a:solidFill>
                            <a:srgbClr val="FFFFFF"/>
                          </a:solidFill>
                          <a:effectLst/>
                          <a:latin typeface="Arial" charset="0"/>
                          <a:cs typeface="Arial" charset="0"/>
                        </a:rPr>
                        <a:t> </a:t>
                      </a:r>
                      <a:r>
                        <a:rPr kumimoji="0" lang="ar-EG" sz="2900" b="0" i="0" u="none" strike="noStrike" cap="none" normalizeH="0" baseline="0" dirty="0">
                          <a:ln>
                            <a:noFill/>
                          </a:ln>
                          <a:solidFill>
                            <a:srgbClr val="FFFFFF"/>
                          </a:solidFill>
                          <a:effectLst/>
                          <a:latin typeface="Arial" charset="0"/>
                          <a:cs typeface="Arial" charset="0"/>
                        </a:rPr>
                        <a:t>القديس أبا مينا.</a:t>
                      </a:r>
                      <a:endParaRPr kumimoji="0" lang="en-US" sz="2900" b="0" i="0" u="none" strike="noStrike" cap="none" normalizeH="0" baseline="0" dirty="0">
                        <a:ln>
                          <a:noFill/>
                        </a:ln>
                        <a:solidFill>
                          <a:srgbClr val="FFFFFF"/>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0172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700" b="0" i="0" u="none" strike="noStrike" cap="none" normalizeH="0" baseline="0" dirty="0">
                          <a:ln>
                            <a:noFill/>
                          </a:ln>
                          <a:solidFill>
                            <a:srgbClr val="FFFF00"/>
                          </a:solidFill>
                          <a:effectLst/>
                          <a:latin typeface="Coptic1" pitchFamily="2" charset="0"/>
                          <a:cs typeface="Arial" charset="0"/>
                        </a:rPr>
                        <a:t>&lt;ere </a:t>
                      </a:r>
                      <a:r>
                        <a:rPr kumimoji="0" lang="en-US" sz="4700" b="0" i="0" u="none" strike="noStrike" cap="none" normalizeH="0" baseline="0" dirty="0" err="1">
                          <a:ln>
                            <a:noFill/>
                          </a:ln>
                          <a:solidFill>
                            <a:srgbClr val="FFFF00"/>
                          </a:solidFill>
                          <a:effectLst/>
                          <a:latin typeface="Coptic1" pitchFamily="2" charset="0"/>
                          <a:cs typeface="Arial" charset="0"/>
                        </a:rPr>
                        <a:t>nwten</a:t>
                      </a:r>
                      <a:r>
                        <a:rPr kumimoji="0" lang="en-US" sz="4700" b="0" i="0" u="none" strike="noStrike" cap="none" normalizeH="0" baseline="0" dirty="0">
                          <a:ln>
                            <a:noFill/>
                          </a:ln>
                          <a:solidFill>
                            <a:srgbClr val="FFFF00"/>
                          </a:solidFill>
                          <a:effectLst/>
                          <a:latin typeface="Coptic1" pitchFamily="2" charset="0"/>
                          <a:cs typeface="Arial" charset="0"/>
                        </a:rPr>
                        <a:t> w~ </a:t>
                      </a:r>
                      <a:r>
                        <a:rPr kumimoji="0" lang="en-US" sz="4700" b="0" i="0" u="none" strike="noStrike" cap="none" normalizeH="0" baseline="0" dirty="0" err="1">
                          <a:ln>
                            <a:noFill/>
                          </a:ln>
                          <a:solidFill>
                            <a:srgbClr val="FFFF00"/>
                          </a:solidFill>
                          <a:effectLst/>
                          <a:latin typeface="Coptic1" pitchFamily="2" charset="0"/>
                          <a:cs typeface="Arial" charset="0"/>
                        </a:rPr>
                        <a:t>nimarturoc</a:t>
                      </a:r>
                      <a:r>
                        <a:rPr kumimoji="0" lang="en-US" sz="4700" b="0" i="0" u="none" strike="noStrike" cap="none" normalizeH="0" baseline="0" dirty="0">
                          <a:ln>
                            <a:noFill/>
                          </a:ln>
                          <a:solidFill>
                            <a:srgbClr val="FFFF00"/>
                          </a:solidFill>
                          <a:effectLst/>
                          <a:latin typeface="Coptic1" pitchFamily="2" charset="0"/>
                          <a:cs typeface="Arial" charset="0"/>
                        </a:rPr>
                        <a:t> : ,ere </a:t>
                      </a:r>
                      <a:r>
                        <a:rPr kumimoji="0" lang="en-US" sz="4700" b="0" i="0" u="none" strike="noStrike" cap="none" normalizeH="0" baseline="0" dirty="0" err="1">
                          <a:ln>
                            <a:noFill/>
                          </a:ln>
                          <a:solidFill>
                            <a:srgbClr val="FFFF00"/>
                          </a:solidFill>
                          <a:effectLst/>
                          <a:latin typeface="Coptic1" pitchFamily="2" charset="0"/>
                          <a:cs typeface="Arial" charset="0"/>
                        </a:rPr>
                        <a:t>niswij</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n~genneoc</a:t>
                      </a:r>
                      <a:r>
                        <a:rPr kumimoji="0" lang="en-US" sz="4700" b="0" i="0" u="none" strike="noStrike" cap="none" normalizeH="0" baseline="0" dirty="0">
                          <a:ln>
                            <a:noFill/>
                          </a:ln>
                          <a:solidFill>
                            <a:srgbClr val="FFFF00"/>
                          </a:solidFill>
                          <a:effectLst/>
                          <a:latin typeface="Coptic1" pitchFamily="2" charset="0"/>
                          <a:cs typeface="Arial" charset="0"/>
                        </a:rPr>
                        <a:t> : ,ere </a:t>
                      </a:r>
                      <a:r>
                        <a:rPr kumimoji="0" lang="en-US" sz="4700" b="0" i="0" u="none" strike="noStrike" cap="none" normalizeH="0" baseline="0" dirty="0" err="1">
                          <a:ln>
                            <a:noFill/>
                          </a:ln>
                          <a:solidFill>
                            <a:srgbClr val="FFFF00"/>
                          </a:solidFill>
                          <a:effectLst/>
                          <a:latin typeface="Coptic1" pitchFamily="2" charset="0"/>
                          <a:cs typeface="Arial" charset="0"/>
                        </a:rPr>
                        <a:t>niaylovoroc</a:t>
                      </a:r>
                      <a:r>
                        <a:rPr kumimoji="0" lang="en-US" sz="4700" b="0" i="0" u="none" strike="noStrike" cap="none" normalizeH="0" baseline="0" dirty="0">
                          <a:ln>
                            <a:noFill/>
                          </a:ln>
                          <a:solidFill>
                            <a:srgbClr val="FFFF00"/>
                          </a:solidFill>
                          <a:effectLst/>
                          <a:latin typeface="Coptic1" pitchFamily="2" charset="0"/>
                          <a:cs typeface="Arial" charset="0"/>
                        </a:rPr>
                        <a:t> : pa[</a:t>
                      </a:r>
                      <a:r>
                        <a:rPr kumimoji="0" lang="en-US" sz="4700" b="0" i="0" u="none" strike="noStrike" cap="none" normalizeH="0" baseline="0" dirty="0" err="1">
                          <a:ln>
                            <a:noFill/>
                          </a:ln>
                          <a:solidFill>
                            <a:srgbClr val="FFFF00"/>
                          </a:solidFill>
                          <a:effectLst/>
                          <a:latin typeface="Coptic1" pitchFamily="2" charset="0"/>
                          <a:cs typeface="Arial" charset="0"/>
                        </a:rPr>
                        <a:t>oic</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p~ouro</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Gewrgioc</a:t>
                      </a:r>
                      <a:r>
                        <a:rPr kumimoji="0" lang="en-US" sz="4700" b="0" i="0" u="none" strike="noStrike" cap="none" normalizeH="0" baseline="0" dirty="0">
                          <a:ln>
                            <a:noFill/>
                          </a:ln>
                          <a:solidFill>
                            <a:srgbClr val="FFFF00"/>
                          </a:solidFill>
                          <a:effectLst/>
                          <a:latin typeface="Coptic1" pitchFamily="2" charset="0"/>
                          <a:cs typeface="Arial" charset="0"/>
                        </a:rPr>
                        <a:t> : </a:t>
                      </a:r>
                      <a:r>
                        <a:rPr kumimoji="0" lang="en-US" sz="4700" b="0" i="0" u="none" strike="noStrike" cap="none" normalizeH="0" baseline="0" dirty="0" err="1">
                          <a:ln>
                            <a:noFill/>
                          </a:ln>
                          <a:solidFill>
                            <a:srgbClr val="FFFF00"/>
                          </a:solidFill>
                          <a:effectLst/>
                          <a:latin typeface="Coptic1" pitchFamily="2" charset="0"/>
                          <a:cs typeface="Arial" charset="0"/>
                        </a:rPr>
                        <a:t>Yeo~dwroc</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pictratilat</a:t>
                      </a:r>
                      <a:r>
                        <a:rPr kumimoji="0" lang="en-US" sz="4700" b="0" i="0" u="none" strike="noStrike" cap="none" normalizeH="0" baseline="0" dirty="0">
                          <a:ln>
                            <a:noFill/>
                          </a:ln>
                          <a:solidFill>
                            <a:srgbClr val="FFFF00"/>
                          </a:solidFill>
                          <a:effectLst/>
                          <a:latin typeface="Coptic1" pitchFamily="2" charset="0"/>
                          <a:cs typeface="Arial" charset="0"/>
                        </a:rPr>
                        <a:t>/c : </a:t>
                      </a:r>
                      <a:r>
                        <a:rPr kumimoji="0" lang="en-US" sz="4700" b="0" i="0" u="none" strike="noStrike" cap="none" normalizeH="0" baseline="0" dirty="0" err="1">
                          <a:ln>
                            <a:noFill/>
                          </a:ln>
                          <a:solidFill>
                            <a:srgbClr val="FFFF00"/>
                          </a:solidFill>
                          <a:effectLst/>
                          <a:latin typeface="Coptic1" pitchFamily="2" charset="0"/>
                          <a:cs typeface="Arial" charset="0"/>
                        </a:rPr>
                        <a:t>vilopat</a:t>
                      </a:r>
                      <a:r>
                        <a:rPr kumimoji="0" lang="en-US" sz="4700" b="0" i="0" u="none" strike="noStrike" cap="none" normalizeH="0" baseline="0" dirty="0">
                          <a:ln>
                            <a:noFill/>
                          </a:ln>
                          <a:solidFill>
                            <a:srgbClr val="FFFF00"/>
                          </a:solidFill>
                          <a:effectLst/>
                          <a:latin typeface="Coptic1" pitchFamily="2" charset="0"/>
                          <a:cs typeface="Arial" charset="0"/>
                        </a:rPr>
                        <a:t>/r </a:t>
                      </a:r>
                      <a:r>
                        <a:rPr kumimoji="0" lang="en-US" sz="4700" b="0" i="0" u="none" strike="noStrike" cap="none" normalizeH="0" baseline="0" dirty="0" err="1">
                          <a:ln>
                            <a:noFill/>
                          </a:ln>
                          <a:solidFill>
                            <a:srgbClr val="FFFF00"/>
                          </a:solidFill>
                          <a:effectLst/>
                          <a:latin typeface="Coptic1" pitchFamily="2" charset="0"/>
                          <a:cs typeface="Arial" charset="0"/>
                        </a:rPr>
                        <a:t>Merkourioc</a:t>
                      </a:r>
                      <a:r>
                        <a:rPr kumimoji="0" lang="en-US" sz="47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4700" b="0" i="0" u="none" strike="noStrike" cap="none" normalizeH="0" baseline="0" dirty="0" err="1">
                          <a:ln>
                            <a:noFill/>
                          </a:ln>
                          <a:solidFill>
                            <a:srgbClr val="FFFF00"/>
                          </a:solidFill>
                          <a:effectLst/>
                          <a:latin typeface="Coptic1" pitchFamily="2" charset="0"/>
                          <a:cs typeface="Arial" charset="0"/>
                        </a:rPr>
                        <a:t>pia~gioc</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A~pa</a:t>
                      </a:r>
                      <a:r>
                        <a:rPr kumimoji="0" lang="en-US" sz="4700" b="0" i="0" u="none" strike="noStrike" cap="none" normalizeH="0" baseline="0" dirty="0">
                          <a:ln>
                            <a:noFill/>
                          </a:ln>
                          <a:solidFill>
                            <a:srgbClr val="FFFF00"/>
                          </a:solidFill>
                          <a:effectLst/>
                          <a:latin typeface="Coptic1" pitchFamily="2" charset="0"/>
                          <a:cs typeface="Arial" charset="0"/>
                        </a:rPr>
                        <a:t> M/</a:t>
                      </a:r>
                      <a:r>
                        <a:rPr kumimoji="0" lang="en-US" sz="4700" b="0" i="0" u="none" strike="noStrike" cap="none" normalizeH="0" baseline="0" dirty="0" err="1">
                          <a:ln>
                            <a:noFill/>
                          </a:ln>
                          <a:solidFill>
                            <a:srgbClr val="FFFF00"/>
                          </a:solidFill>
                          <a:effectLst/>
                          <a:latin typeface="Coptic1" pitchFamily="2" charset="0"/>
                          <a:cs typeface="Arial" charset="0"/>
                        </a:rPr>
                        <a:t>na.</a:t>
                      </a:r>
                      <a:endParaRPr kumimoji="0" lang="en-US" sz="4700" b="0" i="0" u="none" strike="noStrike" cap="none" normalizeH="0" baseline="0" dirty="0">
                        <a:ln>
                          <a:noFill/>
                        </a:ln>
                        <a:solidFill>
                          <a:srgbClr val="FFFF00"/>
                        </a:solidFill>
                        <a:effectLst/>
                        <a:latin typeface="Coptic1" pitchFamily="2" charset="0"/>
                        <a:cs typeface="Arial" charset="0"/>
                      </a:endParaRPr>
                    </a:p>
                  </a:txBody>
                  <a:tcPr marL="121920" marR="121920" marT="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2" name="Tableau 3">
            <a:extLst>
              <a:ext uri="{FF2B5EF4-FFF2-40B4-BE49-F238E27FC236}">
                <a16:creationId xmlns:a16="http://schemas.microsoft.com/office/drawing/2014/main" id="{01352E11-8246-46A6-9DF0-FE8102D25243}"/>
              </a:ext>
            </a:extLst>
          </p:cNvPr>
          <p:cNvGraphicFramePr>
            <a:graphicFrameLocks noGrp="1"/>
          </p:cNvGraphicFramePr>
          <p:nvPr>
            <p:extLst>
              <p:ext uri="{D42A27DB-BD31-4B8C-83A1-F6EECF244321}">
                <p14:modId xmlns:p14="http://schemas.microsoft.com/office/powerpoint/2010/main" val="3066540662"/>
              </p:ext>
            </p:extLst>
          </p:nvPr>
        </p:nvGraphicFramePr>
        <p:xfrm>
          <a:off x="2032000" y="0"/>
          <a:ext cx="8128000" cy="649224"/>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649224">
                <a:tc>
                  <a:txBody>
                    <a:bodyPr/>
                    <a:lstStyle/>
                    <a:p>
                      <a:pPr algn="ctr">
                        <a:lnSpc>
                          <a:spcPct val="80000"/>
                        </a:lnSpc>
                        <a:spcBef>
                          <a:spcPct val="0"/>
                        </a:spcBef>
                      </a:pPr>
                      <a:r>
                        <a:rPr lang="en-CA" sz="2100" dirty="0">
                          <a:solidFill>
                            <a:srgbClr val="FFFFFF"/>
                          </a:solidFill>
                          <a:latin typeface="Arial" panose="020B0604020202020204" pitchFamily="34" charset="0"/>
                        </a:rPr>
                        <a:t>Sts Georges, Théodore, </a:t>
                      </a:r>
                      <a:r>
                        <a:rPr lang="en-CA" sz="2100" dirty="0" err="1">
                          <a:solidFill>
                            <a:srgbClr val="FFFFFF"/>
                          </a:solidFill>
                          <a:latin typeface="Arial" panose="020B0604020202020204" pitchFamily="34" charset="0"/>
                        </a:rPr>
                        <a:t>Mercorios</a:t>
                      </a:r>
                      <a:r>
                        <a:rPr lang="en-CA" sz="2100" dirty="0">
                          <a:solidFill>
                            <a:srgbClr val="FFFFFF"/>
                          </a:solidFill>
                          <a:latin typeface="Arial" panose="020B0604020202020204" pitchFamily="34" charset="0"/>
                        </a:rPr>
                        <a:t>, Mina</a:t>
                      </a:r>
                      <a:endParaRPr lang="ar-EG" sz="2100" dirty="0">
                        <a:solidFill>
                          <a:srgbClr val="FFFFFF"/>
                        </a:solidFill>
                      </a:endParaRPr>
                    </a:p>
                    <a:p>
                      <a:pPr algn="ctr">
                        <a:lnSpc>
                          <a:spcPct val="80000"/>
                        </a:lnSpc>
                        <a:spcBef>
                          <a:spcPct val="0"/>
                        </a:spcBef>
                      </a:pPr>
                      <a:r>
                        <a:rPr lang="ar-EG" sz="2100" dirty="0">
                          <a:solidFill>
                            <a:srgbClr val="FFFFFF"/>
                          </a:solidFill>
                        </a:rPr>
                        <a:t>مارجرجس والأمير تادرس وأبى سيفين </a:t>
                      </a:r>
                      <a:r>
                        <a:rPr lang="ar-EG" sz="2100" dirty="0" err="1">
                          <a:solidFill>
                            <a:srgbClr val="FFFFFF"/>
                          </a:solidFill>
                        </a:rPr>
                        <a:t>ومارمينا</a:t>
                      </a:r>
                      <a:endParaRPr lang="fr-FR" sz="2100" dirty="0">
                        <a:solidFill>
                          <a:srgbClr val="FFFFFF"/>
                        </a:solidFill>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2" name="AutoShape 15">
            <a:hlinkClick r:id="rId3" action="ppaction://hlinksldjump" highlightClick="1"/>
            <a:extLst>
              <a:ext uri="{FF2B5EF4-FFF2-40B4-BE49-F238E27FC236}">
                <a16:creationId xmlns:a16="http://schemas.microsoft.com/office/drawing/2014/main" id="{2060ACD4-279E-09CE-5409-58EBC4ED2EF0}"/>
              </a:ext>
            </a:extLst>
          </p:cNvPr>
          <p:cNvSpPr>
            <a:spLocks noChangeArrowheads="1"/>
          </p:cNvSpPr>
          <p:nvPr/>
        </p:nvSpPr>
        <p:spPr bwMode="auto">
          <a:xfrm>
            <a:off x="9791944" y="6096000"/>
            <a:ext cx="2400056" cy="762000"/>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400" dirty="0">
                <a:solidFill>
                  <a:srgbClr val="FFFFFF"/>
                </a:solidFill>
                <a:latin typeface="Arial" charset="0"/>
                <a:cs typeface="Arial" charset="0"/>
              </a:rPr>
              <a:t>Pape / É</a:t>
            </a:r>
            <a:r>
              <a:rPr lang="en-CA" sz="2400" dirty="0" err="1">
                <a:solidFill>
                  <a:srgbClr val="FFFFFF"/>
                </a:solidFill>
                <a:latin typeface="Arial" charset="0"/>
                <a:cs typeface="Arial" charset="0"/>
              </a:rPr>
              <a:t>vêque</a:t>
            </a:r>
            <a:endParaRPr lang="en-CA" sz="2400" dirty="0">
              <a:solidFill>
                <a:srgbClr val="FFFFFF"/>
              </a:solidFill>
              <a:latin typeface="Arial" charset="0"/>
              <a:cs typeface="Arial" charset="0"/>
            </a:endParaRPr>
          </a:p>
          <a:p>
            <a:pPr algn="ctr" defTabSz="1219170" rtl="1" fontAlgn="base">
              <a:spcAft>
                <a:spcPct val="0"/>
              </a:spcAft>
              <a:defRPr/>
            </a:pPr>
            <a:r>
              <a:rPr lang="ar-EG" sz="2400" dirty="0">
                <a:solidFill>
                  <a:srgbClr val="FFFFFF"/>
                </a:solidFill>
                <a:latin typeface="Arial"/>
                <a:cs typeface="Arial"/>
              </a:rPr>
              <a:t>البابا</a:t>
            </a:r>
            <a:r>
              <a:rPr lang="fr-FR" sz="2400" dirty="0">
                <a:solidFill>
                  <a:srgbClr val="FFFFFF"/>
                </a:solidFill>
                <a:latin typeface="Arial"/>
                <a:cs typeface="Arial"/>
              </a:rPr>
              <a:t> </a:t>
            </a:r>
            <a:r>
              <a:rPr lang="fr-FR" sz="2400" dirty="0">
                <a:solidFill>
                  <a:srgbClr val="FFFFFF"/>
                </a:solidFill>
                <a:latin typeface="Arial" charset="0"/>
                <a:cs typeface="Arial" charset="0"/>
              </a:rPr>
              <a:t>/ </a:t>
            </a:r>
            <a:r>
              <a:rPr lang="ar-EG" sz="2400" dirty="0">
                <a:solidFill>
                  <a:srgbClr val="FFFFFF"/>
                </a:solidFill>
                <a:latin typeface="Arial" charset="0"/>
                <a:cs typeface="Arial" charset="0"/>
              </a:rPr>
              <a:t>الأسقف</a:t>
            </a:r>
            <a:endParaRPr lang="en-CA" sz="2400" dirty="0">
              <a:solidFill>
                <a:srgbClr val="FFFFFF"/>
              </a:solidFill>
              <a:latin typeface="Arial" charset="0"/>
              <a:cs typeface="Arial" charset="0"/>
            </a:endParaRPr>
          </a:p>
        </p:txBody>
      </p:sp>
    </p:spTree>
    <p:extLst>
      <p:ext uri="{BB962C8B-B14F-4D97-AF65-F5344CB8AC3E}">
        <p14:creationId xmlns:p14="http://schemas.microsoft.com/office/powerpoint/2010/main" val="2488315466"/>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B0D26-6758-601B-551A-1D9C9EE98F66}"/>
            </a:ext>
          </a:extLst>
        </p:cNvPr>
        <p:cNvGrpSpPr/>
        <p:nvPr/>
      </p:nvGrpSpPr>
      <p:grpSpPr>
        <a:xfrm>
          <a:off x="0" y="0"/>
          <a:ext cx="0" cy="0"/>
          <a:chOff x="0" y="0"/>
          <a:chExt cx="0" cy="0"/>
        </a:xfrm>
      </p:grpSpPr>
      <p:graphicFrame>
        <p:nvGraphicFramePr>
          <p:cNvPr id="12722201" name="Group 25">
            <a:extLst>
              <a:ext uri="{FF2B5EF4-FFF2-40B4-BE49-F238E27FC236}">
                <a16:creationId xmlns:a16="http://schemas.microsoft.com/office/drawing/2014/main" id="{95D478A5-6BC9-0AD2-18DF-7F6A317F42EF}"/>
              </a:ext>
            </a:extLst>
          </p:cNvPr>
          <p:cNvGraphicFramePr>
            <a:graphicFrameLocks noGrp="1"/>
          </p:cNvGraphicFramePr>
          <p:nvPr/>
        </p:nvGraphicFramePr>
        <p:xfrm>
          <a:off x="0" y="761551"/>
          <a:ext cx="12192000" cy="5830596"/>
        </p:xfrm>
        <a:graphic>
          <a:graphicData uri="http://schemas.openxmlformats.org/drawingml/2006/table">
            <a:tbl>
              <a:tblPr/>
              <a:tblGrid>
                <a:gridCol w="7439187">
                  <a:extLst>
                    <a:ext uri="{9D8B030D-6E8A-4147-A177-3AD203B41FA5}">
                      <a16:colId xmlns:a16="http://schemas.microsoft.com/office/drawing/2014/main" val="20000"/>
                    </a:ext>
                  </a:extLst>
                </a:gridCol>
                <a:gridCol w="4752813">
                  <a:extLst>
                    <a:ext uri="{9D8B030D-6E8A-4147-A177-3AD203B41FA5}">
                      <a16:colId xmlns:a16="http://schemas.microsoft.com/office/drawing/2014/main" val="20001"/>
                    </a:ext>
                  </a:extLst>
                </a:gridCol>
              </a:tblGrid>
              <a:tr h="24473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J’ai vu l’Esprit Saint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qui est descendu du Ciel</a:t>
                      </a:r>
                      <a:br>
                        <a:rPr kumimoji="0" lang="fr-FR" sz="3200" b="0" i="0" u="none" strike="noStrike" cap="none" normalizeH="0" baseline="0" dirty="0">
                          <a:ln>
                            <a:noFill/>
                          </a:ln>
                          <a:solidFill>
                            <a:schemeClr val="tx1"/>
                          </a:solidFill>
                          <a:effectLst/>
                          <a:latin typeface="Arial" charset="0"/>
                          <a:cs typeface="Arial" pitchFamily="34" charset="0"/>
                        </a:rPr>
                      </a:br>
                      <a:r>
                        <a:rPr kumimoji="0" lang="fr-FR" sz="3200" b="0" i="0" u="none" strike="noStrike" cap="none" normalizeH="0" baseline="0" dirty="0">
                          <a:ln>
                            <a:noFill/>
                          </a:ln>
                          <a:solidFill>
                            <a:schemeClr val="tx1"/>
                          </a:solidFill>
                          <a:effectLst/>
                          <a:latin typeface="Arial" charset="0"/>
                          <a:cs typeface="Arial" pitchFamily="34" charset="0"/>
                        </a:rPr>
                        <a:t>et j’ai entendu la voix du Père</a:t>
                      </a:r>
                      <a:br>
                        <a:rPr kumimoji="0" lang="fr-FR" sz="3200" b="0" i="0" u="none" strike="noStrike" cap="none" normalizeH="0" baseline="0" dirty="0">
                          <a:ln>
                            <a:noFill/>
                          </a:ln>
                          <a:solidFill>
                            <a:schemeClr val="tx1"/>
                          </a:solidFill>
                          <a:effectLst/>
                          <a:latin typeface="Arial" charset="0"/>
                          <a:cs typeface="Arial" pitchFamily="34" charset="0"/>
                        </a:rPr>
                      </a:br>
                      <a:r>
                        <a:rPr kumimoji="0" lang="fr-FR" sz="3200" b="0" i="0" u="none" strike="noStrike" cap="none" normalizeH="0" baseline="0" dirty="0">
                          <a:ln>
                            <a:noFill/>
                          </a:ln>
                          <a:solidFill>
                            <a:schemeClr val="tx1"/>
                          </a:solidFill>
                          <a:effectLst/>
                          <a:latin typeface="Arial" charset="0"/>
                          <a:cs typeface="Arial" pitchFamily="34" charset="0"/>
                        </a:rPr>
                        <a:t>qui crie en disant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نظرت الروح القدس،</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الذي نزل من السماء،</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وسمعت صوت الآب،</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يصرخ قائلاً.</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algn="ctr"/>
                      <a:r>
                        <a:rPr lang="fr-FR" sz="5400" b="0" i="0" dirty="0" err="1">
                          <a:solidFill>
                            <a:srgbClr val="FFFF00"/>
                          </a:solidFill>
                          <a:effectLst/>
                          <a:latin typeface="Avva_Marcos" panose="04020500000000000000" pitchFamily="82" charset="0"/>
                        </a:rPr>
                        <a:t>A</a:t>
                      </a:r>
                      <a:r>
                        <a:rPr lang="fr-FR" sz="5400" b="0" i="0" dirty="0" err="1">
                          <a:solidFill>
                            <a:srgbClr val="FFFF00"/>
                          </a:solidFill>
                          <a:effectLst/>
                          <a:latin typeface="Coptic1" pitchFamily="2" charset="0"/>
                        </a:rPr>
                        <a:t>inau</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e~piP~neuma</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eyouab</a:t>
                      </a:r>
                      <a:r>
                        <a:rPr lang="fr-FR" sz="5400" b="0" i="0" dirty="0">
                          <a:solidFill>
                            <a:srgbClr val="FFFF00"/>
                          </a:solidFill>
                          <a:effectLst/>
                          <a:latin typeface="Coptic1" pitchFamily="2" charset="0"/>
                        </a:rPr>
                        <a:t> :</a:t>
                      </a:r>
                    </a:p>
                    <a:p>
                      <a:pPr algn="ctr"/>
                      <a:r>
                        <a:rPr lang="fr-FR" sz="5400" b="0" i="0" dirty="0" err="1">
                          <a:solidFill>
                            <a:srgbClr val="FFFF00"/>
                          </a:solidFill>
                          <a:effectLst/>
                          <a:latin typeface="Coptic1" pitchFamily="2" charset="0"/>
                        </a:rPr>
                        <a:t>e~tafi</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e~pec</a:t>
                      </a:r>
                      <a:r>
                        <a:rPr lang="fr-FR" sz="5400" b="0" i="0" dirty="0">
                          <a:solidFill>
                            <a:srgbClr val="FFFF00"/>
                          </a:solidFill>
                          <a:effectLst/>
                          <a:latin typeface="Coptic1" pitchFamily="2" charset="0"/>
                        </a:rPr>
                        <a:t>/t </a:t>
                      </a:r>
                      <a:r>
                        <a:rPr lang="fr-FR" sz="5400" b="0" i="0" dirty="0" err="1">
                          <a:solidFill>
                            <a:srgbClr val="FFFF00"/>
                          </a:solidFill>
                          <a:effectLst/>
                          <a:latin typeface="Coptic1" pitchFamily="2" charset="0"/>
                        </a:rPr>
                        <a:t>e~bolqen</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t~ve</a:t>
                      </a:r>
                      <a:r>
                        <a:rPr lang="fr-FR" sz="5400" b="0" i="0" dirty="0">
                          <a:solidFill>
                            <a:srgbClr val="FFFF00"/>
                          </a:solidFill>
                          <a:effectLst/>
                          <a:latin typeface="Coptic1" pitchFamily="2" charset="0"/>
                        </a:rPr>
                        <a:t> :</a:t>
                      </a:r>
                    </a:p>
                    <a:p>
                      <a:pPr algn="ctr"/>
                      <a:r>
                        <a:rPr lang="fr-FR" sz="5400" b="0" i="0" dirty="0" err="1">
                          <a:solidFill>
                            <a:srgbClr val="FFFF00"/>
                          </a:solidFill>
                          <a:effectLst/>
                          <a:latin typeface="Coptic1" pitchFamily="2" charset="0"/>
                        </a:rPr>
                        <a:t>aicwtem</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e~t~c~m</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nte</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V~iwt</a:t>
                      </a:r>
                      <a:r>
                        <a:rPr lang="fr-FR" sz="5400" b="0" i="0" dirty="0">
                          <a:solidFill>
                            <a:srgbClr val="FFFF00"/>
                          </a:solidFill>
                          <a:effectLst/>
                          <a:latin typeface="Coptic1" pitchFamily="2" charset="0"/>
                        </a:rPr>
                        <a:t> :</a:t>
                      </a:r>
                    </a:p>
                    <a:p>
                      <a:pPr algn="ctr"/>
                      <a:r>
                        <a:rPr lang="fr-FR" sz="5400" b="0" i="0" dirty="0" err="1">
                          <a:solidFill>
                            <a:srgbClr val="FFFF00"/>
                          </a:solidFill>
                          <a:effectLst/>
                          <a:latin typeface="Coptic1" pitchFamily="2" charset="0"/>
                        </a:rPr>
                        <a:t>ecws</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e~bol</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ecjw</a:t>
                      </a:r>
                      <a:r>
                        <a:rPr lang="fr-FR" sz="5400" b="0" i="0" dirty="0">
                          <a:solidFill>
                            <a:srgbClr val="FFFF00"/>
                          </a:solidFill>
                          <a:effectLst/>
                          <a:latin typeface="Coptic1" pitchFamily="2" charset="0"/>
                        </a:rPr>
                        <a:t> </a:t>
                      </a:r>
                      <a:r>
                        <a:rPr lang="fr-FR" sz="5400" b="0" i="0" dirty="0" err="1">
                          <a:solidFill>
                            <a:srgbClr val="FFFF00"/>
                          </a:solidFill>
                          <a:effectLst/>
                          <a:latin typeface="Coptic1" pitchFamily="2" charset="0"/>
                        </a:rPr>
                        <a:t>m~moc</a:t>
                      </a:r>
                      <a:r>
                        <a:rPr lang="fr-FR" sz="5400" b="0" i="0" dirty="0">
                          <a:solidFill>
                            <a:srgbClr val="FFFF00"/>
                          </a:solidFill>
                          <a:effectLst/>
                          <a:latin typeface="Coptic1" pitchFamily="2" charset="0"/>
                        </a:rPr>
                        <a:t>.</a:t>
                      </a:r>
                      <a:endParaRPr lang="fr-FR" sz="5400" b="0" i="0" dirty="0">
                        <a:solidFill>
                          <a:srgbClr val="FFFF00"/>
                        </a:solidFill>
                        <a:effectLst/>
                        <a:latin typeface="Coptic1" pitchFamily="2" charset="0"/>
                        <a:sym typeface="Avva_Shenouda" panose="020B0500000000000000" pitchFamily="34" charset="2"/>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2" name="Tableau 1">
            <a:extLst>
              <a:ext uri="{FF2B5EF4-FFF2-40B4-BE49-F238E27FC236}">
                <a16:creationId xmlns:a16="http://schemas.microsoft.com/office/drawing/2014/main" id="{499330AD-A640-B267-A6B5-B7A7685F17CE}"/>
              </a:ext>
            </a:extLst>
          </p:cNvPr>
          <p:cNvGraphicFramePr>
            <a:graphicFrameLocks noGrp="1"/>
          </p:cNvGraphicFramePr>
          <p:nvPr/>
        </p:nvGraphicFramePr>
        <p:xfrm>
          <a:off x="2032000" y="162679"/>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370409483"/>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b="0" dirty="0"/>
                        <a:t>La fête de </a:t>
                      </a:r>
                      <a:r>
                        <a:rPr lang="fr-FR" sz="2400" b="0" i="0" u="none" strike="noStrike" kern="1200" baseline="0" dirty="0">
                          <a:solidFill>
                            <a:schemeClr val="tx1"/>
                          </a:solidFill>
                          <a:latin typeface="+mn-lt"/>
                          <a:ea typeface="+mn-ea"/>
                          <a:cs typeface="+mn-cs"/>
                        </a:rPr>
                        <a:t>l’Epiphanie</a:t>
                      </a:r>
                      <a:r>
                        <a:rPr lang="fr-CA" sz="2400" b="0" dirty="0"/>
                        <a:t> - </a:t>
                      </a:r>
                      <a:r>
                        <a:rPr lang="ar-EG" sz="2400" b="0" dirty="0"/>
                        <a:t>عيد الغطاس</a:t>
                      </a:r>
                      <a:r>
                        <a:rPr lang="fr-CA" sz="2400" b="0" dirty="0"/>
                        <a:t> </a:t>
                      </a:r>
                      <a:endParaRPr lang="en-CA" sz="2400" b="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293985"/>
                  </a:ext>
                </a:extLst>
              </a:tr>
            </a:tbl>
          </a:graphicData>
        </a:graphic>
      </p:graphicFrame>
    </p:spTree>
    <p:extLst>
      <p:ext uri="{BB962C8B-B14F-4D97-AF65-F5344CB8AC3E}">
        <p14:creationId xmlns:p14="http://schemas.microsoft.com/office/powerpoint/2010/main" val="340604396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39117-0FA6-A728-B074-E6AE4299B525}"/>
            </a:ext>
          </a:extLst>
        </p:cNvPr>
        <p:cNvGrpSpPr/>
        <p:nvPr/>
      </p:nvGrpSpPr>
      <p:grpSpPr>
        <a:xfrm>
          <a:off x="0" y="0"/>
          <a:ext cx="0" cy="0"/>
          <a:chOff x="0" y="0"/>
          <a:chExt cx="0" cy="0"/>
        </a:xfrm>
      </p:grpSpPr>
      <p:graphicFrame>
        <p:nvGraphicFramePr>
          <p:cNvPr id="12724244" name="Group 20">
            <a:extLst>
              <a:ext uri="{FF2B5EF4-FFF2-40B4-BE49-F238E27FC236}">
                <a16:creationId xmlns:a16="http://schemas.microsoft.com/office/drawing/2014/main" id="{67A9E12F-D29A-3971-5B7C-772F2A92479C}"/>
              </a:ext>
            </a:extLst>
          </p:cNvPr>
          <p:cNvGraphicFramePr>
            <a:graphicFrameLocks noGrp="1"/>
          </p:cNvGraphicFramePr>
          <p:nvPr/>
        </p:nvGraphicFramePr>
        <p:xfrm>
          <a:off x="0" y="135467"/>
          <a:ext cx="12192000" cy="6055133"/>
        </p:xfrm>
        <a:graphic>
          <a:graphicData uri="http://schemas.openxmlformats.org/drawingml/2006/table">
            <a:tbl>
              <a:tblPr/>
              <a:tblGrid>
                <a:gridCol w="7786487">
                  <a:extLst>
                    <a:ext uri="{9D8B030D-6E8A-4147-A177-3AD203B41FA5}">
                      <a16:colId xmlns:a16="http://schemas.microsoft.com/office/drawing/2014/main" val="20000"/>
                    </a:ext>
                  </a:extLst>
                </a:gridCol>
                <a:gridCol w="4405513">
                  <a:extLst>
                    <a:ext uri="{9D8B030D-6E8A-4147-A177-3AD203B41FA5}">
                      <a16:colId xmlns:a16="http://schemas.microsoft.com/office/drawing/2014/main" val="20001"/>
                    </a:ext>
                  </a:extLst>
                </a:gridCol>
              </a:tblGrid>
              <a:tr h="255330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Celui-ci est mon Fils bien-aimé;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 en qui j'ai mis tout mon amour et qui a accompli ma volonté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écoutez-le car c’est Lui qui donne la vie.</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cs typeface="Arial" charset="0"/>
                        </a:rPr>
                        <a:t>هذا هو إبني حبيبي</a:t>
                      </a:r>
                      <a:endParaRPr kumimoji="0" lang="en-US" sz="40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cs typeface="Arial" charset="0"/>
                        </a:rPr>
                        <a:t>الذي سُرّت به نفسي</a:t>
                      </a:r>
                      <a:endParaRPr kumimoji="0" lang="en-US" sz="40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cs typeface="Arial" charset="0"/>
                        </a:rPr>
                        <a:t>وصنع مشيئتي له </a:t>
                      </a:r>
                      <a:r>
                        <a:rPr kumimoji="0" lang="ar-SA" sz="4000" b="0" i="0" u="none" strike="noStrike" cap="none" normalizeH="0" baseline="0" dirty="0" err="1">
                          <a:ln>
                            <a:noFill/>
                          </a:ln>
                          <a:solidFill>
                            <a:schemeClr val="tx1"/>
                          </a:solidFill>
                          <a:effectLst/>
                          <a:latin typeface="Arial" charset="0"/>
                          <a:cs typeface="Arial" charset="0"/>
                        </a:rPr>
                        <a:t>إسمعوا</a:t>
                      </a:r>
                      <a:r>
                        <a:rPr kumimoji="0" lang="ar-SA" sz="4000" b="0" i="0" u="none" strike="noStrike" cap="none" normalizeH="0" baseline="0" dirty="0">
                          <a:ln>
                            <a:noFill/>
                          </a:ln>
                          <a:solidFill>
                            <a:schemeClr val="tx1"/>
                          </a:solidFill>
                          <a:effectLst/>
                          <a:latin typeface="Arial" charset="0"/>
                          <a:cs typeface="Arial" charset="0"/>
                        </a:rPr>
                        <a:t> </a:t>
                      </a:r>
                      <a:endParaRPr kumimoji="0" lang="en-US" sz="40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cs typeface="Arial" charset="0"/>
                        </a:rPr>
                        <a:t>لأنه هو المحيي. </a:t>
                      </a:r>
                      <a:endParaRPr kumimoji="0" lang="en-US" sz="40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01829">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Avva_Marcos" panose="04020500000000000000" pitchFamily="82" charset="0"/>
                          <a:cs typeface="Arial" charset="0"/>
                        </a:rPr>
                        <a:t>G</a:t>
                      </a:r>
                      <a:r>
                        <a:rPr kumimoji="0" lang="en-US" sz="5300" b="0" i="0" u="none" strike="noStrike" cap="none" normalizeH="0" baseline="0" dirty="0">
                          <a:ln>
                            <a:noFill/>
                          </a:ln>
                          <a:solidFill>
                            <a:srgbClr val="FFFF00"/>
                          </a:solidFill>
                          <a:effectLst/>
                          <a:latin typeface="Coptic1" panose="020B0604020202020204"/>
                          <a:cs typeface="Arial" charset="0"/>
                        </a:rPr>
                        <a:t>e </a:t>
                      </a:r>
                      <a:r>
                        <a:rPr kumimoji="0" lang="en-US" sz="5300" b="0" i="0" u="none" strike="noStrike" cap="none" normalizeH="0" baseline="0" dirty="0" err="1">
                          <a:ln>
                            <a:noFill/>
                          </a:ln>
                          <a:solidFill>
                            <a:srgbClr val="FFFF00"/>
                          </a:solidFill>
                          <a:effectLst/>
                          <a:latin typeface="Coptic1" panose="020B0604020202020204"/>
                          <a:cs typeface="Arial" charset="0"/>
                        </a:rPr>
                        <a:t>vai</a:t>
                      </a:r>
                      <a:r>
                        <a:rPr kumimoji="0" lang="en-US" sz="5300" b="0" i="0" u="none" strike="noStrike" cap="none" normalizeH="0" baseline="0" dirty="0">
                          <a:ln>
                            <a:noFill/>
                          </a:ln>
                          <a:solidFill>
                            <a:srgbClr val="FFFF00"/>
                          </a:solidFill>
                          <a:effectLst/>
                          <a:latin typeface="Coptic1" panose="020B0604020202020204"/>
                          <a:cs typeface="Arial" charset="0"/>
                        </a:rPr>
                        <a:t> pe Pas/</a:t>
                      </a:r>
                      <a:r>
                        <a:rPr kumimoji="0" lang="en-US" sz="5300" b="0" i="0" u="none" strike="noStrike" cap="none" normalizeH="0" baseline="0" dirty="0" err="1">
                          <a:ln>
                            <a:noFill/>
                          </a:ln>
                          <a:solidFill>
                            <a:srgbClr val="FFFF00"/>
                          </a:solidFill>
                          <a:effectLst/>
                          <a:latin typeface="Coptic1" panose="020B0604020202020204"/>
                          <a:cs typeface="Arial" charset="0"/>
                        </a:rPr>
                        <a:t>ri</a:t>
                      </a:r>
                      <a:r>
                        <a:rPr kumimoji="0" lang="en-US" sz="5300" b="0" i="0" u="none" strike="noStrike" cap="none" normalizeH="0" baseline="0" dirty="0">
                          <a:ln>
                            <a:noFill/>
                          </a:ln>
                          <a:solidFill>
                            <a:srgbClr val="FFFF00"/>
                          </a:solidFill>
                          <a:effectLst/>
                          <a:latin typeface="Coptic1" panose="020B0604020202020204"/>
                          <a:cs typeface="Arial" charset="0"/>
                        </a:rPr>
                        <a:t> </a:t>
                      </a:r>
                      <a:r>
                        <a:rPr kumimoji="0" lang="en-US" sz="5300" b="0" i="0" u="none" strike="noStrike" cap="none" normalizeH="0" baseline="0" dirty="0" err="1">
                          <a:ln>
                            <a:noFill/>
                          </a:ln>
                          <a:solidFill>
                            <a:srgbClr val="FFFF00"/>
                          </a:solidFill>
                          <a:effectLst/>
                          <a:latin typeface="Coptic1" panose="020B0604020202020204"/>
                          <a:cs typeface="Arial" charset="0"/>
                        </a:rPr>
                        <a:t>pamenrit</a:t>
                      </a:r>
                      <a:r>
                        <a:rPr kumimoji="0" lang="en-US" sz="5300" b="0" i="0" u="none" strike="noStrike" cap="none" normalizeH="0" baseline="0" dirty="0">
                          <a:ln>
                            <a:noFill/>
                          </a:ln>
                          <a:solidFill>
                            <a:srgbClr val="FFFF00"/>
                          </a:solidFill>
                          <a:effectLst/>
                          <a:latin typeface="Coptic1" panose="020B0604020202020204"/>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anose="020B0604020202020204"/>
                          <a:cs typeface="Arial" charset="0"/>
                        </a:rPr>
                        <a:t>e~ta</a:t>
                      </a:r>
                      <a:r>
                        <a:rPr kumimoji="0" lang="en-US" sz="5300" b="0" i="0" u="none" strike="noStrike" cap="none" normalizeH="0" baseline="0" dirty="0">
                          <a:ln>
                            <a:noFill/>
                          </a:ln>
                          <a:solidFill>
                            <a:srgbClr val="FFFF00"/>
                          </a:solidFill>
                          <a:effectLst/>
                          <a:latin typeface="Coptic1" panose="020B0604020202020204"/>
                          <a:cs typeface="Arial" charset="0"/>
                        </a:rPr>
                        <a:t> </a:t>
                      </a:r>
                      <a:r>
                        <a:rPr kumimoji="0" lang="en-US" sz="5300" b="0" i="0" u="none" strike="noStrike" cap="none" normalizeH="0" baseline="0" dirty="0" err="1">
                          <a:ln>
                            <a:noFill/>
                          </a:ln>
                          <a:solidFill>
                            <a:srgbClr val="FFFF00"/>
                          </a:solidFill>
                          <a:effectLst/>
                          <a:latin typeface="Coptic1" panose="020B0604020202020204"/>
                          <a:cs typeface="Arial" charset="0"/>
                        </a:rPr>
                        <a:t>ta'u</a:t>
                      </a:r>
                      <a:r>
                        <a:rPr kumimoji="0" lang="en-US" sz="5300" b="0" i="0" u="none" strike="noStrike" cap="none" normalizeH="0" baseline="0" dirty="0">
                          <a:ln>
                            <a:noFill/>
                          </a:ln>
                          <a:solidFill>
                            <a:srgbClr val="FFFF00"/>
                          </a:solidFill>
                          <a:effectLst/>
                          <a:latin typeface="Coptic1" panose="020B0604020202020204"/>
                          <a:cs typeface="Arial" charset="0"/>
                        </a:rPr>
                        <a:t>,/ ]am] </a:t>
                      </a:r>
                      <a:r>
                        <a:rPr kumimoji="0" lang="en-US" sz="5300" b="0" i="0" u="none" strike="noStrike" cap="none" normalizeH="0" baseline="0" dirty="0" err="1">
                          <a:ln>
                            <a:noFill/>
                          </a:ln>
                          <a:solidFill>
                            <a:srgbClr val="FFFF00"/>
                          </a:solidFill>
                          <a:effectLst/>
                          <a:latin typeface="Coptic1" panose="020B0604020202020204"/>
                          <a:cs typeface="Arial" charset="0"/>
                        </a:rPr>
                        <a:t>n~q</a:t>
                      </a:r>
                      <a:r>
                        <a:rPr kumimoji="0" lang="en-US" sz="5300" b="0" i="0" u="none" strike="noStrike" cap="none" normalizeH="0" baseline="0" dirty="0">
                          <a:ln>
                            <a:noFill/>
                          </a:ln>
                          <a:solidFill>
                            <a:srgbClr val="FFFF00"/>
                          </a:solidFill>
                          <a:effectLst/>
                          <a:latin typeface="Coptic1" panose="020B0604020202020204"/>
                          <a:cs typeface="Arial" charset="0"/>
                        </a:rPr>
                        <a:t>/</a:t>
                      </a:r>
                      <a:r>
                        <a:rPr kumimoji="0" lang="en-US" sz="5300" b="0" i="0" u="none" strike="noStrike" cap="none" normalizeH="0" baseline="0" dirty="0" err="1">
                          <a:ln>
                            <a:noFill/>
                          </a:ln>
                          <a:solidFill>
                            <a:srgbClr val="FFFF00"/>
                          </a:solidFill>
                          <a:effectLst/>
                          <a:latin typeface="Coptic1" panose="020B0604020202020204"/>
                          <a:cs typeface="Arial" charset="0"/>
                        </a:rPr>
                        <a:t>tf</a:t>
                      </a:r>
                      <a:r>
                        <a:rPr kumimoji="0" lang="en-US" sz="5300" b="0" i="0" u="none" strike="noStrike" cap="none" normalizeH="0" baseline="0" dirty="0">
                          <a:ln>
                            <a:noFill/>
                          </a:ln>
                          <a:solidFill>
                            <a:srgbClr val="FFFF00"/>
                          </a:solidFill>
                          <a:effectLst/>
                          <a:latin typeface="Coptic1" panose="020B0604020202020204"/>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anose="020B0604020202020204"/>
                          <a:cs typeface="Arial" charset="0"/>
                        </a:rPr>
                        <a:t>aferpaouws</a:t>
                      </a:r>
                      <a:r>
                        <a:rPr kumimoji="0" lang="en-US" sz="5300" b="0" i="0" u="none" strike="noStrike" cap="none" normalizeH="0" baseline="0" dirty="0">
                          <a:ln>
                            <a:noFill/>
                          </a:ln>
                          <a:solidFill>
                            <a:srgbClr val="FFFF00"/>
                          </a:solidFill>
                          <a:effectLst/>
                          <a:latin typeface="Coptic1" panose="020B0604020202020204"/>
                          <a:cs typeface="Arial" charset="0"/>
                        </a:rPr>
                        <a:t> </a:t>
                      </a:r>
                      <a:r>
                        <a:rPr kumimoji="0" lang="en-US" sz="5300" b="0" i="0" u="none" strike="noStrike" cap="none" normalizeH="0" baseline="0" dirty="0" err="1">
                          <a:ln>
                            <a:noFill/>
                          </a:ln>
                          <a:solidFill>
                            <a:srgbClr val="FFFF00"/>
                          </a:solidFill>
                          <a:effectLst/>
                          <a:latin typeface="Coptic1" panose="020B0604020202020204"/>
                          <a:cs typeface="Arial" charset="0"/>
                        </a:rPr>
                        <a:t>cwtem</a:t>
                      </a:r>
                      <a:r>
                        <a:rPr kumimoji="0" lang="en-US" sz="5300" b="0" i="0" u="none" strike="noStrike" cap="none" normalizeH="0" baseline="0" dirty="0">
                          <a:ln>
                            <a:noFill/>
                          </a:ln>
                          <a:solidFill>
                            <a:srgbClr val="FFFF00"/>
                          </a:solidFill>
                          <a:effectLst/>
                          <a:latin typeface="Coptic1" panose="020B0604020202020204"/>
                          <a:cs typeface="Arial" charset="0"/>
                        </a:rPr>
                        <a:t> </a:t>
                      </a:r>
                      <a:r>
                        <a:rPr kumimoji="0" lang="en-US" sz="5300" b="0" i="0" u="none" strike="noStrike" cap="none" normalizeH="0" baseline="0" dirty="0" err="1">
                          <a:ln>
                            <a:noFill/>
                          </a:ln>
                          <a:solidFill>
                            <a:srgbClr val="FFFF00"/>
                          </a:solidFill>
                          <a:effectLst/>
                          <a:latin typeface="Coptic1" panose="020B0604020202020204"/>
                          <a:cs typeface="Arial" charset="0"/>
                        </a:rPr>
                        <a:t>n~cwf</a:t>
                      </a:r>
                      <a:r>
                        <a:rPr kumimoji="0" lang="en-US" sz="5300" b="0" i="0" u="none" strike="noStrike" cap="none" normalizeH="0" baseline="0" dirty="0">
                          <a:ln>
                            <a:noFill/>
                          </a:ln>
                          <a:solidFill>
                            <a:srgbClr val="FFFF00"/>
                          </a:solidFill>
                          <a:effectLst/>
                          <a:latin typeface="Coptic1" panose="020B0604020202020204"/>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anose="020B0604020202020204"/>
                          <a:cs typeface="Arial" charset="0"/>
                        </a:rPr>
                        <a:t>je </a:t>
                      </a:r>
                      <a:r>
                        <a:rPr kumimoji="0" lang="en-US" sz="5300" b="0" i="0" u="none" strike="noStrike" cap="none" normalizeH="0" baseline="0" dirty="0" err="1">
                          <a:ln>
                            <a:noFill/>
                          </a:ln>
                          <a:solidFill>
                            <a:srgbClr val="FFFF00"/>
                          </a:solidFill>
                          <a:effectLst/>
                          <a:latin typeface="Coptic1" panose="020B0604020202020204"/>
                          <a:cs typeface="Arial" charset="0"/>
                        </a:rPr>
                        <a:t>n~yof</a:t>
                      </a:r>
                      <a:r>
                        <a:rPr kumimoji="0" lang="en-US" sz="5300" b="0" i="0" u="none" strike="noStrike" cap="none" normalizeH="0" baseline="0" dirty="0">
                          <a:ln>
                            <a:noFill/>
                          </a:ln>
                          <a:solidFill>
                            <a:srgbClr val="FFFF00"/>
                          </a:solidFill>
                          <a:effectLst/>
                          <a:latin typeface="Coptic1" panose="020B0604020202020204"/>
                          <a:cs typeface="Arial" charset="0"/>
                        </a:rPr>
                        <a:t> pe </a:t>
                      </a:r>
                      <a:r>
                        <a:rPr kumimoji="0" lang="en-US" sz="5300" b="0" i="0" u="none" strike="noStrike" cap="none" normalizeH="0" baseline="0" dirty="0" err="1">
                          <a:ln>
                            <a:noFill/>
                          </a:ln>
                          <a:solidFill>
                            <a:srgbClr val="FFFF00"/>
                          </a:solidFill>
                          <a:effectLst/>
                          <a:latin typeface="Coptic1" panose="020B0604020202020204"/>
                          <a:cs typeface="Arial" charset="0"/>
                        </a:rPr>
                        <a:t>pireftanqo</a:t>
                      </a:r>
                      <a:r>
                        <a:rPr kumimoji="0" lang="en-US" sz="5300" b="0" i="0" u="none" strike="noStrike" cap="none" normalizeH="0" baseline="0" dirty="0">
                          <a:ln>
                            <a:noFill/>
                          </a:ln>
                          <a:solidFill>
                            <a:srgbClr val="FFFF00"/>
                          </a:solidFill>
                          <a:effectLst/>
                          <a:latin typeface="Coptic1" panose="020B0604020202020204"/>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
        <p:nvSpPr>
          <p:cNvPr id="3" name="AutoShape 36">
            <a:hlinkClick r:id="" action="ppaction://noaction" highlightClick="1"/>
            <a:extLst>
              <a:ext uri="{FF2B5EF4-FFF2-40B4-BE49-F238E27FC236}">
                <a16:creationId xmlns:a16="http://schemas.microsoft.com/office/drawing/2014/main" id="{816D24C4-DA22-1C8C-41FF-12E44A2F6CE4}"/>
              </a:ext>
            </a:extLst>
          </p:cNvPr>
          <p:cNvSpPr>
            <a:spLocks noChangeArrowheads="1"/>
          </p:cNvSpPr>
          <p:nvPr/>
        </p:nvSpPr>
        <p:spPr bwMode="auto">
          <a:xfrm>
            <a:off x="9427029" y="6188529"/>
            <a:ext cx="2764972" cy="669471"/>
          </a:xfrm>
          <a:prstGeom prst="actionButtonBlank">
            <a:avLst/>
          </a:prstGeom>
          <a:solidFill>
            <a:srgbClr val="800000"/>
          </a:solidFill>
          <a:ln w="12700">
            <a:solidFill>
              <a:srgbClr val="FFFFFF"/>
            </a:solidFill>
            <a:miter lim="800000"/>
            <a:headEnd/>
            <a:tailEnd/>
          </a:ln>
        </p:spPr>
        <p:txBody>
          <a:bodyPr wrap="none" tIns="118800" bIns="118800" anchor="ctr" anchorCtr="1"/>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a:cs typeface="Arial" charset="0"/>
              </a:rPr>
              <a:t>Conclusion fêtes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Coptic1" pitchFamily="2" charset="0"/>
                <a:cs typeface="Arial" charset="0"/>
              </a:rPr>
              <a:t>I/#c# </a:t>
            </a:r>
            <a:r>
              <a:rPr kumimoji="0" lang="en-US" b="0" i="0" u="none" strike="noStrike" kern="0" cap="none" spc="0" normalizeH="0" baseline="0" noProof="0" dirty="0" err="1">
                <a:ln>
                  <a:noFill/>
                </a:ln>
                <a:solidFill>
                  <a:srgbClr val="FFFFFF"/>
                </a:solidFill>
                <a:effectLst/>
                <a:uLnTx/>
                <a:uFillTx/>
                <a:latin typeface="Coptic1" pitchFamily="2" charset="0"/>
                <a:cs typeface="Arial" charset="0"/>
              </a:rPr>
              <a:t>P,#c</a:t>
            </a:r>
            <a:r>
              <a:rPr kumimoji="0" lang="en-US" b="0" i="0" u="none" strike="noStrike" kern="0" cap="none" spc="0" normalizeH="0" baseline="0" noProof="0" dirty="0">
                <a:ln>
                  <a:noFill/>
                </a:ln>
                <a:solidFill>
                  <a:srgbClr val="FFFFFF"/>
                </a:solidFill>
                <a:effectLst/>
                <a:uLnTx/>
                <a:uFillTx/>
                <a:latin typeface="Coptic1" pitchFamily="2" charset="0"/>
                <a:cs typeface="Arial" charset="0"/>
              </a:rPr>
              <a:t># </a:t>
            </a:r>
            <a:r>
              <a:rPr kumimoji="0" lang="en-US" b="0" i="0" u="none" strike="noStrike" kern="0" cap="none" spc="0" normalizeH="0" baseline="0" noProof="0" dirty="0" err="1">
                <a:ln>
                  <a:noFill/>
                </a:ln>
                <a:solidFill>
                  <a:srgbClr val="FFFFFF"/>
                </a:solidFill>
                <a:effectLst/>
                <a:uLnTx/>
                <a:uFillTx/>
                <a:latin typeface="Coptic1" pitchFamily="2" charset="0"/>
                <a:cs typeface="Arial" charset="0"/>
              </a:rPr>
              <a:t>n~caf</a:t>
            </a:r>
            <a:r>
              <a:rPr kumimoji="0" lang="en-US" b="0" i="0" u="none" strike="noStrike" kern="0" cap="none" spc="0" normalizeH="0" baseline="0" noProof="0" dirty="0">
                <a:ln>
                  <a:noFill/>
                </a:ln>
                <a:solidFill>
                  <a:srgbClr val="FFFFFF"/>
                </a:solidFill>
                <a:effectLst/>
                <a:uLnTx/>
                <a:uFillTx/>
                <a:latin typeface="Coptic1" pitchFamily="2" charset="0"/>
                <a:cs typeface="Arial" charset="0"/>
              </a:rPr>
              <a:t> </a:t>
            </a:r>
            <a:r>
              <a:rPr kumimoji="0" lang="en-US" b="0" i="0" u="none" strike="noStrike" kern="0" cap="none" spc="0" normalizeH="0" baseline="0" noProof="0" dirty="0" err="1">
                <a:ln>
                  <a:noFill/>
                </a:ln>
                <a:solidFill>
                  <a:srgbClr val="FFFFFF"/>
                </a:solidFill>
                <a:effectLst/>
                <a:uLnTx/>
                <a:uFillTx/>
                <a:latin typeface="Coptic1" pitchFamily="2" charset="0"/>
                <a:cs typeface="Arial" charset="0"/>
              </a:rPr>
              <a:t>nem</a:t>
            </a:r>
            <a:r>
              <a:rPr kumimoji="0" lang="en-US" b="0" i="0" u="none" strike="noStrike" kern="0" cap="none" spc="0" normalizeH="0" baseline="0" noProof="0" dirty="0">
                <a:ln>
                  <a:noFill/>
                </a:ln>
                <a:solidFill>
                  <a:srgbClr val="FFFFFF"/>
                </a:solidFill>
                <a:effectLst/>
                <a:uLnTx/>
                <a:uFillTx/>
                <a:latin typeface="Coptic1" pitchFamily="2" charset="0"/>
                <a:cs typeface="Arial" charset="0"/>
              </a:rPr>
              <a:t> </a:t>
            </a:r>
            <a:r>
              <a:rPr kumimoji="0" lang="en-US" b="0" i="0" u="none" strike="noStrike" kern="0" cap="none" spc="0" normalizeH="0" baseline="0" noProof="0" dirty="0" err="1">
                <a:ln>
                  <a:noFill/>
                </a:ln>
                <a:solidFill>
                  <a:srgbClr val="FFFFFF"/>
                </a:solidFill>
                <a:effectLst/>
                <a:uLnTx/>
                <a:uFillTx/>
                <a:latin typeface="Coptic1" pitchFamily="2" charset="0"/>
                <a:cs typeface="Arial" charset="0"/>
              </a:rPr>
              <a:t>voo~u</a:t>
            </a:r>
            <a:endParaRPr kumimoji="0" lang="en-CA" b="1" i="0" u="none" strike="noStrike" kern="0" cap="none" spc="0" normalizeH="0" baseline="0" noProof="0" dirty="0">
              <a:ln>
                <a:noFill/>
              </a:ln>
              <a:solidFill>
                <a:srgbClr val="FFFFFF"/>
              </a:solidFill>
              <a:effectLst/>
              <a:uLnTx/>
              <a:uFillTx/>
              <a:latin typeface="Arial" charset="0"/>
              <a:cs typeface="Arial" charset="0"/>
            </a:endParaRPr>
          </a:p>
        </p:txBody>
      </p:sp>
      <p:sp>
        <p:nvSpPr>
          <p:cNvPr id="2" name="AutoShape 15">
            <a:hlinkClick r:id="rId3" action="ppaction://hlinksldjump" highlightClick="1"/>
            <a:extLst>
              <a:ext uri="{FF2B5EF4-FFF2-40B4-BE49-F238E27FC236}">
                <a16:creationId xmlns:a16="http://schemas.microsoft.com/office/drawing/2014/main" id="{AF1A536D-A61C-DA62-7AE3-22B80D1F2FFC}"/>
              </a:ext>
            </a:extLst>
          </p:cNvPr>
          <p:cNvSpPr>
            <a:spLocks noChangeArrowheads="1"/>
          </p:cNvSpPr>
          <p:nvPr/>
        </p:nvSpPr>
        <p:spPr bwMode="auto">
          <a:xfrm>
            <a:off x="7620000" y="6188529"/>
            <a:ext cx="1709057" cy="669471"/>
          </a:xfrm>
          <a:prstGeom prst="actionButtonBlank">
            <a:avLst/>
          </a:prstGeom>
          <a:solidFill>
            <a:srgbClr val="800000"/>
          </a:solidFill>
          <a:ln w="12700">
            <a:solidFill>
              <a:schemeClr val="tx1"/>
            </a:solidFill>
            <a:miter lim="800000"/>
            <a:headEnd/>
            <a:tailEnd/>
          </a:ln>
        </p:spPr>
        <p:txBody>
          <a:bodyPr wrap="none" tIns="118800" bIns="118800" anchor="ctr"/>
          <a:lstStyle/>
          <a:p>
            <a:pPr lvl="0" algn="ctr" defTabSz="914400" rtl="1" fontAlgn="base">
              <a:lnSpc>
                <a:spcPct val="80000"/>
              </a:lnSpc>
              <a:spcBef>
                <a:spcPct val="0"/>
              </a:spcBef>
              <a:spcAft>
                <a:spcPct val="0"/>
              </a:spcAft>
              <a:defRPr/>
            </a:pPr>
            <a:r>
              <a:rPr lang="en-CA" sz="1600" dirty="0" err="1">
                <a:latin typeface="Arial" charset="0"/>
                <a:cs typeface="Arial" charset="0"/>
              </a:rPr>
              <a:t>Vierge</a:t>
            </a:r>
            <a:r>
              <a:rPr lang="en-CA" sz="1600" dirty="0">
                <a:latin typeface="Arial" charset="0"/>
                <a:cs typeface="Arial" charset="0"/>
              </a:rPr>
              <a:t> Marie</a:t>
            </a:r>
          </a:p>
          <a:p>
            <a:pPr lvl="0" algn="ctr" defTabSz="914400" rtl="1" fontAlgn="base">
              <a:lnSpc>
                <a:spcPct val="80000"/>
              </a:lnSpc>
              <a:spcBef>
                <a:spcPct val="0"/>
              </a:spcBef>
              <a:spcAft>
                <a:spcPct val="0"/>
              </a:spcAft>
              <a:defRPr/>
            </a:pPr>
            <a:r>
              <a:rPr kumimoji="0" lang="fr-FR" sz="1600" b="0" i="0" u="none" strike="noStrike" cap="none" normalizeH="0" baseline="0" dirty="0">
                <a:ln>
                  <a:noFill/>
                </a:ln>
                <a:effectLst/>
                <a:latin typeface="Coptic1" pitchFamily="2" charset="0"/>
                <a:cs typeface="Arial" charset="0"/>
              </a:rPr>
              <a:t>&lt;</a:t>
            </a:r>
            <a:r>
              <a:rPr kumimoji="0" lang="fr-FR" sz="1600" b="0" i="0" u="none" strike="noStrike" cap="none" normalizeH="0" baseline="0" dirty="0" err="1">
                <a:ln>
                  <a:noFill/>
                </a:ln>
                <a:effectLst/>
                <a:latin typeface="Coptic1" pitchFamily="2" charset="0"/>
                <a:cs typeface="Arial" charset="0"/>
              </a:rPr>
              <a:t>ere</a:t>
            </a:r>
            <a:r>
              <a:rPr kumimoji="0" lang="fr-FR" sz="1600" b="0" i="0" u="none" strike="noStrike" cap="none" normalizeH="0" baseline="0" dirty="0">
                <a:ln>
                  <a:noFill/>
                </a:ln>
                <a:effectLst/>
                <a:latin typeface="Coptic1" pitchFamily="2" charset="0"/>
                <a:cs typeface="Arial" charset="0"/>
              </a:rPr>
              <a:t> ne Maria</a:t>
            </a:r>
            <a:endParaRPr lang="en-CA" sz="1600" dirty="0">
              <a:latin typeface="Arial" charset="0"/>
              <a:cs typeface="Arial" charset="0"/>
            </a:endParaRPr>
          </a:p>
          <a:p>
            <a:pPr lvl="0" algn="ctr" defTabSz="914400" rtl="1" fontAlgn="base">
              <a:lnSpc>
                <a:spcPct val="80000"/>
              </a:lnSpc>
              <a:spcBef>
                <a:spcPct val="0"/>
              </a:spcBef>
              <a:spcAft>
                <a:spcPct val="0"/>
              </a:spcAft>
              <a:defRPr/>
            </a:pPr>
            <a:r>
              <a:rPr kumimoji="0" lang="ar-EG" sz="1600" b="0" i="0" u="none" strike="noStrike" cap="none" normalizeH="0" baseline="0" dirty="0">
                <a:ln>
                  <a:noFill/>
                </a:ln>
                <a:effectLst/>
                <a:latin typeface="Arial" charset="0"/>
                <a:cs typeface="Arial" charset="0"/>
              </a:rPr>
              <a:t>العذراء</a:t>
            </a:r>
            <a:endParaRPr lang="en-CA" sz="1600" dirty="0">
              <a:latin typeface="Arial" charset="0"/>
              <a:cs typeface="Arial" charset="0"/>
            </a:endParaRPr>
          </a:p>
        </p:txBody>
      </p:sp>
    </p:spTree>
    <p:extLst>
      <p:ext uri="{BB962C8B-B14F-4D97-AF65-F5344CB8AC3E}">
        <p14:creationId xmlns:p14="http://schemas.microsoft.com/office/powerpoint/2010/main" val="371361755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a:solidFill>
                  <a:srgbClr val="FFFFFF"/>
                </a:solidFill>
                <a:latin typeface="Arial" charset="0"/>
                <a:cs typeface="Arial" charset="0"/>
              </a:rPr>
              <a:t>Suite</a:t>
            </a:r>
            <a:endParaRPr lang="en-CA" sz="7200" b="1" dirty="0">
              <a:solidFill>
                <a:srgbClr val="FFFFFF"/>
              </a:solidFill>
              <a:latin typeface="Arial" charset="0"/>
              <a:cs typeface="Arial" charset="0"/>
            </a:endParaRPr>
          </a:p>
        </p:txBody>
      </p:sp>
    </p:spTree>
    <p:extLst>
      <p:ext uri="{BB962C8B-B14F-4D97-AF65-F5344CB8AC3E}">
        <p14:creationId xmlns:p14="http://schemas.microsoft.com/office/powerpoint/2010/main" val="3165561645"/>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71997" name="Group 29"/>
          <p:cNvGraphicFramePr>
            <a:graphicFrameLocks noGrp="1"/>
          </p:cNvGraphicFramePr>
          <p:nvPr/>
        </p:nvGraphicFramePr>
        <p:xfrm>
          <a:off x="0" y="693828"/>
          <a:ext cx="12200466" cy="5685731"/>
        </p:xfrm>
        <a:graphic>
          <a:graphicData uri="http://schemas.openxmlformats.org/drawingml/2006/table">
            <a:tbl>
              <a:tblPr/>
              <a:tblGrid>
                <a:gridCol w="6100233">
                  <a:extLst>
                    <a:ext uri="{9D8B030D-6E8A-4147-A177-3AD203B41FA5}">
                      <a16:colId xmlns:a16="http://schemas.microsoft.com/office/drawing/2014/main" val="20000"/>
                    </a:ext>
                  </a:extLst>
                </a:gridCol>
                <a:gridCol w="6100233">
                  <a:extLst>
                    <a:ext uri="{9D8B030D-6E8A-4147-A177-3AD203B41FA5}">
                      <a16:colId xmlns:a16="http://schemas.microsoft.com/office/drawing/2014/main" val="1842265531"/>
                    </a:ext>
                  </a:extLst>
                </a:gridCol>
              </a:tblGrid>
              <a:tr h="243453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 Raphael,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Qui amène la joie aux cœurs.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Salut à </a:t>
                      </a:r>
                      <a:r>
                        <a:rPr kumimoji="0" lang="fr-CA" sz="3200" b="0" i="0" u="none" strike="noStrike" cap="none" normalizeH="0" baseline="0" dirty="0" err="1">
                          <a:ln>
                            <a:noFill/>
                          </a:ln>
                          <a:solidFill>
                            <a:schemeClr val="tx1"/>
                          </a:solidFill>
                          <a:effectLst/>
                          <a:latin typeface="Arial" charset="0"/>
                          <a:cs typeface="Arial" charset="0"/>
                        </a:rPr>
                        <a:t>Souriel</a:t>
                      </a:r>
                      <a:r>
                        <a:rPr kumimoji="0" lang="fr-CA" sz="3200" b="0" i="0" u="none" strike="noStrike" cap="none" normalizeH="0" baseline="0" dirty="0">
                          <a:ln>
                            <a:noFill/>
                          </a:ln>
                          <a:solidFill>
                            <a:schemeClr val="tx1"/>
                          </a:solidFill>
                          <a:effectLst/>
                          <a:latin typeface="Arial"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Le trompettiste.</a:t>
                      </a:r>
                      <a:endParaRPr kumimoji="0" lang="fr-CA" sz="32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السلام لرافائيل</a:t>
                      </a:r>
                      <a:r>
                        <a:rPr kumimoji="0" lang="ar-EG" sz="3700" b="0" i="0" u="none" strike="noStrike" cap="none" normalizeH="0" baseline="0" dirty="0">
                          <a:ln>
                            <a:noFill/>
                          </a:ln>
                          <a:solidFill>
                            <a:schemeClr val="tx1"/>
                          </a:solidFill>
                          <a:effectLst/>
                          <a:latin typeface="Arial" charset="0"/>
                          <a:cs typeface="Arial" charset="0"/>
                        </a:rPr>
                        <a:t>،</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مُفرِّح القلوب.</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السلام </a:t>
                      </a:r>
                      <a:r>
                        <a:rPr kumimoji="0" lang="ar-EG" altLang="zh-CN" sz="3700" b="0" i="0" u="none" strike="noStrike" cap="none" normalizeH="0" baseline="0" dirty="0" err="1">
                          <a:ln>
                            <a:noFill/>
                          </a:ln>
                          <a:solidFill>
                            <a:schemeClr val="tx1"/>
                          </a:solidFill>
                          <a:effectLst/>
                          <a:latin typeface="Arial" charset="0"/>
                          <a:cs typeface="Arial" charset="0"/>
                        </a:rPr>
                        <a:t>لسوريال</a:t>
                      </a:r>
                      <a:r>
                        <a:rPr kumimoji="0" lang="ar-EG" sz="3700" b="0" i="0" u="none" strike="noStrike" cap="none" normalizeH="0" baseline="0" dirty="0">
                          <a:ln>
                            <a:noFill/>
                          </a:ln>
                          <a:solidFill>
                            <a:schemeClr val="tx1"/>
                          </a:solidFill>
                          <a:effectLst/>
                          <a:latin typeface="Arial" charset="0"/>
                          <a:cs typeface="Arial" charset="0"/>
                        </a:rPr>
                        <a:t>،</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المُبوِّق.</a:t>
                      </a:r>
                      <a:endParaRPr kumimoji="0" lang="ar-SA" altLang="zh-CN" sz="3700" b="0" i="0" u="none" strike="noStrike" cap="none" normalizeH="0" baseline="0" dirty="0">
                        <a:ln>
                          <a:noFill/>
                        </a:ln>
                        <a:solidFill>
                          <a:schemeClr val="tx1"/>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512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Rava</a:t>
                      </a:r>
                      <a:r>
                        <a:rPr kumimoji="0" lang="en-US" sz="5300" b="0" i="0" u="none" strike="noStrike" cap="none" normalizeH="0" baseline="0" dirty="0">
                          <a:ln>
                            <a:noFill/>
                          </a:ln>
                          <a:solidFill>
                            <a:srgbClr val="FFFF00"/>
                          </a:solidFill>
                          <a:effectLst/>
                          <a:latin typeface="Coptic1" pitchFamily="2" charset="0"/>
                          <a:cs typeface="Arial" charset="0"/>
                        </a:rPr>
                        <a:t>/l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p~ounof</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n~nih</a:t>
                      </a:r>
                      <a:r>
                        <a:rPr kumimoji="0" lang="en-US" sz="5300" b="0" i="0" u="none" strike="noStrike" cap="none" normalizeH="0" baseline="0" dirty="0">
                          <a:ln>
                            <a:noFill/>
                          </a:ln>
                          <a:solidFill>
                            <a:srgbClr val="FFFF00"/>
                          </a:solidFill>
                          <a:effectLst/>
                          <a:latin typeface="Coptic1" pitchFamily="2" charset="0"/>
                          <a:cs typeface="Arial" charset="0"/>
                        </a:rPr>
                        <a:t>/t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Couri</a:t>
                      </a:r>
                      <a:r>
                        <a:rPr kumimoji="0" lang="en-US" sz="5300" b="0" i="0" u="none" strike="noStrike" cap="none" normalizeH="0" baseline="0" dirty="0">
                          <a:ln>
                            <a:noFill/>
                          </a:ln>
                          <a:solidFill>
                            <a:srgbClr val="FFFF00"/>
                          </a:solidFill>
                          <a:effectLst/>
                          <a:latin typeface="Coptic1" pitchFamily="2" charset="0"/>
                          <a:cs typeface="Arial" charset="0"/>
                        </a:rPr>
                        <a:t>/l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va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picalpict</a:t>
                      </a:r>
                      <a:r>
                        <a:rPr kumimoji="0" lang="en-US" sz="5300" b="0" i="0" u="none" strike="noStrike" cap="none" normalizeH="0" baseline="0" dirty="0">
                          <a:ln>
                            <a:noFill/>
                          </a:ln>
                          <a:solidFill>
                            <a:srgbClr val="FFFF00"/>
                          </a:solidFill>
                          <a:effectLst/>
                          <a:latin typeface="Coptic1" pitchFamily="2" charset="0"/>
                          <a:cs typeface="Arial" charset="0"/>
                        </a:rPr>
                        <a:t>/c.</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5" name="Group 41">
            <a:extLst>
              <a:ext uri="{FF2B5EF4-FFF2-40B4-BE49-F238E27FC236}">
                <a16:creationId xmlns:a16="http://schemas.microsoft.com/office/drawing/2014/main" id="{AAB72016-D71C-4848-9E59-59AC60ED41A8}"/>
              </a:ext>
            </a:extLst>
          </p:cNvPr>
          <p:cNvGraphicFramePr>
            <a:graphicFrameLocks noGrp="1"/>
          </p:cNvGraphicFramePr>
          <p:nvPr/>
        </p:nvGraphicFramePr>
        <p:xfrm>
          <a:off x="1270000" y="76200"/>
          <a:ext cx="9652000" cy="611632"/>
        </p:xfrm>
        <a:graphic>
          <a:graphicData uri="http://schemas.openxmlformats.org/drawingml/2006/table">
            <a:tbl>
              <a:tblPr/>
              <a:tblGrid>
                <a:gridCol w="9652000">
                  <a:extLst>
                    <a:ext uri="{9D8B030D-6E8A-4147-A177-3AD203B41FA5}">
                      <a16:colId xmlns:a16="http://schemas.microsoft.com/office/drawing/2014/main" val="20000"/>
                    </a:ext>
                  </a:extLst>
                </a:gridCol>
              </a:tblGrid>
              <a:tr h="611632">
                <a:tc>
                  <a:txBody>
                    <a:bodyPr/>
                    <a:lstStyle/>
                    <a:p>
                      <a:pPr lvl="0" algn="ctr" defTabSz="914400" fontAlgn="base">
                        <a:lnSpc>
                          <a:spcPct val="80000"/>
                        </a:lnSpc>
                        <a:spcBef>
                          <a:spcPct val="0"/>
                        </a:spcBef>
                        <a:spcAft>
                          <a:spcPct val="0"/>
                        </a:spcAft>
                        <a:defRPr/>
                      </a:pPr>
                      <a:r>
                        <a:rPr lang="en-CA" sz="2100" dirty="0" err="1">
                          <a:solidFill>
                            <a:srgbClr val="FFFFFF"/>
                          </a:solidFill>
                          <a:latin typeface="Arial" charset="0"/>
                          <a:cs typeface="Arial" charset="0"/>
                        </a:rPr>
                        <a:t>Archanges</a:t>
                      </a:r>
                      <a:r>
                        <a:rPr lang="en-CA" sz="2100" dirty="0">
                          <a:solidFill>
                            <a:srgbClr val="FFFFFF"/>
                          </a:solidFill>
                          <a:latin typeface="Arial" charset="0"/>
                          <a:cs typeface="Arial" charset="0"/>
                        </a:rPr>
                        <a:t> Raphaël &amp; </a:t>
                      </a:r>
                      <a:r>
                        <a:rPr lang="en-CA" sz="2100" dirty="0" err="1">
                          <a:solidFill>
                            <a:srgbClr val="FFFFFF"/>
                          </a:solidFill>
                          <a:latin typeface="Arial" charset="0"/>
                          <a:cs typeface="Arial" charset="0"/>
                        </a:rPr>
                        <a:t>Souriel</a:t>
                      </a:r>
                      <a:endParaRPr lang="en-CA" sz="2100" dirty="0">
                        <a:solidFill>
                          <a:srgbClr val="FFFFFF"/>
                        </a:solidFill>
                        <a:latin typeface="Arial" charset="0"/>
                        <a:cs typeface="Arial" charset="0"/>
                      </a:endParaRPr>
                    </a:p>
                    <a:p>
                      <a:pPr lvl="0" algn="ctr" defTabSz="914400" rtl="1" fontAlgn="base">
                        <a:lnSpc>
                          <a:spcPct val="80000"/>
                        </a:lnSpc>
                        <a:spcBef>
                          <a:spcPct val="0"/>
                        </a:spcBef>
                        <a:spcAft>
                          <a:spcPct val="0"/>
                        </a:spcAft>
                        <a:defRPr/>
                      </a:pPr>
                      <a:r>
                        <a:rPr lang="ar-SA" sz="2100" dirty="0">
                          <a:solidFill>
                            <a:srgbClr val="FFFFFF"/>
                          </a:solidFill>
                          <a:latin typeface="Arial" charset="0"/>
                          <a:cs typeface="Arial" charset="0"/>
                        </a:rPr>
                        <a:t>رؤساء الملائكة </a:t>
                      </a:r>
                      <a:r>
                        <a:rPr lang="ar-EG" sz="2100" dirty="0">
                          <a:solidFill>
                            <a:srgbClr val="FFFFFF"/>
                          </a:solidFill>
                          <a:latin typeface="Arial" charset="0"/>
                          <a:cs typeface="Arial" charset="0"/>
                        </a:rPr>
                        <a:t>ر</a:t>
                      </a:r>
                      <a:r>
                        <a:rPr kumimoji="0" lang="ar-EG" altLang="zh-CN" sz="2100" b="0" i="0" u="none" strike="noStrike" cap="none" normalizeH="0" baseline="0" dirty="0">
                          <a:ln>
                            <a:noFill/>
                          </a:ln>
                          <a:solidFill>
                            <a:schemeClr val="tx1"/>
                          </a:solidFill>
                          <a:effectLst/>
                          <a:latin typeface="Arial" charset="0"/>
                          <a:cs typeface="Arial" charset="0"/>
                        </a:rPr>
                        <a:t>ا</a:t>
                      </a:r>
                      <a:r>
                        <a:rPr lang="ar-EG" sz="2100" dirty="0">
                          <a:solidFill>
                            <a:srgbClr val="FFFFFF"/>
                          </a:solidFill>
                          <a:latin typeface="Arial" charset="0"/>
                          <a:cs typeface="Arial" charset="0"/>
                        </a:rPr>
                        <a:t>فائيل</a:t>
                      </a:r>
                      <a:r>
                        <a:rPr lang="fr-FR" sz="2100" dirty="0">
                          <a:solidFill>
                            <a:srgbClr val="FFFFFF"/>
                          </a:solidFill>
                          <a:latin typeface="Arial" charset="0"/>
                          <a:cs typeface="Arial" charset="0"/>
                        </a:rPr>
                        <a:t> </a:t>
                      </a:r>
                      <a:r>
                        <a:rPr lang="ar-EG" sz="2100" dirty="0" err="1">
                          <a:solidFill>
                            <a:srgbClr val="FFFFFF"/>
                          </a:solidFill>
                          <a:latin typeface="Arial" charset="0"/>
                          <a:cs typeface="Arial" charset="0"/>
                        </a:rPr>
                        <a:t>وسوريال</a:t>
                      </a:r>
                      <a:endParaRPr lang="en-CA" sz="21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AutoShape 36">
            <a:hlinkClick r:id="rId3" action="ppaction://hlinksldjump" highlightClick="1"/>
            <a:extLst>
              <a:ext uri="{FF2B5EF4-FFF2-40B4-BE49-F238E27FC236}">
                <a16:creationId xmlns:a16="http://schemas.microsoft.com/office/drawing/2014/main" id="{1681F252-3A4F-8B53-F635-45DED7FC7388}"/>
              </a:ext>
            </a:extLst>
          </p:cNvPr>
          <p:cNvSpPr>
            <a:spLocks noChangeArrowheads="1"/>
          </p:cNvSpPr>
          <p:nvPr/>
        </p:nvSpPr>
        <p:spPr bwMode="auto">
          <a:xfrm>
            <a:off x="10591800" y="6434138"/>
            <a:ext cx="16002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114098617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6">
            <a:hlinkClick r:id="rId2" action="ppaction://hlinksldjump" highlightClick="1"/>
            <a:extLst>
              <a:ext uri="{FF2B5EF4-FFF2-40B4-BE49-F238E27FC236}">
                <a16:creationId xmlns:a16="http://schemas.microsoft.com/office/drawing/2014/main" id="{2260A24A-C745-4387-2637-E69AF672FA24}"/>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91954719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30720" name="Group 32"/>
          <p:cNvGraphicFramePr>
            <a:graphicFrameLocks noGrp="1"/>
          </p:cNvGraphicFramePr>
          <p:nvPr/>
        </p:nvGraphicFramePr>
        <p:xfrm>
          <a:off x="0" y="523777"/>
          <a:ext cx="12192000" cy="5791200"/>
        </p:xfrm>
        <a:graphic>
          <a:graphicData uri="http://schemas.openxmlformats.org/drawingml/2006/table">
            <a:tbl>
              <a:tblPr/>
              <a:tblGrid>
                <a:gridCol w="6630572">
                  <a:extLst>
                    <a:ext uri="{9D8B030D-6E8A-4147-A177-3AD203B41FA5}">
                      <a16:colId xmlns:a16="http://schemas.microsoft.com/office/drawing/2014/main" val="20000"/>
                    </a:ext>
                  </a:extLst>
                </a:gridCol>
                <a:gridCol w="5561428">
                  <a:extLst>
                    <a:ext uri="{9D8B030D-6E8A-4147-A177-3AD203B41FA5}">
                      <a16:colId xmlns:a16="http://schemas.microsoft.com/office/drawing/2014/main" val="20001"/>
                    </a:ext>
                  </a:extLst>
                </a:gridCol>
              </a:tblGrid>
              <a:tr h="2529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Nous t’implorons, ô Fils de Dieu,</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de préserver la vie de notre patriarche,</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le grand prêtre Abba Tawadros;</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maintiens-le sur son trône.</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نسألك يا أبن الله</a:t>
                      </a:r>
                      <a:r>
                        <a:rPr lang="ar-AE" sz="3700" b="0" i="0" kern="1200" dirty="0">
                          <a:solidFill>
                            <a:schemeClr val="tx1"/>
                          </a:solidFill>
                          <a:effectLst/>
                          <a:latin typeface="+mn-lt"/>
                          <a:ea typeface="+mn-ea"/>
                          <a:cs typeface="+mn-cs"/>
                        </a:rPr>
                        <a:t>،</a:t>
                      </a:r>
                      <a:br>
                        <a:rPr kumimoji="0" lang="fr-FR" sz="3700" b="0" i="0" u="none" strike="noStrike" kern="1200" cap="none" normalizeH="0" baseline="0" dirty="0">
                          <a:ln>
                            <a:noFill/>
                          </a:ln>
                          <a:solidFill>
                            <a:schemeClr val="tx1"/>
                          </a:solidFill>
                          <a:effectLst/>
                          <a:latin typeface="Arial" charset="0"/>
                          <a:ea typeface="+mn-ea"/>
                          <a:cs typeface="Arial" charset="0"/>
                        </a:rPr>
                      </a:br>
                      <a:r>
                        <a:rPr kumimoji="0" lang="ar-SA" sz="3700" b="0" i="0" u="none" strike="noStrike" cap="none" normalizeH="0" baseline="0" dirty="0">
                          <a:ln>
                            <a:noFill/>
                          </a:ln>
                          <a:solidFill>
                            <a:schemeClr val="tx1"/>
                          </a:solidFill>
                          <a:effectLst/>
                          <a:latin typeface="Arial" charset="0"/>
                          <a:cs typeface="Arial" charset="0"/>
                        </a:rPr>
                        <a:t>أن تحفظ حياة بطريركنا</a:t>
                      </a:r>
                      <a:r>
                        <a:rPr lang="ar-AE" sz="3700" b="0" i="0" kern="1200" dirty="0">
                          <a:solidFill>
                            <a:schemeClr val="tx1"/>
                          </a:solidFill>
                          <a:effectLst/>
                          <a:latin typeface="+mn-lt"/>
                          <a:ea typeface="+mn-ea"/>
                          <a:cs typeface="+mn-cs"/>
                        </a:rPr>
                        <a:t>،</a:t>
                      </a:r>
                      <a:br>
                        <a:rPr kumimoji="0" lang="fr-FR" sz="3700" b="0" i="0" u="none" strike="noStrike" kern="1200" cap="none" normalizeH="0" baseline="0" dirty="0">
                          <a:ln>
                            <a:noFill/>
                          </a:ln>
                          <a:solidFill>
                            <a:schemeClr val="tx1"/>
                          </a:solidFill>
                          <a:effectLst/>
                          <a:latin typeface="Arial" charset="0"/>
                          <a:ea typeface="+mn-ea"/>
                          <a:cs typeface="Arial" charset="0"/>
                        </a:rPr>
                      </a:br>
                      <a:r>
                        <a:rPr kumimoji="0" lang="ar-SA" sz="3700" b="0" i="0" u="none" strike="noStrike" cap="none" normalizeH="0" baseline="0" dirty="0">
                          <a:ln>
                            <a:noFill/>
                          </a:ln>
                          <a:solidFill>
                            <a:schemeClr val="tx1"/>
                          </a:solidFill>
                          <a:effectLst/>
                          <a:latin typeface="Arial" charset="0"/>
                          <a:cs typeface="Arial" charset="0"/>
                        </a:rPr>
                        <a:t>البابا أنبا </a:t>
                      </a:r>
                      <a:r>
                        <a:rPr kumimoji="0" lang="ar-EG" sz="3700" b="0" i="0" u="none" strike="noStrike" cap="none" normalizeH="0" baseline="0" dirty="0">
                          <a:ln>
                            <a:noFill/>
                          </a:ln>
                          <a:solidFill>
                            <a:schemeClr val="tx1"/>
                          </a:solidFill>
                          <a:effectLst/>
                          <a:latin typeface="Coptic1" pitchFamily="2" charset="0"/>
                          <a:cs typeface="Arial" charset="0"/>
                        </a:rPr>
                        <a:t>تواضروس</a:t>
                      </a:r>
                      <a:r>
                        <a:rPr kumimoji="0" lang="ar-SA" sz="3700" b="0" i="0" u="none" strike="noStrike" cap="none" normalizeH="0" baseline="0" dirty="0">
                          <a:ln>
                            <a:noFill/>
                          </a:ln>
                          <a:solidFill>
                            <a:schemeClr val="tx1"/>
                          </a:solidFill>
                          <a:effectLst/>
                          <a:latin typeface="Arial" charset="0"/>
                          <a:cs typeface="Arial" charset="0"/>
                        </a:rPr>
                        <a:t> رئيس</a:t>
                      </a:r>
                      <a:r>
                        <a:rPr kumimoji="0" lang="fr-FR"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الكهنة</a:t>
                      </a:r>
                      <a:r>
                        <a:rPr lang="ar-AE" sz="3700" b="0" i="0" kern="1200" dirty="0">
                          <a:solidFill>
                            <a:schemeClr val="tx1"/>
                          </a:solidFill>
                          <a:effectLst/>
                          <a:latin typeface="+mn-lt"/>
                          <a:ea typeface="+mn-ea"/>
                          <a:cs typeface="+mn-cs"/>
                        </a:rPr>
                        <a:t>،</a:t>
                      </a:r>
                      <a:br>
                        <a:rPr kumimoji="0" lang="fr-FR" sz="3700" b="0" i="0" u="none" strike="noStrike" kern="1200" cap="none" normalizeH="0" baseline="0" dirty="0">
                          <a:ln>
                            <a:noFill/>
                          </a:ln>
                          <a:solidFill>
                            <a:schemeClr val="tx1"/>
                          </a:solidFill>
                          <a:effectLst/>
                          <a:latin typeface="Arial" charset="0"/>
                          <a:ea typeface="+mn-ea"/>
                          <a:cs typeface="Arial" charset="0"/>
                        </a:rPr>
                      </a:br>
                      <a:r>
                        <a:rPr kumimoji="0" lang="ar-SA" sz="3700" b="0" i="0" u="none" strike="noStrike" cap="none" normalizeH="0" baseline="0" dirty="0">
                          <a:ln>
                            <a:noFill/>
                          </a:ln>
                          <a:solidFill>
                            <a:schemeClr val="tx1"/>
                          </a:solidFill>
                          <a:effectLst/>
                          <a:latin typeface="Arial" charset="0"/>
                          <a:cs typeface="Arial" charset="0"/>
                        </a:rPr>
                        <a:t>ثبته على كرسيه.</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6136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Ten]ho </a:t>
                      </a:r>
                      <a:r>
                        <a:rPr kumimoji="0" lang="en-US" sz="5200" b="0" i="0" u="none" strike="noStrike" cap="none" normalizeH="0" baseline="0" dirty="0" err="1">
                          <a:ln>
                            <a:noFill/>
                          </a:ln>
                          <a:solidFill>
                            <a:srgbClr val="FFFF00"/>
                          </a:solidFill>
                          <a:effectLst/>
                          <a:latin typeface="Coptic1" pitchFamily="2" charset="0"/>
                          <a:cs typeface="Arial" charset="0"/>
                        </a:rPr>
                        <a:t>e~rok</a:t>
                      </a:r>
                      <a:r>
                        <a:rPr kumimoji="0" lang="en-US" sz="5200" b="0" i="0" u="none" strike="noStrike" cap="none" normalizeH="0" baseline="0" dirty="0">
                          <a:ln>
                            <a:noFill/>
                          </a:ln>
                          <a:solidFill>
                            <a:srgbClr val="FFFF00"/>
                          </a:solidFill>
                          <a:effectLst/>
                          <a:latin typeface="Coptic1" pitchFamily="2" charset="0"/>
                          <a:cs typeface="Arial" charset="0"/>
                        </a:rPr>
                        <a:t> w~ </a:t>
                      </a:r>
                      <a:r>
                        <a:rPr kumimoji="0" lang="en-US" sz="5200" b="0" i="0" u="none" strike="noStrike" cap="none" normalizeH="0" baseline="0" dirty="0" err="1">
                          <a:ln>
                            <a:noFill/>
                          </a:ln>
                          <a:solidFill>
                            <a:srgbClr val="FFFF00"/>
                          </a:solidFill>
                          <a:effectLst/>
                          <a:latin typeface="Coptic1" pitchFamily="2" charset="0"/>
                          <a:cs typeface="Arial" charset="0"/>
                        </a:rPr>
                        <a:t>U~ioc</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Yeoc</a:t>
                      </a:r>
                      <a:r>
                        <a:rPr kumimoji="0" lang="en-US" sz="52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eyreka~reh</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e~p~wnq</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m~penpatriar</a:t>
                      </a:r>
                      <a:r>
                        <a:rPr kumimoji="0" lang="en-US" sz="5200" b="0" i="0" u="none" strike="noStrike" cap="none" normalizeH="0" baseline="0" dirty="0">
                          <a:ln>
                            <a:noFill/>
                          </a:ln>
                          <a:solidFill>
                            <a:srgbClr val="FFFF00"/>
                          </a:solidFill>
                          <a:effectLst/>
                          <a:latin typeface="Coptic1" pitchFamily="2" charset="0"/>
                          <a:cs typeface="Arial" charset="0"/>
                        </a:rPr>
                        <a: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Papa Abba </a:t>
                      </a:r>
                      <a:r>
                        <a:rPr kumimoji="0" lang="en-US" sz="5200" b="0" i="0" u="none" strike="noStrike" cap="none" normalizeH="0" baseline="0" dirty="0" err="1">
                          <a:ln>
                            <a:noFill/>
                          </a:ln>
                          <a:solidFill>
                            <a:srgbClr val="FFFF00"/>
                          </a:solidFill>
                          <a:effectLst/>
                          <a:latin typeface="Coptic1" pitchFamily="2" charset="0"/>
                          <a:cs typeface="Arial" charset="0"/>
                        </a:rPr>
                        <a:t>Tawadroc</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piar</a:t>
                      </a:r>
                      <a:r>
                        <a:rPr kumimoji="0" lang="en-US" sz="5200" b="0" i="0" u="none" strike="noStrike" cap="none" normalizeH="0" baseline="0" dirty="0">
                          <a:ln>
                            <a:noFill/>
                          </a:ln>
                          <a:solidFill>
                            <a:srgbClr val="FFFF00"/>
                          </a:solidFill>
                          <a:effectLst/>
                          <a:latin typeface="Coptic1" pitchFamily="2" charset="0"/>
                          <a:cs typeface="Arial" charset="0"/>
                        </a:rPr>
                        <a:t>,/</a:t>
                      </a:r>
                      <a:r>
                        <a:rPr kumimoji="0" lang="en-US" sz="5200" b="0" i="0" u="none" strike="noStrike" cap="none" normalizeH="0" baseline="0" dirty="0" err="1">
                          <a:ln>
                            <a:noFill/>
                          </a:ln>
                          <a:solidFill>
                            <a:srgbClr val="FFFF00"/>
                          </a:solidFill>
                          <a:effectLst/>
                          <a:latin typeface="Coptic1" pitchFamily="2" charset="0"/>
                          <a:cs typeface="Arial" charset="0"/>
                        </a:rPr>
                        <a:t>e~reuc</a:t>
                      </a:r>
                      <a:r>
                        <a:rPr kumimoji="0" lang="en-US" sz="5200" b="0" i="0" u="none" strike="noStrike" cap="none" normalizeH="0" baseline="0" dirty="0">
                          <a:ln>
                            <a:noFill/>
                          </a:ln>
                          <a:solidFill>
                            <a:srgbClr val="FFFF00"/>
                          </a:solidFill>
                          <a:effectLst/>
                          <a:latin typeface="Coptic1" pitchFamily="2" charset="0"/>
                          <a:cs typeface="Arial" charset="0"/>
                        </a:rPr>
                        <a:t> :</a:t>
                      </a:r>
                      <a:br>
                        <a:rPr kumimoji="0" lang="en-US" sz="5200" b="0" i="0" u="none" strike="noStrike" cap="none" normalizeH="0" baseline="0" dirty="0">
                          <a:ln>
                            <a:noFill/>
                          </a:ln>
                          <a:solidFill>
                            <a:srgbClr val="FFFF00"/>
                          </a:solidFill>
                          <a:effectLst/>
                          <a:latin typeface="Coptic1" pitchFamily="2" charset="0"/>
                          <a:cs typeface="Arial" charset="0"/>
                        </a:rPr>
                      </a:br>
                      <a:r>
                        <a:rPr kumimoji="0" lang="en-US" sz="5200" b="0" i="0" u="none" strike="noStrike" cap="none" normalizeH="0" baseline="0" dirty="0" err="1">
                          <a:ln>
                            <a:noFill/>
                          </a:ln>
                          <a:solidFill>
                            <a:srgbClr val="FFFF00"/>
                          </a:solidFill>
                          <a:effectLst/>
                          <a:latin typeface="Coptic1" pitchFamily="2" charset="0"/>
                          <a:cs typeface="Arial" charset="0"/>
                        </a:rPr>
                        <a:t>matajrof</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hijen</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pefy~ronoc</a:t>
                      </a:r>
                      <a:r>
                        <a:rPr kumimoji="0" lang="en-US" sz="52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3" name="Tableau 6">
            <a:extLst>
              <a:ext uri="{FF2B5EF4-FFF2-40B4-BE49-F238E27FC236}">
                <a16:creationId xmlns:a16="http://schemas.microsoft.com/office/drawing/2014/main" id="{70135B91-FC3A-4F81-9C6A-02427F66972B}"/>
              </a:ext>
            </a:extLst>
          </p:cNvPr>
          <p:cNvGraphicFramePr>
            <a:graphicFrameLocks noGrp="1"/>
          </p:cNvGraphicFramePr>
          <p:nvPr/>
        </p:nvGraphicFramePr>
        <p:xfrm>
          <a:off x="2032000" y="15242"/>
          <a:ext cx="8128000" cy="494453"/>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317870377"/>
                    </a:ext>
                  </a:extLst>
                </a:gridCol>
              </a:tblGrid>
              <a:tr h="494453">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CA" sz="2400" dirty="0">
                          <a:solidFill>
                            <a:srgbClr val="FFFFFF"/>
                          </a:solidFill>
                          <a:latin typeface="Arial" charset="0"/>
                          <a:cs typeface="Arial" charset="0"/>
                        </a:rPr>
                        <a:t>Le Pape – </a:t>
                      </a:r>
                      <a:r>
                        <a:rPr lang="ar-EG" sz="2400" dirty="0">
                          <a:solidFill>
                            <a:srgbClr val="FFFFFF"/>
                          </a:solidFill>
                          <a:latin typeface="Arial" charset="0"/>
                          <a:cs typeface="Arial" charset="0"/>
                        </a:rPr>
                        <a:t>البابا</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262140"/>
                  </a:ext>
                </a:extLst>
              </a:tr>
            </a:tbl>
          </a:graphicData>
        </a:graphic>
      </p:graphicFrame>
      <p:pic>
        <p:nvPicPr>
          <p:cNvPr id="5" name="Picture 2">
            <a:extLst>
              <a:ext uri="{FF2B5EF4-FFF2-40B4-BE49-F238E27FC236}">
                <a16:creationId xmlns:a16="http://schemas.microsoft.com/office/drawing/2014/main" id="{1F3EAE8B-8921-79D9-FEAB-D25AC138FD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415"/>
          <a:stretch/>
        </p:blipFill>
        <p:spPr bwMode="auto">
          <a:xfrm>
            <a:off x="10935288" y="5487643"/>
            <a:ext cx="1256713" cy="137035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63076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32765" name="Group 29"/>
          <p:cNvGraphicFramePr>
            <a:graphicFrameLocks noGrp="1"/>
          </p:cNvGraphicFramePr>
          <p:nvPr/>
        </p:nvGraphicFramePr>
        <p:xfrm>
          <a:off x="0" y="525801"/>
          <a:ext cx="12192000" cy="5628640"/>
        </p:xfrm>
        <a:graphic>
          <a:graphicData uri="http://schemas.openxmlformats.org/drawingml/2006/table">
            <a:tbl>
              <a:tblPr/>
              <a:tblGrid>
                <a:gridCol w="6922576">
                  <a:extLst>
                    <a:ext uri="{9D8B030D-6E8A-4147-A177-3AD203B41FA5}">
                      <a16:colId xmlns:a16="http://schemas.microsoft.com/office/drawing/2014/main" val="20000"/>
                    </a:ext>
                  </a:extLst>
                </a:gridCol>
                <a:gridCol w="5269424">
                  <a:extLst>
                    <a:ext uri="{9D8B030D-6E8A-4147-A177-3AD203B41FA5}">
                      <a16:colId xmlns:a16="http://schemas.microsoft.com/office/drawing/2014/main" val="20001"/>
                    </a:ext>
                  </a:extLst>
                </a:gridCol>
              </a:tblGrid>
              <a:tr h="23672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Et son partenaire dans le service,</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notre père le juste,</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Abba Marc l'évêque;</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maintiens-le sur son siège.</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وشريكه في الخدمة</a:t>
                      </a:r>
                      <a:r>
                        <a:rPr lang="ar-AE" sz="3700" b="0" i="0" kern="1200" dirty="0">
                          <a:solidFill>
                            <a:schemeClr val="tx1"/>
                          </a:solidFill>
                          <a:effectLst/>
                          <a:latin typeface="+mn-lt"/>
                          <a:ea typeface="+mn-ea"/>
                          <a:cs typeface="+mn-cs"/>
                        </a:rPr>
                        <a:t>،</a:t>
                      </a:r>
                      <a:br>
                        <a:rPr kumimoji="0" lang="fr-FR" sz="3700" b="0" i="0" u="none" strike="noStrike" kern="1200" cap="none" normalizeH="0" baseline="0" dirty="0">
                          <a:ln>
                            <a:noFill/>
                          </a:ln>
                          <a:solidFill>
                            <a:schemeClr val="tx1"/>
                          </a:solidFill>
                          <a:effectLst/>
                          <a:latin typeface="Arial" charset="0"/>
                          <a:ea typeface="+mn-ea"/>
                          <a:cs typeface="Arial" charset="0"/>
                        </a:rPr>
                      </a:br>
                      <a:r>
                        <a:rPr kumimoji="0" lang="ar-SA" sz="3700" b="0" i="0" u="none" strike="noStrike" cap="none" normalizeH="0" baseline="0" dirty="0">
                          <a:ln>
                            <a:noFill/>
                          </a:ln>
                          <a:solidFill>
                            <a:schemeClr val="tx1"/>
                          </a:solidFill>
                          <a:effectLst/>
                          <a:latin typeface="Arial" charset="0"/>
                          <a:cs typeface="Arial" charset="0"/>
                        </a:rPr>
                        <a:t>أبانا القديس البار</a:t>
                      </a:r>
                      <a:r>
                        <a:rPr lang="ar-AE" sz="3700" b="0" i="0" kern="1200" dirty="0">
                          <a:solidFill>
                            <a:schemeClr val="tx1"/>
                          </a:solidFill>
                          <a:effectLst/>
                          <a:latin typeface="+mn-lt"/>
                          <a:ea typeface="+mn-ea"/>
                          <a:cs typeface="+mn-cs"/>
                        </a:rPr>
                        <a:t>،</a:t>
                      </a:r>
                      <a:br>
                        <a:rPr kumimoji="0" lang="fr-FR" sz="3700" b="0" i="0" u="none" strike="noStrike" kern="1200" cap="none" normalizeH="0" baseline="0" dirty="0">
                          <a:ln>
                            <a:noFill/>
                          </a:ln>
                          <a:solidFill>
                            <a:schemeClr val="tx1"/>
                          </a:solidFill>
                          <a:effectLst/>
                          <a:latin typeface="Arial" charset="0"/>
                          <a:ea typeface="+mn-ea"/>
                          <a:cs typeface="Arial" charset="0"/>
                        </a:rPr>
                      </a:br>
                      <a:r>
                        <a:rPr kumimoji="0" lang="ar-SA" sz="3700" b="0" i="0" u="none" strike="noStrike" cap="none" normalizeH="0" baseline="0" dirty="0">
                          <a:ln>
                            <a:noFill/>
                          </a:ln>
                          <a:solidFill>
                            <a:schemeClr val="tx1"/>
                          </a:solidFill>
                          <a:effectLst/>
                          <a:latin typeface="Arial" charset="0"/>
                          <a:cs typeface="Arial" charset="0"/>
                        </a:rPr>
                        <a:t>أنبا</a:t>
                      </a:r>
                      <a:r>
                        <a:rPr kumimoji="0" lang="fr-FR" sz="3700" b="0" i="0" u="none" strike="noStrike" cap="none" normalizeH="0" baseline="0" dirty="0">
                          <a:ln>
                            <a:noFill/>
                          </a:ln>
                          <a:solidFill>
                            <a:schemeClr val="tx1"/>
                          </a:solidFill>
                          <a:effectLst/>
                          <a:latin typeface="Arial" charset="0"/>
                          <a:cs typeface="Arial" charset="0"/>
                        </a:rPr>
                        <a:t> </a:t>
                      </a:r>
                      <a:r>
                        <a:rPr lang="ar-EG" sz="3700" dirty="0"/>
                        <a:t>مارك</a:t>
                      </a:r>
                      <a:r>
                        <a:rPr kumimoji="0" lang="ar-SA" sz="3700" b="0" i="0" u="none" strike="noStrike" cap="none" normalizeH="0" baseline="0" dirty="0">
                          <a:ln>
                            <a:noFill/>
                          </a:ln>
                          <a:solidFill>
                            <a:schemeClr val="tx1"/>
                          </a:solidFill>
                          <a:effectLst/>
                          <a:latin typeface="Arial" charset="0"/>
                          <a:cs typeface="Arial" charset="0"/>
                        </a:rPr>
                        <a:t> الأسقف</a:t>
                      </a:r>
                      <a:r>
                        <a:rPr lang="ar-AE" sz="3700" b="0" i="0" kern="1200" dirty="0">
                          <a:solidFill>
                            <a:schemeClr val="tx1"/>
                          </a:solidFill>
                          <a:effectLst/>
                          <a:latin typeface="+mn-lt"/>
                          <a:ea typeface="+mn-ea"/>
                          <a:cs typeface="+mn-cs"/>
                        </a:rPr>
                        <a:t>،</a:t>
                      </a:r>
                      <a:br>
                        <a:rPr kumimoji="0" lang="fr-FR" sz="3700" b="0" i="0" u="none" strike="noStrike" kern="1200" cap="none" normalizeH="0" baseline="0" dirty="0">
                          <a:ln>
                            <a:noFill/>
                          </a:ln>
                          <a:solidFill>
                            <a:schemeClr val="tx1"/>
                          </a:solidFill>
                          <a:effectLst/>
                          <a:latin typeface="Arial" charset="0"/>
                          <a:ea typeface="+mn-ea"/>
                          <a:cs typeface="Arial" charset="0"/>
                        </a:rPr>
                      </a:br>
                      <a:r>
                        <a:rPr kumimoji="0" lang="ar-SA" sz="3700" b="0" i="0" u="none" strike="noStrike" cap="none" normalizeH="0" baseline="0" dirty="0">
                          <a:ln>
                            <a:noFill/>
                          </a:ln>
                          <a:solidFill>
                            <a:schemeClr val="tx1"/>
                          </a:solidFill>
                          <a:effectLst/>
                          <a:latin typeface="Arial" charset="0"/>
                          <a:cs typeface="Arial" charset="0"/>
                        </a:rPr>
                        <a:t>ثبته على كرسيه.</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6136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Nem </a:t>
                      </a:r>
                      <a:r>
                        <a:rPr kumimoji="0" lang="en-US" sz="5200" b="0" i="0" u="none" strike="noStrike" cap="none" normalizeH="0" baseline="0" dirty="0" err="1">
                          <a:ln>
                            <a:noFill/>
                          </a:ln>
                          <a:solidFill>
                            <a:srgbClr val="FFFF00"/>
                          </a:solidFill>
                          <a:effectLst/>
                          <a:latin typeface="Coptic1" pitchFamily="2" charset="0"/>
                          <a:cs typeface="Arial" charset="0"/>
                        </a:rPr>
                        <a:t>pefkes~v</a:t>
                      </a:r>
                      <a:r>
                        <a:rPr kumimoji="0" lang="en-US" sz="5200" b="0" i="0" u="none" strike="noStrike" cap="none" normalizeH="0" baseline="0" dirty="0">
                          <a:ln>
                            <a:noFill/>
                          </a:ln>
                          <a:solidFill>
                            <a:srgbClr val="FFFF00"/>
                          </a:solidFill>
                          <a:effectLst/>
                          <a:latin typeface="Coptic1" pitchFamily="2" charset="0"/>
                          <a:cs typeface="Arial" charset="0"/>
                        </a:rPr>
                        <a:t>/r </a:t>
                      </a:r>
                      <a:r>
                        <a:rPr kumimoji="0" lang="en-US" sz="5200" b="0" i="0" u="none" strike="noStrike" cap="none" normalizeH="0" baseline="0" dirty="0" err="1">
                          <a:ln>
                            <a:noFill/>
                          </a:ln>
                          <a:solidFill>
                            <a:srgbClr val="FFFF00"/>
                          </a:solidFill>
                          <a:effectLst/>
                          <a:latin typeface="Coptic1" pitchFamily="2" charset="0"/>
                          <a:cs typeface="Arial" charset="0"/>
                        </a:rPr>
                        <a:t>n~litourgoc</a:t>
                      </a:r>
                      <a:r>
                        <a:rPr kumimoji="0" lang="en-US" sz="52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peniwt</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eyouab</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n~dikeoc</a:t>
                      </a:r>
                      <a:r>
                        <a:rPr kumimoji="0" lang="en-US" sz="52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Abba Mark </a:t>
                      </a:r>
                      <a:r>
                        <a:rPr kumimoji="0" lang="en-US" sz="5200" b="0" i="0" u="none" strike="noStrike" cap="none" normalizeH="0" baseline="0" dirty="0" err="1">
                          <a:ln>
                            <a:noFill/>
                          </a:ln>
                          <a:solidFill>
                            <a:srgbClr val="FFFF00"/>
                          </a:solidFill>
                          <a:effectLst/>
                          <a:latin typeface="Coptic1" pitchFamily="2" charset="0"/>
                          <a:cs typeface="Arial" charset="0"/>
                        </a:rPr>
                        <a:t>pie~pickopoc</a:t>
                      </a:r>
                      <a:r>
                        <a:rPr kumimoji="0" lang="en-US" sz="52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matajrof</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hijen</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pefy~ronoc</a:t>
                      </a:r>
                      <a:r>
                        <a:rPr kumimoji="0" lang="en-US" sz="52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8" name="Picture 2">
            <a:extLst>
              <a:ext uri="{FF2B5EF4-FFF2-40B4-BE49-F238E27FC236}">
                <a16:creationId xmlns:a16="http://schemas.microsoft.com/office/drawing/2014/main" id="{28691D1F-B0F2-E9FC-41EC-C105BBD29B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521"/>
          <a:stretch/>
        </p:blipFill>
        <p:spPr bwMode="auto">
          <a:xfrm>
            <a:off x="10464800" y="4933347"/>
            <a:ext cx="1727200" cy="1924653"/>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3" name="Tableau 6">
            <a:extLst>
              <a:ext uri="{FF2B5EF4-FFF2-40B4-BE49-F238E27FC236}">
                <a16:creationId xmlns:a16="http://schemas.microsoft.com/office/drawing/2014/main" id="{B02C0199-E13B-8CC4-11DC-36F494968E6C}"/>
              </a:ext>
            </a:extLst>
          </p:cNvPr>
          <p:cNvGraphicFramePr>
            <a:graphicFrameLocks noGrp="1"/>
          </p:cNvGraphicFramePr>
          <p:nvPr>
            <p:extLst>
              <p:ext uri="{D42A27DB-BD31-4B8C-83A1-F6EECF244321}">
                <p14:modId xmlns:p14="http://schemas.microsoft.com/office/powerpoint/2010/main" val="1564452288"/>
              </p:ext>
            </p:extLst>
          </p:nvPr>
        </p:nvGraphicFramePr>
        <p:xfrm>
          <a:off x="2032000" y="15242"/>
          <a:ext cx="8128000" cy="494453"/>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317870377"/>
                    </a:ext>
                  </a:extLst>
                </a:gridCol>
              </a:tblGrid>
              <a:tr h="494453">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CA" sz="2400" dirty="0" err="1">
                          <a:solidFill>
                            <a:srgbClr val="FFFFFF"/>
                          </a:solidFill>
                          <a:latin typeface="Arial" charset="0"/>
                          <a:cs typeface="Arial" charset="0"/>
                        </a:rPr>
                        <a:t>L’évêque</a:t>
                      </a:r>
                      <a:r>
                        <a:rPr lang="en-CA" sz="2400" dirty="0">
                          <a:solidFill>
                            <a:srgbClr val="FFFFFF"/>
                          </a:solidFill>
                          <a:latin typeface="Arial" charset="0"/>
                          <a:cs typeface="Arial" charset="0"/>
                        </a:rPr>
                        <a:t> – </a:t>
                      </a:r>
                      <a:r>
                        <a:rPr lang="ar-EG" sz="2400" dirty="0">
                          <a:solidFill>
                            <a:srgbClr val="FFFFFF"/>
                          </a:solidFill>
                          <a:latin typeface="Arial" charset="0"/>
                          <a:cs typeface="Arial" charset="0"/>
                        </a:rPr>
                        <a:t>الأسقف</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262140"/>
                  </a:ext>
                </a:extLst>
              </a:tr>
            </a:tbl>
          </a:graphicData>
        </a:graphic>
      </p:graphicFrame>
      <p:sp>
        <p:nvSpPr>
          <p:cNvPr id="2" name="AutoShape 36">
            <a:hlinkClick r:id="rId4" action="ppaction://hlinksldjump" highlightClick="1"/>
            <a:extLst>
              <a:ext uri="{FF2B5EF4-FFF2-40B4-BE49-F238E27FC236}">
                <a16:creationId xmlns:a16="http://schemas.microsoft.com/office/drawing/2014/main" id="{7C1C1CE4-70F8-17AA-A6EE-8E4C786691F0}"/>
              </a:ext>
            </a:extLst>
          </p:cNvPr>
          <p:cNvSpPr>
            <a:spLocks noChangeArrowheads="1"/>
          </p:cNvSpPr>
          <p:nvPr/>
        </p:nvSpPr>
        <p:spPr bwMode="auto">
          <a:xfrm>
            <a:off x="8559800" y="6434137"/>
            <a:ext cx="16002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59167755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a:solidFill>
                  <a:srgbClr val="FFFFFF"/>
                </a:solidFill>
                <a:latin typeface="Arial" charset="0"/>
                <a:cs typeface="Arial" charset="0"/>
              </a:rPr>
              <a:t>Suite</a:t>
            </a:r>
            <a:endParaRPr lang="en-CA" sz="7200" b="1" dirty="0">
              <a:solidFill>
                <a:srgbClr val="FFFFFF"/>
              </a:solidFill>
              <a:latin typeface="Arial" charset="0"/>
              <a:cs typeface="Arial" charset="0"/>
            </a:endParaRPr>
          </a:p>
        </p:txBody>
      </p:sp>
    </p:spTree>
    <p:extLst>
      <p:ext uri="{BB962C8B-B14F-4D97-AF65-F5344CB8AC3E}">
        <p14:creationId xmlns:p14="http://schemas.microsoft.com/office/powerpoint/2010/main" val="225877368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extLst>
              <p:ext uri="{D42A27DB-BD31-4B8C-83A1-F6EECF244321}">
                <p14:modId xmlns:p14="http://schemas.microsoft.com/office/powerpoint/2010/main" val="918197666"/>
              </p:ext>
            </p:extLst>
          </p:nvPr>
        </p:nvGraphicFramePr>
        <p:xfrm>
          <a:off x="0" y="583564"/>
          <a:ext cx="12192000" cy="5577840"/>
        </p:xfrm>
        <a:graphic>
          <a:graphicData uri="http://schemas.openxmlformats.org/drawingml/2006/table">
            <a:tbl>
              <a:tblPr/>
              <a:tblGrid>
                <a:gridCol w="4626043">
                  <a:extLst>
                    <a:ext uri="{9D8B030D-6E8A-4147-A177-3AD203B41FA5}">
                      <a16:colId xmlns:a16="http://schemas.microsoft.com/office/drawing/2014/main" val="20000"/>
                    </a:ext>
                  </a:extLst>
                </a:gridCol>
                <a:gridCol w="4150468">
                  <a:extLst>
                    <a:ext uri="{9D8B030D-6E8A-4147-A177-3AD203B41FA5}">
                      <a16:colId xmlns:a16="http://schemas.microsoft.com/office/drawing/2014/main" val="20001"/>
                    </a:ext>
                  </a:extLst>
                </a:gridCol>
                <a:gridCol w="3415489">
                  <a:extLst>
                    <a:ext uri="{9D8B030D-6E8A-4147-A177-3AD203B41FA5}">
                      <a16:colId xmlns:a16="http://schemas.microsoft.com/office/drawing/2014/main" val="20002"/>
                    </a:ext>
                  </a:extLst>
                </a:gridCol>
              </a:tblGrid>
              <a:tr h="268074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chemeClr val="tx1"/>
                          </a:solidFill>
                          <a:effectLst/>
                          <a:latin typeface="Coptic1" pitchFamily="2" charset="0"/>
                          <a:cs typeface="Arial" charset="0"/>
                        </a:rPr>
                        <a:t>Pih~mot</a:t>
                      </a:r>
                      <a:r>
                        <a:rPr kumimoji="0" lang="en-US" sz="4000" b="0" i="0" u="none" strike="noStrike" cap="none" normalizeH="0" baseline="0" dirty="0">
                          <a:ln>
                            <a:noFill/>
                          </a:ln>
                          <a:solidFill>
                            <a:schemeClr val="tx1"/>
                          </a:solidFill>
                          <a:effectLst/>
                          <a:latin typeface="Coptic1" pitchFamily="2" charset="0"/>
                          <a:cs typeface="Arial" charset="0"/>
                        </a:rPr>
                        <a:t> gar </a:t>
                      </a:r>
                      <a:r>
                        <a:rPr kumimoji="0" lang="en-US" sz="4000" b="0" i="0" u="none" strike="noStrike" cap="none" normalizeH="0" baseline="0" dirty="0" err="1">
                          <a:ln>
                            <a:noFill/>
                          </a:ln>
                          <a:solidFill>
                            <a:schemeClr val="tx1"/>
                          </a:solidFill>
                          <a:effectLst/>
                          <a:latin typeface="Coptic1" pitchFamily="2" charset="0"/>
                          <a:cs typeface="Arial" charset="0"/>
                        </a:rPr>
                        <a:t>m~Pen</a:t>
                      </a:r>
                      <a:r>
                        <a:rPr kumimoji="0" lang="en-US" sz="4000" b="0" i="0" u="none" strike="noStrike" cap="none" normalizeH="0" baseline="0" dirty="0">
                          <a:ln>
                            <a:noFill/>
                          </a:ln>
                          <a:solidFill>
                            <a:schemeClr val="tx1"/>
                          </a:solidFill>
                          <a:effectLst/>
                          <a:latin typeface="Coptic1" pitchFamily="2" charset="0"/>
                          <a:cs typeface="Arial" charset="0"/>
                        </a:rPr>
                        <a:t>{</a:t>
                      </a:r>
                      <a:r>
                        <a:rPr kumimoji="0" lang="en-US" sz="4000" b="0" i="0" u="none" strike="noStrike" cap="none" normalizeH="0" baseline="0" dirty="0" err="1">
                          <a:ln>
                            <a:noFill/>
                          </a:ln>
                          <a:solidFill>
                            <a:schemeClr val="tx1"/>
                          </a:solidFill>
                          <a:effectLst/>
                          <a:latin typeface="Coptic1" pitchFamily="2" charset="0"/>
                          <a:cs typeface="Arial" charset="0"/>
                        </a:rPr>
                        <a:t>oic</a:t>
                      </a:r>
                      <a:r>
                        <a:rPr kumimoji="0" lang="en-US" sz="4000" b="0" i="0" u="none" strike="noStrike" cap="none" normalizeH="0" baseline="0" dirty="0">
                          <a:ln>
                            <a:noFill/>
                          </a:ln>
                          <a:solidFill>
                            <a:schemeClr val="tx1"/>
                          </a:solidFill>
                          <a:effectLst/>
                          <a:latin typeface="Coptic1" pitchFamily="2" charset="0"/>
                          <a:cs typeface="Arial" charset="0"/>
                        </a:rPr>
                        <a:t> I/#c# </a:t>
                      </a:r>
                      <a:r>
                        <a:rPr kumimoji="0" lang="en-US" sz="4000" b="0" i="0" u="none" strike="noStrike" cap="none" normalizeH="0" baseline="0" dirty="0" err="1">
                          <a:ln>
                            <a:noFill/>
                          </a:ln>
                          <a:solidFill>
                            <a:schemeClr val="tx1"/>
                          </a:solidFill>
                          <a:effectLst/>
                          <a:latin typeface="Coptic1" pitchFamily="2" charset="0"/>
                          <a:cs typeface="Arial" charset="0"/>
                        </a:rPr>
                        <a:t>P,#c</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efe~swpi</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nem</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peka~gion</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p~neuma</a:t>
                      </a:r>
                      <a:r>
                        <a:rPr kumimoji="0" lang="en-US" sz="4000" b="0" i="0" u="none" strike="noStrike" cap="none" normalizeH="0" baseline="0" dirty="0">
                          <a:ln>
                            <a:noFill/>
                          </a:ln>
                          <a:solidFill>
                            <a:schemeClr val="tx1"/>
                          </a:solidFill>
                          <a:effectLst/>
                          <a:latin typeface="Coptic1" pitchFamily="2" charset="0"/>
                          <a:cs typeface="Arial" charset="0"/>
                        </a:rPr>
                        <a:t> : Pa{</a:t>
                      </a:r>
                      <a:r>
                        <a:rPr kumimoji="0" lang="en-US" sz="4000" b="0" i="0" u="none" strike="noStrike" cap="none" normalizeH="0" baseline="0" dirty="0" err="1">
                          <a:ln>
                            <a:noFill/>
                          </a:ln>
                          <a:solidFill>
                            <a:schemeClr val="tx1"/>
                          </a:solidFill>
                          <a:effectLst/>
                          <a:latin typeface="Coptic1" pitchFamily="2" charset="0"/>
                          <a:cs typeface="Arial" charset="0"/>
                        </a:rPr>
                        <a:t>oic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n~iwt</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ettai</a:t>
                      </a:r>
                      <a:r>
                        <a:rPr kumimoji="0" lang="en-US" sz="4000" b="0" i="0" u="none" strike="noStrike" cap="none" normalizeH="0" baseline="0" dirty="0">
                          <a:ln>
                            <a:noFill/>
                          </a:ln>
                          <a:solidFill>
                            <a:schemeClr val="tx1"/>
                          </a:solidFill>
                          <a:effectLst/>
                          <a:latin typeface="Coptic1" pitchFamily="2" charset="0"/>
                          <a:cs typeface="Arial" charset="0"/>
                        </a:rPr>
                        <a:t>/out : </a:t>
                      </a:r>
                      <a:r>
                        <a:rPr kumimoji="0" lang="en-US" sz="4000" b="0" i="0" u="none" strike="noStrike" cap="none" normalizeH="0" baseline="0" dirty="0" err="1">
                          <a:ln>
                            <a:noFill/>
                          </a:ln>
                          <a:solidFill>
                            <a:schemeClr val="tx1"/>
                          </a:solidFill>
                          <a:effectLst/>
                          <a:latin typeface="Coptic1" pitchFamily="2" charset="0"/>
                          <a:cs typeface="Arial" charset="0"/>
                        </a:rPr>
                        <a:t>n~ar</a:t>
                      </a:r>
                      <a:r>
                        <a:rPr kumimoji="0" lang="en-US" sz="4000" b="0" i="0" u="none" strike="noStrike" cap="none" normalizeH="0" baseline="0" dirty="0">
                          <a:ln>
                            <a:noFill/>
                          </a:ln>
                          <a:solidFill>
                            <a:schemeClr val="tx1"/>
                          </a:solidFill>
                          <a:effectLst/>
                          <a:latin typeface="Coptic1" pitchFamily="2" charset="0"/>
                          <a:cs typeface="Arial" charset="0"/>
                        </a:rPr>
                        <a:t>,/</a:t>
                      </a:r>
                      <a:r>
                        <a:rPr kumimoji="0" lang="en-US" sz="4000" b="0" i="0" u="none" strike="noStrike" cap="none" normalizeH="0" baseline="0" dirty="0" err="1">
                          <a:ln>
                            <a:noFill/>
                          </a:ln>
                          <a:solidFill>
                            <a:schemeClr val="tx1"/>
                          </a:solidFill>
                          <a:effectLst/>
                          <a:latin typeface="Coptic1" pitchFamily="2" charset="0"/>
                          <a:cs typeface="Arial" charset="0"/>
                        </a:rPr>
                        <a:t>ereuc</a:t>
                      </a:r>
                      <a:r>
                        <a:rPr kumimoji="0" lang="en-US" sz="4000" b="0" i="0" u="none" strike="noStrike" cap="none" normalizeH="0" baseline="0" dirty="0">
                          <a:ln>
                            <a:noFill/>
                          </a:ln>
                          <a:solidFill>
                            <a:schemeClr val="tx1"/>
                          </a:solidFill>
                          <a:effectLst/>
                          <a:latin typeface="Coptic1" pitchFamily="2" charset="0"/>
                          <a:cs typeface="Arial" charset="0"/>
                        </a:rPr>
                        <a:t> Papa Abba </a:t>
                      </a:r>
                      <a:r>
                        <a:rPr kumimoji="0" lang="en-US" sz="4000" b="0" i="0" u="none" strike="noStrike" cap="none" normalizeH="0" baseline="0" dirty="0" err="1">
                          <a:ln>
                            <a:noFill/>
                          </a:ln>
                          <a:solidFill>
                            <a:schemeClr val="tx1"/>
                          </a:solidFill>
                          <a:effectLst/>
                          <a:latin typeface="Coptic1" pitchFamily="2" charset="0"/>
                          <a:cs typeface="Arial" charset="0"/>
                        </a:rPr>
                        <a:t>Tawadroc</a:t>
                      </a:r>
                      <a:r>
                        <a:rPr kumimoji="0" lang="en-US" sz="40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000" b="0" i="0" u="none" strike="noStrike" cap="none" normalizeH="0" baseline="0" dirty="0">
                          <a:ln>
                            <a:noFill/>
                          </a:ln>
                          <a:solidFill>
                            <a:schemeClr val="tx1"/>
                          </a:solidFill>
                          <a:effectLst/>
                          <a:latin typeface="Arial" charset="0"/>
                          <a:cs typeface="Arial" charset="0"/>
                        </a:rPr>
                        <a:t>Que la grâce de notre Seigneur Jésus Christ soit avec ton âme pure Ô maître le père honoré chef des prêtres le Pape Abba Tawadros</a:t>
                      </a:r>
                      <a:endParaRPr kumimoji="0" lang="en-US" sz="40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charset="0"/>
                        </a:rPr>
                        <a:t>نعمة ربنا يسوع المسيح تكون مع روحِكَ الطاهرة يا سيدي الأب المُكرّم رئيس الكهنة البابا أنبا </a:t>
                      </a:r>
                      <a:r>
                        <a:rPr kumimoji="0" lang="ar-EG" sz="4800" b="0" i="0" u="none" strike="noStrike" cap="none" normalizeH="0" baseline="0" dirty="0">
                          <a:ln>
                            <a:noFill/>
                          </a:ln>
                          <a:solidFill>
                            <a:schemeClr val="tx1"/>
                          </a:solidFill>
                          <a:effectLst/>
                          <a:latin typeface="Coptic1" pitchFamily="2" charset="0"/>
                          <a:cs typeface="Arial" charset="0"/>
                        </a:rPr>
                        <a:t>تواضروس</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968946FB-1CCF-458B-8982-FD40D70E7BE2}"/>
              </a:ext>
            </a:extLst>
          </p:cNvPr>
          <p:cNvGraphicFramePr>
            <a:graphicFrameLocks noGrp="1"/>
          </p:cNvGraphicFramePr>
          <p:nvPr/>
        </p:nvGraphicFramePr>
        <p:xfrm>
          <a:off x="2032000" y="0"/>
          <a:ext cx="8128000" cy="5029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663694013"/>
                    </a:ext>
                  </a:extLst>
                </a:gridCol>
              </a:tblGrid>
              <a:tr h="497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cap="none" normalizeH="0" baseline="0" dirty="0" err="1">
                          <a:ln>
                            <a:noFill/>
                          </a:ln>
                          <a:solidFill>
                            <a:schemeClr val="tx1"/>
                          </a:solidFill>
                          <a:effectLst/>
                          <a:latin typeface="Coptic1" pitchFamily="2" charset="0"/>
                          <a:cs typeface="Arial" charset="0"/>
                        </a:rPr>
                        <a:t>Pih~mot</a:t>
                      </a:r>
                      <a:r>
                        <a:rPr kumimoji="0" lang="en-US" sz="2700" b="0" i="0" u="none" strike="noStrike" cap="none" normalizeH="0" baseline="0" dirty="0">
                          <a:ln>
                            <a:noFill/>
                          </a:ln>
                          <a:solidFill>
                            <a:schemeClr val="tx1"/>
                          </a:solidFill>
                          <a:effectLst/>
                          <a:latin typeface="Coptic1" pitchFamily="2" charset="0"/>
                          <a:cs typeface="Arial" charset="0"/>
                        </a:rPr>
                        <a:t> gar</a:t>
                      </a:r>
                      <a:endParaRPr lang="en-CA" sz="270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753540"/>
                  </a:ext>
                </a:extLst>
              </a:tr>
            </a:tbl>
          </a:graphicData>
        </a:graphic>
      </p:graphicFrame>
      <p:sp>
        <p:nvSpPr>
          <p:cNvPr id="8" name="Text Box 20">
            <a:hlinkClick r:id="rId3" action="ppaction://hlinksldjump"/>
            <a:extLst>
              <a:ext uri="{FF2B5EF4-FFF2-40B4-BE49-F238E27FC236}">
                <a16:creationId xmlns:a16="http://schemas.microsoft.com/office/drawing/2014/main" id="{CD7FFBCB-59A9-75D9-C26C-EC08789FE64A}"/>
              </a:ext>
            </a:extLst>
          </p:cNvPr>
          <p:cNvSpPr txBox="1">
            <a:spLocks noChangeArrowheads="1"/>
          </p:cNvSpPr>
          <p:nvPr/>
        </p:nvSpPr>
        <p:spPr bwMode="auto">
          <a:xfrm>
            <a:off x="8845420" y="5914152"/>
            <a:ext cx="3346580" cy="913199"/>
          </a:xfrm>
          <a:prstGeom prst="rect">
            <a:avLst/>
          </a:prstGeom>
          <a:solidFill>
            <a:srgbClr val="800000"/>
          </a:solidFill>
          <a:ln w="57150" cmpd="thickThin">
            <a:solidFill>
              <a:schemeClr val="tx1"/>
            </a:solidFill>
            <a:miter lim="800000"/>
            <a:headEnd/>
            <a:tailEnd/>
          </a:ln>
        </p:spPr>
        <p:txBody>
          <a:bodyPr wrap="square">
            <a:spAutoFit/>
          </a:bodyPr>
          <a:lstStyle/>
          <a:p>
            <a:pPr algn="ctr" defTabSz="1219170" fontAlgn="base">
              <a:spcBef>
                <a:spcPct val="0"/>
              </a:spcBef>
              <a:spcAft>
                <a:spcPct val="0"/>
              </a:spcAft>
              <a:defRPr/>
            </a:pPr>
            <a:r>
              <a:rPr lang="en-US" sz="2667" dirty="0" err="1">
                <a:solidFill>
                  <a:srgbClr val="FFFFFF"/>
                </a:solidFill>
                <a:latin typeface="Coptic1" pitchFamily="2" charset="0"/>
                <a:cs typeface="Arial" charset="0"/>
              </a:rPr>
              <a:t>Pih~mot</a:t>
            </a:r>
            <a:r>
              <a:rPr lang="en-US" sz="2667" dirty="0">
                <a:solidFill>
                  <a:srgbClr val="FFFFFF"/>
                </a:solidFill>
                <a:latin typeface="Coptic1" pitchFamily="2" charset="0"/>
                <a:cs typeface="Arial" charset="0"/>
              </a:rPr>
              <a:t> gar - </a:t>
            </a:r>
            <a:r>
              <a:rPr lang="en-US" sz="2667" dirty="0">
                <a:solidFill>
                  <a:srgbClr val="FFFFFF"/>
                </a:solidFill>
                <a:latin typeface="Arial" panose="020B0604020202020204" pitchFamily="34" charset="0"/>
                <a:cs typeface="Arial" panose="020B0604020202020204" pitchFamily="34" charset="0"/>
              </a:rPr>
              <a:t>Long</a:t>
            </a:r>
            <a:endParaRPr lang="en-CA" sz="2667" dirty="0">
              <a:solidFill>
                <a:srgbClr val="FFFFFF"/>
              </a:solidFill>
              <a:latin typeface="Arial" panose="020B0604020202020204" pitchFamily="34" charset="0"/>
              <a:cs typeface="Arial" panose="020B0604020202020204" pitchFamily="34" charset="0"/>
            </a:endParaRPr>
          </a:p>
          <a:p>
            <a:pPr algn="ctr" defTabSz="1219170" fontAlgn="base">
              <a:spcBef>
                <a:spcPct val="0"/>
              </a:spcBef>
              <a:spcAft>
                <a:spcPct val="0"/>
              </a:spcAft>
              <a:defRPr/>
            </a:pPr>
            <a:r>
              <a:rPr lang="ar-EG" sz="2667" dirty="0" err="1">
                <a:solidFill>
                  <a:srgbClr val="FFFFFF"/>
                </a:solidFill>
                <a:latin typeface="Arial" charset="0"/>
                <a:cs typeface="Arial" charset="0"/>
              </a:rPr>
              <a:t>بى</a:t>
            </a:r>
            <a:r>
              <a:rPr lang="ar-EG" sz="2667" dirty="0">
                <a:solidFill>
                  <a:srgbClr val="FFFFFF"/>
                </a:solidFill>
                <a:latin typeface="Arial" charset="0"/>
                <a:cs typeface="Arial" charset="0"/>
              </a:rPr>
              <a:t> </a:t>
            </a:r>
            <a:r>
              <a:rPr lang="ar-EG" sz="2667" dirty="0" err="1">
                <a:solidFill>
                  <a:srgbClr val="FFFFFF"/>
                </a:solidFill>
                <a:latin typeface="Arial" charset="0"/>
                <a:cs typeface="Arial" charset="0"/>
              </a:rPr>
              <a:t>اهموت</a:t>
            </a:r>
            <a:r>
              <a:rPr lang="ar-EG" sz="2667" dirty="0">
                <a:solidFill>
                  <a:srgbClr val="FFFFFF"/>
                </a:solidFill>
                <a:latin typeface="Arial" charset="0"/>
                <a:cs typeface="Arial" charset="0"/>
              </a:rPr>
              <a:t> غار</a:t>
            </a:r>
            <a:endParaRPr lang="en-CA" sz="2667" dirty="0">
              <a:solidFill>
                <a:srgbClr val="FFFFFF"/>
              </a:solidFill>
              <a:latin typeface="Arial" charset="0"/>
              <a:cs typeface="Arial" charset="0"/>
            </a:endParaRPr>
          </a:p>
        </p:txBody>
      </p:sp>
    </p:spTree>
    <p:extLst>
      <p:ext uri="{BB962C8B-B14F-4D97-AF65-F5344CB8AC3E}">
        <p14:creationId xmlns:p14="http://schemas.microsoft.com/office/powerpoint/2010/main" val="117544240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0" y="261937"/>
          <a:ext cx="12192001" cy="5334000"/>
        </p:xfrm>
        <a:graphic>
          <a:graphicData uri="http://schemas.openxmlformats.org/drawingml/2006/table">
            <a:tbl>
              <a:tblPr/>
              <a:tblGrid>
                <a:gridCol w="4546171">
                  <a:extLst>
                    <a:ext uri="{9D8B030D-6E8A-4147-A177-3AD203B41FA5}">
                      <a16:colId xmlns:a16="http://schemas.microsoft.com/office/drawing/2014/main" val="20000"/>
                    </a:ext>
                  </a:extLst>
                </a:gridCol>
                <a:gridCol w="4236203">
                  <a:extLst>
                    <a:ext uri="{9D8B030D-6E8A-4147-A177-3AD203B41FA5}">
                      <a16:colId xmlns:a16="http://schemas.microsoft.com/office/drawing/2014/main" val="20001"/>
                    </a:ext>
                  </a:extLst>
                </a:gridCol>
                <a:gridCol w="3409627">
                  <a:extLst>
                    <a:ext uri="{9D8B030D-6E8A-4147-A177-3AD203B41FA5}">
                      <a16:colId xmlns:a16="http://schemas.microsoft.com/office/drawing/2014/main" val="20002"/>
                    </a:ext>
                  </a:extLst>
                </a:gridCol>
              </a:tblGrid>
              <a:tr h="52933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nem</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peniwt</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n~e~pickopoc</a:t>
                      </a:r>
                      <a:r>
                        <a:rPr kumimoji="0" lang="en-US" sz="4300" b="0" i="0" u="none" strike="noStrike" cap="none" normalizeH="0" baseline="0" dirty="0">
                          <a:ln>
                            <a:noFill/>
                          </a:ln>
                          <a:solidFill>
                            <a:schemeClr val="tx1"/>
                          </a:solidFill>
                          <a:effectLst/>
                          <a:latin typeface="Coptic1" pitchFamily="2" charset="0"/>
                          <a:cs typeface="Arial" charset="0"/>
                        </a:rPr>
                        <a:t> Abba Mark. Mare </a:t>
                      </a:r>
                      <a:r>
                        <a:rPr kumimoji="0" lang="en-US" sz="4300" b="0" i="0" u="none" strike="noStrike" cap="none" normalizeH="0" baseline="0" dirty="0" err="1">
                          <a:ln>
                            <a:noFill/>
                          </a:ln>
                          <a:solidFill>
                            <a:schemeClr val="tx1"/>
                          </a:solidFill>
                          <a:effectLst/>
                          <a:latin typeface="Coptic1" pitchFamily="2" charset="0"/>
                          <a:cs typeface="Arial" charset="0"/>
                        </a:rPr>
                        <a:t>pik~l</a:t>
                      </a:r>
                      <a:r>
                        <a:rPr kumimoji="0" lang="en-US" sz="4300" b="0" i="0" u="none" strike="noStrike" cap="none" normalizeH="0" baseline="0" dirty="0">
                          <a:ln>
                            <a:noFill/>
                          </a:ln>
                          <a:solidFill>
                            <a:schemeClr val="tx1"/>
                          </a:solidFill>
                          <a:effectLst/>
                          <a:latin typeface="Coptic1" pitchFamily="2" charset="0"/>
                          <a:cs typeface="Arial" charset="0"/>
                        </a:rPr>
                        <a:t>/roc : </a:t>
                      </a:r>
                      <a:r>
                        <a:rPr kumimoji="0" lang="en-US" sz="4300" b="0" i="0" u="none" strike="noStrike" cap="none" normalizeH="0" baseline="0" dirty="0" err="1">
                          <a:ln>
                            <a:noFill/>
                          </a:ln>
                          <a:solidFill>
                            <a:schemeClr val="tx1"/>
                          </a:solidFill>
                          <a:effectLst/>
                          <a:latin typeface="Coptic1" pitchFamily="2" charset="0"/>
                          <a:cs typeface="Arial" charset="0"/>
                        </a:rPr>
                        <a:t>nem</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pilaoc</a:t>
                      </a:r>
                      <a:r>
                        <a:rPr kumimoji="0" lang="en-US" sz="4300" b="0" i="0" u="none" strike="noStrike" cap="none" normalizeH="0" baseline="0" dirty="0">
                          <a:ln>
                            <a:noFill/>
                          </a:ln>
                          <a:solidFill>
                            <a:schemeClr val="tx1"/>
                          </a:solidFill>
                          <a:effectLst/>
                          <a:latin typeface="Coptic1" pitchFamily="2" charset="0"/>
                          <a:cs typeface="Arial" charset="0"/>
                        </a:rPr>
                        <a:t> t/rf </a:t>
                      </a:r>
                      <a:r>
                        <a:rPr kumimoji="0" lang="en-US" sz="4300" b="0" i="0" u="none" strike="noStrike" cap="none" normalizeH="0" baseline="0">
                          <a:ln>
                            <a:noFill/>
                          </a:ln>
                          <a:solidFill>
                            <a:schemeClr val="tx1"/>
                          </a:solidFill>
                          <a:effectLst/>
                          <a:latin typeface="Coptic1" pitchFamily="2" charset="0"/>
                          <a:cs typeface="Arial" charset="0"/>
                        </a:rPr>
                        <a:t>: oujai </a:t>
                      </a:r>
                      <a:r>
                        <a:rPr kumimoji="0" lang="en-US" sz="4300" b="0" i="0" u="none" strike="noStrike" cap="none" normalizeH="0" baseline="0" dirty="0" err="1">
                          <a:ln>
                            <a:noFill/>
                          </a:ln>
                          <a:solidFill>
                            <a:schemeClr val="tx1"/>
                          </a:solidFill>
                          <a:effectLst/>
                          <a:latin typeface="Coptic1" pitchFamily="2" charset="0"/>
                          <a:cs typeface="Arial" charset="0"/>
                        </a:rPr>
                        <a:t>qen</a:t>
                      </a:r>
                      <a:r>
                        <a:rPr kumimoji="0" lang="en-US" sz="4300" b="0" i="0" u="none" strike="noStrike" cap="none" normalizeH="0" baseline="0" dirty="0">
                          <a:ln>
                            <a:noFill/>
                          </a:ln>
                          <a:solidFill>
                            <a:schemeClr val="tx1"/>
                          </a:solidFill>
                          <a:effectLst/>
                          <a:latin typeface="Coptic1" pitchFamily="2" charset="0"/>
                          <a:cs typeface="Arial" charset="0"/>
                        </a:rPr>
                        <a:t> P~{</a:t>
                      </a:r>
                      <a:r>
                        <a:rPr kumimoji="0" lang="en-US" sz="4300" b="0" i="0" u="none" strike="noStrike" cap="none" normalizeH="0" baseline="0" dirty="0" err="1">
                          <a:ln>
                            <a:noFill/>
                          </a:ln>
                          <a:solidFill>
                            <a:schemeClr val="tx1"/>
                          </a:solidFill>
                          <a:effectLst/>
                          <a:latin typeface="Coptic1" pitchFamily="2" charset="0"/>
                          <a:cs typeface="Arial" charset="0"/>
                        </a:rPr>
                        <a:t>oic</a:t>
                      </a:r>
                      <a:r>
                        <a:rPr kumimoji="0" lang="en-US" sz="4300" b="0" i="0" u="none" strike="noStrike" cap="none" normalizeH="0" baseline="0" dirty="0">
                          <a:ln>
                            <a:noFill/>
                          </a:ln>
                          <a:solidFill>
                            <a:schemeClr val="tx1"/>
                          </a:solidFill>
                          <a:effectLst/>
                          <a:latin typeface="Coptic1" pitchFamily="2" charset="0"/>
                          <a:cs typeface="Arial" charset="0"/>
                        </a:rPr>
                        <a:t> : je </a:t>
                      </a:r>
                      <a:r>
                        <a:rPr kumimoji="0" lang="en-US" sz="4300" b="0" i="0" u="none" strike="noStrike" cap="none" normalizeH="0" baseline="0" dirty="0" err="1">
                          <a:ln>
                            <a:noFill/>
                          </a:ln>
                          <a:solidFill>
                            <a:schemeClr val="tx1"/>
                          </a:solidFill>
                          <a:effectLst/>
                          <a:latin typeface="Coptic1" pitchFamily="2" charset="0"/>
                          <a:cs typeface="Arial" charset="0"/>
                        </a:rPr>
                        <a:t>a~m</a:t>
                      </a:r>
                      <a:r>
                        <a:rPr kumimoji="0" lang="en-US" sz="4300" b="0" i="0" u="none" strike="noStrike" cap="none" normalizeH="0" baseline="0" dirty="0">
                          <a:ln>
                            <a:noFill/>
                          </a:ln>
                          <a:solidFill>
                            <a:schemeClr val="tx1"/>
                          </a:solidFill>
                          <a:effectLst/>
                          <a:latin typeface="Coptic1" pitchFamily="2" charset="0"/>
                          <a:cs typeface="Arial" charset="0"/>
                        </a:rPr>
                        <a:t>/n </a:t>
                      </a:r>
                      <a:r>
                        <a:rPr kumimoji="0" lang="en-US" sz="4300" b="0" i="0" u="none" strike="noStrike" cap="none" normalizeH="0" baseline="0" dirty="0" err="1">
                          <a:ln>
                            <a:noFill/>
                          </a:ln>
                          <a:solidFill>
                            <a:schemeClr val="tx1"/>
                          </a:solidFill>
                          <a:effectLst/>
                          <a:latin typeface="Coptic1" pitchFamily="2" charset="0"/>
                          <a:cs typeface="Arial" charset="0"/>
                        </a:rPr>
                        <a:t>ece~swpi</a:t>
                      </a:r>
                      <a:r>
                        <a:rPr kumimoji="0" lang="en-US" sz="43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0" i="0" u="none" strike="noStrike" cap="none" normalizeH="0" baseline="0" dirty="0">
                          <a:ln>
                            <a:noFill/>
                          </a:ln>
                          <a:solidFill>
                            <a:schemeClr val="tx1"/>
                          </a:solidFill>
                          <a:effectLst/>
                          <a:latin typeface="Arial" charset="0"/>
                          <a:cs typeface="Arial" charset="0"/>
                        </a:rPr>
                        <a:t>et notre père le l'évêque Abba Marc.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a:ln>
                            <a:noFill/>
                          </a:ln>
                          <a:solidFill>
                            <a:schemeClr val="tx1"/>
                          </a:solidFill>
                          <a:effectLst/>
                          <a:latin typeface="Arial" charset="0"/>
                          <a:cs typeface="Arial" charset="0"/>
                        </a:rPr>
                        <a:t>Soit le clergé et toute la congrégation sont pardonnés par Le Seigneur. Amen.</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وأبانا الأسقف أنبا </a:t>
                      </a:r>
                      <a:r>
                        <a:rPr lang="ar-EG" sz="4300" dirty="0"/>
                        <a:t>مارك</a:t>
                      </a:r>
                      <a:r>
                        <a:rPr kumimoji="0" lang="ar-SA" sz="4300" b="0" i="0" u="none" strike="noStrike" cap="none" normalizeH="0" baseline="0" dirty="0">
                          <a:ln>
                            <a:noFill/>
                          </a:ln>
                          <a:solidFill>
                            <a:schemeClr val="tx1"/>
                          </a:solidFill>
                          <a:effectLst/>
                          <a:latin typeface="Arial" charset="0"/>
                          <a:cs typeface="Arial" charset="0"/>
                        </a:rPr>
                        <a:t> فليكن الإكليروس وكل الشعب معافين في الرب آمين يكون.</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AutoShape 36">
            <a:hlinkClick r:id="rId3" action="ppaction://hlinksldjump" highlightClick="1"/>
            <a:extLst>
              <a:ext uri="{FF2B5EF4-FFF2-40B4-BE49-F238E27FC236}">
                <a16:creationId xmlns:a16="http://schemas.microsoft.com/office/drawing/2014/main" id="{84E8A959-C6E6-0586-C7A3-7B3FB94F133E}"/>
              </a:ext>
            </a:extLst>
          </p:cNvPr>
          <p:cNvSpPr>
            <a:spLocks noChangeArrowheads="1"/>
          </p:cNvSpPr>
          <p:nvPr/>
        </p:nvSpPr>
        <p:spPr bwMode="auto">
          <a:xfrm>
            <a:off x="10591800" y="6434137"/>
            <a:ext cx="16002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459125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56675" name="Group 35"/>
          <p:cNvGraphicFramePr>
            <a:graphicFrameLocks noGrp="1"/>
          </p:cNvGraphicFramePr>
          <p:nvPr/>
        </p:nvGraphicFramePr>
        <p:xfrm>
          <a:off x="0" y="510827"/>
          <a:ext cx="12192000" cy="6055360"/>
        </p:xfrm>
        <a:graphic>
          <a:graphicData uri="http://schemas.openxmlformats.org/drawingml/2006/table">
            <a:tbl>
              <a:tblPr/>
              <a:tblGrid>
                <a:gridCol w="7684035">
                  <a:extLst>
                    <a:ext uri="{9D8B030D-6E8A-4147-A177-3AD203B41FA5}">
                      <a16:colId xmlns:a16="http://schemas.microsoft.com/office/drawing/2014/main" val="20000"/>
                    </a:ext>
                  </a:extLst>
                </a:gridCol>
                <a:gridCol w="4507965">
                  <a:extLst>
                    <a:ext uri="{9D8B030D-6E8A-4147-A177-3AD203B41FA5}">
                      <a16:colId xmlns:a16="http://schemas.microsoft.com/office/drawing/2014/main" val="20001"/>
                    </a:ext>
                  </a:extLst>
                </a:gridCol>
              </a:tblGrid>
              <a:tr h="269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0" i="0" u="none" strike="noStrike" cap="none" normalizeH="0" baseline="0" dirty="0">
                          <a:ln>
                            <a:noFill/>
                          </a:ln>
                          <a:solidFill>
                            <a:schemeClr val="tx1"/>
                          </a:solidFill>
                          <a:effectLst/>
                          <a:latin typeface="Arial" charset="0"/>
                          <a:cs typeface="Arial" charset="0"/>
                        </a:rPr>
                        <a:t>Jésus-Christ est Lui-même</a:t>
                      </a:r>
                      <a:br>
                        <a:rPr kumimoji="0" lang="fr-FR" sz="3600" b="0" i="0" u="none" strike="noStrike" cap="none" normalizeH="0" baseline="0" dirty="0">
                          <a:ln>
                            <a:noFill/>
                          </a:ln>
                          <a:solidFill>
                            <a:schemeClr val="tx1"/>
                          </a:solidFill>
                          <a:effectLst/>
                          <a:latin typeface="Arial" charset="0"/>
                          <a:cs typeface="Arial" charset="0"/>
                        </a:rPr>
                      </a:br>
                      <a:r>
                        <a:rPr kumimoji="0" lang="fr-FR" sz="3600" b="0" i="0" u="none" strike="noStrike" cap="none" normalizeH="0" baseline="0" dirty="0">
                          <a:ln>
                            <a:noFill/>
                          </a:ln>
                          <a:solidFill>
                            <a:schemeClr val="tx1"/>
                          </a:solidFill>
                          <a:effectLst/>
                          <a:latin typeface="Arial" charset="0"/>
                          <a:cs typeface="Arial" charset="0"/>
                        </a:rPr>
                        <a:t>hier, aujourd’hui et éternellement</a:t>
                      </a:r>
                      <a:br>
                        <a:rPr kumimoji="0" lang="fr-FR" sz="3600" b="0" i="0" u="none" strike="noStrike" cap="none" normalizeH="0" baseline="0" dirty="0">
                          <a:ln>
                            <a:noFill/>
                          </a:ln>
                          <a:solidFill>
                            <a:schemeClr val="tx1"/>
                          </a:solidFill>
                          <a:effectLst/>
                          <a:latin typeface="Arial" charset="0"/>
                          <a:cs typeface="Arial" charset="0"/>
                        </a:rPr>
                      </a:br>
                      <a:r>
                        <a:rPr kumimoji="0" lang="fr-FR" sz="3600" b="0" i="0" u="none" strike="noStrike" cap="none" normalizeH="0" baseline="0" dirty="0">
                          <a:ln>
                            <a:noFill/>
                          </a:ln>
                          <a:solidFill>
                            <a:schemeClr val="tx1"/>
                          </a:solidFill>
                          <a:effectLst/>
                          <a:latin typeface="Arial" charset="0"/>
                          <a:cs typeface="Arial" charset="0"/>
                        </a:rPr>
                        <a:t>avec Son hypostase unique,</a:t>
                      </a:r>
                      <a:br>
                        <a:rPr kumimoji="0" lang="fr-FR" sz="3600" b="0" i="0" u="none" strike="noStrike" cap="none" normalizeH="0" baseline="0" dirty="0">
                          <a:ln>
                            <a:noFill/>
                          </a:ln>
                          <a:solidFill>
                            <a:schemeClr val="tx1"/>
                          </a:solidFill>
                          <a:effectLst/>
                          <a:latin typeface="Arial" charset="0"/>
                          <a:cs typeface="Arial" charset="0"/>
                        </a:rPr>
                      </a:br>
                      <a:r>
                        <a:rPr kumimoji="0" lang="fr-FR" sz="3600" b="0" i="0" u="none" strike="noStrike" cap="none" normalizeH="0" baseline="0" dirty="0">
                          <a:ln>
                            <a:noFill/>
                          </a:ln>
                          <a:solidFill>
                            <a:schemeClr val="tx1"/>
                          </a:solidFill>
                          <a:effectLst/>
                          <a:latin typeface="Arial" charset="0"/>
                          <a:cs typeface="Arial" charset="0"/>
                        </a:rPr>
                        <a:t>Nous l’adorons et nous le glorifions.</a:t>
                      </a:r>
                      <a:endParaRPr kumimoji="0" lang="fr-CA" sz="3600" b="1"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يسوع المسيح هو </a:t>
                      </a:r>
                      <a:r>
                        <a:rPr kumimoji="0" lang="ar-SA" altLang="zh-CN" sz="4300" b="0" i="0" u="none" strike="noStrike" cap="none" normalizeH="0" baseline="0" dirty="0" err="1">
                          <a:ln>
                            <a:noFill/>
                          </a:ln>
                          <a:solidFill>
                            <a:schemeClr val="tx1"/>
                          </a:solidFill>
                          <a:effectLst/>
                          <a:latin typeface="Arial" charset="0"/>
                          <a:cs typeface="Arial" charset="0"/>
                        </a:rPr>
                        <a:t>هو</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أمس واليوم وإلي الأبد،</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بأُقنوم واحد،</a:t>
                      </a:r>
                      <a:r>
                        <a:rPr kumimoji="0" lang="ar-EG" altLang="zh-CN" sz="43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نسجد له ونمجده.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I/#c# </a:t>
                      </a:r>
                      <a:r>
                        <a:rPr kumimoji="0" lang="en-US" sz="5300" b="0" i="0" u="none" strike="noStrike" cap="none" normalizeH="0" baseline="0" dirty="0" err="1">
                          <a:ln>
                            <a:noFill/>
                          </a:ln>
                          <a:solidFill>
                            <a:srgbClr val="FFFF00"/>
                          </a:solidFill>
                          <a:effectLst/>
                          <a:latin typeface="Coptic1" pitchFamily="2" charset="0"/>
                          <a:cs typeface="Arial" charset="0"/>
                        </a:rPr>
                        <a:t>P,#c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n~caf</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voo~u</a:t>
                      </a:r>
                      <a:r>
                        <a:rPr kumimoji="0" lang="en-US" sz="53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n~yof</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n~yof</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sa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e~neh</a:t>
                      </a:r>
                      <a:r>
                        <a:rPr kumimoji="0" lang="en-US" sz="53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ouhupoctacic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n~o~uw~t</a:t>
                      </a:r>
                      <a:r>
                        <a:rPr kumimoji="0" lang="en-US" sz="53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teno~uw~st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m~mof</a:t>
                      </a:r>
                      <a:r>
                        <a:rPr kumimoji="0" lang="en-US" sz="5300" b="0" i="0" u="none" strike="noStrike" cap="none" normalizeH="0" baseline="0" dirty="0">
                          <a:ln>
                            <a:noFill/>
                          </a:ln>
                          <a:solidFill>
                            <a:srgbClr val="FFFF00"/>
                          </a:solidFill>
                          <a:effectLst/>
                          <a:latin typeface="Coptic1" pitchFamily="2" charset="0"/>
                          <a:cs typeface="Arial" charset="0"/>
                        </a:rPr>
                        <a:t> ten]</a:t>
                      </a:r>
                      <a:r>
                        <a:rPr kumimoji="0" lang="en-US" sz="5300" b="0" i="0" u="none" strike="noStrike" cap="none" normalizeH="0" baseline="0" dirty="0" err="1">
                          <a:ln>
                            <a:noFill/>
                          </a:ln>
                          <a:solidFill>
                            <a:srgbClr val="FFFF00"/>
                          </a:solidFill>
                          <a:effectLst/>
                          <a:latin typeface="Coptic1" pitchFamily="2" charset="0"/>
                          <a:cs typeface="Arial" charset="0"/>
                        </a:rPr>
                        <a:t>w~o~u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naf</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a:ln>
                            <a:noFill/>
                          </a:ln>
                          <a:solidFill>
                            <a:srgbClr val="FFFF00"/>
                          </a:solidFill>
                          <a:effectLst/>
                          <a:latin typeface="Arial"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4" name="Tableau 3">
            <a:extLst>
              <a:ext uri="{FF2B5EF4-FFF2-40B4-BE49-F238E27FC236}">
                <a16:creationId xmlns:a16="http://schemas.microsoft.com/office/drawing/2014/main" id="{52359960-89C8-497B-8A74-6B7C992A5AF4}"/>
              </a:ext>
            </a:extLst>
          </p:cNvPr>
          <p:cNvGraphicFramePr>
            <a:graphicFrameLocks noGrp="1"/>
          </p:cNvGraphicFramePr>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Conclusion fêtes - </a:t>
                      </a:r>
                      <a:r>
                        <a:rPr kumimoji="0" lang="ar-EG" sz="2400" b="0" i="0" u="none" strike="noStrike" kern="1200" cap="none" spc="0" normalizeH="0" baseline="0" noProof="0" dirty="0">
                          <a:ln>
                            <a:noFill/>
                          </a:ln>
                          <a:solidFill>
                            <a:srgbClr val="FFFFFF"/>
                          </a:solidFill>
                          <a:effectLst/>
                          <a:uLnTx/>
                          <a:uFillTx/>
                          <a:latin typeface="Arial" charset="0"/>
                          <a:ea typeface="+mn-ea"/>
                          <a:cs typeface="Arial" charset="0"/>
                        </a:rPr>
                        <a:t>الختام</a:t>
                      </a:r>
                      <a:endParaRPr kumimoji="0" lang="en-CA" sz="2400" b="0" i="0" u="none" strike="noStrike" kern="1200" cap="none" spc="0" normalizeH="0" baseline="0" noProof="0" dirty="0">
                        <a:ln>
                          <a:noFill/>
                        </a:ln>
                        <a:solidFill>
                          <a:srgbClr val="FFFFFF"/>
                        </a:solidFill>
                        <a:effectLst/>
                        <a:uLnTx/>
                        <a:uFillTx/>
                        <a:latin typeface="Arial" charset="0"/>
                        <a:ea typeface="+mn-ea"/>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393463242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a:solidFill>
                  <a:srgbClr val="FFFFFF"/>
                </a:solidFill>
                <a:latin typeface="Arial" charset="0"/>
                <a:cs typeface="Arial" charset="0"/>
              </a:rPr>
              <a:t>Suite</a:t>
            </a:r>
            <a:endParaRPr lang="en-CA" sz="7200" b="1" dirty="0">
              <a:solidFill>
                <a:srgbClr val="FFFFFF"/>
              </a:solidFill>
              <a:latin typeface="Arial" charset="0"/>
              <a:cs typeface="Arial" charset="0"/>
            </a:endParaRPr>
          </a:p>
        </p:txBody>
      </p:sp>
    </p:spTree>
    <p:extLst>
      <p:ext uri="{BB962C8B-B14F-4D97-AF65-F5344CB8AC3E}">
        <p14:creationId xmlns:p14="http://schemas.microsoft.com/office/powerpoint/2010/main" val="149394005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3">
            <a:extLst>
              <a:ext uri="{FF2B5EF4-FFF2-40B4-BE49-F238E27FC236}">
                <a16:creationId xmlns:a16="http://schemas.microsoft.com/office/drawing/2014/main" id="{6AC359AE-D9C9-4220-9D33-1FB65AA12B98}"/>
              </a:ext>
            </a:extLst>
          </p:cNvPr>
          <p:cNvGraphicFramePr>
            <a:graphicFrameLocks noGrp="1"/>
          </p:cNvGraphicFramePr>
          <p:nvPr>
            <p:extLst>
              <p:ext uri="{D42A27DB-BD31-4B8C-83A1-F6EECF244321}">
                <p14:modId xmlns:p14="http://schemas.microsoft.com/office/powerpoint/2010/main" val="2012243110"/>
              </p:ext>
            </p:extLst>
          </p:nvPr>
        </p:nvGraphicFramePr>
        <p:xfrm>
          <a:off x="101600" y="784005"/>
          <a:ext cx="11988800" cy="6120384"/>
        </p:xfrm>
        <a:graphic>
          <a:graphicData uri="http://schemas.openxmlformats.org/drawingml/2006/table">
            <a:tbl>
              <a:tblPr/>
              <a:tblGrid>
                <a:gridCol w="44704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607364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Pih~mot</a:t>
                      </a:r>
                      <a:r>
                        <a:rPr kumimoji="0" lang="en-US" sz="4300" b="0" i="0" u="none" strike="noStrike" cap="none" normalizeH="0" baseline="0" dirty="0">
                          <a:ln>
                            <a:noFill/>
                          </a:ln>
                          <a:solidFill>
                            <a:schemeClr val="tx1"/>
                          </a:solidFill>
                          <a:effectLst/>
                          <a:latin typeface="Coptic1" pitchFamily="2" charset="0"/>
                          <a:cs typeface="Arial" charset="0"/>
                        </a:rPr>
                        <a:t> gar </a:t>
                      </a:r>
                      <a:r>
                        <a:rPr kumimoji="0" lang="en-US" sz="4300" b="0" i="0" u="none" strike="noStrike" cap="none" normalizeH="0" baseline="0" dirty="0" err="1">
                          <a:ln>
                            <a:noFill/>
                          </a:ln>
                          <a:solidFill>
                            <a:schemeClr val="tx1"/>
                          </a:solidFill>
                          <a:effectLst/>
                          <a:latin typeface="Coptic1" pitchFamily="2" charset="0"/>
                          <a:cs typeface="Arial" charset="0"/>
                        </a:rPr>
                        <a:t>m~V</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V~Iwt</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PiPantokratwr</a:t>
                      </a:r>
                      <a:r>
                        <a:rPr kumimoji="0" lang="en-US" sz="43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 </a:t>
                      </a:r>
                    </a:p>
                    <a:p>
                      <a:pPr algn="just"/>
                      <a:r>
                        <a:rPr lang="fr-FR" sz="4300" b="0" i="0" u="none" strike="noStrike" kern="1200" baseline="0" dirty="0">
                          <a:solidFill>
                            <a:schemeClr val="tx1"/>
                          </a:solidFill>
                          <a:latin typeface="Coptic1" pitchFamily="2" charset="0"/>
                          <a:ea typeface="+mn-ea"/>
                          <a:cs typeface="+mn-cs"/>
                        </a:rPr>
                        <a:t>Nem ],</a:t>
                      </a:r>
                      <a:r>
                        <a:rPr lang="fr-FR" sz="4300" b="0" i="0" u="none" strike="noStrike" kern="1200" baseline="0" dirty="0" err="1">
                          <a:solidFill>
                            <a:schemeClr val="tx1"/>
                          </a:solidFill>
                          <a:latin typeface="Coptic1" pitchFamily="2" charset="0"/>
                          <a:ea typeface="+mn-ea"/>
                          <a:cs typeface="+mn-cs"/>
                        </a:rPr>
                        <a:t>aric</a:t>
                      </a:r>
                      <a:r>
                        <a:rPr lang="fr-FR" sz="4300" b="0" i="0" u="none" strike="noStrike" kern="1200" baseline="0" dirty="0">
                          <a:solidFill>
                            <a:schemeClr val="tx1"/>
                          </a:solidFill>
                          <a:latin typeface="Coptic1" pitchFamily="2" charset="0"/>
                          <a:ea typeface="+mn-ea"/>
                          <a:cs typeface="+mn-cs"/>
                        </a:rPr>
                        <a:t> </a:t>
                      </a:r>
                      <a:r>
                        <a:rPr lang="fr-FR" sz="4300" b="0" i="0" u="none" strike="noStrike" kern="1200" baseline="0" dirty="0" err="1">
                          <a:solidFill>
                            <a:schemeClr val="tx1"/>
                          </a:solidFill>
                          <a:latin typeface="Coptic1" pitchFamily="2" charset="0"/>
                          <a:ea typeface="+mn-ea"/>
                          <a:cs typeface="+mn-cs"/>
                        </a:rPr>
                        <a:t>n~te</a:t>
                      </a:r>
                      <a:r>
                        <a:rPr lang="fr-FR" sz="4300" b="0" i="0" u="none" strike="noStrike" kern="1200" baseline="0" dirty="0">
                          <a:solidFill>
                            <a:schemeClr val="tx1"/>
                          </a:solidFill>
                          <a:latin typeface="Coptic1" pitchFamily="2" charset="0"/>
                          <a:ea typeface="+mn-ea"/>
                          <a:cs typeface="+mn-cs"/>
                        </a:rPr>
                        <a:t> </a:t>
                      </a:r>
                      <a:r>
                        <a:rPr lang="fr-FR" sz="4300" b="0" i="0" u="none" strike="noStrike" kern="1200" baseline="0" dirty="0" err="1">
                          <a:solidFill>
                            <a:schemeClr val="tx1"/>
                          </a:solidFill>
                          <a:latin typeface="Coptic1" pitchFamily="2" charset="0"/>
                          <a:ea typeface="+mn-ea"/>
                          <a:cs typeface="+mn-cs"/>
                        </a:rPr>
                        <a:t>PefMonogen</a:t>
                      </a:r>
                      <a:r>
                        <a:rPr lang="fr-FR" sz="4300" b="0" i="0" u="none" strike="noStrike" kern="1200" baseline="0" dirty="0">
                          <a:solidFill>
                            <a:schemeClr val="tx1"/>
                          </a:solidFill>
                          <a:latin typeface="Coptic1" pitchFamily="2" charset="0"/>
                          <a:ea typeface="+mn-ea"/>
                          <a:cs typeface="+mn-cs"/>
                        </a:rPr>
                        <a:t>/c </a:t>
                      </a:r>
                      <a:r>
                        <a:rPr lang="fr-FR" sz="4300" b="0" i="0" u="none" strike="noStrike" kern="1200" baseline="0" dirty="0" err="1">
                          <a:solidFill>
                            <a:schemeClr val="tx1"/>
                          </a:solidFill>
                          <a:latin typeface="Coptic1" pitchFamily="2" charset="0"/>
                          <a:ea typeface="+mn-ea"/>
                          <a:cs typeface="+mn-cs"/>
                        </a:rPr>
                        <a:t>n~S</a:t>
                      </a:r>
                      <a:r>
                        <a:rPr lang="fr-FR" sz="4300" b="0" i="0" u="none" strike="noStrike" kern="1200" baseline="0" dirty="0">
                          <a:solidFill>
                            <a:schemeClr val="tx1"/>
                          </a:solidFill>
                          <a:latin typeface="Coptic1" pitchFamily="2" charset="0"/>
                          <a:ea typeface="+mn-ea"/>
                          <a:cs typeface="+mn-cs"/>
                        </a:rPr>
                        <a:t>/ri I/#c# </a:t>
                      </a:r>
                      <a:r>
                        <a:rPr lang="fr-FR" sz="4300" b="0" i="0" u="none" strike="noStrike" kern="1200" baseline="0" dirty="0" err="1">
                          <a:solidFill>
                            <a:schemeClr val="tx1"/>
                          </a:solidFill>
                          <a:latin typeface="Coptic1" pitchFamily="2" charset="0"/>
                          <a:ea typeface="+mn-ea"/>
                          <a:cs typeface="+mn-cs"/>
                        </a:rPr>
                        <a:t>P,#c</a:t>
                      </a:r>
                      <a:r>
                        <a:rPr lang="fr-FR" sz="4300" b="0" i="0" u="none" strike="noStrike" kern="1200" baseline="0" dirty="0">
                          <a:solidFill>
                            <a:schemeClr val="tx1"/>
                          </a:solidFill>
                          <a:latin typeface="Coptic1" pitchFamily="2" charset="0"/>
                          <a:ea typeface="+mn-ea"/>
                          <a:cs typeface="+mn-cs"/>
                        </a:rPr>
                        <a:t># </a:t>
                      </a:r>
                      <a:r>
                        <a:rPr lang="fr-FR" sz="4300" b="0" i="0" u="none" strike="noStrike" kern="1200" baseline="0" dirty="0" err="1">
                          <a:solidFill>
                            <a:schemeClr val="tx1"/>
                          </a:solidFill>
                          <a:latin typeface="Coptic1" pitchFamily="2" charset="0"/>
                          <a:ea typeface="+mn-ea"/>
                          <a:cs typeface="+mn-cs"/>
                        </a:rPr>
                        <a:t>Peno#c</a:t>
                      </a:r>
                      <a:r>
                        <a:rPr lang="fr-FR" sz="4300" b="0" i="0" u="none" strike="noStrike" kern="1200" baseline="0" dirty="0">
                          <a:solidFill>
                            <a:schemeClr val="tx1"/>
                          </a:solidFill>
                          <a:latin typeface="Coptic1" pitchFamily="2" charset="0"/>
                          <a:ea typeface="+mn-ea"/>
                          <a:cs typeface="+mn-cs"/>
                        </a:rPr>
                        <a:t>#.</a:t>
                      </a:r>
                      <a:endParaRPr kumimoji="0" lang="en-US" sz="4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La grâce de Dieu le Père le Tout puissant</a:t>
                      </a:r>
                    </a:p>
                    <a:p>
                      <a:pPr algn="just"/>
                      <a:endParaRPr kumimoji="0" lang="fr-FR" sz="4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algn="just"/>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et la grâce de son Fils Unique Jésus Christ notre Seigneur,</a:t>
                      </a:r>
                      <a:endParaRPr kumimoji="0" lang="en-US"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rtl="1"/>
                      <a:r>
                        <a:rPr lang="ar-EG" sz="4300" b="0" i="0" u="none" strike="noStrike" kern="1200" baseline="0" dirty="0">
                          <a:solidFill>
                            <a:schemeClr val="tx1"/>
                          </a:solidFill>
                          <a:latin typeface="+mn-lt"/>
                          <a:ea typeface="+mn-ea"/>
                          <a:cs typeface="+mn-cs"/>
                        </a:rPr>
                        <a:t>نعمة الله الأب ضابط</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الكل</a:t>
                      </a:r>
                      <a:endParaRPr lang="fr-FR" sz="4300" b="0" i="0" u="none" strike="noStrike" kern="1200" baseline="0" dirty="0">
                        <a:solidFill>
                          <a:schemeClr val="tx1"/>
                        </a:solidFill>
                        <a:latin typeface="+mn-lt"/>
                        <a:ea typeface="+mn-ea"/>
                        <a:cs typeface="+mn-cs"/>
                      </a:endParaRPr>
                    </a:p>
                    <a:p>
                      <a:pPr algn="just" rtl="1"/>
                      <a:endParaRPr kumimoji="0" lang="fr-FR" sz="4300" b="0" i="0" u="none" strike="noStrike" kern="1200" cap="none" normalizeH="0" baseline="0" dirty="0">
                        <a:ln>
                          <a:noFill/>
                        </a:ln>
                        <a:solidFill>
                          <a:schemeClr val="tx1"/>
                        </a:solidFill>
                        <a:effectLst/>
                        <a:latin typeface="+mn-lt"/>
                        <a:ea typeface="+mn-ea"/>
                        <a:cs typeface="+mn-cs"/>
                      </a:endParaRPr>
                    </a:p>
                    <a:p>
                      <a:pPr algn="just" rtl="1"/>
                      <a:endParaRPr kumimoji="0" lang="fr-FR" sz="4300" b="0" i="0" u="none" strike="noStrike" kern="1200" cap="none" normalizeH="0" baseline="0" dirty="0">
                        <a:ln>
                          <a:noFill/>
                        </a:ln>
                        <a:solidFill>
                          <a:schemeClr val="tx1"/>
                        </a:solidFill>
                        <a:effectLst/>
                        <a:latin typeface="+mn-lt"/>
                        <a:ea typeface="+mn-ea"/>
                        <a:cs typeface="+mn-cs"/>
                      </a:endParaRPr>
                    </a:p>
                    <a:p>
                      <a:pPr algn="just" rtl="1"/>
                      <a:r>
                        <a:rPr lang="ar-EG" sz="4300" b="0" i="0" u="none" strike="noStrike" kern="1200" baseline="0" dirty="0">
                          <a:solidFill>
                            <a:schemeClr val="tx1"/>
                          </a:solidFill>
                          <a:latin typeface="+mn-lt"/>
                          <a:ea typeface="+mn-ea"/>
                          <a:cs typeface="+mn-cs"/>
                        </a:rPr>
                        <a:t>ونعمة ابنه الوحيد</a:t>
                      </a:r>
                    </a:p>
                    <a:p>
                      <a:pPr algn="just" rtl="1"/>
                      <a:r>
                        <a:rPr lang="ar-EG" sz="4300" b="0" i="0" u="none" strike="noStrike" kern="1200" baseline="0" dirty="0">
                          <a:solidFill>
                            <a:schemeClr val="tx1"/>
                          </a:solidFill>
                          <a:latin typeface="+mn-lt"/>
                          <a:ea typeface="+mn-ea"/>
                          <a:cs typeface="+mn-cs"/>
                        </a:rPr>
                        <a:t>يسوع المسيح ربنا.</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au 4">
            <a:extLst>
              <a:ext uri="{FF2B5EF4-FFF2-40B4-BE49-F238E27FC236}">
                <a16:creationId xmlns:a16="http://schemas.microsoft.com/office/drawing/2014/main" id="{E37149AB-DBA3-4A69-826D-5D3B5D7C7947}"/>
              </a:ext>
            </a:extLst>
          </p:cNvPr>
          <p:cNvGraphicFramePr>
            <a:graphicFrameLocks noGrp="1"/>
          </p:cNvGraphicFramePr>
          <p:nvPr/>
        </p:nvGraphicFramePr>
        <p:xfrm>
          <a:off x="2032000" y="68791"/>
          <a:ext cx="8128000" cy="5029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663694013"/>
                    </a:ext>
                  </a:extLst>
                </a:gridCol>
              </a:tblGrid>
              <a:tr h="497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cap="none" normalizeH="0" baseline="0" dirty="0" err="1">
                          <a:ln>
                            <a:noFill/>
                          </a:ln>
                          <a:solidFill>
                            <a:schemeClr val="tx1"/>
                          </a:solidFill>
                          <a:effectLst/>
                          <a:latin typeface="Coptic1" pitchFamily="2" charset="0"/>
                          <a:cs typeface="Arial" charset="0"/>
                        </a:rPr>
                        <a:t>Pih~mot</a:t>
                      </a:r>
                      <a:r>
                        <a:rPr kumimoji="0" lang="en-US" sz="2700" b="0" i="0" u="none" strike="noStrike" cap="none" normalizeH="0" baseline="0" dirty="0">
                          <a:ln>
                            <a:noFill/>
                          </a:ln>
                          <a:solidFill>
                            <a:schemeClr val="tx1"/>
                          </a:solidFill>
                          <a:effectLst/>
                          <a:latin typeface="Coptic1" pitchFamily="2" charset="0"/>
                          <a:cs typeface="Arial" charset="0"/>
                        </a:rPr>
                        <a:t> gar</a:t>
                      </a:r>
                      <a:endParaRPr lang="en-CA" sz="270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753540"/>
                  </a:ext>
                </a:extLst>
              </a:tr>
            </a:tbl>
          </a:graphicData>
        </a:graphic>
      </p:graphicFrame>
    </p:spTree>
    <p:extLst>
      <p:ext uri="{BB962C8B-B14F-4D97-AF65-F5344CB8AC3E}">
        <p14:creationId xmlns:p14="http://schemas.microsoft.com/office/powerpoint/2010/main" val="43717336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3">
            <a:extLst>
              <a:ext uri="{FF2B5EF4-FFF2-40B4-BE49-F238E27FC236}">
                <a16:creationId xmlns:a16="http://schemas.microsoft.com/office/drawing/2014/main" id="{6AC359AE-D9C9-4220-9D33-1FB65AA12B98}"/>
              </a:ext>
            </a:extLst>
          </p:cNvPr>
          <p:cNvGraphicFramePr>
            <a:graphicFrameLocks noGrp="1"/>
          </p:cNvGraphicFramePr>
          <p:nvPr>
            <p:extLst>
              <p:ext uri="{D42A27DB-BD31-4B8C-83A1-F6EECF244321}">
                <p14:modId xmlns:p14="http://schemas.microsoft.com/office/powerpoint/2010/main" val="2871983755"/>
              </p:ext>
            </p:extLst>
          </p:nvPr>
        </p:nvGraphicFramePr>
        <p:xfrm>
          <a:off x="0" y="675249"/>
          <a:ext cx="12192000" cy="3688080"/>
        </p:xfrm>
        <a:graphic>
          <a:graphicData uri="http://schemas.openxmlformats.org/drawingml/2006/table">
            <a:tbl>
              <a:tblPr/>
              <a:tblGrid>
                <a:gridCol w="4248443">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3676357">
                  <a:extLst>
                    <a:ext uri="{9D8B030D-6E8A-4147-A177-3AD203B41FA5}">
                      <a16:colId xmlns:a16="http://schemas.microsoft.com/office/drawing/2014/main" val="20002"/>
                    </a:ext>
                  </a:extLst>
                </a:gridCol>
              </a:tblGrid>
              <a:tr h="3667760">
                <a:tc>
                  <a:txBody>
                    <a:bodyPr/>
                    <a:lstStyle/>
                    <a:p>
                      <a:pPr algn="just"/>
                      <a:r>
                        <a:rPr lang="fr-FR" sz="4300" b="0" i="0" u="none" strike="noStrike" kern="1200" baseline="0" dirty="0">
                          <a:solidFill>
                            <a:schemeClr val="tx1"/>
                          </a:solidFill>
                          <a:latin typeface="Coptic1" pitchFamily="2" charset="0"/>
                          <a:ea typeface="+mn-ea"/>
                          <a:cs typeface="+mn-cs"/>
                        </a:rPr>
                        <a:t>Nem ]</a:t>
                      </a:r>
                      <a:r>
                        <a:rPr lang="fr-FR" sz="4300" b="0" i="0" u="none" strike="noStrike" kern="1200" baseline="0" dirty="0" err="1">
                          <a:solidFill>
                            <a:schemeClr val="tx1"/>
                          </a:solidFill>
                          <a:latin typeface="Coptic1" pitchFamily="2" charset="0"/>
                          <a:ea typeface="+mn-ea"/>
                          <a:cs typeface="+mn-cs"/>
                        </a:rPr>
                        <a:t>koinwnia</a:t>
                      </a:r>
                      <a:r>
                        <a:rPr lang="fr-FR" sz="4300" b="0" i="0" u="none" strike="noStrike" kern="1200" baseline="0" dirty="0">
                          <a:solidFill>
                            <a:schemeClr val="tx1"/>
                          </a:solidFill>
                          <a:latin typeface="Coptic1" pitchFamily="2" charset="0"/>
                          <a:ea typeface="+mn-ea"/>
                          <a:cs typeface="+mn-cs"/>
                        </a:rPr>
                        <a:t>~ nem ]</a:t>
                      </a:r>
                      <a:r>
                        <a:rPr lang="fr-FR" sz="4300" b="0" i="0" u="none" strike="noStrike" kern="1200" baseline="0" dirty="0" err="1">
                          <a:solidFill>
                            <a:schemeClr val="tx1"/>
                          </a:solidFill>
                          <a:latin typeface="Coptic1" pitchFamily="2" charset="0"/>
                          <a:ea typeface="+mn-ea"/>
                          <a:cs typeface="+mn-cs"/>
                        </a:rPr>
                        <a:t>dwre~a</a:t>
                      </a:r>
                      <a:r>
                        <a:rPr lang="fr-FR" sz="4300" b="0" i="0" u="none" strike="noStrike" kern="1200" baseline="0" dirty="0">
                          <a:solidFill>
                            <a:schemeClr val="tx1"/>
                          </a:solidFill>
                          <a:latin typeface="Coptic1" pitchFamily="2" charset="0"/>
                          <a:ea typeface="+mn-ea"/>
                          <a:cs typeface="+mn-cs"/>
                        </a:rPr>
                        <a:t>~ </a:t>
                      </a:r>
                      <a:r>
                        <a:rPr lang="fr-FR" sz="4300" b="0" i="0" u="none" strike="noStrike" kern="1200" baseline="0" dirty="0" err="1">
                          <a:solidFill>
                            <a:schemeClr val="tx1"/>
                          </a:solidFill>
                          <a:latin typeface="Coptic1" pitchFamily="2" charset="0"/>
                          <a:ea typeface="+mn-ea"/>
                          <a:cs typeface="+mn-cs"/>
                        </a:rPr>
                        <a:t>n~te</a:t>
                      </a:r>
                      <a:r>
                        <a:rPr lang="fr-FR" sz="4300" b="0" i="0" u="none" strike="noStrike" kern="1200" baseline="0" dirty="0">
                          <a:solidFill>
                            <a:schemeClr val="tx1"/>
                          </a:solidFill>
                          <a:latin typeface="Coptic1" pitchFamily="2" charset="0"/>
                          <a:ea typeface="+mn-ea"/>
                          <a:cs typeface="+mn-cs"/>
                        </a:rPr>
                        <a:t> </a:t>
                      </a:r>
                      <a:r>
                        <a:rPr lang="fr-FR" sz="4300" b="0" i="0" u="none" strike="noStrike" kern="1200" baseline="0" dirty="0" err="1">
                          <a:solidFill>
                            <a:schemeClr val="tx1"/>
                          </a:solidFill>
                          <a:latin typeface="Coptic1" pitchFamily="2" charset="0"/>
                          <a:ea typeface="+mn-ea"/>
                          <a:cs typeface="+mn-cs"/>
                        </a:rPr>
                        <a:t>PiP~neuma</a:t>
                      </a:r>
                      <a:r>
                        <a:rPr lang="fr-FR" sz="4300" b="0" i="0" u="none" strike="noStrike" kern="1200" baseline="0" dirty="0">
                          <a:solidFill>
                            <a:schemeClr val="tx1"/>
                          </a:solidFill>
                          <a:latin typeface="Coptic1" pitchFamily="2" charset="0"/>
                          <a:ea typeface="+mn-ea"/>
                          <a:cs typeface="+mn-cs"/>
                        </a:rPr>
                        <a:t> </a:t>
                      </a:r>
                      <a:r>
                        <a:rPr lang="fr-FR" sz="4300" b="0" i="0" u="none" strike="noStrike" kern="1200" baseline="0" dirty="0" err="1">
                          <a:solidFill>
                            <a:schemeClr val="tx1"/>
                          </a:solidFill>
                          <a:latin typeface="Coptic1" pitchFamily="2" charset="0"/>
                          <a:ea typeface="+mn-ea"/>
                          <a:cs typeface="+mn-cs"/>
                        </a:rPr>
                        <a:t>e#y#u</a:t>
                      </a:r>
                      <a:r>
                        <a:rPr lang="fr-FR" sz="4300" b="0" i="0" u="none" strike="noStrike" kern="1200" baseline="0" dirty="0">
                          <a:solidFill>
                            <a:schemeClr val="tx1"/>
                          </a:solidFill>
                          <a:latin typeface="Coptic1" pitchFamily="2" charset="0"/>
                          <a:ea typeface="+mn-ea"/>
                          <a:cs typeface="+mn-cs"/>
                        </a:rPr>
                        <a:t># </a:t>
                      </a:r>
                      <a:r>
                        <a:rPr lang="fr-FR" sz="4300" b="0" i="0" u="none" strike="noStrike" kern="1200" baseline="0" dirty="0" err="1">
                          <a:solidFill>
                            <a:schemeClr val="tx1"/>
                          </a:solidFill>
                          <a:latin typeface="Coptic1" pitchFamily="2" charset="0"/>
                          <a:ea typeface="+mn-ea"/>
                          <a:cs typeface="+mn-cs"/>
                        </a:rPr>
                        <a:t>m~Parakl</a:t>
                      </a:r>
                      <a:r>
                        <a:rPr lang="fr-FR" sz="4300" b="0" i="0" u="none" strike="noStrike" kern="1200" baseline="0" dirty="0">
                          <a:solidFill>
                            <a:schemeClr val="tx1"/>
                          </a:solidFill>
                          <a:latin typeface="Coptic1" pitchFamily="2" charset="0"/>
                          <a:ea typeface="+mn-ea"/>
                          <a:cs typeface="+mn-cs"/>
                        </a:rPr>
                        <a:t>/ton. </a:t>
                      </a:r>
                    </a:p>
                    <a:p>
                      <a:pPr algn="just"/>
                      <a:endParaRPr lang="fr-FR" sz="2100" b="0" i="0" u="none" strike="noStrike" kern="1200" baseline="0" dirty="0">
                        <a:solidFill>
                          <a:schemeClr val="tx1"/>
                        </a:solidFill>
                        <a:latin typeface="Coptic1" pitchFamily="2" charset="0"/>
                        <a:ea typeface="+mn-ea"/>
                        <a:cs typeface="+mn-cs"/>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La communion et le don de l’Esprit Saint Consolateur</a:t>
                      </a:r>
                    </a:p>
                    <a:p>
                      <a:pPr algn="just"/>
                      <a:endParaRPr lang="fr-FR" sz="43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rtl="1"/>
                      <a:r>
                        <a:rPr lang="ar-EG" sz="4300" b="0" i="0" u="none" strike="noStrike" kern="1200" baseline="0" dirty="0">
                          <a:solidFill>
                            <a:schemeClr val="tx1"/>
                          </a:solidFill>
                          <a:latin typeface="+mn-lt"/>
                          <a:ea typeface="+mn-ea"/>
                          <a:cs typeface="+mn-cs"/>
                        </a:rPr>
                        <a:t>وشركه وعطية الروح</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القدس المعزي</a:t>
                      </a:r>
                      <a:endParaRPr lang="fr-FR" sz="4300" b="0" i="0" u="none" strike="noStrike" kern="1200" baseline="0" dirty="0">
                        <a:solidFill>
                          <a:schemeClr val="tx1"/>
                        </a:solidFill>
                        <a:latin typeface="+mn-lt"/>
                        <a:ea typeface="+mn-ea"/>
                        <a:cs typeface="+mn-cs"/>
                      </a:endParaRPr>
                    </a:p>
                    <a:p>
                      <a:pPr algn="just" rtl="1"/>
                      <a:endParaRPr kumimoji="0" lang="fr-FR" sz="4300" b="0" i="0" u="none" strike="noStrike" kern="1200" cap="none" normalizeH="0" baseline="0" dirty="0">
                        <a:ln>
                          <a:noFill/>
                        </a:ln>
                        <a:solidFill>
                          <a:schemeClr val="tx1"/>
                        </a:solidFill>
                        <a:effectLst/>
                        <a:latin typeface="+mn-lt"/>
                        <a:ea typeface="+mn-ea"/>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30426367"/>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3">
            <a:extLst>
              <a:ext uri="{FF2B5EF4-FFF2-40B4-BE49-F238E27FC236}">
                <a16:creationId xmlns:a16="http://schemas.microsoft.com/office/drawing/2014/main" id="{6AC359AE-D9C9-4220-9D33-1FB65AA12B98}"/>
              </a:ext>
            </a:extLst>
          </p:cNvPr>
          <p:cNvGraphicFramePr>
            <a:graphicFrameLocks noGrp="1"/>
          </p:cNvGraphicFramePr>
          <p:nvPr>
            <p:extLst>
              <p:ext uri="{D42A27DB-BD31-4B8C-83A1-F6EECF244321}">
                <p14:modId xmlns:p14="http://schemas.microsoft.com/office/powerpoint/2010/main" val="3277934669"/>
              </p:ext>
            </p:extLst>
          </p:nvPr>
        </p:nvGraphicFramePr>
        <p:xfrm>
          <a:off x="0" y="0"/>
          <a:ext cx="12192000" cy="6268936"/>
        </p:xfrm>
        <a:graphic>
          <a:graphicData uri="http://schemas.openxmlformats.org/drawingml/2006/table">
            <a:tbl>
              <a:tblPr/>
              <a:tblGrid>
                <a:gridCol w="4703864">
                  <a:extLst>
                    <a:ext uri="{9D8B030D-6E8A-4147-A177-3AD203B41FA5}">
                      <a16:colId xmlns:a16="http://schemas.microsoft.com/office/drawing/2014/main" val="20000"/>
                    </a:ext>
                  </a:extLst>
                </a:gridCol>
                <a:gridCol w="4236936">
                  <a:extLst>
                    <a:ext uri="{9D8B030D-6E8A-4147-A177-3AD203B41FA5}">
                      <a16:colId xmlns:a16="http://schemas.microsoft.com/office/drawing/2014/main" val="20001"/>
                    </a:ext>
                  </a:extLst>
                </a:gridCol>
                <a:gridCol w="3251200">
                  <a:extLst>
                    <a:ext uri="{9D8B030D-6E8A-4147-A177-3AD203B41FA5}">
                      <a16:colId xmlns:a16="http://schemas.microsoft.com/office/drawing/2014/main" val="20002"/>
                    </a:ext>
                  </a:extLst>
                </a:gridCol>
              </a:tblGrid>
              <a:tr h="6268936">
                <a:tc>
                  <a:txBody>
                    <a:bodyPr/>
                    <a:lstStyle/>
                    <a:p>
                      <a:pPr algn="just"/>
                      <a:r>
                        <a:rPr lang="fr-FR" sz="3700" b="0" i="0" u="none" strike="noStrike" kern="1200" baseline="0" dirty="0" err="1">
                          <a:solidFill>
                            <a:schemeClr val="tx1"/>
                          </a:solidFill>
                          <a:latin typeface="Coptic1" pitchFamily="2" charset="0"/>
                          <a:ea typeface="+mn-ea"/>
                          <a:cs typeface="+mn-cs"/>
                        </a:rPr>
                        <a:t>Efei</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dirty="0" err="1">
                          <a:solidFill>
                            <a:schemeClr val="tx1"/>
                          </a:solidFill>
                          <a:latin typeface="Coptic1" pitchFamily="2" charset="0"/>
                          <a:ea typeface="+mn-ea"/>
                          <a:cs typeface="+mn-cs"/>
                        </a:rPr>
                        <a:t>e~h</a:t>
                      </a:r>
                      <a:r>
                        <a:rPr lang="fr-FR" sz="3700" b="0" i="0" u="none" strike="noStrike" kern="1200" baseline="0" dirty="0">
                          <a:solidFill>
                            <a:schemeClr val="tx1"/>
                          </a:solidFill>
                          <a:latin typeface="Coptic1" pitchFamily="2" charset="0"/>
                          <a:ea typeface="+mn-ea"/>
                          <a:cs typeface="+mn-cs"/>
                        </a:rPr>
                        <a:t>~/ri </a:t>
                      </a:r>
                      <a:r>
                        <a:rPr lang="fr-FR" sz="3700" b="0" i="0" u="none" strike="noStrike" kern="1200" baseline="0" dirty="0" err="1">
                          <a:solidFill>
                            <a:schemeClr val="tx1"/>
                          </a:solidFill>
                          <a:latin typeface="Coptic1" pitchFamily="2" charset="0"/>
                          <a:ea typeface="+mn-ea"/>
                          <a:cs typeface="+mn-cs"/>
                        </a:rPr>
                        <a:t>e~jen</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dirty="0" err="1">
                          <a:solidFill>
                            <a:schemeClr val="tx1"/>
                          </a:solidFill>
                          <a:latin typeface="Coptic1" pitchFamily="2" charset="0"/>
                          <a:ea typeface="+mn-ea"/>
                          <a:cs typeface="+mn-cs"/>
                        </a:rPr>
                        <a:t>t~a~ve</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dirty="0" err="1">
                          <a:solidFill>
                            <a:schemeClr val="tx1"/>
                          </a:solidFill>
                          <a:latin typeface="Coptic1" pitchFamily="2" charset="0"/>
                          <a:ea typeface="+mn-ea"/>
                          <a:cs typeface="+mn-cs"/>
                        </a:rPr>
                        <a:t>m~pimakarioc</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dirty="0" err="1">
                          <a:solidFill>
                            <a:schemeClr val="tx1"/>
                          </a:solidFill>
                          <a:latin typeface="Coptic1" pitchFamily="2" charset="0"/>
                          <a:ea typeface="+mn-ea"/>
                          <a:cs typeface="+mn-cs"/>
                        </a:rPr>
                        <a:t>n~iwt</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dirty="0" err="1">
                          <a:solidFill>
                            <a:schemeClr val="tx1"/>
                          </a:solidFill>
                          <a:latin typeface="Coptic1" pitchFamily="2" charset="0"/>
                          <a:ea typeface="+mn-ea"/>
                          <a:cs typeface="+mn-cs"/>
                        </a:rPr>
                        <a:t>ettai</a:t>
                      </a:r>
                      <a:r>
                        <a:rPr lang="fr-FR" sz="3700" b="0" i="0" u="none" strike="noStrike" kern="1200" baseline="0" dirty="0">
                          <a:solidFill>
                            <a:schemeClr val="tx1"/>
                          </a:solidFill>
                          <a:latin typeface="Coptic1" pitchFamily="2" charset="0"/>
                          <a:ea typeface="+mn-ea"/>
                          <a:cs typeface="+mn-cs"/>
                        </a:rPr>
                        <a:t>/out </a:t>
                      </a:r>
                      <a:r>
                        <a:rPr lang="fr-FR" sz="3700" b="0" i="0" u="none" strike="noStrike" kern="1200" baseline="0" dirty="0" err="1">
                          <a:solidFill>
                            <a:schemeClr val="tx1"/>
                          </a:solidFill>
                          <a:latin typeface="Coptic1" pitchFamily="2" charset="0"/>
                          <a:ea typeface="+mn-ea"/>
                          <a:cs typeface="+mn-cs"/>
                        </a:rPr>
                        <a:t>n~ar</a:t>
                      </a:r>
                      <a:r>
                        <a:rPr lang="fr-FR" sz="3700" b="0" i="0" u="none" strike="noStrike" kern="1200" baseline="0" dirty="0">
                          <a:solidFill>
                            <a:schemeClr val="tx1"/>
                          </a:solidFill>
                          <a:latin typeface="Coptic1" pitchFamily="2" charset="0"/>
                          <a:ea typeface="+mn-ea"/>
                          <a:cs typeface="+mn-cs"/>
                        </a:rPr>
                        <a:t>,/</a:t>
                      </a:r>
                      <a:r>
                        <a:rPr lang="fr-FR" sz="3700" b="0" i="0" u="none" strike="noStrike" kern="1200" baseline="0" dirty="0" err="1">
                          <a:solidFill>
                            <a:schemeClr val="tx1"/>
                          </a:solidFill>
                          <a:latin typeface="Coptic1" pitchFamily="2" charset="0"/>
                          <a:ea typeface="+mn-ea"/>
                          <a:cs typeface="+mn-cs"/>
                        </a:rPr>
                        <a:t>e~reuc</a:t>
                      </a:r>
                      <a:r>
                        <a:rPr lang="fr-FR" sz="3700" b="0" i="0" u="none" strike="noStrike" kern="1200" baseline="0" dirty="0">
                          <a:solidFill>
                            <a:schemeClr val="tx1"/>
                          </a:solidFill>
                          <a:latin typeface="Coptic1" pitchFamily="2" charset="0"/>
                          <a:ea typeface="+mn-ea"/>
                          <a:cs typeface="+mn-cs"/>
                        </a:rPr>
                        <a:t> Papa Abba </a:t>
                      </a:r>
                      <a:r>
                        <a:rPr lang="fr-FR" sz="3700" b="0" i="0" u="none" strike="noStrike" kern="1200" baseline="0" dirty="0" err="1">
                          <a:solidFill>
                            <a:schemeClr val="tx1"/>
                          </a:solidFill>
                          <a:latin typeface="Coptic1" pitchFamily="2" charset="0"/>
                          <a:ea typeface="+mn-ea"/>
                          <a:cs typeface="+mn-cs"/>
                        </a:rPr>
                        <a:t>Tawadroc</a:t>
                      </a:r>
                      <a:r>
                        <a:rPr lang="fr-FR" sz="3700" b="0" i="0" u="none" strike="noStrike" kern="1200" baseline="0" dirty="0">
                          <a:solidFill>
                            <a:schemeClr val="tx1"/>
                          </a:solidFill>
                          <a:latin typeface="Coptic1" pitchFamily="2" charset="0"/>
                          <a:ea typeface="+mn-ea"/>
                          <a:cs typeface="+mn-cs"/>
                        </a:rPr>
                        <a:t>. </a:t>
                      </a:r>
                    </a:p>
                    <a:p>
                      <a:pPr algn="just"/>
                      <a:r>
                        <a:rPr lang="fr-FR" sz="3700" b="0" i="0" u="none" strike="noStrike" kern="1200" baseline="0" dirty="0">
                          <a:solidFill>
                            <a:schemeClr val="tx1"/>
                          </a:solidFill>
                          <a:latin typeface="Coptic1" pitchFamily="2" charset="0"/>
                          <a:ea typeface="+mn-ea"/>
                          <a:cs typeface="+mn-cs"/>
                        </a:rPr>
                        <a:t>Nem </a:t>
                      </a:r>
                      <a:r>
                        <a:rPr lang="fr-FR" sz="3700" b="0" i="0" u="none" strike="noStrike" kern="1200" baseline="0" dirty="0" err="1">
                          <a:solidFill>
                            <a:schemeClr val="tx1"/>
                          </a:solidFill>
                          <a:latin typeface="Coptic1" pitchFamily="2" charset="0"/>
                          <a:ea typeface="+mn-ea"/>
                          <a:cs typeface="+mn-cs"/>
                        </a:rPr>
                        <a:t>e~jen</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dirty="0" err="1">
                          <a:solidFill>
                            <a:schemeClr val="tx1"/>
                          </a:solidFill>
                          <a:latin typeface="Coptic1" pitchFamily="2" charset="0"/>
                          <a:ea typeface="+mn-ea"/>
                          <a:cs typeface="+mn-cs"/>
                        </a:rPr>
                        <a:t>t~a~ve</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dirty="0" err="1">
                          <a:solidFill>
                            <a:schemeClr val="tx1"/>
                          </a:solidFill>
                          <a:latin typeface="Coptic1" pitchFamily="2" charset="0"/>
                          <a:ea typeface="+mn-ea"/>
                          <a:cs typeface="+mn-cs"/>
                        </a:rPr>
                        <a:t>m~pimakarioc</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dirty="0" err="1">
                          <a:solidFill>
                            <a:schemeClr val="tx1"/>
                          </a:solidFill>
                          <a:latin typeface="Coptic1" pitchFamily="2" charset="0"/>
                          <a:ea typeface="+mn-ea"/>
                          <a:cs typeface="+mn-cs"/>
                        </a:rPr>
                        <a:t>n~iwt</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err="1">
                          <a:solidFill>
                            <a:schemeClr val="tx1"/>
                          </a:solidFill>
                          <a:latin typeface="Coptic1" pitchFamily="2" charset="0"/>
                          <a:ea typeface="+mn-ea"/>
                          <a:cs typeface="+mn-cs"/>
                        </a:rPr>
                        <a:t>ettai</a:t>
                      </a:r>
                      <a:r>
                        <a:rPr lang="fr-FR" sz="3700" b="0" i="0" u="none" strike="noStrike" kern="1200" baseline="0">
                          <a:solidFill>
                            <a:schemeClr val="tx1"/>
                          </a:solidFill>
                          <a:latin typeface="Coptic1" pitchFamily="2" charset="0"/>
                          <a:ea typeface="+mn-ea"/>
                          <a:cs typeface="+mn-cs"/>
                        </a:rPr>
                        <a:t>/out </a:t>
                      </a:r>
                      <a:r>
                        <a:rPr lang="fr-FR" sz="3700" b="0" i="0" u="none" strike="noStrike" kern="1200" baseline="0" dirty="0" err="1">
                          <a:solidFill>
                            <a:schemeClr val="tx1"/>
                          </a:solidFill>
                          <a:latin typeface="Coptic1" pitchFamily="2" charset="0"/>
                          <a:ea typeface="+mn-ea"/>
                          <a:cs typeface="+mn-cs"/>
                        </a:rPr>
                        <a:t>n~e~pickopoc</a:t>
                      </a:r>
                      <a:r>
                        <a:rPr lang="fr-FR" sz="3700" b="0" i="0" u="none" strike="noStrike" kern="1200" baseline="0" dirty="0">
                          <a:solidFill>
                            <a:schemeClr val="tx1"/>
                          </a:solidFill>
                          <a:latin typeface="Coptic1" pitchFamily="2" charset="0"/>
                          <a:ea typeface="+mn-ea"/>
                          <a:cs typeface="+mn-cs"/>
                        </a:rPr>
                        <a:t> Abba Mark.</a:t>
                      </a:r>
                      <a:endParaRPr kumimoji="0" lang="en-US"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a:r>
                        <a:rPr lang="fr-FR" sz="3500" b="0" i="0" u="none" strike="noStrike" kern="1200" baseline="0" dirty="0">
                          <a:solidFill>
                            <a:schemeClr val="tx1"/>
                          </a:solidFill>
                          <a:latin typeface="Arial" panose="020B0604020202020204" pitchFamily="34" charset="0"/>
                          <a:ea typeface="+mn-ea"/>
                          <a:cs typeface="Arial" panose="020B0604020202020204" pitchFamily="34" charset="0"/>
                        </a:rPr>
                        <a:t>Repose sur la tête de notre Père l’archiprêtre le Pape Abba Tawadros. </a:t>
                      </a:r>
                    </a:p>
                    <a:p>
                      <a:pPr algn="just"/>
                      <a:endParaRPr lang="fr-FR" sz="3500" b="0" i="0" u="none" strike="noStrike" kern="1200" baseline="0" dirty="0">
                        <a:solidFill>
                          <a:schemeClr val="tx1"/>
                        </a:solidFill>
                        <a:latin typeface="Arial" panose="020B0604020202020204" pitchFamily="34" charset="0"/>
                        <a:ea typeface="+mn-ea"/>
                        <a:cs typeface="Arial" panose="020B0604020202020204" pitchFamily="34" charset="0"/>
                      </a:endParaRPr>
                    </a:p>
                    <a:p>
                      <a:pPr algn="just"/>
                      <a:r>
                        <a:rPr lang="fr-FR" sz="3500" b="0" i="0" u="none" strike="noStrike" kern="1200" baseline="0" dirty="0">
                          <a:solidFill>
                            <a:schemeClr val="tx1"/>
                          </a:solidFill>
                          <a:latin typeface="Arial" panose="020B0604020202020204" pitchFamily="34" charset="0"/>
                          <a:ea typeface="+mn-ea"/>
                          <a:cs typeface="Arial" panose="020B0604020202020204" pitchFamily="34" charset="0"/>
                        </a:rPr>
                        <a:t>Et sur la tête de notre saint père l’évêque Abba Marc.</a:t>
                      </a:r>
                      <a:endParaRPr kumimoji="0" lang="en-US" sz="3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rtl="1"/>
                      <a:r>
                        <a:rPr lang="ar-EG" sz="4000" b="0" i="0" u="none" strike="noStrike" kern="1200" baseline="0" dirty="0">
                          <a:solidFill>
                            <a:schemeClr val="tx1"/>
                          </a:solidFill>
                          <a:latin typeface="+mn-lt"/>
                          <a:ea typeface="+mn-ea"/>
                          <a:cs typeface="+mn-cs"/>
                        </a:rPr>
                        <a:t>تحل علي رأس أبينا</a:t>
                      </a:r>
                      <a:r>
                        <a:rPr lang="fr-FR" sz="4000" b="0" i="0" u="none" strike="noStrike" kern="1200" baseline="0" dirty="0">
                          <a:solidFill>
                            <a:schemeClr val="tx1"/>
                          </a:solidFill>
                          <a:latin typeface="+mn-lt"/>
                          <a:ea typeface="+mn-ea"/>
                          <a:cs typeface="+mn-cs"/>
                        </a:rPr>
                        <a:t> </a:t>
                      </a:r>
                      <a:r>
                        <a:rPr lang="ar-EG" sz="4000" b="0" i="0" u="none" strike="noStrike" kern="1200" baseline="0" dirty="0">
                          <a:solidFill>
                            <a:schemeClr val="tx1"/>
                          </a:solidFill>
                          <a:latin typeface="+mn-lt"/>
                          <a:ea typeface="+mn-ea"/>
                          <a:cs typeface="+mn-cs"/>
                        </a:rPr>
                        <a:t>الطوباوي المكرم</a:t>
                      </a:r>
                      <a:r>
                        <a:rPr lang="fr-FR" sz="4000" b="0" i="0" u="none" strike="noStrike" kern="1200" baseline="0" dirty="0">
                          <a:solidFill>
                            <a:schemeClr val="tx1"/>
                          </a:solidFill>
                          <a:latin typeface="+mn-lt"/>
                          <a:ea typeface="+mn-ea"/>
                          <a:cs typeface="+mn-cs"/>
                        </a:rPr>
                        <a:t> </a:t>
                      </a:r>
                      <a:r>
                        <a:rPr lang="ar-EG" sz="4000" b="0" i="0" u="none" strike="noStrike" kern="1200" baseline="0" dirty="0">
                          <a:solidFill>
                            <a:schemeClr val="tx1"/>
                          </a:solidFill>
                          <a:latin typeface="+mn-lt"/>
                          <a:ea typeface="+mn-ea"/>
                          <a:cs typeface="+mn-cs"/>
                        </a:rPr>
                        <a:t>رئيس الكهنة البابا أنبا</a:t>
                      </a:r>
                      <a:r>
                        <a:rPr lang="fr-FR" sz="4000" b="0" i="0" u="none" strike="noStrike" kern="1200" baseline="0" dirty="0">
                          <a:solidFill>
                            <a:schemeClr val="tx1"/>
                          </a:solidFill>
                          <a:latin typeface="+mn-lt"/>
                          <a:ea typeface="+mn-ea"/>
                          <a:cs typeface="+mn-cs"/>
                        </a:rPr>
                        <a:t> </a:t>
                      </a:r>
                      <a:r>
                        <a:rPr kumimoji="0" lang="ar-EG" sz="4000" b="0" i="0" u="none" strike="noStrike" cap="none" normalizeH="0" baseline="0" dirty="0">
                          <a:ln>
                            <a:noFill/>
                          </a:ln>
                          <a:solidFill>
                            <a:schemeClr val="tx1"/>
                          </a:solidFill>
                          <a:effectLst/>
                          <a:latin typeface="Coptic1" pitchFamily="2" charset="0"/>
                          <a:cs typeface="Arial" charset="0"/>
                        </a:rPr>
                        <a:t>تواضروس</a:t>
                      </a:r>
                      <a:r>
                        <a:rPr kumimoji="0" lang="fr-FR" sz="4000" b="0" i="0" u="none" strike="noStrike" kern="1200" cap="none" normalizeH="0" baseline="0" dirty="0">
                          <a:ln>
                            <a:noFill/>
                          </a:ln>
                          <a:solidFill>
                            <a:schemeClr val="tx1"/>
                          </a:solidFill>
                          <a:effectLst/>
                          <a:latin typeface="+mn-lt"/>
                          <a:ea typeface="+mn-ea"/>
                          <a:cs typeface="+mn-cs"/>
                        </a:rPr>
                        <a:t> </a:t>
                      </a:r>
                      <a:r>
                        <a:rPr lang="ar-EG" sz="4000" b="0" i="0" kern="1200" dirty="0">
                          <a:solidFill>
                            <a:schemeClr val="tx1"/>
                          </a:solidFill>
                          <a:effectLst/>
                          <a:latin typeface="+mn-lt"/>
                          <a:ea typeface="+mn-ea"/>
                          <a:cs typeface="+mn-cs"/>
                        </a:rPr>
                        <a:t>وعلى رأس أبينا القديس الأسقف أنبا </a:t>
                      </a:r>
                      <a:r>
                        <a:rPr lang="ar-EG" sz="4000" dirty="0"/>
                        <a:t>مارك</a:t>
                      </a:r>
                      <a:r>
                        <a:rPr lang="ar-EG" sz="4000" b="0" i="0" kern="1200" dirty="0">
                          <a:solidFill>
                            <a:schemeClr val="tx1"/>
                          </a:solidFill>
                          <a:effectLst/>
                          <a:latin typeface="+mn-lt"/>
                          <a:ea typeface="+mn-ea"/>
                          <a:cs typeface="+mn-cs"/>
                        </a:rPr>
                        <a:t>.</a:t>
                      </a:r>
                      <a:endParaRPr lang="ar-EG" sz="4000" b="0" i="0" u="none" strike="noStrike" kern="1200" baseline="0" dirty="0">
                        <a:solidFill>
                          <a:schemeClr val="tx1"/>
                        </a:solidFill>
                        <a:latin typeface="+mn-lt"/>
                        <a:ea typeface="+mn-ea"/>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39156842"/>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
            <a:extLst>
              <a:ext uri="{FF2B5EF4-FFF2-40B4-BE49-F238E27FC236}">
                <a16:creationId xmlns:a16="http://schemas.microsoft.com/office/drawing/2014/main" id="{113D8D8C-4C50-4712-BBBE-0AFD7D6D9E8D}"/>
              </a:ext>
            </a:extLst>
          </p:cNvPr>
          <p:cNvGraphicFramePr>
            <a:graphicFrameLocks noGrp="1"/>
          </p:cNvGraphicFramePr>
          <p:nvPr>
            <p:extLst>
              <p:ext uri="{D42A27DB-BD31-4B8C-83A1-F6EECF244321}">
                <p14:modId xmlns:p14="http://schemas.microsoft.com/office/powerpoint/2010/main" val="2683189437"/>
              </p:ext>
            </p:extLst>
          </p:nvPr>
        </p:nvGraphicFramePr>
        <p:xfrm>
          <a:off x="0" y="228600"/>
          <a:ext cx="12192000" cy="5343728"/>
        </p:xfrm>
        <a:graphic>
          <a:graphicData uri="http://schemas.openxmlformats.org/drawingml/2006/table">
            <a:tbl>
              <a:tblPr/>
              <a:tblGrid>
                <a:gridCol w="4565515">
                  <a:extLst>
                    <a:ext uri="{9D8B030D-6E8A-4147-A177-3AD203B41FA5}">
                      <a16:colId xmlns:a16="http://schemas.microsoft.com/office/drawing/2014/main" val="20000"/>
                    </a:ext>
                  </a:extLst>
                </a:gridCol>
                <a:gridCol w="3994825">
                  <a:extLst>
                    <a:ext uri="{9D8B030D-6E8A-4147-A177-3AD203B41FA5}">
                      <a16:colId xmlns:a16="http://schemas.microsoft.com/office/drawing/2014/main" val="20001"/>
                    </a:ext>
                  </a:extLst>
                </a:gridCol>
                <a:gridCol w="3631660">
                  <a:extLst>
                    <a:ext uri="{9D8B030D-6E8A-4147-A177-3AD203B41FA5}">
                      <a16:colId xmlns:a16="http://schemas.microsoft.com/office/drawing/2014/main" val="20002"/>
                    </a:ext>
                  </a:extLst>
                </a:gridCol>
              </a:tblGrid>
              <a:tr h="534372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300" b="0" i="0" u="none" strike="noStrike" cap="none" normalizeH="0" baseline="0" dirty="0">
                          <a:ln>
                            <a:noFill/>
                          </a:ln>
                          <a:solidFill>
                            <a:schemeClr val="tx1"/>
                          </a:solidFill>
                          <a:effectLst/>
                          <a:latin typeface="Coptic1" pitchFamily="2" charset="0"/>
                          <a:cs typeface="Arial" charset="0"/>
                        </a:rPr>
                        <a:t>V~} </a:t>
                      </a:r>
                      <a:r>
                        <a:rPr kumimoji="0" lang="en-US" sz="3300" b="0" i="0" u="none" strike="noStrike" cap="none" normalizeH="0" baseline="0" dirty="0" err="1">
                          <a:ln>
                            <a:noFill/>
                          </a:ln>
                          <a:solidFill>
                            <a:schemeClr val="tx1"/>
                          </a:solidFill>
                          <a:effectLst/>
                          <a:latin typeface="Coptic1" pitchFamily="2" charset="0"/>
                          <a:cs typeface="Arial" charset="0"/>
                        </a:rPr>
                        <a:t>n~te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t~ve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efe~tajrou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hijen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nouy~ronoc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n~hanm</a:t>
                      </a:r>
                      <a:r>
                        <a:rPr kumimoji="0" lang="en-US" sz="3300" b="0" i="0" u="none" strike="noStrike" cap="none" normalizeH="0" baseline="0" dirty="0">
                          <a:ln>
                            <a:noFill/>
                          </a:ln>
                          <a:solidFill>
                            <a:schemeClr val="tx1"/>
                          </a:solidFill>
                          <a:effectLst/>
                          <a:latin typeface="Coptic1" pitchFamily="2" charset="0"/>
                          <a:cs typeface="Arial" charset="0"/>
                        </a:rPr>
                        <a:t>/s n~[</a:t>
                      </a:r>
                      <a:r>
                        <a:rPr kumimoji="0" lang="en-US" sz="3300" b="0" i="0" u="none" strike="noStrike" cap="none" normalizeH="0" baseline="0" dirty="0" err="1">
                          <a:ln>
                            <a:noFill/>
                          </a:ln>
                          <a:solidFill>
                            <a:schemeClr val="tx1"/>
                          </a:solidFill>
                          <a:effectLst/>
                          <a:latin typeface="Coptic1" pitchFamily="2" charset="0"/>
                          <a:cs typeface="Arial" charset="0"/>
                        </a:rPr>
                        <a:t>rompi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hanc</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n~hir</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nikon</a:t>
                      </a:r>
                      <a:r>
                        <a:rPr kumimoji="0" lang="en-US" sz="33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3300" b="0" i="0" kern="1200" dirty="0" err="1">
                          <a:solidFill>
                            <a:schemeClr val="tx1"/>
                          </a:solidFill>
                          <a:effectLst/>
                          <a:latin typeface="Coptic1" pitchFamily="2" charset="0"/>
                          <a:ea typeface="+mn-ea"/>
                          <a:cs typeface="+mn-cs"/>
                        </a:rPr>
                        <a:t>N~tefyebio</a:t>
                      </a:r>
                      <a:r>
                        <a:rPr lang="fr-FR" sz="3300" b="0" i="0" kern="1200" dirty="0">
                          <a:solidFill>
                            <a:schemeClr val="tx1"/>
                          </a:solidFill>
                          <a:effectLst/>
                          <a:latin typeface="Coptic1" pitchFamily="2" charset="0"/>
                          <a:ea typeface="+mn-ea"/>
                          <a:cs typeface="+mn-cs"/>
                        </a:rPr>
                        <a:t> </a:t>
                      </a:r>
                      <a:r>
                        <a:rPr lang="fr-FR" sz="3300" b="0" i="0" kern="1200" dirty="0" err="1">
                          <a:solidFill>
                            <a:schemeClr val="tx1"/>
                          </a:solidFill>
                          <a:effectLst/>
                          <a:latin typeface="Coptic1" pitchFamily="2" charset="0"/>
                          <a:ea typeface="+mn-ea"/>
                          <a:cs typeface="+mn-cs"/>
                        </a:rPr>
                        <a:t>n~noujaji</a:t>
                      </a:r>
                      <a:r>
                        <a:rPr lang="fr-FR" sz="3300" b="0" i="0" kern="1200" dirty="0">
                          <a:solidFill>
                            <a:schemeClr val="tx1"/>
                          </a:solidFill>
                          <a:effectLst/>
                          <a:latin typeface="Coptic1" pitchFamily="2" charset="0"/>
                          <a:ea typeface="+mn-ea"/>
                          <a:cs typeface="+mn-cs"/>
                        </a:rPr>
                        <a:t> t/</a:t>
                      </a:r>
                      <a:r>
                        <a:rPr lang="fr-FR" sz="3300" b="0" i="0" kern="1200" dirty="0" err="1">
                          <a:solidFill>
                            <a:schemeClr val="tx1"/>
                          </a:solidFill>
                          <a:effectLst/>
                          <a:latin typeface="Coptic1" pitchFamily="2" charset="0"/>
                          <a:ea typeface="+mn-ea"/>
                          <a:cs typeface="+mn-cs"/>
                        </a:rPr>
                        <a:t>rou</a:t>
                      </a:r>
                      <a:r>
                        <a:rPr lang="fr-FR" sz="3300" b="0" i="0" kern="1200" dirty="0">
                          <a:solidFill>
                            <a:schemeClr val="tx1"/>
                          </a:solidFill>
                          <a:effectLst/>
                          <a:latin typeface="Coptic1" pitchFamily="2" charset="0"/>
                          <a:ea typeface="+mn-ea"/>
                          <a:cs typeface="+mn-cs"/>
                        </a:rPr>
                        <a:t> </a:t>
                      </a:r>
                      <a:r>
                        <a:rPr lang="fr-FR" sz="3300" b="0" i="0" kern="1200" dirty="0" err="1">
                          <a:solidFill>
                            <a:schemeClr val="tx1"/>
                          </a:solidFill>
                          <a:effectLst/>
                          <a:latin typeface="Coptic1" pitchFamily="2" charset="0"/>
                          <a:ea typeface="+mn-ea"/>
                          <a:cs typeface="+mn-cs"/>
                        </a:rPr>
                        <a:t>capec</a:t>
                      </a:r>
                      <a:r>
                        <a:rPr lang="fr-FR" sz="3300" b="0" i="0" kern="1200" dirty="0">
                          <a:solidFill>
                            <a:schemeClr val="tx1"/>
                          </a:solidFill>
                          <a:effectLst/>
                          <a:latin typeface="Coptic1" pitchFamily="2" charset="0"/>
                          <a:ea typeface="+mn-ea"/>
                          <a:cs typeface="+mn-cs"/>
                        </a:rPr>
                        <a:t>/t </a:t>
                      </a:r>
                      <a:r>
                        <a:rPr lang="fr-FR" sz="3300" b="0" i="0" kern="1200" dirty="0" err="1">
                          <a:solidFill>
                            <a:schemeClr val="tx1"/>
                          </a:solidFill>
                          <a:effectLst/>
                          <a:latin typeface="Coptic1" pitchFamily="2" charset="0"/>
                          <a:ea typeface="+mn-ea"/>
                          <a:cs typeface="+mn-cs"/>
                        </a:rPr>
                        <a:t>n~nnou</a:t>
                      </a:r>
                      <a:r>
                        <a:rPr lang="fr-FR" sz="3300" b="0" i="0" kern="1200" dirty="0">
                          <a:solidFill>
                            <a:schemeClr val="tx1"/>
                          </a:solidFill>
                          <a:effectLst/>
                          <a:latin typeface="Coptic1" pitchFamily="2" charset="0"/>
                          <a:ea typeface="+mn-ea"/>
                          <a:cs typeface="+mn-cs"/>
                        </a:rPr>
                        <a:t>[</a:t>
                      </a:r>
                      <a:r>
                        <a:rPr lang="fr-FR" sz="3300" b="0" i="0" kern="1200" dirty="0" err="1">
                          <a:solidFill>
                            <a:schemeClr val="tx1"/>
                          </a:solidFill>
                          <a:effectLst/>
                          <a:latin typeface="Coptic1" pitchFamily="2" charset="0"/>
                          <a:ea typeface="+mn-ea"/>
                          <a:cs typeface="+mn-cs"/>
                        </a:rPr>
                        <a:t>alauj</a:t>
                      </a:r>
                      <a:r>
                        <a:rPr lang="fr-FR" sz="3300" b="0" i="0" kern="1200" dirty="0">
                          <a:solidFill>
                            <a:schemeClr val="tx1"/>
                          </a:solidFill>
                          <a:effectLst/>
                          <a:latin typeface="Coptic1" pitchFamily="2" charset="0"/>
                          <a:ea typeface="+mn-ea"/>
                          <a:cs typeface="+mn-cs"/>
                        </a:rPr>
                        <a:t> n~,</a:t>
                      </a:r>
                      <a:r>
                        <a:rPr lang="fr-FR" sz="3300" b="0" i="0" kern="1200" dirty="0" err="1">
                          <a:solidFill>
                            <a:schemeClr val="tx1"/>
                          </a:solidFill>
                          <a:effectLst/>
                          <a:latin typeface="Coptic1" pitchFamily="2" charset="0"/>
                          <a:ea typeface="+mn-ea"/>
                          <a:cs typeface="+mn-cs"/>
                        </a:rPr>
                        <a:t>wlem</a:t>
                      </a:r>
                      <a:r>
                        <a:rPr lang="fr-FR" sz="3300" b="0" i="0" kern="1200" dirty="0">
                          <a:solidFill>
                            <a:schemeClr val="tx1"/>
                          </a:solidFill>
                          <a:effectLst/>
                          <a:latin typeface="Coptic1" pitchFamily="2" charset="0"/>
                          <a:ea typeface="+mn-ea"/>
                          <a:cs typeface="+mn-cs"/>
                        </a:rPr>
                        <a:t>.</a:t>
                      </a:r>
                      <a:endParaRPr kumimoji="0" lang="en-US" sz="3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a:r>
                        <a:rPr lang="fr-FR" sz="3500" b="0" i="0" u="none" strike="noStrike" kern="1200" baseline="0" dirty="0">
                          <a:solidFill>
                            <a:schemeClr val="tx1"/>
                          </a:solidFill>
                          <a:latin typeface="Arial" panose="020B0604020202020204" pitchFamily="34" charset="0"/>
                          <a:ea typeface="+mn-ea"/>
                          <a:cs typeface="Arial" panose="020B0604020202020204" pitchFamily="34" charset="0"/>
                        </a:rPr>
                        <a:t>Que le Dieu du ciel les maintienne sur leur trône de nombreuses années paisibles et qu’Il leur soumette</a:t>
                      </a:r>
                    </a:p>
                    <a:p>
                      <a:pPr algn="just"/>
                      <a:r>
                        <a:rPr lang="fr-FR" sz="3500" b="0" i="0" u="none" strike="noStrike" kern="1200" baseline="0" dirty="0">
                          <a:solidFill>
                            <a:schemeClr val="tx1"/>
                          </a:solidFill>
                          <a:latin typeface="Arial" panose="020B0604020202020204" pitchFamily="34" charset="0"/>
                          <a:ea typeface="+mn-ea"/>
                          <a:cs typeface="Arial" panose="020B0604020202020204" pitchFamily="34" charset="0"/>
                        </a:rPr>
                        <a:t>rapidement tous leurs ennemis.</a:t>
                      </a:r>
                      <a:endParaRPr kumimoji="0" lang="en-CA" sz="3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TW" sz="4300" b="0" i="0" u="none" strike="noStrike" cap="none" normalizeH="0" baseline="0" dirty="0">
                          <a:ln>
                            <a:noFill/>
                          </a:ln>
                          <a:solidFill>
                            <a:schemeClr val="tx1"/>
                          </a:solidFill>
                          <a:effectLst/>
                          <a:latin typeface="Arial" pitchFamily="34" charset="0"/>
                          <a:cs typeface="Arial" pitchFamily="34" charset="0"/>
                        </a:rPr>
                        <a:t>إله السَّماء يثبتهما</a:t>
                      </a:r>
                      <a:r>
                        <a:rPr kumimoji="0" lang="ar-EG" altLang="zh-TW" sz="4300" b="0" i="0" u="none" strike="noStrike" cap="none" normalizeH="0" baseline="0" dirty="0">
                          <a:ln>
                            <a:noFill/>
                          </a:ln>
                          <a:solidFill>
                            <a:schemeClr val="tx1"/>
                          </a:solidFill>
                          <a:effectLst/>
                          <a:latin typeface="Arial" pitchFamily="34" charset="0"/>
                          <a:cs typeface="Arial" pitchFamily="34" charset="0"/>
                        </a:rPr>
                        <a:t> </a:t>
                      </a:r>
                      <a:r>
                        <a:rPr kumimoji="0" lang="ar-SA" altLang="zh-TW" sz="4300" b="0" i="0" u="none" strike="noStrike" cap="none" normalizeH="0" baseline="0" dirty="0">
                          <a:ln>
                            <a:noFill/>
                          </a:ln>
                          <a:solidFill>
                            <a:schemeClr val="tx1"/>
                          </a:solidFill>
                          <a:effectLst/>
                          <a:latin typeface="Arial" pitchFamily="34" charset="0"/>
                          <a:cs typeface="Arial" pitchFamily="34" charset="0"/>
                        </a:rPr>
                        <a:t>على كرسيهما سنين كثيرة وأزمنة سلامية. ويخضع جميع أعدائهما تحت قدميهما سريعاً.</a:t>
                      </a:r>
                      <a:endParaRPr kumimoji="0" lang="ar-SA" sz="4300" b="0" i="0" u="none" strike="noStrike" cap="none" normalizeH="0" baseline="0" dirty="0">
                        <a:ln>
                          <a:noFill/>
                        </a:ln>
                        <a:solidFill>
                          <a:schemeClr val="tx1"/>
                        </a:solidFill>
                        <a:effectLst/>
                        <a:latin typeface="Arial" pitchFamily="34"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0331128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2">
            <a:extLst>
              <a:ext uri="{FF2B5EF4-FFF2-40B4-BE49-F238E27FC236}">
                <a16:creationId xmlns:a16="http://schemas.microsoft.com/office/drawing/2014/main" id="{DF2CA2B8-3E99-4D85-9844-2ED21FC5C65E}"/>
              </a:ext>
            </a:extLst>
          </p:cNvPr>
          <p:cNvGraphicFramePr>
            <a:graphicFrameLocks noGrp="1"/>
          </p:cNvGraphicFramePr>
          <p:nvPr>
            <p:extLst>
              <p:ext uri="{D42A27DB-BD31-4B8C-83A1-F6EECF244321}">
                <p14:modId xmlns:p14="http://schemas.microsoft.com/office/powerpoint/2010/main" val="3056055177"/>
              </p:ext>
            </p:extLst>
          </p:nvPr>
        </p:nvGraphicFramePr>
        <p:xfrm>
          <a:off x="0" y="0"/>
          <a:ext cx="12191999" cy="6629400"/>
        </p:xfrm>
        <a:graphic>
          <a:graphicData uri="http://schemas.openxmlformats.org/drawingml/2006/table">
            <a:tbl>
              <a:tblPr/>
              <a:tblGrid>
                <a:gridCol w="4314757">
                  <a:extLst>
                    <a:ext uri="{9D8B030D-6E8A-4147-A177-3AD203B41FA5}">
                      <a16:colId xmlns:a16="http://schemas.microsoft.com/office/drawing/2014/main" val="20000"/>
                    </a:ext>
                  </a:extLst>
                </a:gridCol>
                <a:gridCol w="4380509">
                  <a:extLst>
                    <a:ext uri="{9D8B030D-6E8A-4147-A177-3AD203B41FA5}">
                      <a16:colId xmlns:a16="http://schemas.microsoft.com/office/drawing/2014/main" val="20001"/>
                    </a:ext>
                  </a:extLst>
                </a:gridCol>
                <a:gridCol w="3496733">
                  <a:extLst>
                    <a:ext uri="{9D8B030D-6E8A-4147-A177-3AD203B41FA5}">
                      <a16:colId xmlns:a16="http://schemas.microsoft.com/office/drawing/2014/main" val="20002"/>
                    </a:ext>
                  </a:extLst>
                </a:gridCol>
              </a:tblGrid>
              <a:tr h="646379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700" b="0" i="0" u="none" strike="noStrike" cap="none" normalizeH="0" baseline="0" dirty="0" err="1">
                          <a:ln>
                            <a:noFill/>
                          </a:ln>
                          <a:solidFill>
                            <a:schemeClr val="tx1"/>
                          </a:solidFill>
                          <a:effectLst/>
                          <a:latin typeface="Coptic1" pitchFamily="2" charset="0"/>
                          <a:cs typeface="Arial" charset="0"/>
                        </a:rPr>
                        <a:t>Twbh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e~P</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e~h~r</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e~jwn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n~tef,a</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nennobi</a:t>
                      </a:r>
                      <a:r>
                        <a:rPr kumimoji="0" lang="en-US" sz="3700" b="0" i="0" u="none" strike="noStrike" cap="none" normalizeH="0" baseline="0" dirty="0">
                          <a:ln>
                            <a:noFill/>
                          </a:ln>
                          <a:solidFill>
                            <a:schemeClr val="tx1"/>
                          </a:solidFill>
                          <a:effectLst/>
                          <a:latin typeface="Coptic1" pitchFamily="2" charset="0"/>
                          <a:cs typeface="Arial" charset="0"/>
                        </a:rPr>
                        <a:t> nan </a:t>
                      </a:r>
                      <a:r>
                        <a:rPr kumimoji="0" lang="en-US" sz="3700" b="0" i="0" u="none" strike="noStrike" cap="none" normalizeH="0" baseline="0" dirty="0" err="1">
                          <a:ln>
                            <a:noFill/>
                          </a:ln>
                          <a:solidFill>
                            <a:schemeClr val="tx1"/>
                          </a:solidFill>
                          <a:effectLst/>
                          <a:latin typeface="Coptic1" pitchFamily="2" charset="0"/>
                          <a:cs typeface="Arial" charset="0"/>
                        </a:rPr>
                        <a:t>e~bol</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ouhir</a:t>
                      </a:r>
                      <a:r>
                        <a:rPr kumimoji="0" lang="en-US" sz="3700" b="0" i="0" u="none" strike="noStrike" cap="none" normalizeH="0" baseline="0" dirty="0">
                          <a:ln>
                            <a:noFill/>
                          </a:ln>
                          <a:solidFill>
                            <a:schemeClr val="tx1"/>
                          </a:solidFill>
                          <a:effectLst/>
                          <a:latin typeface="Coptic1" pitchFamily="2" charset="0"/>
                          <a:cs typeface="Arial" charset="0"/>
                        </a:rPr>
                        <a:t>/n/ kata </a:t>
                      </a:r>
                      <a:r>
                        <a:rPr kumimoji="0" lang="en-US" sz="3700" b="0" i="0" u="none" strike="noStrike" cap="none" normalizeH="0" baseline="0" dirty="0" err="1">
                          <a:ln>
                            <a:noFill/>
                          </a:ln>
                          <a:solidFill>
                            <a:schemeClr val="tx1"/>
                          </a:solidFill>
                          <a:effectLst/>
                          <a:latin typeface="Coptic1" pitchFamily="2" charset="0"/>
                          <a:cs typeface="Arial" charset="0"/>
                        </a:rPr>
                        <a:t>pefnis</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n~nai</a:t>
                      </a:r>
                      <a:r>
                        <a:rPr kumimoji="0" lang="en-US" sz="37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3700" b="0" i="0" u="none" strike="noStrike" cap="none" normalizeH="0" baseline="0" dirty="0">
                        <a:ln>
                          <a:noFill/>
                        </a:ln>
                        <a:solidFill>
                          <a:schemeClr val="tx1"/>
                        </a:solidFill>
                        <a:effectLst/>
                        <a:latin typeface="Coptic1" pitchFamily="2" charset="0"/>
                        <a:cs typeface="Arial" charset="0"/>
                      </a:endParaRPr>
                    </a:p>
                    <a:p>
                      <a:pPr algn="just"/>
                      <a:r>
                        <a:rPr lang="fr-FR" sz="3700" b="0" i="0" u="none" strike="noStrike" kern="1200" baseline="0" dirty="0">
                          <a:solidFill>
                            <a:schemeClr val="tx1"/>
                          </a:solidFill>
                          <a:latin typeface="Coptic1" pitchFamily="2" charset="0"/>
                          <a:ea typeface="+mn-ea"/>
                          <a:cs typeface="+mn-cs"/>
                        </a:rPr>
                        <a:t>Mare </a:t>
                      </a:r>
                      <a:r>
                        <a:rPr lang="fr-FR" sz="3700" b="0" i="0" u="none" strike="noStrike" kern="1200" baseline="0" dirty="0" err="1">
                          <a:solidFill>
                            <a:schemeClr val="tx1"/>
                          </a:solidFill>
                          <a:latin typeface="Coptic1" pitchFamily="2" charset="0"/>
                          <a:ea typeface="+mn-ea"/>
                          <a:cs typeface="+mn-cs"/>
                        </a:rPr>
                        <a:t>pik~l</a:t>
                      </a:r>
                      <a:r>
                        <a:rPr lang="fr-FR" sz="3700" b="0" i="0" u="none" strike="noStrike" kern="1200" baseline="0" dirty="0">
                          <a:solidFill>
                            <a:schemeClr val="tx1"/>
                          </a:solidFill>
                          <a:latin typeface="Coptic1" pitchFamily="2" charset="0"/>
                          <a:ea typeface="+mn-ea"/>
                          <a:cs typeface="+mn-cs"/>
                        </a:rPr>
                        <a:t>/roc : nem </a:t>
                      </a:r>
                      <a:r>
                        <a:rPr lang="fr-FR" sz="3700" b="0" i="0" u="none" strike="noStrike" kern="1200" baseline="0" dirty="0" err="1">
                          <a:solidFill>
                            <a:schemeClr val="tx1"/>
                          </a:solidFill>
                          <a:latin typeface="Coptic1" pitchFamily="2" charset="0"/>
                          <a:ea typeface="+mn-ea"/>
                          <a:cs typeface="+mn-cs"/>
                        </a:rPr>
                        <a:t>pilaoc</a:t>
                      </a:r>
                      <a:r>
                        <a:rPr lang="fr-FR" sz="3700" b="0" i="0" u="none" strike="noStrike" kern="1200" baseline="0" dirty="0">
                          <a:solidFill>
                            <a:schemeClr val="tx1"/>
                          </a:solidFill>
                          <a:latin typeface="Coptic1" pitchFamily="2" charset="0"/>
                          <a:ea typeface="+mn-ea"/>
                          <a:cs typeface="+mn-cs"/>
                        </a:rPr>
                        <a:t> t/</a:t>
                      </a:r>
                      <a:r>
                        <a:rPr lang="fr-FR" sz="3700" b="0" i="0" u="none" strike="noStrike" kern="1200" baseline="0" dirty="0" err="1">
                          <a:solidFill>
                            <a:schemeClr val="tx1"/>
                          </a:solidFill>
                          <a:latin typeface="Coptic1" pitchFamily="2" charset="0"/>
                          <a:ea typeface="+mn-ea"/>
                          <a:cs typeface="+mn-cs"/>
                        </a:rPr>
                        <a:t>rf</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a:solidFill>
                            <a:schemeClr val="tx1"/>
                          </a:solidFill>
                          <a:latin typeface="Coptic1" pitchFamily="2" charset="0"/>
                          <a:ea typeface="+mn-ea"/>
                          <a:cs typeface="+mn-cs"/>
                        </a:rPr>
                        <a:t>: oujai </a:t>
                      </a:r>
                      <a:r>
                        <a:rPr lang="nl-NL" sz="3700" b="0" i="0" u="none" strike="noStrike" kern="1200" baseline="0" dirty="0" err="1">
                          <a:solidFill>
                            <a:schemeClr val="tx1"/>
                          </a:solidFill>
                          <a:latin typeface="Coptic1" pitchFamily="2" charset="0"/>
                          <a:ea typeface="+mn-ea"/>
                          <a:cs typeface="+mn-cs"/>
                        </a:rPr>
                        <a:t>qen</a:t>
                      </a:r>
                      <a:r>
                        <a:rPr lang="nl-NL" sz="3700" b="0" i="0" u="none" strike="noStrike" kern="1200" baseline="0" dirty="0">
                          <a:solidFill>
                            <a:schemeClr val="tx1"/>
                          </a:solidFill>
                          <a:latin typeface="Coptic1" pitchFamily="2" charset="0"/>
                          <a:ea typeface="+mn-ea"/>
                          <a:cs typeface="+mn-cs"/>
                        </a:rPr>
                        <a:t> Po##c# : je </a:t>
                      </a:r>
                      <a:r>
                        <a:rPr lang="nl-NL" sz="3700" b="0" i="0" u="none" strike="noStrike" kern="1200" baseline="0" dirty="0" err="1">
                          <a:solidFill>
                            <a:schemeClr val="tx1"/>
                          </a:solidFill>
                          <a:latin typeface="Coptic1" pitchFamily="2" charset="0"/>
                          <a:ea typeface="+mn-ea"/>
                          <a:cs typeface="+mn-cs"/>
                        </a:rPr>
                        <a:t>a~m</a:t>
                      </a:r>
                      <a:r>
                        <a:rPr lang="nl-NL" sz="3700" b="0" i="0" u="none" strike="noStrike" kern="1200" baseline="0" dirty="0">
                          <a:solidFill>
                            <a:schemeClr val="tx1"/>
                          </a:solidFill>
                          <a:latin typeface="Coptic1" pitchFamily="2" charset="0"/>
                          <a:ea typeface="+mn-ea"/>
                          <a:cs typeface="+mn-cs"/>
                        </a:rPr>
                        <a:t>/n </a:t>
                      </a:r>
                      <a:r>
                        <a:rPr lang="fr-FR" sz="3700" b="0" i="0" u="none" strike="noStrike" kern="1200" baseline="0" dirty="0" err="1">
                          <a:solidFill>
                            <a:schemeClr val="tx1"/>
                          </a:solidFill>
                          <a:latin typeface="Coptic1" pitchFamily="2" charset="0"/>
                          <a:ea typeface="+mn-ea"/>
                          <a:cs typeface="+mn-cs"/>
                        </a:rPr>
                        <a:t>ece~swpi</a:t>
                      </a:r>
                      <a:r>
                        <a:rPr lang="fr-FR" sz="3700" b="0" i="0" u="none" strike="noStrike" kern="1200" baseline="0" dirty="0">
                          <a:solidFill>
                            <a:schemeClr val="tx1"/>
                          </a:solidFill>
                          <a:latin typeface="Coptic1" pitchFamily="2" charset="0"/>
                          <a:ea typeface="+mn-ea"/>
                          <a:cs typeface="+mn-cs"/>
                        </a:rPr>
                        <a:t>.</a:t>
                      </a:r>
                      <a:endParaRPr kumimoji="0" lang="en-US"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a:r>
                        <a:rPr lang="fr-FR" sz="3300" b="0" i="0" u="none" strike="noStrike" kern="1200" baseline="0" dirty="0">
                          <a:solidFill>
                            <a:schemeClr val="tx1"/>
                          </a:solidFill>
                          <a:latin typeface="Arial" panose="020B0604020202020204" pitchFamily="34" charset="0"/>
                          <a:ea typeface="+mn-ea"/>
                          <a:cs typeface="Arial" panose="020B0604020202020204" pitchFamily="34" charset="0"/>
                        </a:rPr>
                        <a:t>Implorez le Christ pour nous, afin qu’Il nous accorde la rémission de nos péchés dans la paix selon Sa grande miséricorde.</a:t>
                      </a:r>
                    </a:p>
                    <a:p>
                      <a:pPr algn="just"/>
                      <a:endParaRPr kumimoji="0" lang="fr-FR" sz="3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algn="just"/>
                      <a:r>
                        <a:rPr lang="fr-FR" sz="3300" b="0" i="0" u="none" strike="noStrike" kern="1200" baseline="0" dirty="0">
                          <a:solidFill>
                            <a:schemeClr val="tx1"/>
                          </a:solidFill>
                          <a:latin typeface="Arial" panose="020B0604020202020204" pitchFamily="34" charset="0"/>
                          <a:ea typeface="+mn-ea"/>
                          <a:cs typeface="Arial" panose="020B0604020202020204" pitchFamily="34" charset="0"/>
                        </a:rPr>
                        <a:t>Que le clergé et tout le peuple soient fortifiés dans le Seigneur.</a:t>
                      </a:r>
                    </a:p>
                    <a:p>
                      <a:pPr algn="just"/>
                      <a:r>
                        <a:rPr lang="fr-FR" sz="3300" b="0" i="0" u="none" strike="noStrike" kern="1200" baseline="0" dirty="0">
                          <a:solidFill>
                            <a:schemeClr val="tx1"/>
                          </a:solidFill>
                          <a:latin typeface="Arial" panose="020B0604020202020204" pitchFamily="34" charset="0"/>
                          <a:ea typeface="+mn-ea"/>
                          <a:cs typeface="Arial" panose="020B0604020202020204" pitchFamily="34" charset="0"/>
                        </a:rPr>
                        <a:t>Amen, ainsi soit-il.</a:t>
                      </a:r>
                      <a:endParaRPr kumimoji="0" lang="en-US" sz="3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Coptic1" pitchFamily="2" charset="0"/>
                          <a:cs typeface="Arial" charset="0"/>
                        </a:rPr>
                        <a:t>اطلب من المسيح عنا</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Coptic1" pitchFamily="2" charset="0"/>
                          <a:cs typeface="Arial" charset="0"/>
                        </a:rPr>
                        <a:t>ليغفر لنا خطايانا</a:t>
                      </a:r>
                      <a:r>
                        <a:rPr kumimoji="0" lang="fr-FR" sz="3700" b="0" i="0" u="none" strike="noStrike" cap="none" normalizeH="0" baseline="0" dirty="0">
                          <a:ln>
                            <a:noFill/>
                          </a:ln>
                          <a:solidFill>
                            <a:schemeClr val="tx1"/>
                          </a:solidFill>
                          <a:effectLst/>
                          <a:latin typeface="Coptic1" pitchFamily="2" charset="0"/>
                          <a:cs typeface="Arial" charset="0"/>
                        </a:rPr>
                        <a:t> </a:t>
                      </a:r>
                      <a:r>
                        <a:rPr kumimoji="0" lang="ar-EG" sz="3700" b="0" i="0" u="none" strike="noStrike" cap="none" normalizeH="0" baseline="0" dirty="0">
                          <a:ln>
                            <a:noFill/>
                          </a:ln>
                          <a:solidFill>
                            <a:schemeClr val="tx1"/>
                          </a:solidFill>
                          <a:effectLst/>
                          <a:latin typeface="Coptic1" pitchFamily="2" charset="0"/>
                          <a:cs typeface="Arial" charset="0"/>
                        </a:rPr>
                        <a:t>بسلام كعظيم</a:t>
                      </a:r>
                      <a:r>
                        <a:rPr kumimoji="0" lang="fr-FR" sz="3700" b="0" i="0" u="none" strike="noStrike" cap="none" normalizeH="0" baseline="0" dirty="0">
                          <a:ln>
                            <a:noFill/>
                          </a:ln>
                          <a:solidFill>
                            <a:schemeClr val="tx1"/>
                          </a:solidFill>
                          <a:effectLst/>
                          <a:latin typeface="Coptic1" pitchFamily="2" charset="0"/>
                          <a:cs typeface="Arial" charset="0"/>
                        </a:rPr>
                        <a:t> </a:t>
                      </a:r>
                      <a:r>
                        <a:rPr kumimoji="0" lang="ar-EG" sz="3700" b="0" i="0" u="none" strike="noStrike" cap="none" normalizeH="0" baseline="0" dirty="0">
                          <a:ln>
                            <a:noFill/>
                          </a:ln>
                          <a:solidFill>
                            <a:schemeClr val="tx1"/>
                          </a:solidFill>
                          <a:effectLst/>
                          <a:latin typeface="Coptic1" pitchFamily="2" charset="0"/>
                          <a:cs typeface="Arial" charset="0"/>
                        </a:rPr>
                        <a:t>رحمتك.</a:t>
                      </a:r>
                      <a:endParaRPr kumimoji="0" lang="fr-FR" sz="27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700" b="0" i="0" u="none" strike="noStrike" cap="none" normalizeH="0" baseline="0" dirty="0">
                        <a:ln>
                          <a:noFill/>
                        </a:ln>
                        <a:solidFill>
                          <a:schemeClr val="tx1"/>
                        </a:solidFill>
                        <a:effectLst/>
                        <a:latin typeface="Coptic1" pitchFamily="2" charset="0"/>
                        <a:cs typeface="Arial" charset="0"/>
                      </a:endParaRPr>
                    </a:p>
                    <a:p>
                      <a:pPr algn="just" rtl="1"/>
                      <a:r>
                        <a:rPr lang="ar-EG" sz="3700" b="0" i="0" u="none" strike="noStrike" kern="1200" baseline="0" dirty="0">
                          <a:solidFill>
                            <a:schemeClr val="tx1"/>
                          </a:solidFill>
                          <a:latin typeface="+mn-lt"/>
                          <a:ea typeface="+mn-ea"/>
                          <a:cs typeface="+mn-cs"/>
                        </a:rPr>
                        <a:t>فليكن الإكليروس وكل</a:t>
                      </a:r>
                    </a:p>
                    <a:p>
                      <a:pPr algn="just" rtl="1"/>
                      <a:r>
                        <a:rPr lang="ar-EG" sz="3700" b="0" i="0" u="none" strike="noStrike" kern="1200" baseline="0" dirty="0">
                          <a:solidFill>
                            <a:schemeClr val="tx1"/>
                          </a:solidFill>
                          <a:latin typeface="+mn-lt"/>
                          <a:ea typeface="+mn-ea"/>
                          <a:cs typeface="+mn-cs"/>
                        </a:rPr>
                        <a:t>الشعب </a:t>
                      </a:r>
                      <a:r>
                        <a:rPr lang="ar-EG" sz="3700" b="0" i="0" u="none" strike="noStrike" kern="1200" baseline="0" dirty="0" err="1">
                          <a:solidFill>
                            <a:schemeClr val="tx1"/>
                          </a:solidFill>
                          <a:latin typeface="+mn-lt"/>
                          <a:ea typeface="+mn-ea"/>
                          <a:cs typeface="+mn-cs"/>
                        </a:rPr>
                        <a:t>معارفين</a:t>
                      </a:r>
                      <a:r>
                        <a:rPr lang="ar-EG" sz="3700" b="0" i="0" u="none" strike="noStrike" kern="1200" baseline="0" dirty="0">
                          <a:solidFill>
                            <a:schemeClr val="tx1"/>
                          </a:solidFill>
                          <a:latin typeface="+mn-lt"/>
                          <a:ea typeface="+mn-ea"/>
                          <a:cs typeface="+mn-cs"/>
                        </a:rPr>
                        <a:t> الرب.</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آمين هكذا يكون</a:t>
                      </a:r>
                      <a:endParaRPr kumimoji="0" lang="en-US"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AutoShape 36">
            <a:hlinkClick r:id="rId2" action="ppaction://hlinksldjump" highlightClick="1"/>
            <a:extLst>
              <a:ext uri="{FF2B5EF4-FFF2-40B4-BE49-F238E27FC236}">
                <a16:creationId xmlns:a16="http://schemas.microsoft.com/office/drawing/2014/main" id="{644A8B23-A597-BF21-2728-6F40BB0A5AA7}"/>
              </a:ext>
            </a:extLst>
          </p:cNvPr>
          <p:cNvSpPr>
            <a:spLocks noChangeArrowheads="1"/>
          </p:cNvSpPr>
          <p:nvPr/>
        </p:nvSpPr>
        <p:spPr bwMode="auto">
          <a:xfrm>
            <a:off x="10591800" y="6434137"/>
            <a:ext cx="16002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654909855"/>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a:solidFill>
                  <a:srgbClr val="FFFFFF"/>
                </a:solidFill>
                <a:latin typeface="Arial" charset="0"/>
                <a:cs typeface="Arial" charset="0"/>
              </a:rPr>
              <a:t>Suite</a:t>
            </a:r>
            <a:endParaRPr lang="en-CA" sz="7200" b="1" dirty="0">
              <a:solidFill>
                <a:srgbClr val="FFFFFF"/>
              </a:solidFill>
              <a:latin typeface="Arial" charset="0"/>
              <a:cs typeface="Arial" charset="0"/>
            </a:endParaRPr>
          </a:p>
        </p:txBody>
      </p:sp>
    </p:spTree>
    <p:extLst>
      <p:ext uri="{BB962C8B-B14F-4D97-AF65-F5344CB8AC3E}">
        <p14:creationId xmlns:p14="http://schemas.microsoft.com/office/powerpoint/2010/main" val="380226225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DB9BECD-DFEA-4E08-98B9-7487F4C152FB}"/>
              </a:ext>
            </a:extLst>
          </p:cNvPr>
          <p:cNvGraphicFramePr>
            <a:graphicFrameLocks noGrp="1"/>
          </p:cNvGraphicFramePr>
          <p:nvPr>
            <p:extLst>
              <p:ext uri="{D42A27DB-BD31-4B8C-83A1-F6EECF244321}">
                <p14:modId xmlns:p14="http://schemas.microsoft.com/office/powerpoint/2010/main" val="508926363"/>
              </p:ext>
            </p:extLst>
          </p:nvPr>
        </p:nvGraphicFramePr>
        <p:xfrm>
          <a:off x="0" y="584200"/>
          <a:ext cx="12192000" cy="6350000"/>
        </p:xfrm>
        <a:graphic>
          <a:graphicData uri="http://schemas.openxmlformats.org/drawingml/2006/table">
            <a:tbl>
              <a:tblPr firstRow="1" bandRow="1">
                <a:tableStyleId>{2D5ABB26-0587-4C30-8999-92F81FD0307C}</a:tableStyleId>
              </a:tblPr>
              <a:tblGrid>
                <a:gridCol w="47752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3352800">
                  <a:extLst>
                    <a:ext uri="{9D8B030D-6E8A-4147-A177-3AD203B41FA5}">
                      <a16:colId xmlns:a16="http://schemas.microsoft.com/office/drawing/2014/main" val="2127410635"/>
                    </a:ext>
                  </a:extLst>
                </a:gridCol>
              </a:tblGrid>
              <a:tr h="6350000">
                <a:tc>
                  <a:txBody>
                    <a:bodyPr/>
                    <a:lstStyle/>
                    <a:p>
                      <a:pPr algn="just"/>
                      <a:r>
                        <a:rPr lang="fr-FR" sz="3700" dirty="0" err="1">
                          <a:latin typeface="Coptic1" panose="020B0604020202020204"/>
                        </a:rPr>
                        <a:t>Marou</a:t>
                      </a:r>
                      <a:r>
                        <a:rPr lang="fr-FR" sz="3700" dirty="0">
                          <a:latin typeface="Coptic1" panose="020B0604020202020204"/>
                        </a:rPr>
                        <a:t>[</a:t>
                      </a:r>
                      <a:r>
                        <a:rPr lang="fr-FR" sz="3700" dirty="0" err="1">
                          <a:latin typeface="Coptic1" panose="020B0604020202020204"/>
                        </a:rPr>
                        <a:t>acf</a:t>
                      </a:r>
                      <a:r>
                        <a:rPr lang="fr-FR" sz="3700" baseline="0" dirty="0">
                          <a:latin typeface="Coptic1" panose="020B0604020202020204"/>
                        </a:rPr>
                        <a:t> </a:t>
                      </a:r>
                      <a:r>
                        <a:rPr lang="fr-FR" sz="3700" dirty="0" err="1">
                          <a:latin typeface="Coptic1" panose="020B0604020202020204"/>
                        </a:rPr>
                        <a:t>qen</a:t>
                      </a:r>
                      <a:endParaRPr lang="fr-FR" sz="3700" dirty="0">
                        <a:latin typeface="Coptic1" panose="020B0604020202020204"/>
                      </a:endParaRPr>
                    </a:p>
                    <a:p>
                      <a:pPr algn="just"/>
                      <a:r>
                        <a:rPr lang="fr-FR" sz="3700" dirty="0" err="1">
                          <a:latin typeface="Coptic1" panose="020B0604020202020204"/>
                        </a:rPr>
                        <a:t>tEkk~l</a:t>
                      </a:r>
                      <a:r>
                        <a:rPr lang="fr-FR" sz="3700" dirty="0">
                          <a:latin typeface="Coptic1" panose="020B0604020202020204"/>
                        </a:rPr>
                        <a:t>/</a:t>
                      </a:r>
                      <a:r>
                        <a:rPr lang="fr-FR" sz="3700" dirty="0" err="1">
                          <a:latin typeface="Coptic1" panose="020B0604020202020204"/>
                        </a:rPr>
                        <a:t>cia</a:t>
                      </a:r>
                      <a:r>
                        <a:rPr lang="fr-FR" sz="3700" dirty="0">
                          <a:latin typeface="Coptic1" panose="020B0604020202020204"/>
                        </a:rPr>
                        <a:t>~ </a:t>
                      </a:r>
                      <a:r>
                        <a:rPr lang="fr-FR" sz="3700" dirty="0" err="1">
                          <a:latin typeface="Coptic1" panose="020B0604020202020204"/>
                        </a:rPr>
                        <a:t>n~te</a:t>
                      </a:r>
                      <a:r>
                        <a:rPr lang="fr-FR" sz="3700" baseline="0" dirty="0">
                          <a:latin typeface="Coptic1" panose="020B0604020202020204"/>
                        </a:rPr>
                        <a:t> </a:t>
                      </a:r>
                      <a:r>
                        <a:rPr lang="fr-FR" sz="3700" dirty="0" err="1">
                          <a:latin typeface="Coptic1" panose="020B0604020202020204"/>
                        </a:rPr>
                        <a:t>peflaoc</a:t>
                      </a:r>
                      <a:r>
                        <a:rPr lang="fr-FR" sz="3700" dirty="0">
                          <a:latin typeface="Coptic1" panose="020B0604020202020204"/>
                        </a:rPr>
                        <a:t> : </a:t>
                      </a:r>
                      <a:r>
                        <a:rPr lang="fr-FR" sz="3700" dirty="0" err="1">
                          <a:latin typeface="Coptic1" panose="020B0604020202020204"/>
                        </a:rPr>
                        <a:t>ouoh</a:t>
                      </a:r>
                      <a:r>
                        <a:rPr lang="fr-FR" sz="3700" dirty="0">
                          <a:latin typeface="Coptic1" panose="020B0604020202020204"/>
                        </a:rPr>
                        <a:t> </a:t>
                      </a:r>
                      <a:r>
                        <a:rPr lang="fr-FR" sz="3700" dirty="0" err="1">
                          <a:latin typeface="Coptic1" panose="020B0604020202020204"/>
                        </a:rPr>
                        <a:t>marouc~mou</a:t>
                      </a:r>
                      <a:r>
                        <a:rPr lang="fr-FR" sz="3700" dirty="0">
                          <a:latin typeface="Coptic1" panose="020B0604020202020204"/>
                        </a:rPr>
                        <a:t> </a:t>
                      </a:r>
                      <a:r>
                        <a:rPr lang="fr-FR" sz="3700" dirty="0" err="1">
                          <a:latin typeface="Coptic1" panose="020B0604020202020204"/>
                        </a:rPr>
                        <a:t>e~rof</a:t>
                      </a:r>
                      <a:r>
                        <a:rPr lang="fr-FR" sz="3700" baseline="0" dirty="0">
                          <a:latin typeface="Coptic1" panose="020B0604020202020204"/>
                        </a:rPr>
                        <a:t> </a:t>
                      </a:r>
                      <a:r>
                        <a:rPr lang="fr-FR" sz="3700" dirty="0">
                          <a:latin typeface="Coptic1" panose="020B0604020202020204"/>
                        </a:rPr>
                        <a:t>hi </a:t>
                      </a:r>
                      <a:r>
                        <a:rPr lang="fr-FR" sz="3700" dirty="0" err="1">
                          <a:latin typeface="Coptic1" panose="020B0604020202020204"/>
                        </a:rPr>
                        <a:t>t~kayedra</a:t>
                      </a:r>
                      <a:r>
                        <a:rPr lang="fr-FR" sz="3700" dirty="0">
                          <a:latin typeface="Coptic1" panose="020B0604020202020204"/>
                        </a:rPr>
                        <a:t> </a:t>
                      </a:r>
                      <a:r>
                        <a:rPr lang="fr-FR" sz="3700" dirty="0" err="1">
                          <a:latin typeface="Coptic1" panose="020B0604020202020204"/>
                        </a:rPr>
                        <a:t>n~te</a:t>
                      </a:r>
                      <a:r>
                        <a:rPr lang="fr-FR" sz="3700" dirty="0">
                          <a:latin typeface="Coptic1" panose="020B0604020202020204"/>
                        </a:rPr>
                        <a:t> </a:t>
                      </a:r>
                      <a:r>
                        <a:rPr lang="fr-FR" sz="3700" dirty="0" err="1">
                          <a:latin typeface="Coptic1" panose="020B0604020202020204"/>
                        </a:rPr>
                        <a:t>nip~recbuteroc</a:t>
                      </a:r>
                      <a:r>
                        <a:rPr lang="fr-FR" sz="3700" dirty="0">
                          <a:latin typeface="Coptic1" panose="020B0604020202020204"/>
                        </a:rPr>
                        <a:t> : je</a:t>
                      </a:r>
                      <a:r>
                        <a:rPr lang="fr-FR" sz="3700" baseline="0" dirty="0">
                          <a:latin typeface="Coptic1" panose="020B0604020202020204"/>
                        </a:rPr>
                        <a:t> </a:t>
                      </a:r>
                      <a:r>
                        <a:rPr lang="fr-FR" sz="3700" dirty="0" err="1">
                          <a:latin typeface="Coptic1" panose="020B0604020202020204"/>
                        </a:rPr>
                        <a:t>af,w</a:t>
                      </a:r>
                      <a:r>
                        <a:rPr lang="fr-FR" sz="3700" dirty="0">
                          <a:latin typeface="Coptic1" panose="020B0604020202020204"/>
                        </a:rPr>
                        <a:t>~ </a:t>
                      </a:r>
                      <a:r>
                        <a:rPr lang="fr-FR" sz="3700" dirty="0" err="1">
                          <a:latin typeface="Coptic1" panose="020B0604020202020204"/>
                        </a:rPr>
                        <a:t>n~oumetiwt</a:t>
                      </a:r>
                      <a:r>
                        <a:rPr lang="fr-FR" sz="3700" dirty="0">
                          <a:latin typeface="Coptic1" panose="020B0604020202020204"/>
                        </a:rPr>
                        <a:t> </a:t>
                      </a:r>
                      <a:r>
                        <a:rPr lang="fr-FR" sz="3700" dirty="0" err="1">
                          <a:latin typeface="Coptic1" panose="020B0604020202020204"/>
                        </a:rPr>
                        <a:t>m~v~r</a:t>
                      </a:r>
                      <a:r>
                        <a:rPr lang="fr-FR" sz="3700" dirty="0">
                          <a:latin typeface="Coptic1" panose="020B0604020202020204"/>
                        </a:rPr>
                        <a:t>/] </a:t>
                      </a:r>
                      <a:r>
                        <a:rPr lang="fr-FR" sz="3700" dirty="0" err="1">
                          <a:latin typeface="Coptic1" panose="020B0604020202020204"/>
                        </a:rPr>
                        <a:t>n~hane~cwou</a:t>
                      </a:r>
                      <a:r>
                        <a:rPr lang="fr-FR" sz="3700" dirty="0">
                          <a:latin typeface="Coptic1" panose="020B0604020202020204"/>
                        </a:rPr>
                        <a:t> : </a:t>
                      </a:r>
                      <a:r>
                        <a:rPr lang="fr-FR" sz="3700" dirty="0" err="1">
                          <a:latin typeface="Coptic1" panose="020B0604020202020204"/>
                        </a:rPr>
                        <a:t>eue~nau</a:t>
                      </a:r>
                      <a:r>
                        <a:rPr lang="fr-FR" sz="3700" dirty="0">
                          <a:latin typeface="Coptic1" panose="020B0604020202020204"/>
                        </a:rPr>
                        <a:t> </a:t>
                      </a:r>
                      <a:r>
                        <a:rPr lang="fr-FR" sz="3700" dirty="0" err="1">
                          <a:latin typeface="Coptic1" panose="020B0604020202020204"/>
                        </a:rPr>
                        <a:t>n~je</a:t>
                      </a:r>
                      <a:endParaRPr lang="fr-FR" sz="3700" dirty="0">
                        <a:latin typeface="Coptic1" panose="020B0604020202020204"/>
                      </a:endParaRPr>
                    </a:p>
                    <a:p>
                      <a:pPr algn="just"/>
                      <a:r>
                        <a:rPr lang="fr-FR" sz="3700" dirty="0">
                          <a:latin typeface="Coptic1" panose="020B0604020202020204"/>
                        </a:rPr>
                        <a:t>n/</a:t>
                      </a:r>
                      <a:r>
                        <a:rPr lang="fr-FR" sz="3700" dirty="0" err="1">
                          <a:latin typeface="Coptic1" panose="020B0604020202020204"/>
                        </a:rPr>
                        <a:t>e~tcoutwn</a:t>
                      </a:r>
                      <a:r>
                        <a:rPr lang="fr-FR" sz="3700" dirty="0">
                          <a:latin typeface="Coptic1" panose="020B0604020202020204"/>
                        </a:rPr>
                        <a:t> </a:t>
                      </a:r>
                      <a:r>
                        <a:rPr lang="fr-FR" sz="3700" dirty="0" err="1">
                          <a:latin typeface="Coptic1" panose="020B0604020202020204"/>
                        </a:rPr>
                        <a:t>ouoh</a:t>
                      </a:r>
                      <a:r>
                        <a:rPr lang="fr-FR" sz="3700" dirty="0">
                          <a:latin typeface="Coptic1" panose="020B0604020202020204"/>
                        </a:rPr>
                        <a:t> </a:t>
                      </a:r>
                      <a:r>
                        <a:rPr lang="fr-FR" sz="3700" dirty="0" err="1">
                          <a:latin typeface="Coptic1" panose="020B0604020202020204"/>
                        </a:rPr>
                        <a:t>eue~ounof</a:t>
                      </a:r>
                      <a:r>
                        <a:rPr lang="fr-FR" sz="3700" dirty="0">
                          <a:latin typeface="Coptic1" panose="020B0604020202020204"/>
                        </a:rPr>
                        <a:t> :</a:t>
                      </a:r>
                    </a:p>
                  </a:txBody>
                  <a:tcPr marL="121920" marR="121920"/>
                </a:tc>
                <a:tc>
                  <a:txBody>
                    <a:bodyPr/>
                    <a:lstStyle/>
                    <a:p>
                      <a:pPr algn="just"/>
                      <a:r>
                        <a:rPr lang="fr-FR" sz="3700" kern="1200" baseline="0" dirty="0">
                          <a:solidFill>
                            <a:schemeClr val="tx1"/>
                          </a:solidFill>
                          <a:latin typeface="Arial" panose="020B0604020202020204" pitchFamily="34" charset="0"/>
                          <a:ea typeface="+mn-ea"/>
                          <a:cs typeface="Arial" panose="020B0604020202020204" pitchFamily="34" charset="0"/>
                        </a:rPr>
                        <a:t>Qu’il l’élève sur son peuple et qu’il le bénisse sur des anciens</a:t>
                      </a:r>
                      <a:r>
                        <a:rPr lang="fr-FR" sz="3700" i="1" kern="1200" baseline="0" dirty="0">
                          <a:solidFill>
                            <a:schemeClr val="tx1"/>
                          </a:solidFill>
                          <a:latin typeface="Arial" panose="020B0604020202020204" pitchFamily="34" charset="0"/>
                          <a:ea typeface="+mn-ea"/>
                          <a:cs typeface="Arial" panose="020B0604020202020204" pitchFamily="34" charset="0"/>
                        </a:rPr>
                        <a:t> </a:t>
                      </a:r>
                      <a:r>
                        <a:rPr lang="fr-FR" sz="3700" kern="1200" baseline="0" dirty="0">
                          <a:solidFill>
                            <a:schemeClr val="tx1"/>
                          </a:solidFill>
                          <a:latin typeface="Arial" panose="020B0604020202020204" pitchFamily="34" charset="0"/>
                          <a:ea typeface="+mn-ea"/>
                          <a:cs typeface="Arial" panose="020B0604020202020204" pitchFamily="34" charset="0"/>
                        </a:rPr>
                        <a:t>car il a rendu la parenté comme les pâturages. Les hommes droits voient cela, et s’en réjouissent.</a:t>
                      </a:r>
                      <a:endParaRPr lang="fr-FR" sz="3700" dirty="0">
                        <a:latin typeface="Arial" panose="020B0604020202020204" pitchFamily="34" charset="0"/>
                        <a:cs typeface="Arial" panose="020B0604020202020204" pitchFamily="34" charset="0"/>
                      </a:endParaRPr>
                    </a:p>
                  </a:txBody>
                  <a:tcPr marL="121920" marR="121920"/>
                </a:tc>
                <a:tc>
                  <a:txBody>
                    <a:bodyPr/>
                    <a:lstStyle/>
                    <a:p>
                      <a:pPr algn="just" rtl="1"/>
                      <a:r>
                        <a:rPr lang="ar-EG" sz="4300" b="0" i="0" u="none" strike="noStrike" kern="1200" baseline="0" dirty="0">
                          <a:solidFill>
                            <a:schemeClr val="tx1"/>
                          </a:solidFill>
                          <a:latin typeface="+mn-lt"/>
                          <a:ea typeface="+mn-ea"/>
                          <a:cs typeface="+mn-cs"/>
                        </a:rPr>
                        <a:t>فليرفعوه في كنيسة</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شعبه وليباركوه على</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منابر الشيوخ لأنه</a:t>
                      </a:r>
                    </a:p>
                    <a:p>
                      <a:pPr algn="just" rtl="1"/>
                      <a:r>
                        <a:rPr lang="ar-EG" sz="4300" b="0" i="0" u="none" strike="noStrike" kern="1200" baseline="0" dirty="0">
                          <a:solidFill>
                            <a:schemeClr val="tx1"/>
                          </a:solidFill>
                          <a:latin typeface="+mn-lt"/>
                          <a:ea typeface="+mn-ea"/>
                          <a:cs typeface="+mn-cs"/>
                        </a:rPr>
                        <a:t>جعل أبوة مثل الخراف.</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يُبصِرُ المستقيمون</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ويفرحون</a:t>
                      </a:r>
                      <a:endParaRPr lang="fr-FR" sz="4800" dirty="0"/>
                    </a:p>
                  </a:txBody>
                  <a:tcPr marL="121920" marR="121920"/>
                </a:tc>
                <a:extLst>
                  <a:ext uri="{0D108BD9-81ED-4DB2-BD59-A6C34878D82A}">
                    <a16:rowId xmlns:a16="http://schemas.microsoft.com/office/drawing/2014/main" val="10000"/>
                  </a:ext>
                </a:extLst>
              </a:tr>
            </a:tbl>
          </a:graphicData>
        </a:graphic>
      </p:graphicFrame>
      <p:graphicFrame>
        <p:nvGraphicFramePr>
          <p:cNvPr id="2" name="Tableau 1">
            <a:extLst>
              <a:ext uri="{FF2B5EF4-FFF2-40B4-BE49-F238E27FC236}">
                <a16:creationId xmlns:a16="http://schemas.microsoft.com/office/drawing/2014/main" id="{C037E727-3E3A-6A5A-8E5B-50F2F8CC4306}"/>
              </a:ext>
            </a:extLst>
          </p:cNvPr>
          <p:cNvGraphicFramePr>
            <a:graphicFrameLocks noGrp="1"/>
          </p:cNvGraphicFramePr>
          <p:nvPr>
            <p:extLst>
              <p:ext uri="{D42A27DB-BD31-4B8C-83A1-F6EECF244321}">
                <p14:modId xmlns:p14="http://schemas.microsoft.com/office/powerpoint/2010/main" val="3461873060"/>
              </p:ext>
            </p:extLst>
          </p:nvPr>
        </p:nvGraphicFramePr>
        <p:xfrm>
          <a:off x="1559569" y="91440"/>
          <a:ext cx="9072863" cy="416560"/>
        </p:xfrm>
        <a:graphic>
          <a:graphicData uri="http://schemas.openxmlformats.org/drawingml/2006/table">
            <a:tbl>
              <a:tblPr firstRow="1" bandRow="1">
                <a:tableStyleId>{2D5ABB26-0587-4C30-8999-92F81FD0307C}</a:tableStyleId>
              </a:tblPr>
              <a:tblGrid>
                <a:gridCol w="9072863">
                  <a:extLst>
                    <a:ext uri="{9D8B030D-6E8A-4147-A177-3AD203B41FA5}">
                      <a16:colId xmlns:a16="http://schemas.microsoft.com/office/drawing/2014/main" val="1752414572"/>
                    </a:ext>
                  </a:extLst>
                </a:gridCol>
              </a:tblGrid>
              <a:tr h="416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100" b="0" dirty="0">
                          <a:solidFill>
                            <a:schemeClr val="tx1"/>
                          </a:solidFill>
                          <a:latin typeface="Arial" panose="020B0604020202020204" pitchFamily="34" charset="0"/>
                          <a:cs typeface="Arial" panose="020B0604020202020204" pitchFamily="34" charset="0"/>
                        </a:rPr>
                        <a:t>En présence d’un Évêque - </a:t>
                      </a:r>
                      <a:r>
                        <a:rPr lang="ar-EG" sz="2100" dirty="0">
                          <a:latin typeface="Arial" panose="020B0604020202020204" pitchFamily="34" charset="0"/>
                          <a:cs typeface="Arial" panose="020B0604020202020204" pitchFamily="34" charset="0"/>
                        </a:rPr>
                        <a:t>في حضور الأب الأسقف</a:t>
                      </a:r>
                      <a:endParaRPr kumimoji="0" lang="en-CA" sz="2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886054"/>
                  </a:ext>
                </a:extLst>
              </a:tr>
            </a:tbl>
          </a:graphicData>
        </a:graphic>
      </p:graphicFrame>
    </p:spTree>
    <p:extLst>
      <p:ext uri="{BB962C8B-B14F-4D97-AF65-F5344CB8AC3E}">
        <p14:creationId xmlns:p14="http://schemas.microsoft.com/office/powerpoint/2010/main" val="175096886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001DFD2-F7ED-43BB-B80A-2DCF4819C148}"/>
              </a:ext>
            </a:extLst>
          </p:cNvPr>
          <p:cNvGraphicFramePr>
            <a:graphicFrameLocks noGrp="1"/>
          </p:cNvGraphicFramePr>
          <p:nvPr>
            <p:extLst>
              <p:ext uri="{D42A27DB-BD31-4B8C-83A1-F6EECF244321}">
                <p14:modId xmlns:p14="http://schemas.microsoft.com/office/powerpoint/2010/main" val="3625378909"/>
              </p:ext>
            </p:extLst>
          </p:nvPr>
        </p:nvGraphicFramePr>
        <p:xfrm>
          <a:off x="3" y="146996"/>
          <a:ext cx="12191997" cy="5989320"/>
        </p:xfrm>
        <a:graphic>
          <a:graphicData uri="http://schemas.openxmlformats.org/drawingml/2006/table">
            <a:tbl>
              <a:tblPr firstRow="1" bandRow="1">
                <a:tableStyleId>{2D5ABB26-0587-4C30-8999-92F81FD0307C}</a:tableStyleId>
              </a:tblPr>
              <a:tblGrid>
                <a:gridCol w="4565512">
                  <a:extLst>
                    <a:ext uri="{9D8B030D-6E8A-4147-A177-3AD203B41FA5}">
                      <a16:colId xmlns:a16="http://schemas.microsoft.com/office/drawing/2014/main" val="221178946"/>
                    </a:ext>
                  </a:extLst>
                </a:gridCol>
                <a:gridCol w="4210996">
                  <a:extLst>
                    <a:ext uri="{9D8B030D-6E8A-4147-A177-3AD203B41FA5}">
                      <a16:colId xmlns:a16="http://schemas.microsoft.com/office/drawing/2014/main" val="2585356122"/>
                    </a:ext>
                  </a:extLst>
                </a:gridCol>
                <a:gridCol w="3415489">
                  <a:extLst>
                    <a:ext uri="{9D8B030D-6E8A-4147-A177-3AD203B41FA5}">
                      <a16:colId xmlns:a16="http://schemas.microsoft.com/office/drawing/2014/main" val="4011658394"/>
                    </a:ext>
                  </a:extLst>
                </a:gridCol>
              </a:tblGrid>
              <a:tr h="5943600">
                <a:tc>
                  <a:txBody>
                    <a:bodyPr/>
                    <a:lstStyle/>
                    <a:p>
                      <a:pPr algn="just"/>
                      <a:r>
                        <a:rPr lang="fr-FR" sz="4800" dirty="0" err="1">
                          <a:latin typeface="Coptic1" panose="020B0604020202020204"/>
                        </a:rPr>
                        <a:t>Afwrk</a:t>
                      </a:r>
                      <a:r>
                        <a:rPr lang="fr-FR" sz="4800" dirty="0">
                          <a:latin typeface="Coptic1" panose="020B0604020202020204"/>
                        </a:rPr>
                        <a:t> </a:t>
                      </a:r>
                      <a:r>
                        <a:rPr lang="fr-FR" sz="4800" dirty="0" err="1">
                          <a:latin typeface="Coptic1" panose="020B0604020202020204"/>
                        </a:rPr>
                        <a:t>n~je</a:t>
                      </a:r>
                      <a:r>
                        <a:rPr lang="fr-FR" sz="4800" dirty="0">
                          <a:latin typeface="Coptic1" panose="020B0604020202020204"/>
                        </a:rPr>
                        <a:t> </a:t>
                      </a:r>
                      <a:r>
                        <a:rPr lang="fr-FR" sz="4800" err="1">
                          <a:latin typeface="Coptic1" panose="020B0604020202020204"/>
                        </a:rPr>
                        <a:t>P</a:t>
                      </a:r>
                      <a:r>
                        <a:rPr lang="fr-FR" sz="4800">
                          <a:latin typeface="Coptic1" panose="020B0604020202020204"/>
                        </a:rPr>
                        <a:t>~o#</a:t>
                      </a:r>
                      <a:r>
                        <a:rPr lang="fr-FR" sz="4800" dirty="0" err="1">
                          <a:latin typeface="Coptic1" panose="020B0604020202020204"/>
                        </a:rPr>
                        <a:t>c#</a:t>
                      </a:r>
                      <a:r>
                        <a:rPr lang="fr-FR" sz="4800" dirty="0">
                          <a:latin typeface="Coptic1" panose="020B0604020202020204"/>
                        </a:rPr>
                        <a:t> </a:t>
                      </a:r>
                      <a:r>
                        <a:rPr lang="fr-FR" sz="4800" dirty="0" err="1">
                          <a:latin typeface="Coptic1" panose="020B0604020202020204"/>
                        </a:rPr>
                        <a:t>ouoh</a:t>
                      </a:r>
                      <a:r>
                        <a:rPr lang="fr-FR" sz="4800" dirty="0">
                          <a:latin typeface="Coptic1" panose="020B0604020202020204"/>
                        </a:rPr>
                        <a:t> </a:t>
                      </a:r>
                      <a:r>
                        <a:rPr lang="fr-FR" sz="4800" dirty="0" err="1">
                          <a:latin typeface="Coptic1" panose="020B0604020202020204"/>
                        </a:rPr>
                        <a:t>n~nefouwm</a:t>
                      </a:r>
                      <a:r>
                        <a:rPr lang="fr-FR" sz="4800" dirty="0">
                          <a:latin typeface="Coptic1" panose="020B0604020202020204"/>
                        </a:rPr>
                        <a:t> </a:t>
                      </a:r>
                      <a:r>
                        <a:rPr lang="fr-FR" sz="4800" dirty="0" err="1">
                          <a:latin typeface="Coptic1" panose="020B0604020202020204"/>
                        </a:rPr>
                        <a:t>n~h~y</a:t>
                      </a:r>
                      <a:r>
                        <a:rPr lang="fr-FR" sz="4800" dirty="0">
                          <a:latin typeface="Coptic1" panose="020B0604020202020204"/>
                        </a:rPr>
                        <a:t>/f : je </a:t>
                      </a:r>
                      <a:r>
                        <a:rPr lang="fr-FR" sz="4800" dirty="0" err="1">
                          <a:latin typeface="Coptic1" panose="020B0604020202020204"/>
                        </a:rPr>
                        <a:t>n~yok</a:t>
                      </a:r>
                      <a:r>
                        <a:rPr lang="fr-FR" sz="4800" dirty="0">
                          <a:latin typeface="Coptic1" panose="020B0604020202020204"/>
                        </a:rPr>
                        <a:t> </a:t>
                      </a:r>
                      <a:r>
                        <a:rPr lang="fr-FR" sz="4800" dirty="0" err="1">
                          <a:latin typeface="Coptic1" panose="020B0604020202020204"/>
                        </a:rPr>
                        <a:t>pe</a:t>
                      </a:r>
                      <a:r>
                        <a:rPr lang="fr-FR" sz="4800" dirty="0">
                          <a:latin typeface="Coptic1" panose="020B0604020202020204"/>
                        </a:rPr>
                        <a:t> </a:t>
                      </a:r>
                      <a:r>
                        <a:rPr lang="fr-FR" sz="4800" dirty="0" err="1">
                          <a:latin typeface="Coptic1" panose="020B0604020202020204"/>
                        </a:rPr>
                        <a:t>v~ou</a:t>
                      </a:r>
                      <a:r>
                        <a:rPr lang="fr-FR" sz="4800" dirty="0">
                          <a:latin typeface="Coptic1" panose="020B0604020202020204"/>
                        </a:rPr>
                        <a:t>/b sa </a:t>
                      </a:r>
                      <a:r>
                        <a:rPr lang="fr-FR" sz="4800" dirty="0" err="1">
                          <a:latin typeface="Coptic1" panose="020B0604020202020204"/>
                        </a:rPr>
                        <a:t>e~neh</a:t>
                      </a:r>
                      <a:r>
                        <a:rPr lang="fr-FR" sz="4800" dirty="0">
                          <a:latin typeface="Coptic1" panose="020B0604020202020204"/>
                        </a:rPr>
                        <a:t> : kata </a:t>
                      </a:r>
                      <a:r>
                        <a:rPr lang="fr-FR" sz="4800" dirty="0" err="1">
                          <a:latin typeface="Coptic1" panose="020B0604020202020204"/>
                        </a:rPr>
                        <a:t>t~taxic</a:t>
                      </a:r>
                      <a:r>
                        <a:rPr lang="fr-FR" sz="4800" baseline="0" dirty="0">
                          <a:latin typeface="Coptic1" panose="020B0604020202020204"/>
                        </a:rPr>
                        <a:t> </a:t>
                      </a:r>
                      <a:r>
                        <a:rPr lang="fr-FR" sz="4800" dirty="0" err="1">
                          <a:latin typeface="Coptic1" panose="020B0604020202020204"/>
                        </a:rPr>
                        <a:t>m~Mel,icedek</a:t>
                      </a:r>
                      <a:r>
                        <a:rPr lang="fr-FR" sz="4800" dirty="0">
                          <a:latin typeface="Coptic1" panose="020B0604020202020204"/>
                        </a:rPr>
                        <a:t>. </a:t>
                      </a:r>
                    </a:p>
                  </a:txBody>
                  <a:tcPr marL="121920" marR="121920"/>
                </a:tc>
                <a:tc>
                  <a:txBody>
                    <a:bodyPr/>
                    <a:lstStyle/>
                    <a:p>
                      <a:pPr algn="just"/>
                      <a:r>
                        <a:rPr lang="fr-FR" sz="4300" kern="1200" baseline="0" dirty="0">
                          <a:solidFill>
                            <a:schemeClr val="tx1"/>
                          </a:solidFill>
                          <a:latin typeface="Arial" panose="020B0604020202020204" pitchFamily="34" charset="0"/>
                          <a:ea typeface="+mn-ea"/>
                          <a:cs typeface="Arial" panose="020B0604020202020204" pitchFamily="34" charset="0"/>
                        </a:rPr>
                        <a:t>Le Seigneur l’a juré et il ne se repentira pas que tu es prêtre éternellement selon le rite de Melchisédech. Alléluia</a:t>
                      </a:r>
                    </a:p>
                    <a:p>
                      <a:pPr algn="just"/>
                      <a:endParaRPr lang="fr-FR" sz="4300" dirty="0">
                        <a:latin typeface="Arial" panose="020B0604020202020204" pitchFamily="34" charset="0"/>
                        <a:cs typeface="Arial" panose="020B0604020202020204" pitchFamily="34" charset="0"/>
                      </a:endParaRPr>
                    </a:p>
                  </a:txBody>
                  <a:tcPr marL="121920" marR="121920"/>
                </a:tc>
                <a:tc>
                  <a:txBody>
                    <a:bodyPr/>
                    <a:lstStyle/>
                    <a:p>
                      <a:pPr algn="just" rtl="1"/>
                      <a:r>
                        <a:rPr lang="ar-EG" sz="4800" b="0" i="0" u="none" strike="noStrike" kern="1200" baseline="0" dirty="0">
                          <a:solidFill>
                            <a:schemeClr val="tx1"/>
                          </a:solidFill>
                          <a:latin typeface="+mn-lt"/>
                          <a:ea typeface="+mn-ea"/>
                          <a:cs typeface="+mn-cs"/>
                        </a:rPr>
                        <a:t>أقسم الرب ولن يندم</a:t>
                      </a:r>
                      <a:r>
                        <a:rPr lang="fr-FR" sz="4800" b="0" i="0" u="none" strike="noStrike" kern="1200" baseline="0" dirty="0">
                          <a:solidFill>
                            <a:schemeClr val="tx1"/>
                          </a:solidFill>
                          <a:latin typeface="+mn-lt"/>
                          <a:ea typeface="+mn-ea"/>
                          <a:cs typeface="+mn-cs"/>
                        </a:rPr>
                        <a:t> </a:t>
                      </a:r>
                      <a:r>
                        <a:rPr lang="ar-EG" sz="4800" b="0" i="0" u="none" strike="noStrike" kern="1200" baseline="0" dirty="0">
                          <a:solidFill>
                            <a:schemeClr val="tx1"/>
                          </a:solidFill>
                          <a:latin typeface="+mn-lt"/>
                          <a:ea typeface="+mn-ea"/>
                          <a:cs typeface="+mn-cs"/>
                        </a:rPr>
                        <a:t>أنك أنت هو</a:t>
                      </a:r>
                      <a:r>
                        <a:rPr lang="fr-FR" sz="4800" b="0" i="0" u="none" strike="noStrike" kern="1200" baseline="0" dirty="0">
                          <a:solidFill>
                            <a:schemeClr val="tx1"/>
                          </a:solidFill>
                          <a:latin typeface="+mn-lt"/>
                          <a:ea typeface="+mn-ea"/>
                          <a:cs typeface="+mn-cs"/>
                        </a:rPr>
                        <a:t> </a:t>
                      </a:r>
                      <a:r>
                        <a:rPr lang="ar-EG" sz="4800" b="0" i="0" u="none" strike="noStrike" kern="1200" baseline="0" dirty="0">
                          <a:solidFill>
                            <a:schemeClr val="tx1"/>
                          </a:solidFill>
                          <a:latin typeface="+mn-lt"/>
                          <a:ea typeface="+mn-ea"/>
                          <a:cs typeface="+mn-cs"/>
                        </a:rPr>
                        <a:t>الكاهن</a:t>
                      </a:r>
                      <a:r>
                        <a:rPr lang="fr-FR" sz="4800" b="0" i="0" u="none" strike="noStrike" kern="1200" baseline="0" dirty="0">
                          <a:solidFill>
                            <a:schemeClr val="tx1"/>
                          </a:solidFill>
                          <a:latin typeface="+mn-lt"/>
                          <a:ea typeface="+mn-ea"/>
                          <a:cs typeface="+mn-cs"/>
                        </a:rPr>
                        <a:t> </a:t>
                      </a:r>
                      <a:r>
                        <a:rPr lang="ar-EG" sz="4800" b="0" i="0" u="none" strike="noStrike" kern="1200" baseline="0" dirty="0">
                          <a:solidFill>
                            <a:schemeClr val="tx1"/>
                          </a:solidFill>
                          <a:latin typeface="+mn-lt"/>
                          <a:ea typeface="+mn-ea"/>
                          <a:cs typeface="+mn-cs"/>
                        </a:rPr>
                        <a:t>إلى الأبد على طقس</a:t>
                      </a:r>
                      <a:r>
                        <a:rPr lang="fr-FR" sz="4800" b="0" i="0" u="none" strike="noStrike" kern="1200" baseline="0" dirty="0">
                          <a:solidFill>
                            <a:schemeClr val="tx1"/>
                          </a:solidFill>
                          <a:latin typeface="+mn-lt"/>
                          <a:ea typeface="+mn-ea"/>
                          <a:cs typeface="+mn-cs"/>
                        </a:rPr>
                        <a:t> </a:t>
                      </a:r>
                      <a:r>
                        <a:rPr lang="ar-EG" sz="4800" b="0" i="0" u="none" strike="noStrike" kern="1200" baseline="0" dirty="0" err="1">
                          <a:solidFill>
                            <a:schemeClr val="tx1"/>
                          </a:solidFill>
                          <a:latin typeface="+mn-lt"/>
                          <a:ea typeface="+mn-ea"/>
                          <a:cs typeface="+mn-cs"/>
                        </a:rPr>
                        <a:t>ملشيصادق</a:t>
                      </a:r>
                      <a:endParaRPr lang="fr-FR" sz="4800" b="0" i="0" u="none" strike="noStrike" kern="1200" baseline="0" dirty="0">
                        <a:solidFill>
                          <a:schemeClr val="tx1"/>
                        </a:solidFill>
                        <a:latin typeface="+mn-lt"/>
                        <a:ea typeface="+mn-ea"/>
                        <a:cs typeface="+mn-cs"/>
                      </a:endParaRPr>
                    </a:p>
                    <a:p>
                      <a:pPr algn="just" rtl="1"/>
                      <a:r>
                        <a:rPr kumimoji="0" lang="ar-SA" sz="4800" b="0" i="0" u="none" strike="noStrike" cap="none" normalizeH="0" baseline="0" dirty="0" err="1">
                          <a:ln>
                            <a:noFill/>
                          </a:ln>
                          <a:solidFill>
                            <a:schemeClr val="tx1"/>
                          </a:solidFill>
                          <a:effectLst/>
                          <a:latin typeface="Arial" charset="0"/>
                          <a:cs typeface="Arial" charset="0"/>
                        </a:rPr>
                        <a:t>هلليلويا</a:t>
                      </a:r>
                      <a:endParaRPr lang="fr-FR" sz="4800" b="0" i="0" u="none" strike="noStrike" kern="1200" baseline="0" dirty="0">
                        <a:solidFill>
                          <a:schemeClr val="tx1"/>
                        </a:solidFill>
                        <a:latin typeface="+mn-lt"/>
                        <a:ea typeface="+mn-ea"/>
                        <a:cs typeface="+mn-cs"/>
                      </a:endParaRPr>
                    </a:p>
                  </a:txBody>
                  <a:tcPr marL="121920" marR="121920"/>
                </a:tc>
                <a:extLst>
                  <a:ext uri="{0D108BD9-81ED-4DB2-BD59-A6C34878D82A}">
                    <a16:rowId xmlns:a16="http://schemas.microsoft.com/office/drawing/2014/main" val="3019116063"/>
                  </a:ext>
                </a:extLst>
              </a:tr>
            </a:tbl>
          </a:graphicData>
        </a:graphic>
      </p:graphicFrame>
    </p:spTree>
    <p:extLst>
      <p:ext uri="{BB962C8B-B14F-4D97-AF65-F5344CB8AC3E}">
        <p14:creationId xmlns:p14="http://schemas.microsoft.com/office/powerpoint/2010/main" val="3006715031"/>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3221A888-F20E-4558-9BD8-5A4BCA0FAE91}"/>
              </a:ext>
            </a:extLst>
          </p:cNvPr>
          <p:cNvGraphicFramePr>
            <a:graphicFrameLocks noGrp="1"/>
          </p:cNvGraphicFramePr>
          <p:nvPr>
            <p:extLst>
              <p:ext uri="{D42A27DB-BD31-4B8C-83A1-F6EECF244321}">
                <p14:modId xmlns:p14="http://schemas.microsoft.com/office/powerpoint/2010/main" val="2753877655"/>
              </p:ext>
            </p:extLst>
          </p:nvPr>
        </p:nvGraphicFramePr>
        <p:xfrm>
          <a:off x="0" y="8467"/>
          <a:ext cx="12191999" cy="6797040"/>
        </p:xfrm>
        <a:graphic>
          <a:graphicData uri="http://schemas.openxmlformats.org/drawingml/2006/table">
            <a:tbl>
              <a:tblPr firstRow="1" bandRow="1">
                <a:tableStyleId>{2D5ABB26-0587-4C30-8999-92F81FD0307C}</a:tableStyleId>
              </a:tblPr>
              <a:tblGrid>
                <a:gridCol w="4576689">
                  <a:extLst>
                    <a:ext uri="{9D8B030D-6E8A-4147-A177-3AD203B41FA5}">
                      <a16:colId xmlns:a16="http://schemas.microsoft.com/office/drawing/2014/main" val="221178946"/>
                    </a:ext>
                  </a:extLst>
                </a:gridCol>
                <a:gridCol w="4052825">
                  <a:extLst>
                    <a:ext uri="{9D8B030D-6E8A-4147-A177-3AD203B41FA5}">
                      <a16:colId xmlns:a16="http://schemas.microsoft.com/office/drawing/2014/main" val="2585356122"/>
                    </a:ext>
                  </a:extLst>
                </a:gridCol>
                <a:gridCol w="3562485">
                  <a:extLst>
                    <a:ext uri="{9D8B030D-6E8A-4147-A177-3AD203B41FA5}">
                      <a16:colId xmlns:a16="http://schemas.microsoft.com/office/drawing/2014/main" val="4011658394"/>
                    </a:ext>
                  </a:extLst>
                </a:gridCol>
              </a:tblGrid>
              <a:tr h="6797040">
                <a:tc>
                  <a:txBody>
                    <a:bodyPr/>
                    <a:lstStyle/>
                    <a:p>
                      <a:pPr algn="just"/>
                      <a:r>
                        <a:rPr lang="fr-FR" sz="4000" dirty="0" err="1">
                          <a:latin typeface="Coptic1" panose="020B0604020202020204"/>
                        </a:rPr>
                        <a:t>P~o#c</a:t>
                      </a:r>
                      <a:r>
                        <a:rPr lang="fr-FR" sz="4000" dirty="0">
                          <a:latin typeface="Coptic1" panose="020B0604020202020204"/>
                        </a:rPr>
                        <a:t># </a:t>
                      </a:r>
                      <a:r>
                        <a:rPr lang="fr-FR" sz="4000" dirty="0" err="1">
                          <a:latin typeface="Coptic1" panose="020B0604020202020204"/>
                        </a:rPr>
                        <a:t>caoui~nam</a:t>
                      </a:r>
                      <a:r>
                        <a:rPr lang="fr-FR" sz="4000" dirty="0">
                          <a:latin typeface="Coptic1" panose="020B0604020202020204"/>
                        </a:rPr>
                        <a:t> </a:t>
                      </a:r>
                      <a:r>
                        <a:rPr lang="fr-FR" sz="4000" dirty="0" err="1">
                          <a:latin typeface="Coptic1" panose="020B0604020202020204"/>
                        </a:rPr>
                        <a:t>m~mok</a:t>
                      </a:r>
                      <a:r>
                        <a:rPr lang="fr-FR" sz="4000" dirty="0">
                          <a:latin typeface="Coptic1" panose="020B0604020202020204"/>
                        </a:rPr>
                        <a:t> </a:t>
                      </a:r>
                      <a:r>
                        <a:rPr lang="fr-FR" sz="4000" dirty="0" err="1">
                          <a:latin typeface="Coptic1" panose="020B0604020202020204"/>
                        </a:rPr>
                        <a:t>peniwt</a:t>
                      </a:r>
                      <a:r>
                        <a:rPr lang="fr-FR" sz="4000" dirty="0">
                          <a:latin typeface="Coptic1" panose="020B0604020202020204"/>
                        </a:rPr>
                        <a:t> </a:t>
                      </a:r>
                      <a:r>
                        <a:rPr lang="fr-FR" sz="4000" dirty="0" err="1">
                          <a:latin typeface="Coptic1" panose="020B0604020202020204"/>
                        </a:rPr>
                        <a:t>eyouab</a:t>
                      </a:r>
                      <a:r>
                        <a:rPr lang="fr-FR" sz="4000" baseline="0" dirty="0">
                          <a:latin typeface="Coptic1" panose="020B0604020202020204"/>
                        </a:rPr>
                        <a:t> </a:t>
                      </a:r>
                      <a:r>
                        <a:rPr lang="fr-FR" sz="4000" dirty="0" err="1">
                          <a:latin typeface="Coptic1" panose="020B0604020202020204"/>
                        </a:rPr>
                        <a:t>m~patiar</a:t>
                      </a:r>
                      <a:r>
                        <a:rPr lang="fr-FR" sz="4000" dirty="0">
                          <a:latin typeface="Coptic1" panose="020B0604020202020204"/>
                        </a:rPr>
                        <a:t>,/c Papa Abba </a:t>
                      </a:r>
                      <a:r>
                        <a:rPr lang="fr-FR" sz="4000" dirty="0" err="1">
                          <a:latin typeface="Coptic1" panose="020B0604020202020204"/>
                        </a:rPr>
                        <a:t>Tawadroc</a:t>
                      </a:r>
                      <a:r>
                        <a:rPr lang="fr-FR" sz="4000" dirty="0">
                          <a:latin typeface="Coptic1" panose="020B0604020202020204"/>
                        </a:rPr>
                        <a:t> </a:t>
                      </a:r>
                      <a:r>
                        <a:rPr lang="fr-FR" sz="4000" dirty="0" err="1">
                          <a:latin typeface="Coptic1" panose="020B0604020202020204"/>
                        </a:rPr>
                        <a:t>pimah</a:t>
                      </a:r>
                      <a:r>
                        <a:rPr lang="fr-FR" sz="4000" dirty="0">
                          <a:latin typeface="Coptic1" panose="020B0604020202020204"/>
                        </a:rPr>
                        <a:t> </a:t>
                      </a:r>
                      <a:r>
                        <a:rPr lang="fr-FR" sz="4000" dirty="0" err="1">
                          <a:latin typeface="Coptic1" panose="020B0604020202020204"/>
                        </a:rPr>
                        <a:t>c~nau</a:t>
                      </a:r>
                      <a:r>
                        <a:rPr lang="fr-FR" sz="4000" dirty="0">
                          <a:latin typeface="Coptic1" panose="020B0604020202020204"/>
                        </a:rPr>
                        <a:t>.</a:t>
                      </a:r>
                      <a:r>
                        <a:rPr lang="fr-FR" sz="4000" baseline="0" dirty="0">
                          <a:latin typeface="Coptic1" panose="020B0604020202020204"/>
                        </a:rPr>
                        <a:t> Nem </a:t>
                      </a:r>
                      <a:r>
                        <a:rPr lang="fr-FR" sz="4000" baseline="0" dirty="0" err="1">
                          <a:latin typeface="Coptic1" panose="020B0604020202020204"/>
                        </a:rPr>
                        <a:t>peniwt</a:t>
                      </a:r>
                      <a:r>
                        <a:rPr lang="fr-FR" sz="4000" baseline="0" dirty="0">
                          <a:latin typeface="Coptic1" panose="020B0604020202020204"/>
                        </a:rPr>
                        <a:t> </a:t>
                      </a:r>
                      <a:r>
                        <a:rPr lang="fr-FR" sz="4000" baseline="0" dirty="0" err="1">
                          <a:latin typeface="Coptic1" panose="020B0604020202020204"/>
                        </a:rPr>
                        <a:t>n~e~pickopoc</a:t>
                      </a:r>
                      <a:r>
                        <a:rPr lang="fr-FR" sz="4000" baseline="0" dirty="0">
                          <a:latin typeface="Coptic1" panose="020B0604020202020204"/>
                        </a:rPr>
                        <a:t> Abba Mark.</a:t>
                      </a:r>
                      <a:r>
                        <a:rPr lang="fr-FR" sz="4000" dirty="0">
                          <a:latin typeface="Coptic1" panose="020B0604020202020204"/>
                        </a:rPr>
                        <a:t> </a:t>
                      </a:r>
                      <a:r>
                        <a:rPr lang="fr-FR" sz="4000" dirty="0" err="1">
                          <a:latin typeface="Coptic1" panose="020B0604020202020204"/>
                        </a:rPr>
                        <a:t>P~o#c</a:t>
                      </a:r>
                      <a:r>
                        <a:rPr lang="fr-FR" sz="4000" dirty="0">
                          <a:latin typeface="Coptic1" panose="020B0604020202020204"/>
                        </a:rPr>
                        <a:t>#</a:t>
                      </a:r>
                      <a:r>
                        <a:rPr lang="fr-FR" sz="4000" baseline="0" dirty="0">
                          <a:latin typeface="Coptic1" panose="020B0604020202020204"/>
                        </a:rPr>
                        <a:t> </a:t>
                      </a:r>
                      <a:r>
                        <a:rPr lang="fr-FR" sz="4000" dirty="0" err="1">
                          <a:latin typeface="Coptic1" panose="020B0604020202020204"/>
                        </a:rPr>
                        <a:t>efe~a~reh</a:t>
                      </a:r>
                      <a:r>
                        <a:rPr lang="fr-FR" sz="4000" dirty="0">
                          <a:latin typeface="Coptic1" panose="020B0604020202020204"/>
                        </a:rPr>
                        <a:t> </a:t>
                      </a:r>
                      <a:r>
                        <a:rPr lang="fr-FR" sz="4000" dirty="0" err="1">
                          <a:latin typeface="Coptic1" panose="020B0604020202020204"/>
                        </a:rPr>
                        <a:t>e~petenwnq</a:t>
                      </a:r>
                      <a:r>
                        <a:rPr lang="fr-FR" sz="4000" dirty="0">
                          <a:latin typeface="Coptic1" panose="020B0604020202020204"/>
                        </a:rPr>
                        <a:t>.</a:t>
                      </a:r>
                    </a:p>
                  </a:txBody>
                  <a:tcPr marL="121920" marR="121920"/>
                </a:tc>
                <a:tc>
                  <a:txBody>
                    <a:bodyPr/>
                    <a:lstStyle/>
                    <a:p>
                      <a:pPr algn="just"/>
                      <a:r>
                        <a:rPr lang="fr-FR" sz="3700" kern="1200" baseline="0" dirty="0">
                          <a:solidFill>
                            <a:schemeClr val="tx1"/>
                          </a:solidFill>
                          <a:latin typeface="Arial" panose="020B0604020202020204" pitchFamily="34" charset="0"/>
                          <a:ea typeface="+mn-ea"/>
                          <a:cs typeface="Arial" panose="020B0604020202020204" pitchFamily="34" charset="0"/>
                        </a:rPr>
                        <a:t>Le Seigneur est à ta droite</a:t>
                      </a:r>
                      <a:r>
                        <a:rPr lang="fr-FR" sz="3700" i="1" kern="1200" baseline="0" dirty="0">
                          <a:solidFill>
                            <a:schemeClr val="tx1"/>
                          </a:solidFill>
                          <a:latin typeface="Arial" panose="020B0604020202020204" pitchFamily="34" charset="0"/>
                          <a:ea typeface="+mn-ea"/>
                          <a:cs typeface="Arial" panose="020B0604020202020204" pitchFamily="34" charset="0"/>
                        </a:rPr>
                        <a:t> </a:t>
                      </a:r>
                      <a:r>
                        <a:rPr lang="fr-FR" sz="3700" i="0" u="none" kern="1200" baseline="0" dirty="0">
                          <a:solidFill>
                            <a:schemeClr val="tx1"/>
                          </a:solidFill>
                          <a:latin typeface="Arial" panose="020B0604020202020204" pitchFamily="34" charset="0"/>
                          <a:ea typeface="+mn-ea"/>
                          <a:cs typeface="Arial" panose="020B0604020202020204" pitchFamily="34" charset="0"/>
                        </a:rPr>
                        <a:t>notre</a:t>
                      </a:r>
                      <a:r>
                        <a:rPr lang="fr-FR" sz="3700" i="1" kern="1200" baseline="0" dirty="0">
                          <a:solidFill>
                            <a:schemeClr val="tx1"/>
                          </a:solidFill>
                          <a:latin typeface="Arial" panose="020B0604020202020204" pitchFamily="34" charset="0"/>
                          <a:ea typeface="+mn-ea"/>
                          <a:cs typeface="Arial" panose="020B0604020202020204" pitchFamily="34" charset="0"/>
                        </a:rPr>
                        <a:t> </a:t>
                      </a:r>
                      <a:r>
                        <a:rPr lang="fr-FR" sz="3700" kern="1200" baseline="0" dirty="0">
                          <a:solidFill>
                            <a:schemeClr val="tx1"/>
                          </a:solidFill>
                          <a:latin typeface="Arial" panose="020B0604020202020204" pitchFamily="34" charset="0"/>
                          <a:ea typeface="+mn-ea"/>
                          <a:cs typeface="Arial" panose="020B0604020202020204" pitchFamily="34" charset="0"/>
                        </a:rPr>
                        <a:t>père le patriarche le Pape Abba Tawadros </a:t>
                      </a:r>
                      <a:r>
                        <a:rPr lang="fr-FR" sz="3700" kern="1200" baseline="0" dirty="0" err="1">
                          <a:solidFill>
                            <a:schemeClr val="tx1"/>
                          </a:solidFill>
                          <a:latin typeface="Arial" panose="020B0604020202020204" pitchFamily="34" charset="0"/>
                          <a:ea typeface="+mn-ea"/>
                          <a:cs typeface="Arial" panose="020B0604020202020204" pitchFamily="34" charset="0"/>
                        </a:rPr>
                        <a:t>ll</a:t>
                      </a:r>
                      <a:r>
                        <a:rPr lang="fr-FR" sz="3700" kern="1200" baseline="0" dirty="0">
                          <a:solidFill>
                            <a:schemeClr val="tx1"/>
                          </a:solidFill>
                          <a:latin typeface="Arial" panose="020B0604020202020204" pitchFamily="34" charset="0"/>
                          <a:ea typeface="+mn-ea"/>
                          <a:cs typeface="Arial" panose="020B0604020202020204" pitchFamily="34" charset="0"/>
                        </a:rPr>
                        <a:t> et notre père l’évêque Abba Marc, Que le seigneur préserve vos vies.</a:t>
                      </a:r>
                      <a:endParaRPr lang="fr-FR" sz="3700" dirty="0">
                        <a:latin typeface="Arial" panose="020B0604020202020204" pitchFamily="34" charset="0"/>
                        <a:cs typeface="Arial" panose="020B0604020202020204" pitchFamily="34" charset="0"/>
                      </a:endParaRPr>
                    </a:p>
                    <a:p>
                      <a:pPr algn="just"/>
                      <a:endParaRPr lang="fr-FR" sz="3700" dirty="0">
                        <a:latin typeface="Arial" panose="020B0604020202020204" pitchFamily="34" charset="0"/>
                        <a:cs typeface="Arial" panose="020B0604020202020204" pitchFamily="34" charset="0"/>
                      </a:endParaRPr>
                    </a:p>
                  </a:txBody>
                  <a:tcPr marL="121920" marR="121920"/>
                </a:tc>
                <a:tc>
                  <a:txBody>
                    <a:bodyPr/>
                    <a:lstStyle/>
                    <a:p>
                      <a:pPr algn="just" rtl="1"/>
                      <a:r>
                        <a:rPr lang="ar-EG" sz="4300" b="0" i="0" u="none" strike="noStrike" kern="1200" baseline="0" dirty="0">
                          <a:solidFill>
                            <a:schemeClr val="tx1"/>
                          </a:solidFill>
                          <a:latin typeface="+mn-lt"/>
                          <a:ea typeface="+mn-ea"/>
                          <a:cs typeface="+mn-cs"/>
                        </a:rPr>
                        <a:t>الرب عن يمينك يا أبانا القديس البطريرك البابا المعظم الأنبا تواضروس الثاني، وأبانا الأسقف أنبا </a:t>
                      </a:r>
                      <a:r>
                        <a:rPr lang="ar-EG" sz="4300" dirty="0"/>
                        <a:t>مارك</a:t>
                      </a:r>
                      <a:r>
                        <a:rPr lang="ar-EG" sz="4300" b="0" i="0" u="none" strike="noStrike" kern="1200" baseline="0" dirty="0">
                          <a:solidFill>
                            <a:schemeClr val="tx1"/>
                          </a:solidFill>
                          <a:latin typeface="+mn-lt"/>
                          <a:ea typeface="+mn-ea"/>
                          <a:cs typeface="+mn-cs"/>
                        </a:rPr>
                        <a:t>، الرب يحفظ حياتكما.</a:t>
                      </a:r>
                      <a:endParaRPr lang="fr-FR" sz="4300" dirty="0"/>
                    </a:p>
                  </a:txBody>
                  <a:tcPr marL="121920" marR="121920"/>
                </a:tc>
                <a:extLst>
                  <a:ext uri="{0D108BD9-81ED-4DB2-BD59-A6C34878D82A}">
                    <a16:rowId xmlns:a16="http://schemas.microsoft.com/office/drawing/2014/main" val="3019116063"/>
                  </a:ext>
                </a:extLst>
              </a:tr>
            </a:tbl>
          </a:graphicData>
        </a:graphic>
      </p:graphicFrame>
      <p:sp>
        <p:nvSpPr>
          <p:cNvPr id="2" name="AutoShape 36">
            <a:hlinkClick r:id="rId2" action="ppaction://hlinksldjump" highlightClick="1"/>
            <a:extLst>
              <a:ext uri="{FF2B5EF4-FFF2-40B4-BE49-F238E27FC236}">
                <a16:creationId xmlns:a16="http://schemas.microsoft.com/office/drawing/2014/main" id="{DE92E21A-9A24-5052-D5B0-44D3FAEC9154}"/>
              </a:ext>
            </a:extLst>
          </p:cNvPr>
          <p:cNvSpPr>
            <a:spLocks noChangeArrowheads="1"/>
          </p:cNvSpPr>
          <p:nvPr/>
        </p:nvSpPr>
        <p:spPr bwMode="auto">
          <a:xfrm>
            <a:off x="10591800" y="6434137"/>
            <a:ext cx="16002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1793891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58710" name="Group 22"/>
          <p:cNvGraphicFramePr>
            <a:graphicFrameLocks noGrp="1"/>
          </p:cNvGraphicFramePr>
          <p:nvPr/>
        </p:nvGraphicFramePr>
        <p:xfrm>
          <a:off x="0" y="372534"/>
          <a:ext cx="12192000" cy="5861949"/>
        </p:xfrm>
        <a:graphic>
          <a:graphicData uri="http://schemas.openxmlformats.org/drawingml/2006/table">
            <a:tbl>
              <a:tblPr/>
              <a:tblGrid>
                <a:gridCol w="7684033">
                  <a:extLst>
                    <a:ext uri="{9D8B030D-6E8A-4147-A177-3AD203B41FA5}">
                      <a16:colId xmlns:a16="http://schemas.microsoft.com/office/drawing/2014/main" val="20000"/>
                    </a:ext>
                  </a:extLst>
                </a:gridCol>
                <a:gridCol w="4507967">
                  <a:extLst>
                    <a:ext uri="{9D8B030D-6E8A-4147-A177-3AD203B41FA5}">
                      <a16:colId xmlns:a16="http://schemas.microsoft.com/office/drawing/2014/main" val="20001"/>
                    </a:ext>
                  </a:extLst>
                </a:gridCol>
              </a:tblGrid>
              <a:tr h="269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Ô  Roi  de  la  paix,</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donne-nous  Ta  paix,</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accorde-nous  Ta  paix</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et  pardonne-nous nos péchés</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a:ln>
                            <a:noFill/>
                          </a:ln>
                          <a:solidFill>
                            <a:schemeClr val="tx1"/>
                          </a:solidFill>
                          <a:effectLst/>
                          <a:latin typeface="Arial" charset="0"/>
                          <a:cs typeface="Arial" charset="0"/>
                        </a:rPr>
                        <a:t>يا ملك السلام</a:t>
                      </a:r>
                      <a:endParaRPr kumimoji="0" lang="ar-EG" altLang="zh-CN" sz="4300" b="0" i="0" u="none" strike="noStrike" cap="none" normalizeH="0" baseline="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a:ln>
                            <a:noFill/>
                          </a:ln>
                          <a:solidFill>
                            <a:schemeClr val="tx1"/>
                          </a:solidFill>
                          <a:effectLst/>
                          <a:latin typeface="Arial" charset="0"/>
                          <a:cs typeface="Arial" charset="0"/>
                        </a:rPr>
                        <a:t>أعطنا سلامك</a:t>
                      </a:r>
                      <a:endParaRPr kumimoji="0" lang="ar-EG" altLang="zh-CN" sz="4300" b="0" i="0" u="none" strike="noStrike" cap="none" normalizeH="0" baseline="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a:ln>
                            <a:noFill/>
                          </a:ln>
                          <a:solidFill>
                            <a:schemeClr val="tx1"/>
                          </a:solidFill>
                          <a:effectLst/>
                          <a:latin typeface="Arial" charset="0"/>
                          <a:cs typeface="Arial" charset="0"/>
                        </a:rPr>
                        <a:t>قرر لنا سلامك</a:t>
                      </a:r>
                      <a:endParaRPr kumimoji="0" lang="ar-EG" altLang="zh-CN" sz="4300" b="0" i="0" u="none" strike="noStrike" cap="none" normalizeH="0" baseline="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a:ln>
                            <a:noFill/>
                          </a:ln>
                          <a:solidFill>
                            <a:schemeClr val="tx1"/>
                          </a:solidFill>
                          <a:effectLst/>
                          <a:latin typeface="Arial" charset="0"/>
                          <a:cs typeface="Arial" charset="0"/>
                        </a:rPr>
                        <a:t>واغفر لنا خطايانا.</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149229">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P~ouro</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hir</a:t>
                      </a:r>
                      <a:r>
                        <a:rPr kumimoji="0" lang="en-US" sz="5300" b="0" i="0" u="none" strike="noStrike" cap="none" normalizeH="0" baseline="0" dirty="0">
                          <a:ln>
                            <a:noFill/>
                          </a:ln>
                          <a:solidFill>
                            <a:srgbClr val="FFFF00"/>
                          </a:solidFill>
                          <a:effectLst/>
                          <a:latin typeface="Coptic1" pitchFamily="2" charset="0"/>
                          <a:cs typeface="Arial" charset="0"/>
                        </a:rPr>
                        <a:t>/n/:</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moi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n~tekhir</a:t>
                      </a:r>
                      <a:r>
                        <a:rPr kumimoji="0" lang="en-US" sz="5300" b="0" i="0" u="none" strike="noStrike" cap="none" normalizeH="0" baseline="0" dirty="0">
                          <a:ln>
                            <a:noFill/>
                          </a:ln>
                          <a:solidFill>
                            <a:srgbClr val="FFFF00"/>
                          </a:solidFill>
                          <a:effectLst/>
                          <a:latin typeface="Coptic1" pitchFamily="2" charset="0"/>
                          <a:cs typeface="Arial" charset="0"/>
                        </a:rPr>
                        <a:t>/n/</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cemni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n~tekhir</a:t>
                      </a:r>
                      <a:r>
                        <a:rPr kumimoji="0" lang="en-US" sz="5300" b="0" i="0" u="none" strike="noStrike" cap="none" normalizeH="0" baseline="0" dirty="0">
                          <a:ln>
                            <a:noFill/>
                          </a:ln>
                          <a:solidFill>
                            <a:srgbClr val="FFFF00"/>
                          </a:solidFill>
                          <a:effectLst/>
                          <a:latin typeface="Coptic1" pitchFamily="2" charset="0"/>
                          <a:cs typeface="Arial" charset="0"/>
                        </a:rPr>
                        <a:t>/n/:</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 </a:t>
                      </a:r>
                      <a:r>
                        <a:rPr kumimoji="0" lang="en-US" sz="5300" b="0" i="0" u="none" strike="noStrike" cap="none" normalizeH="0" baseline="0" dirty="0" err="1">
                          <a:ln>
                            <a:noFill/>
                          </a:ln>
                          <a:solidFill>
                            <a:srgbClr val="FFFF00"/>
                          </a:solidFill>
                          <a:effectLst/>
                          <a:latin typeface="Coptic1" pitchFamily="2" charset="0"/>
                          <a:cs typeface="Arial" charset="0"/>
                        </a:rPr>
                        <a:t>nennobi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e~bol</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904808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a:solidFill>
                  <a:srgbClr val="FFFFFF"/>
                </a:solidFill>
                <a:latin typeface="Arial" charset="0"/>
                <a:cs typeface="Arial" charset="0"/>
              </a:rPr>
              <a:t>Suite</a:t>
            </a:r>
            <a:endParaRPr lang="en-CA" sz="7200" b="1" dirty="0">
              <a:solidFill>
                <a:srgbClr val="FFFFFF"/>
              </a:solidFill>
              <a:latin typeface="Arial" charset="0"/>
              <a:cs typeface="Arial" charset="0"/>
            </a:endParaRPr>
          </a:p>
        </p:txBody>
      </p:sp>
    </p:spTree>
    <p:extLst>
      <p:ext uri="{BB962C8B-B14F-4D97-AF65-F5344CB8AC3E}">
        <p14:creationId xmlns:p14="http://schemas.microsoft.com/office/powerpoint/2010/main" val="4174510703"/>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DB9BECD-DFEA-4E08-98B9-7487F4C152FB}"/>
              </a:ext>
            </a:extLst>
          </p:cNvPr>
          <p:cNvGraphicFramePr>
            <a:graphicFrameLocks noGrp="1"/>
          </p:cNvGraphicFramePr>
          <p:nvPr>
            <p:extLst>
              <p:ext uri="{D42A27DB-BD31-4B8C-83A1-F6EECF244321}">
                <p14:modId xmlns:p14="http://schemas.microsoft.com/office/powerpoint/2010/main" val="3205774367"/>
              </p:ext>
            </p:extLst>
          </p:nvPr>
        </p:nvGraphicFramePr>
        <p:xfrm>
          <a:off x="0" y="584200"/>
          <a:ext cx="12192000" cy="6350000"/>
        </p:xfrm>
        <a:graphic>
          <a:graphicData uri="http://schemas.openxmlformats.org/drawingml/2006/table">
            <a:tbl>
              <a:tblPr firstRow="1" bandRow="1">
                <a:tableStyleId>{2D5ABB26-0587-4C30-8999-92F81FD0307C}</a:tableStyleId>
              </a:tblPr>
              <a:tblGrid>
                <a:gridCol w="6680548">
                  <a:extLst>
                    <a:ext uri="{9D8B030D-6E8A-4147-A177-3AD203B41FA5}">
                      <a16:colId xmlns:a16="http://schemas.microsoft.com/office/drawing/2014/main" val="20001"/>
                    </a:ext>
                  </a:extLst>
                </a:gridCol>
                <a:gridCol w="5511452">
                  <a:extLst>
                    <a:ext uri="{9D8B030D-6E8A-4147-A177-3AD203B41FA5}">
                      <a16:colId xmlns:a16="http://schemas.microsoft.com/office/drawing/2014/main" val="2127410635"/>
                    </a:ext>
                  </a:extLst>
                </a:gridCol>
              </a:tblGrid>
              <a:tr h="6350000">
                <a:tc>
                  <a:txBody>
                    <a:bodyPr/>
                    <a:lstStyle/>
                    <a:p>
                      <a:pPr algn="just"/>
                      <a:r>
                        <a:rPr lang="fr-FR" sz="3700" kern="1200" baseline="0" dirty="0">
                          <a:solidFill>
                            <a:schemeClr val="tx1"/>
                          </a:solidFill>
                          <a:latin typeface="Arial" panose="020B0604020202020204" pitchFamily="34" charset="0"/>
                          <a:ea typeface="+mn-ea"/>
                          <a:cs typeface="Arial" panose="020B0604020202020204" pitchFamily="34" charset="0"/>
                        </a:rPr>
                        <a:t>Qu’il l’élève sur son peuple et qu’il le bénisse sur des anciens</a:t>
                      </a:r>
                      <a:r>
                        <a:rPr lang="fr-FR" sz="3700" i="1" kern="1200" baseline="0" dirty="0">
                          <a:solidFill>
                            <a:schemeClr val="tx1"/>
                          </a:solidFill>
                          <a:latin typeface="Arial" panose="020B0604020202020204" pitchFamily="34" charset="0"/>
                          <a:ea typeface="+mn-ea"/>
                          <a:cs typeface="Arial" panose="020B0604020202020204" pitchFamily="34" charset="0"/>
                        </a:rPr>
                        <a:t> </a:t>
                      </a:r>
                      <a:r>
                        <a:rPr lang="fr-FR" sz="3700" kern="1200" baseline="0" dirty="0">
                          <a:solidFill>
                            <a:schemeClr val="tx1"/>
                          </a:solidFill>
                          <a:latin typeface="Arial" panose="020B0604020202020204" pitchFamily="34" charset="0"/>
                          <a:ea typeface="+mn-ea"/>
                          <a:cs typeface="Arial" panose="020B0604020202020204" pitchFamily="34" charset="0"/>
                        </a:rPr>
                        <a:t>car il a rendu la parenté comme les pâturages. Les hommes droits voient cela, et s’en réjouissent.</a:t>
                      </a:r>
                      <a:endParaRPr lang="fr-FR" sz="3700" dirty="0">
                        <a:latin typeface="Arial" panose="020B0604020202020204" pitchFamily="34" charset="0"/>
                        <a:cs typeface="Arial" panose="020B0604020202020204" pitchFamily="34" charset="0"/>
                      </a:endParaRPr>
                    </a:p>
                  </a:txBody>
                  <a:tcPr marL="121920" marR="121920"/>
                </a:tc>
                <a:tc>
                  <a:txBody>
                    <a:bodyPr/>
                    <a:lstStyle/>
                    <a:p>
                      <a:pPr algn="just" rtl="1"/>
                      <a:r>
                        <a:rPr lang="ar-EG" sz="4300" b="0" i="0" u="none" strike="noStrike" kern="1200" baseline="0" dirty="0">
                          <a:solidFill>
                            <a:schemeClr val="tx1"/>
                          </a:solidFill>
                          <a:latin typeface="+mn-lt"/>
                          <a:ea typeface="+mn-ea"/>
                          <a:cs typeface="+mn-cs"/>
                        </a:rPr>
                        <a:t>فليرفعوه في كنيسة</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شعبه وليباركوه على</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منابر الشيوخ لأنه</a:t>
                      </a:r>
                    </a:p>
                    <a:p>
                      <a:pPr algn="just" rtl="1"/>
                      <a:r>
                        <a:rPr lang="ar-EG" sz="4300" b="0" i="0" u="none" strike="noStrike" kern="1200" baseline="0" dirty="0">
                          <a:solidFill>
                            <a:schemeClr val="tx1"/>
                          </a:solidFill>
                          <a:latin typeface="+mn-lt"/>
                          <a:ea typeface="+mn-ea"/>
                          <a:cs typeface="+mn-cs"/>
                        </a:rPr>
                        <a:t>جعل أبوة مثل الخراف.</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يُبصِرُ المستقيمون</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ويفرحون</a:t>
                      </a:r>
                      <a:endParaRPr lang="fr-FR" sz="4800" dirty="0"/>
                    </a:p>
                  </a:txBody>
                  <a:tcPr marL="121920" marR="121920"/>
                </a:tc>
                <a:extLst>
                  <a:ext uri="{0D108BD9-81ED-4DB2-BD59-A6C34878D82A}">
                    <a16:rowId xmlns:a16="http://schemas.microsoft.com/office/drawing/2014/main" val="10000"/>
                  </a:ext>
                </a:extLst>
              </a:tr>
            </a:tbl>
          </a:graphicData>
        </a:graphic>
      </p:graphicFrame>
      <p:graphicFrame>
        <p:nvGraphicFramePr>
          <p:cNvPr id="2" name="Tableau 1">
            <a:extLst>
              <a:ext uri="{FF2B5EF4-FFF2-40B4-BE49-F238E27FC236}">
                <a16:creationId xmlns:a16="http://schemas.microsoft.com/office/drawing/2014/main" id="{C037E727-3E3A-6A5A-8E5B-50F2F8CC4306}"/>
              </a:ext>
            </a:extLst>
          </p:cNvPr>
          <p:cNvGraphicFramePr>
            <a:graphicFrameLocks noGrp="1"/>
          </p:cNvGraphicFramePr>
          <p:nvPr>
            <p:extLst>
              <p:ext uri="{D42A27DB-BD31-4B8C-83A1-F6EECF244321}">
                <p14:modId xmlns:p14="http://schemas.microsoft.com/office/powerpoint/2010/main" val="255115592"/>
              </p:ext>
            </p:extLst>
          </p:nvPr>
        </p:nvGraphicFramePr>
        <p:xfrm>
          <a:off x="1559569" y="91440"/>
          <a:ext cx="9072863" cy="416560"/>
        </p:xfrm>
        <a:graphic>
          <a:graphicData uri="http://schemas.openxmlformats.org/drawingml/2006/table">
            <a:tbl>
              <a:tblPr firstRow="1" bandRow="1">
                <a:tableStyleId>{2D5ABB26-0587-4C30-8999-92F81FD0307C}</a:tableStyleId>
              </a:tblPr>
              <a:tblGrid>
                <a:gridCol w="9072863">
                  <a:extLst>
                    <a:ext uri="{9D8B030D-6E8A-4147-A177-3AD203B41FA5}">
                      <a16:colId xmlns:a16="http://schemas.microsoft.com/office/drawing/2014/main" val="1752414572"/>
                    </a:ext>
                  </a:extLst>
                </a:gridCol>
              </a:tblGrid>
              <a:tr h="416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100" b="0" dirty="0">
                          <a:solidFill>
                            <a:schemeClr val="tx1"/>
                          </a:solidFill>
                          <a:latin typeface="Arial" panose="020B0604020202020204" pitchFamily="34" charset="0"/>
                          <a:cs typeface="Arial" panose="020B0604020202020204" pitchFamily="34" charset="0"/>
                        </a:rPr>
                        <a:t>En présence d’un Évêque - </a:t>
                      </a:r>
                      <a:r>
                        <a:rPr lang="ar-EG" sz="2100" dirty="0">
                          <a:latin typeface="Arial" panose="020B0604020202020204" pitchFamily="34" charset="0"/>
                          <a:cs typeface="Arial" panose="020B0604020202020204" pitchFamily="34" charset="0"/>
                        </a:rPr>
                        <a:t>في حضور الأب الأسقف</a:t>
                      </a:r>
                      <a:endParaRPr kumimoji="0" lang="en-CA" sz="2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886054"/>
                  </a:ext>
                </a:extLst>
              </a:tr>
            </a:tbl>
          </a:graphicData>
        </a:graphic>
      </p:graphicFrame>
    </p:spTree>
    <p:extLst>
      <p:ext uri="{BB962C8B-B14F-4D97-AF65-F5344CB8AC3E}">
        <p14:creationId xmlns:p14="http://schemas.microsoft.com/office/powerpoint/2010/main" val="2436722906"/>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001DFD2-F7ED-43BB-B80A-2DCF4819C148}"/>
              </a:ext>
            </a:extLst>
          </p:cNvPr>
          <p:cNvGraphicFramePr>
            <a:graphicFrameLocks noGrp="1"/>
          </p:cNvGraphicFramePr>
          <p:nvPr>
            <p:extLst>
              <p:ext uri="{D42A27DB-BD31-4B8C-83A1-F6EECF244321}">
                <p14:modId xmlns:p14="http://schemas.microsoft.com/office/powerpoint/2010/main" val="3620756435"/>
              </p:ext>
            </p:extLst>
          </p:nvPr>
        </p:nvGraphicFramePr>
        <p:xfrm>
          <a:off x="3" y="146996"/>
          <a:ext cx="12191997" cy="5943600"/>
        </p:xfrm>
        <a:graphic>
          <a:graphicData uri="http://schemas.openxmlformats.org/drawingml/2006/table">
            <a:tbl>
              <a:tblPr firstRow="1" bandRow="1">
                <a:tableStyleId>{2D5ABB26-0587-4C30-8999-92F81FD0307C}</a:tableStyleId>
              </a:tblPr>
              <a:tblGrid>
                <a:gridCol w="6731863">
                  <a:extLst>
                    <a:ext uri="{9D8B030D-6E8A-4147-A177-3AD203B41FA5}">
                      <a16:colId xmlns:a16="http://schemas.microsoft.com/office/drawing/2014/main" val="2585356122"/>
                    </a:ext>
                  </a:extLst>
                </a:gridCol>
                <a:gridCol w="5460134">
                  <a:extLst>
                    <a:ext uri="{9D8B030D-6E8A-4147-A177-3AD203B41FA5}">
                      <a16:colId xmlns:a16="http://schemas.microsoft.com/office/drawing/2014/main" val="4011658394"/>
                    </a:ext>
                  </a:extLst>
                </a:gridCol>
              </a:tblGrid>
              <a:tr h="5943600">
                <a:tc>
                  <a:txBody>
                    <a:bodyPr/>
                    <a:lstStyle/>
                    <a:p>
                      <a:pPr algn="just"/>
                      <a:r>
                        <a:rPr lang="fr-FR" sz="4300" kern="1200" baseline="0" dirty="0">
                          <a:solidFill>
                            <a:schemeClr val="tx1"/>
                          </a:solidFill>
                          <a:latin typeface="Arial" panose="020B0604020202020204" pitchFamily="34" charset="0"/>
                          <a:ea typeface="+mn-ea"/>
                          <a:cs typeface="Arial" panose="020B0604020202020204" pitchFamily="34" charset="0"/>
                        </a:rPr>
                        <a:t>Le Seigneur l’a juré et il ne se repentira pas que tu es prêtre éternellement selon le rite de Melchisédech. Alléluia;</a:t>
                      </a:r>
                    </a:p>
                    <a:p>
                      <a:pPr algn="just"/>
                      <a:endParaRPr lang="fr-FR" sz="4300" dirty="0">
                        <a:latin typeface="Arial" panose="020B0604020202020204" pitchFamily="34" charset="0"/>
                        <a:cs typeface="Arial" panose="020B0604020202020204" pitchFamily="34" charset="0"/>
                      </a:endParaRPr>
                    </a:p>
                  </a:txBody>
                  <a:tcPr marL="121920" marR="121920"/>
                </a:tc>
                <a:tc>
                  <a:txBody>
                    <a:bodyPr/>
                    <a:lstStyle/>
                    <a:p>
                      <a:pPr algn="just" rtl="1"/>
                      <a:r>
                        <a:rPr lang="ar-EG" sz="4800" b="0" i="0" u="none" strike="noStrike" kern="1200" baseline="0" dirty="0">
                          <a:solidFill>
                            <a:schemeClr val="tx1"/>
                          </a:solidFill>
                          <a:latin typeface="+mn-lt"/>
                          <a:ea typeface="+mn-ea"/>
                          <a:cs typeface="+mn-cs"/>
                        </a:rPr>
                        <a:t>أقسم الرب ولن يندم</a:t>
                      </a:r>
                      <a:r>
                        <a:rPr lang="fr-FR" sz="4800" b="0" i="0" u="none" strike="noStrike" kern="1200" baseline="0" dirty="0">
                          <a:solidFill>
                            <a:schemeClr val="tx1"/>
                          </a:solidFill>
                          <a:latin typeface="+mn-lt"/>
                          <a:ea typeface="+mn-ea"/>
                          <a:cs typeface="+mn-cs"/>
                        </a:rPr>
                        <a:t> </a:t>
                      </a:r>
                      <a:r>
                        <a:rPr lang="ar-EG" sz="4800" b="0" i="0" u="none" strike="noStrike" kern="1200" baseline="0" dirty="0">
                          <a:solidFill>
                            <a:schemeClr val="tx1"/>
                          </a:solidFill>
                          <a:latin typeface="+mn-lt"/>
                          <a:ea typeface="+mn-ea"/>
                          <a:cs typeface="+mn-cs"/>
                        </a:rPr>
                        <a:t>أنك أنت هو</a:t>
                      </a:r>
                      <a:r>
                        <a:rPr lang="fr-FR" sz="4800" b="0" i="0" u="none" strike="noStrike" kern="1200" baseline="0" dirty="0">
                          <a:solidFill>
                            <a:schemeClr val="tx1"/>
                          </a:solidFill>
                          <a:latin typeface="+mn-lt"/>
                          <a:ea typeface="+mn-ea"/>
                          <a:cs typeface="+mn-cs"/>
                        </a:rPr>
                        <a:t> </a:t>
                      </a:r>
                      <a:r>
                        <a:rPr lang="ar-EG" sz="4800" b="0" i="0" u="none" strike="noStrike" kern="1200" baseline="0" dirty="0">
                          <a:solidFill>
                            <a:schemeClr val="tx1"/>
                          </a:solidFill>
                          <a:latin typeface="+mn-lt"/>
                          <a:ea typeface="+mn-ea"/>
                          <a:cs typeface="+mn-cs"/>
                        </a:rPr>
                        <a:t>الكاهن</a:t>
                      </a:r>
                      <a:r>
                        <a:rPr lang="fr-FR" sz="4800" b="0" i="0" u="none" strike="noStrike" kern="1200" baseline="0" dirty="0">
                          <a:solidFill>
                            <a:schemeClr val="tx1"/>
                          </a:solidFill>
                          <a:latin typeface="+mn-lt"/>
                          <a:ea typeface="+mn-ea"/>
                          <a:cs typeface="+mn-cs"/>
                        </a:rPr>
                        <a:t> </a:t>
                      </a:r>
                      <a:r>
                        <a:rPr lang="ar-EG" sz="4800" b="0" i="0" u="none" strike="noStrike" kern="1200" baseline="0" dirty="0">
                          <a:solidFill>
                            <a:schemeClr val="tx1"/>
                          </a:solidFill>
                          <a:latin typeface="+mn-lt"/>
                          <a:ea typeface="+mn-ea"/>
                          <a:cs typeface="+mn-cs"/>
                        </a:rPr>
                        <a:t>إلى الأبد على طقس</a:t>
                      </a:r>
                      <a:r>
                        <a:rPr lang="fr-FR" sz="4800" b="0" i="0" u="none" strike="noStrike" kern="1200" baseline="0" dirty="0">
                          <a:solidFill>
                            <a:schemeClr val="tx1"/>
                          </a:solidFill>
                          <a:latin typeface="+mn-lt"/>
                          <a:ea typeface="+mn-ea"/>
                          <a:cs typeface="+mn-cs"/>
                        </a:rPr>
                        <a:t> </a:t>
                      </a:r>
                      <a:r>
                        <a:rPr lang="ar-EG" sz="4800" b="0" i="0" u="none" strike="noStrike" kern="1200" baseline="0" dirty="0" err="1">
                          <a:solidFill>
                            <a:schemeClr val="tx1"/>
                          </a:solidFill>
                          <a:latin typeface="+mn-lt"/>
                          <a:ea typeface="+mn-ea"/>
                          <a:cs typeface="+mn-cs"/>
                        </a:rPr>
                        <a:t>ملشيصادق</a:t>
                      </a:r>
                      <a:r>
                        <a:rPr lang="fr-FR" sz="4800" b="0" i="0" u="none" strike="noStrike" kern="1200" baseline="0" dirty="0">
                          <a:solidFill>
                            <a:schemeClr val="tx1"/>
                          </a:solidFill>
                          <a:latin typeface="+mn-lt"/>
                          <a:ea typeface="+mn-ea"/>
                          <a:cs typeface="+mn-cs"/>
                        </a:rPr>
                        <a:t>;</a:t>
                      </a:r>
                    </a:p>
                    <a:p>
                      <a:pPr algn="just" rtl="1"/>
                      <a:r>
                        <a:rPr kumimoji="0" lang="ar-SA" sz="4800" b="0" i="0" u="none" strike="noStrike" cap="none" normalizeH="0" baseline="0" dirty="0">
                          <a:ln>
                            <a:noFill/>
                          </a:ln>
                          <a:solidFill>
                            <a:schemeClr val="tx1"/>
                          </a:solidFill>
                          <a:effectLst/>
                          <a:latin typeface="Arial" charset="0"/>
                          <a:cs typeface="Arial" charset="0"/>
                        </a:rPr>
                        <a:t>هلليلويا</a:t>
                      </a:r>
                      <a:r>
                        <a:rPr kumimoji="0" lang="fr-FR" sz="4800" b="0" i="0" u="none" strike="noStrike" cap="none" normalizeH="0" baseline="0" dirty="0">
                          <a:ln>
                            <a:noFill/>
                          </a:ln>
                          <a:solidFill>
                            <a:schemeClr val="tx1"/>
                          </a:solidFill>
                          <a:effectLst/>
                          <a:latin typeface="Arial" charset="0"/>
                          <a:cs typeface="Arial" charset="0"/>
                        </a:rPr>
                        <a:t>;</a:t>
                      </a:r>
                      <a:endParaRPr lang="fr-FR" sz="4800" b="0" i="0" u="none" strike="noStrike" kern="1200" baseline="0" dirty="0">
                        <a:solidFill>
                          <a:schemeClr val="tx1"/>
                        </a:solidFill>
                        <a:latin typeface="+mn-lt"/>
                        <a:ea typeface="+mn-ea"/>
                        <a:cs typeface="+mn-cs"/>
                      </a:endParaRPr>
                    </a:p>
                  </a:txBody>
                  <a:tcPr marL="121920" marR="121920"/>
                </a:tc>
                <a:extLst>
                  <a:ext uri="{0D108BD9-81ED-4DB2-BD59-A6C34878D82A}">
                    <a16:rowId xmlns:a16="http://schemas.microsoft.com/office/drawing/2014/main" val="3019116063"/>
                  </a:ext>
                </a:extLst>
              </a:tr>
            </a:tbl>
          </a:graphicData>
        </a:graphic>
      </p:graphicFrame>
    </p:spTree>
    <p:extLst>
      <p:ext uri="{BB962C8B-B14F-4D97-AF65-F5344CB8AC3E}">
        <p14:creationId xmlns:p14="http://schemas.microsoft.com/office/powerpoint/2010/main" val="97021964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3221A888-F20E-4558-9BD8-5A4BCA0FAE91}"/>
              </a:ext>
            </a:extLst>
          </p:cNvPr>
          <p:cNvGraphicFramePr>
            <a:graphicFrameLocks noGrp="1"/>
          </p:cNvGraphicFramePr>
          <p:nvPr>
            <p:extLst>
              <p:ext uri="{D42A27DB-BD31-4B8C-83A1-F6EECF244321}">
                <p14:modId xmlns:p14="http://schemas.microsoft.com/office/powerpoint/2010/main" val="956502076"/>
              </p:ext>
            </p:extLst>
          </p:nvPr>
        </p:nvGraphicFramePr>
        <p:xfrm>
          <a:off x="0" y="8467"/>
          <a:ext cx="12192000" cy="6797040"/>
        </p:xfrm>
        <a:graphic>
          <a:graphicData uri="http://schemas.openxmlformats.org/drawingml/2006/table">
            <a:tbl>
              <a:tblPr firstRow="1" bandRow="1">
                <a:tableStyleId>{2D5ABB26-0587-4C30-8999-92F81FD0307C}</a:tableStyleId>
              </a:tblPr>
              <a:tblGrid>
                <a:gridCol w="6488514">
                  <a:extLst>
                    <a:ext uri="{9D8B030D-6E8A-4147-A177-3AD203B41FA5}">
                      <a16:colId xmlns:a16="http://schemas.microsoft.com/office/drawing/2014/main" val="2585356122"/>
                    </a:ext>
                  </a:extLst>
                </a:gridCol>
                <a:gridCol w="5703486">
                  <a:extLst>
                    <a:ext uri="{9D8B030D-6E8A-4147-A177-3AD203B41FA5}">
                      <a16:colId xmlns:a16="http://schemas.microsoft.com/office/drawing/2014/main" val="4011658394"/>
                    </a:ext>
                  </a:extLst>
                </a:gridCol>
              </a:tblGrid>
              <a:tr h="6797040">
                <a:tc>
                  <a:txBody>
                    <a:bodyPr/>
                    <a:lstStyle/>
                    <a:p>
                      <a:pPr algn="just"/>
                      <a:r>
                        <a:rPr lang="fr-FR" sz="3700" kern="1200" baseline="0" dirty="0">
                          <a:solidFill>
                            <a:schemeClr val="tx1"/>
                          </a:solidFill>
                          <a:latin typeface="Arial" panose="020B0604020202020204" pitchFamily="34" charset="0"/>
                          <a:ea typeface="+mn-ea"/>
                          <a:cs typeface="Arial" panose="020B0604020202020204" pitchFamily="34" charset="0"/>
                        </a:rPr>
                        <a:t>Le Seigneur est à ta droite</a:t>
                      </a:r>
                      <a:r>
                        <a:rPr lang="fr-FR" sz="3700" i="1" kern="1200" baseline="0" dirty="0">
                          <a:solidFill>
                            <a:schemeClr val="tx1"/>
                          </a:solidFill>
                          <a:latin typeface="Arial" panose="020B0604020202020204" pitchFamily="34" charset="0"/>
                          <a:ea typeface="+mn-ea"/>
                          <a:cs typeface="Arial" panose="020B0604020202020204" pitchFamily="34" charset="0"/>
                        </a:rPr>
                        <a:t> </a:t>
                      </a:r>
                      <a:r>
                        <a:rPr lang="fr-FR" sz="3700" i="0" u="none" kern="1200" baseline="0" dirty="0">
                          <a:solidFill>
                            <a:schemeClr val="tx1"/>
                          </a:solidFill>
                          <a:latin typeface="Arial" panose="020B0604020202020204" pitchFamily="34" charset="0"/>
                          <a:ea typeface="+mn-ea"/>
                          <a:cs typeface="Arial" panose="020B0604020202020204" pitchFamily="34" charset="0"/>
                        </a:rPr>
                        <a:t>notre</a:t>
                      </a:r>
                      <a:r>
                        <a:rPr lang="fr-FR" sz="3700" i="1" kern="1200" baseline="0" dirty="0">
                          <a:solidFill>
                            <a:schemeClr val="tx1"/>
                          </a:solidFill>
                          <a:latin typeface="Arial" panose="020B0604020202020204" pitchFamily="34" charset="0"/>
                          <a:ea typeface="+mn-ea"/>
                          <a:cs typeface="Arial" panose="020B0604020202020204" pitchFamily="34" charset="0"/>
                        </a:rPr>
                        <a:t> </a:t>
                      </a:r>
                      <a:r>
                        <a:rPr lang="fr-FR" sz="3700" kern="1200" baseline="0" dirty="0">
                          <a:solidFill>
                            <a:schemeClr val="tx1"/>
                          </a:solidFill>
                          <a:latin typeface="Arial" panose="020B0604020202020204" pitchFamily="34" charset="0"/>
                          <a:ea typeface="+mn-ea"/>
                          <a:cs typeface="Arial" panose="020B0604020202020204" pitchFamily="34" charset="0"/>
                        </a:rPr>
                        <a:t>père le patriarche le Pape Abba Tawadros </a:t>
                      </a:r>
                      <a:r>
                        <a:rPr lang="fr-FR" sz="3700" kern="1200" baseline="0" dirty="0" err="1">
                          <a:solidFill>
                            <a:schemeClr val="tx1"/>
                          </a:solidFill>
                          <a:latin typeface="Arial" panose="020B0604020202020204" pitchFamily="34" charset="0"/>
                          <a:ea typeface="+mn-ea"/>
                          <a:cs typeface="Arial" panose="020B0604020202020204" pitchFamily="34" charset="0"/>
                        </a:rPr>
                        <a:t>ll</a:t>
                      </a:r>
                      <a:r>
                        <a:rPr lang="fr-FR" sz="3700" kern="1200" baseline="0" dirty="0">
                          <a:solidFill>
                            <a:schemeClr val="tx1"/>
                          </a:solidFill>
                          <a:latin typeface="Arial" panose="020B0604020202020204" pitchFamily="34" charset="0"/>
                          <a:ea typeface="+mn-ea"/>
                          <a:cs typeface="Arial" panose="020B0604020202020204" pitchFamily="34" charset="0"/>
                        </a:rPr>
                        <a:t> et notre père l’évêque Abba Marc, Que le seigneur préserve vos vies.</a:t>
                      </a:r>
                      <a:endParaRPr lang="fr-FR" sz="3700" dirty="0">
                        <a:latin typeface="Arial" panose="020B0604020202020204" pitchFamily="34" charset="0"/>
                        <a:cs typeface="Arial" panose="020B0604020202020204" pitchFamily="34" charset="0"/>
                      </a:endParaRPr>
                    </a:p>
                    <a:p>
                      <a:pPr algn="just"/>
                      <a:endParaRPr lang="fr-FR" sz="3700" dirty="0">
                        <a:latin typeface="Arial" panose="020B0604020202020204" pitchFamily="34" charset="0"/>
                        <a:cs typeface="Arial" panose="020B0604020202020204" pitchFamily="34" charset="0"/>
                      </a:endParaRPr>
                    </a:p>
                  </a:txBody>
                  <a:tcPr marL="121920" marR="121920"/>
                </a:tc>
                <a:tc>
                  <a:txBody>
                    <a:bodyPr/>
                    <a:lstStyle/>
                    <a:p>
                      <a:pPr algn="just" rtl="1"/>
                      <a:r>
                        <a:rPr lang="ar-EG" sz="4300" b="0" i="0" u="none" strike="noStrike" kern="1200" baseline="0" dirty="0">
                          <a:solidFill>
                            <a:schemeClr val="tx1"/>
                          </a:solidFill>
                          <a:latin typeface="+mn-lt"/>
                          <a:ea typeface="+mn-ea"/>
                          <a:cs typeface="+mn-cs"/>
                        </a:rPr>
                        <a:t>الرب عن يمينك يا أبانا القديس البطريرك البابا المعظم الأنبا تواضروس الثاني، وأبانا الأسقف أنبا </a:t>
                      </a:r>
                      <a:r>
                        <a:rPr lang="ar-EG" sz="4300" dirty="0"/>
                        <a:t>مارك</a:t>
                      </a:r>
                      <a:r>
                        <a:rPr lang="ar-EG" sz="4300" b="0" i="0" u="none" strike="noStrike" kern="1200" baseline="0" dirty="0">
                          <a:solidFill>
                            <a:schemeClr val="tx1"/>
                          </a:solidFill>
                          <a:latin typeface="+mn-lt"/>
                          <a:ea typeface="+mn-ea"/>
                          <a:cs typeface="+mn-cs"/>
                        </a:rPr>
                        <a:t>، الرب يحفظ حياتكما.</a:t>
                      </a:r>
                      <a:endParaRPr lang="fr-FR" sz="4300" dirty="0"/>
                    </a:p>
                  </a:txBody>
                  <a:tcPr marL="121920" marR="121920"/>
                </a:tc>
                <a:extLst>
                  <a:ext uri="{0D108BD9-81ED-4DB2-BD59-A6C34878D82A}">
                    <a16:rowId xmlns:a16="http://schemas.microsoft.com/office/drawing/2014/main" val="3019116063"/>
                  </a:ext>
                </a:extLst>
              </a:tr>
            </a:tbl>
          </a:graphicData>
        </a:graphic>
      </p:graphicFrame>
      <p:sp>
        <p:nvSpPr>
          <p:cNvPr id="2" name="AutoShape 36">
            <a:hlinkClick r:id="rId2" action="ppaction://hlinksldjump" highlightClick="1"/>
            <a:extLst>
              <a:ext uri="{FF2B5EF4-FFF2-40B4-BE49-F238E27FC236}">
                <a16:creationId xmlns:a16="http://schemas.microsoft.com/office/drawing/2014/main" id="{0041B4BB-257B-EA70-0DF3-F5B3B7DCE7E8}"/>
              </a:ext>
            </a:extLst>
          </p:cNvPr>
          <p:cNvSpPr>
            <a:spLocks noChangeArrowheads="1"/>
          </p:cNvSpPr>
          <p:nvPr/>
        </p:nvSpPr>
        <p:spPr bwMode="auto">
          <a:xfrm>
            <a:off x="10591800" y="6434137"/>
            <a:ext cx="16002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218675997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a:solidFill>
                  <a:srgbClr val="FFFFFF"/>
                </a:solidFill>
                <a:latin typeface="Arial" charset="0"/>
                <a:cs typeface="Arial" charset="0"/>
              </a:rPr>
              <a:t>Suite</a:t>
            </a:r>
            <a:endParaRPr lang="en-CA" sz="7200" b="1" dirty="0">
              <a:solidFill>
                <a:srgbClr val="FFFFFF"/>
              </a:solidFill>
              <a:latin typeface="Arial" charset="0"/>
              <a:cs typeface="Arial" charset="0"/>
            </a:endParaRPr>
          </a:p>
        </p:txBody>
      </p:sp>
    </p:spTree>
    <p:extLst>
      <p:ext uri="{BB962C8B-B14F-4D97-AF65-F5344CB8AC3E}">
        <p14:creationId xmlns:p14="http://schemas.microsoft.com/office/powerpoint/2010/main" val="13258054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2701366433"/>
              </p:ext>
            </p:extLst>
          </p:nvPr>
        </p:nvGraphicFramePr>
        <p:xfrm>
          <a:off x="0" y="457199"/>
          <a:ext cx="12192000" cy="6153355"/>
        </p:xfrm>
        <a:graphic>
          <a:graphicData uri="http://schemas.openxmlformats.org/drawingml/2006/table">
            <a:tbl>
              <a:tblPr/>
              <a:tblGrid>
                <a:gridCol w="6948881">
                  <a:extLst>
                    <a:ext uri="{9D8B030D-6E8A-4147-A177-3AD203B41FA5}">
                      <a16:colId xmlns:a16="http://schemas.microsoft.com/office/drawing/2014/main" val="20001"/>
                    </a:ext>
                  </a:extLst>
                </a:gridCol>
                <a:gridCol w="5243119">
                  <a:extLst>
                    <a:ext uri="{9D8B030D-6E8A-4147-A177-3AD203B41FA5}">
                      <a16:colId xmlns:a16="http://schemas.microsoft.com/office/drawing/2014/main" val="20002"/>
                    </a:ext>
                  </a:extLst>
                </a:gridCol>
              </a:tblGrid>
              <a:tr h="615335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prêtre :</a:t>
                      </a:r>
                      <a:endParaRPr kumimoji="0" lang="fr-CA"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Nous te remercions, Seigneur Dieu, Donateur de toutes bonnes choses et de toute bienveillance, qui nous rends désormais également dignes de Ton saint service.</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Participer à l’amour de Ton Fils unique, notre Seigneur, Dieu et Sauveur, Jésus-Christ, comme Ses saints commandements.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Protège-nous tous avec la puissance de ton Saint-Esprit. Et accorde-nous à chaque fois de Te remercier.</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sng" strike="noStrike" cap="none" normalizeH="0" baseline="0" dirty="0">
                          <a:ln>
                            <a:noFill/>
                          </a:ln>
                          <a:solidFill>
                            <a:srgbClr val="FF9900"/>
                          </a:solidFill>
                          <a:effectLst/>
                          <a:latin typeface="Arial" charset="0"/>
                          <a:cs typeface="Arial" charset="0"/>
                        </a:rPr>
                        <a:t>ال</a:t>
                      </a:r>
                      <a:r>
                        <a:rPr kumimoji="0" lang="ar-EG" sz="3200" b="0" i="0" u="sng" strike="noStrike" cap="none" normalizeH="0" baseline="0" dirty="0">
                          <a:ln>
                            <a:noFill/>
                          </a:ln>
                          <a:solidFill>
                            <a:srgbClr val="FF9900"/>
                          </a:solidFill>
                          <a:effectLst/>
                          <a:latin typeface="Arial" charset="0"/>
                          <a:cs typeface="Arial" charset="0"/>
                        </a:rPr>
                        <a:t>كاهن</a:t>
                      </a:r>
                      <a:r>
                        <a:rPr kumimoji="0" lang="ar-SA" sz="3200" b="0" i="0" u="sng" strike="noStrike" cap="none" normalizeH="0" baseline="0" dirty="0">
                          <a:ln>
                            <a:noFill/>
                          </a:ln>
                          <a:solidFill>
                            <a:srgbClr val="FF9900"/>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نشكرك أيها الرب الإله، مُعطي جميع الخيرات وكل إحسان، الذي جعلنا أيضاً الآن مستحقين من جهة هذه الخدمة المقدسة التي لك.</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أن نكون شركاء لمحبة </a:t>
                      </a:r>
                      <a:r>
                        <a:rPr kumimoji="0" lang="ar-SA" sz="3600" b="0" i="0" u="none" strike="noStrike" cap="none" normalizeH="0" baseline="0" dirty="0" err="1">
                          <a:ln>
                            <a:noFill/>
                          </a:ln>
                          <a:solidFill>
                            <a:schemeClr val="tx1"/>
                          </a:solidFill>
                          <a:effectLst/>
                          <a:latin typeface="Arial" charset="0"/>
                          <a:ea typeface="Arial Unicode MS" pitchFamily="34" charset="-128"/>
                          <a:cs typeface="+mn-cs"/>
                        </a:rPr>
                        <a:t>إبنك</a:t>
                      </a:r>
                      <a:r>
                        <a:rPr kumimoji="0" lang="ar-SA" sz="3600" b="0" i="0" u="none" strike="noStrike" cap="none" normalizeH="0" baseline="0" dirty="0">
                          <a:ln>
                            <a:noFill/>
                          </a:ln>
                          <a:solidFill>
                            <a:schemeClr val="tx1"/>
                          </a:solidFill>
                          <a:effectLst/>
                          <a:latin typeface="Arial" charset="0"/>
                          <a:ea typeface="Arial Unicode MS" pitchFamily="34" charset="-128"/>
                          <a:cs typeface="+mn-cs"/>
                        </a:rPr>
                        <a:t> الوحيد ربنا وإلهنا ومخلصنا يسوع المسيح كوصاياه المقدسة.</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err="1">
                          <a:ln>
                            <a:noFill/>
                          </a:ln>
                          <a:solidFill>
                            <a:schemeClr val="tx1"/>
                          </a:solidFill>
                          <a:effectLst/>
                          <a:latin typeface="Arial" charset="0"/>
                          <a:ea typeface="Arial Unicode MS" pitchFamily="34" charset="-128"/>
                          <a:cs typeface="+mn-cs"/>
                        </a:rPr>
                        <a:t>إحفظنا</a:t>
                      </a:r>
                      <a:r>
                        <a:rPr kumimoji="0" lang="ar-SA" sz="3600" b="0" i="0" u="none" strike="noStrike" cap="none" normalizeH="0" baseline="0" dirty="0">
                          <a:ln>
                            <a:noFill/>
                          </a:ln>
                          <a:solidFill>
                            <a:schemeClr val="tx1"/>
                          </a:solidFill>
                          <a:effectLst/>
                          <a:latin typeface="Arial" charset="0"/>
                          <a:ea typeface="Arial Unicode MS" pitchFamily="34" charset="-128"/>
                          <a:cs typeface="+mn-cs"/>
                        </a:rPr>
                        <a:t> كلنا بقوة روحك القدوس. وأنعم لنا كل حين أن نشكرك.</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Tableau 1">
            <a:extLst>
              <a:ext uri="{FF2B5EF4-FFF2-40B4-BE49-F238E27FC236}">
                <a16:creationId xmlns:a16="http://schemas.microsoft.com/office/drawing/2014/main" id="{828A5390-B048-71B1-D873-450F52F714A1}"/>
              </a:ext>
            </a:extLst>
          </p:cNvPr>
          <p:cNvGraphicFramePr>
            <a:graphicFrameLocks noGrp="1"/>
          </p:cNvGraphicFramePr>
          <p:nvPr>
            <p:extLst>
              <p:ext uri="{D42A27DB-BD31-4B8C-83A1-F6EECF244321}">
                <p14:modId xmlns:p14="http://schemas.microsoft.com/office/powerpoint/2010/main" val="1937366681"/>
              </p:ext>
            </p:extLst>
          </p:nvPr>
        </p:nvGraphicFramePr>
        <p:xfrm>
          <a:off x="1391264" y="0"/>
          <a:ext cx="9409471" cy="457200"/>
        </p:xfrm>
        <a:graphic>
          <a:graphicData uri="http://schemas.openxmlformats.org/drawingml/2006/table">
            <a:tbl>
              <a:tblPr firstRow="1" bandRow="1">
                <a:tableStyleId>{2D5ABB26-0587-4C30-8999-92F81FD0307C}</a:tableStyleId>
              </a:tblPr>
              <a:tblGrid>
                <a:gridCol w="9409471">
                  <a:extLst>
                    <a:ext uri="{9D8B030D-6E8A-4147-A177-3AD203B41FA5}">
                      <a16:colId xmlns:a16="http://schemas.microsoft.com/office/drawing/2014/main" val="3154467160"/>
                    </a:ext>
                  </a:extLst>
                </a:gridCol>
              </a:tblGrid>
              <a:tr h="247445">
                <a:tc>
                  <a:txBody>
                    <a:bodyPr/>
                    <a:lstStyle/>
                    <a:p>
                      <a:pPr algn="ctr"/>
                      <a:r>
                        <a:rPr lang="fr-FR" sz="2000" b="0" i="0" u="none" strike="noStrike" kern="1200" baseline="0" dirty="0">
                          <a:solidFill>
                            <a:schemeClr val="tx1"/>
                          </a:solidFill>
                          <a:latin typeface="Arial" panose="020B0604020202020204" pitchFamily="34" charset="0"/>
                          <a:ea typeface="+mn-ea"/>
                          <a:cs typeface="Arial" panose="020B0604020202020204" pitchFamily="34" charset="0"/>
                        </a:rPr>
                        <a:t>Prière de remerciement après le </a:t>
                      </a:r>
                      <a:r>
                        <a:rPr lang="fr-FR" sz="2000" b="0" i="0" u="none" strike="noStrike" kern="1200" baseline="0" dirty="0" err="1">
                          <a:solidFill>
                            <a:schemeClr val="tx1"/>
                          </a:solidFill>
                          <a:latin typeface="Arial" panose="020B0604020202020204" pitchFamily="34" charset="0"/>
                          <a:ea typeface="+mn-ea"/>
                          <a:cs typeface="Arial" panose="020B0604020202020204" pitchFamily="34" charset="0"/>
                        </a:rPr>
                        <a:t>lakkan</a:t>
                      </a:r>
                      <a:r>
                        <a:rPr lang="fr-FR" sz="2000" b="0" i="0" u="none" strike="noStrike" kern="1200" baseline="0" dirty="0">
                          <a:solidFill>
                            <a:schemeClr val="tx1"/>
                          </a:solidFill>
                          <a:latin typeface="Arial" panose="020B0604020202020204" pitchFamily="34" charset="0"/>
                          <a:ea typeface="+mn-ea"/>
                          <a:cs typeface="Arial" panose="020B0604020202020204" pitchFamily="34" charset="0"/>
                        </a:rPr>
                        <a:t> - </a:t>
                      </a:r>
                      <a:r>
                        <a:rPr lang="ar-EG" sz="2400" dirty="0">
                          <a:latin typeface="Arial" panose="020B0604020202020204" pitchFamily="34" charset="0"/>
                          <a:cs typeface="Arial" panose="020B0604020202020204" pitchFamily="34" charset="0"/>
                        </a:rPr>
                        <a:t>صلاة شكر بعد </a:t>
                      </a:r>
                      <a:r>
                        <a:rPr lang="ar-EG" sz="2400" dirty="0" err="1">
                          <a:latin typeface="Arial" panose="020B0604020202020204" pitchFamily="34" charset="0"/>
                          <a:cs typeface="Arial" panose="020B0604020202020204" pitchFamily="34" charset="0"/>
                        </a:rPr>
                        <a:t>اللقان</a:t>
                      </a:r>
                      <a:endParaRPr lang="fr-FR" sz="24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spTree>
    <p:extLst>
      <p:ext uri="{BB962C8B-B14F-4D97-AF65-F5344CB8AC3E}">
        <p14:creationId xmlns:p14="http://schemas.microsoft.com/office/powerpoint/2010/main" val="3026347410"/>
      </p:ext>
    </p:extLst>
  </p:cSld>
  <p:clrMapOvr>
    <a:masterClrMapping/>
  </p:clrMapOvr>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1659704083"/>
              </p:ext>
            </p:extLst>
          </p:nvPr>
        </p:nvGraphicFramePr>
        <p:xfrm>
          <a:off x="0" y="457199"/>
          <a:ext cx="12192000" cy="6153355"/>
        </p:xfrm>
        <a:graphic>
          <a:graphicData uri="http://schemas.openxmlformats.org/drawingml/2006/table">
            <a:tbl>
              <a:tblPr/>
              <a:tblGrid>
                <a:gridCol w="6948881">
                  <a:extLst>
                    <a:ext uri="{9D8B030D-6E8A-4147-A177-3AD203B41FA5}">
                      <a16:colId xmlns:a16="http://schemas.microsoft.com/office/drawing/2014/main" val="20001"/>
                    </a:ext>
                  </a:extLst>
                </a:gridCol>
                <a:gridCol w="5243119">
                  <a:extLst>
                    <a:ext uri="{9D8B030D-6E8A-4147-A177-3AD203B41FA5}">
                      <a16:colId xmlns:a16="http://schemas.microsoft.com/office/drawing/2014/main" val="20002"/>
                    </a:ext>
                  </a:extLst>
                </a:gridCol>
              </a:tblGrid>
              <a:tr h="615335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Par la grâce, la compassion et l'amour pour l'humanité de Ton Fils unique, notre Seigneur, Dieu et Sauveur Jésus-Christ.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Par qui est dû la gloire, l’honneur, la magnificence et l’adoration, qui vous convient avec Lui et le Saint-Esprit vivifiant et consubstantiel à Toi.</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Maintenant et pour toujours et à jamais. Amen.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بالنعمةِ </a:t>
                      </a:r>
                      <a:r>
                        <a:rPr kumimoji="0" lang="ar-SA" sz="3600" b="0" i="0" u="none" strike="noStrike" cap="none" normalizeH="0" baseline="0" dirty="0" err="1">
                          <a:ln>
                            <a:noFill/>
                          </a:ln>
                          <a:solidFill>
                            <a:schemeClr val="tx1"/>
                          </a:solidFill>
                          <a:effectLst/>
                          <a:latin typeface="Arial" charset="0"/>
                          <a:ea typeface="Arial Unicode MS" pitchFamily="34" charset="-128"/>
                          <a:cs typeface="+mn-cs"/>
                        </a:rPr>
                        <a:t>والرأفاتِ</a:t>
                      </a:r>
                      <a:r>
                        <a:rPr kumimoji="0" lang="ar-SA" sz="3600" b="0" i="0" u="none" strike="noStrike" cap="none" normalizeH="0" baseline="0" dirty="0">
                          <a:ln>
                            <a:noFill/>
                          </a:ln>
                          <a:solidFill>
                            <a:schemeClr val="tx1"/>
                          </a:solidFill>
                          <a:effectLst/>
                          <a:latin typeface="Arial" charset="0"/>
                          <a:ea typeface="Arial Unicode MS" pitchFamily="34" charset="-128"/>
                          <a:cs typeface="+mn-cs"/>
                        </a:rPr>
                        <a:t> ومحبةِ البشرِ اللواتي لابنِكَ الوحيد، ربِّنا وإلهِنا ومخلصِنا يسوعَ المسيحِ.</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هذا الذي من قبلِه، المجدُ والكرامةُ والعزُّ والسجودُ، تليقُ بكَ معه، ومع الروحِ القدس المحيي المساوي لكَ.</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الآن وكلَّ أوانٍ وإلى دهرِ الدهورِ كلِّها. آمين.</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46048825"/>
      </p:ext>
    </p:extLst>
  </p:cSld>
  <p:clrMapOvr>
    <a:masterClrMapping/>
  </p:clrMapOvr>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1CBD717-DF2A-7CFA-B875-D384487A45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0505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3816" name="Group 40"/>
          <p:cNvGraphicFramePr>
            <a:graphicFrameLocks noGrp="1"/>
          </p:cNvGraphicFramePr>
          <p:nvPr>
            <p:ph/>
            <p:extLst>
              <p:ext uri="{D42A27DB-BD31-4B8C-83A1-F6EECF244321}">
                <p14:modId xmlns:p14="http://schemas.microsoft.com/office/powerpoint/2010/main" val="1875287942"/>
              </p:ext>
            </p:extLst>
          </p:nvPr>
        </p:nvGraphicFramePr>
        <p:xfrm>
          <a:off x="0" y="0"/>
          <a:ext cx="12192000" cy="6943734"/>
        </p:xfrm>
        <a:graphic>
          <a:graphicData uri="http://schemas.openxmlformats.org/drawingml/2006/table">
            <a:tbl>
              <a:tblPr/>
              <a:tblGrid>
                <a:gridCol w="4453107">
                  <a:extLst>
                    <a:ext uri="{9D8B030D-6E8A-4147-A177-3AD203B41FA5}">
                      <a16:colId xmlns:a16="http://schemas.microsoft.com/office/drawing/2014/main" val="20000"/>
                    </a:ext>
                  </a:extLst>
                </a:gridCol>
                <a:gridCol w="4386093">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6943734">
                <a:tc>
                  <a:txBody>
                    <a:bodyPr/>
                    <a:lstStyle/>
                    <a:p>
                      <a:pPr marL="72000" marR="0" lvl="0" indent="0" algn="just" defTabSz="914400" rtl="0" eaLnBrk="1" fontAlgn="base" latinLnBrk="0" hangingPunct="1">
                        <a:lnSpc>
                          <a:spcPct val="100000"/>
                        </a:lnSpc>
                        <a:spcBef>
                          <a:spcPts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a:t>
                      </a:r>
                    </a:p>
                    <a:p>
                      <a:pPr marL="72000" marR="0" lvl="0" indent="0" algn="just"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err="1">
                          <a:ln>
                            <a:noFill/>
                          </a:ln>
                          <a:solidFill>
                            <a:srgbClr val="FFFFFF"/>
                          </a:solidFill>
                          <a:effectLst/>
                          <a:latin typeface="Coptic1" pitchFamily="2" charset="0"/>
                          <a:cs typeface="Arial" charset="0"/>
                        </a:rPr>
                        <a:t>E~le</a:t>
                      </a:r>
                      <a:r>
                        <a:rPr kumimoji="0" lang="en-US" sz="3500" b="0" i="0" u="none" strike="noStrike" cap="none" normalizeH="0" baseline="0" dirty="0">
                          <a:ln>
                            <a:noFill/>
                          </a:ln>
                          <a:solidFill>
                            <a:srgbClr val="FFFFFF"/>
                          </a:solidFill>
                          <a:effectLst/>
                          <a:latin typeface="Coptic1" pitchFamily="2" charset="0"/>
                          <a:cs typeface="Arial" charset="0"/>
                        </a:rPr>
                        <a:t>/~con /~mac o~ </a:t>
                      </a:r>
                      <a:r>
                        <a:rPr kumimoji="0" lang="en-US" sz="3500" b="0" i="0" u="none" strike="noStrike" cap="none" normalizeH="0" baseline="0" dirty="0" err="1">
                          <a:ln>
                            <a:noFill/>
                          </a:ln>
                          <a:solidFill>
                            <a:srgbClr val="FFFFFF"/>
                          </a:solidFill>
                          <a:effectLst/>
                          <a:latin typeface="Coptic1" pitchFamily="2" charset="0"/>
                          <a:cs typeface="Arial" charset="0"/>
                        </a:rPr>
                        <a:t>Yeoc</a:t>
                      </a:r>
                      <a:r>
                        <a:rPr kumimoji="0" lang="en-US" sz="3500" b="0" i="0" u="none" strike="noStrike" cap="none" normalizeH="0" baseline="0" dirty="0">
                          <a:ln>
                            <a:noFill/>
                          </a:ln>
                          <a:solidFill>
                            <a:srgbClr val="FFFFFF"/>
                          </a:solidFill>
                          <a:effectLst/>
                          <a:latin typeface="Coptic1" pitchFamily="2" charset="0"/>
                          <a:cs typeface="Arial" charset="0"/>
                        </a:rPr>
                        <a:t> o~ Pat/r o~ </a:t>
                      </a:r>
                      <a:r>
                        <a:rPr kumimoji="0" lang="en-US" sz="3500" b="0" i="0" u="none" strike="noStrike" cap="none" normalizeH="0" baseline="0" dirty="0" err="1">
                          <a:ln>
                            <a:noFill/>
                          </a:ln>
                          <a:solidFill>
                            <a:srgbClr val="FFFFFF"/>
                          </a:solidFill>
                          <a:effectLst/>
                          <a:latin typeface="Coptic1" pitchFamily="2" charset="0"/>
                          <a:cs typeface="Arial" charset="0"/>
                        </a:rPr>
                        <a:t>Pantokratwr</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PanA~gia</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T~riac</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e~le</a:t>
                      </a:r>
                      <a:r>
                        <a:rPr kumimoji="0" lang="en-US" sz="3500" b="0" i="0" u="none" strike="noStrike" cap="none" normalizeH="0" baseline="0" dirty="0">
                          <a:ln>
                            <a:noFill/>
                          </a:ln>
                          <a:solidFill>
                            <a:srgbClr val="FFFFFF"/>
                          </a:solidFill>
                          <a:effectLst/>
                          <a:latin typeface="Coptic1" pitchFamily="2" charset="0"/>
                          <a:cs typeface="Arial" charset="0"/>
                        </a:rPr>
                        <a:t>/~con /~mac : P~{</a:t>
                      </a:r>
                      <a:r>
                        <a:rPr kumimoji="0" lang="en-US" sz="3500" b="0" i="0" u="none" strike="noStrike" cap="none" normalizeH="0" baseline="0" dirty="0" err="1">
                          <a:ln>
                            <a:noFill/>
                          </a:ln>
                          <a:solidFill>
                            <a:srgbClr val="FFFFFF"/>
                          </a:solidFill>
                          <a:effectLst/>
                          <a:latin typeface="Coptic1" pitchFamily="2" charset="0"/>
                          <a:cs typeface="Arial" charset="0"/>
                        </a:rPr>
                        <a:t>oic</a:t>
                      </a:r>
                      <a:r>
                        <a:rPr kumimoji="0" lang="en-US" sz="3500" b="0" i="0" u="none" strike="noStrike" cap="none" normalizeH="0" baseline="0" dirty="0">
                          <a:ln>
                            <a:noFill/>
                          </a:ln>
                          <a:solidFill>
                            <a:srgbClr val="FFFFFF"/>
                          </a:solidFill>
                          <a:effectLst/>
                          <a:latin typeface="Coptic1" pitchFamily="2" charset="0"/>
                          <a:cs typeface="Arial" charset="0"/>
                        </a:rPr>
                        <a:t> V~} </a:t>
                      </a:r>
                      <a:r>
                        <a:rPr kumimoji="0" lang="en-US" sz="3500" b="0" i="0" u="none" strike="noStrike" cap="none" normalizeH="0" baseline="0" dirty="0" err="1">
                          <a:ln>
                            <a:noFill/>
                          </a:ln>
                          <a:solidFill>
                            <a:srgbClr val="FFFFFF"/>
                          </a:solidFill>
                          <a:effectLst/>
                          <a:latin typeface="Coptic1" pitchFamily="2" charset="0"/>
                          <a:cs typeface="Arial" charset="0"/>
                        </a:rPr>
                        <a:t>n~te</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nijom</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swpi</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neman</a:t>
                      </a:r>
                      <a:r>
                        <a:rPr kumimoji="0" lang="en-US" sz="3500" b="0" i="0" u="none" strike="noStrike" cap="none" normalizeH="0" baseline="0" dirty="0">
                          <a:ln>
                            <a:noFill/>
                          </a:ln>
                          <a:solidFill>
                            <a:srgbClr val="FFFFFF"/>
                          </a:solidFill>
                          <a:effectLst/>
                          <a:latin typeface="Coptic1" pitchFamily="2" charset="0"/>
                          <a:cs typeface="Arial" charset="0"/>
                        </a:rPr>
                        <a:t> : je </a:t>
                      </a:r>
                      <a:r>
                        <a:rPr kumimoji="0" lang="en-US" sz="3500" b="0" i="0" u="none" strike="noStrike" cap="none" normalizeH="0" baseline="0" dirty="0" err="1">
                          <a:ln>
                            <a:noFill/>
                          </a:ln>
                          <a:solidFill>
                            <a:srgbClr val="FFFFFF"/>
                          </a:solidFill>
                          <a:effectLst/>
                          <a:latin typeface="Coptic1" pitchFamily="2" charset="0"/>
                          <a:cs typeface="Arial" charset="0"/>
                        </a:rPr>
                        <a:t>m~mon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n~tan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n~oubo</a:t>
                      </a:r>
                      <a:r>
                        <a:rPr kumimoji="0" lang="en-US" sz="3500" b="0" i="0" u="none" strike="noStrike" cap="none" normalizeH="0" baseline="0" dirty="0">
                          <a:ln>
                            <a:noFill/>
                          </a:ln>
                          <a:solidFill>
                            <a:srgbClr val="FFFFFF"/>
                          </a:solidFill>
                          <a:effectLst/>
                          <a:latin typeface="Coptic1" pitchFamily="2" charset="0"/>
                          <a:cs typeface="Arial" charset="0"/>
                        </a:rPr>
                        <a:t>/~</a:t>
                      </a:r>
                      <a:r>
                        <a:rPr kumimoji="0" lang="en-US" sz="3500" b="0" i="0" u="none" strike="noStrike" cap="none" normalizeH="0" baseline="0" dirty="0" err="1">
                          <a:ln>
                            <a:noFill/>
                          </a:ln>
                          <a:solidFill>
                            <a:srgbClr val="FFFFFF"/>
                          </a:solidFill>
                          <a:effectLst/>
                          <a:latin typeface="Coptic1" pitchFamily="2" charset="0"/>
                          <a:cs typeface="Arial" charset="0"/>
                        </a:rPr>
                        <a:t>yoc</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qen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neny~li</a:t>
                      </a:r>
                      <a:r>
                        <a:rPr kumimoji="0" lang="en-US" sz="3500" b="0" i="0" u="none" strike="noStrike" cap="none" normalizeH="0" baseline="0" dirty="0" err="1">
                          <a:ln>
                            <a:noFill/>
                          </a:ln>
                          <a:solidFill>
                            <a:srgbClr val="FFFFFF"/>
                          </a:solidFill>
                          <a:effectLst/>
                          <a:latin typeface="Coptic1" pitchFamily="2" charset="0"/>
                          <a:cs typeface="Arial" charset="0"/>
                          <a:sym typeface="Symbol" pitchFamily="18" charset="2"/>
                        </a:rPr>
                        <a:t>'</a:t>
                      </a:r>
                      <a:r>
                        <a:rPr kumimoji="0" lang="en-US" sz="3500" b="0" i="0" u="none" strike="noStrike" cap="none" normalizeH="0" baseline="0" dirty="0" err="1">
                          <a:ln>
                            <a:noFill/>
                          </a:ln>
                          <a:solidFill>
                            <a:srgbClr val="FFFFFF"/>
                          </a:solidFill>
                          <a:effectLst/>
                          <a:latin typeface="Coptic1" pitchFamily="2" charset="0"/>
                          <a:cs typeface="Arial" charset="0"/>
                        </a:rPr>
                        <a:t>ic</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nem</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nenhojhej</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e~b</a:t>
                      </a:r>
                      <a:r>
                        <a:rPr kumimoji="0" lang="en-US" sz="3500" b="0" i="0" u="none" strike="noStrike" cap="none" normalizeH="0" baseline="0" dirty="0">
                          <a:ln>
                            <a:noFill/>
                          </a:ln>
                          <a:solidFill>
                            <a:srgbClr val="FFFFFF"/>
                          </a:solidFill>
                          <a:effectLst/>
                          <a:latin typeface="Coptic1" pitchFamily="2" charset="0"/>
                          <a:cs typeface="Arial" charset="0"/>
                        </a:rPr>
                        <a:t>/l </a:t>
                      </a:r>
                      <a:r>
                        <a:rPr kumimoji="0" lang="en-US" sz="3500" b="0" i="0" u="none" strike="noStrike" cap="none" normalizeH="0" baseline="0" dirty="0" err="1">
                          <a:ln>
                            <a:noFill/>
                          </a:ln>
                          <a:solidFill>
                            <a:srgbClr val="FFFFFF"/>
                          </a:solidFill>
                          <a:effectLst/>
                          <a:latin typeface="Coptic1" pitchFamily="2" charset="0"/>
                          <a:cs typeface="Arial" charset="0"/>
                        </a:rPr>
                        <a:t>e~rok</a:t>
                      </a:r>
                      <a:r>
                        <a:rPr kumimoji="0" lang="en-US" sz="3500" b="0" i="0" u="none" strike="noStrike" cap="none" normalizeH="0" baseline="0" dirty="0">
                          <a:ln>
                            <a:noFill/>
                          </a:ln>
                          <a:solidFill>
                            <a:srgbClr val="FFFFFF"/>
                          </a:solidFill>
                          <a:effectLst/>
                          <a:latin typeface="Coptic1" pitchFamily="2" charset="0"/>
                          <a:cs typeface="Arial" charset="0"/>
                        </a:rPr>
                        <a:t>.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panose="020B0604020202020204" pitchFamily="34" charset="0"/>
                          <a:cs typeface="Arial" charset="0"/>
                        </a:rPr>
                        <a:t>Le prêtre :</a:t>
                      </a:r>
                      <a:endParaRPr kumimoji="0" lang="en-US" sz="27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500" b="0" i="0" u="none" strike="noStrike" cap="none" normalizeH="0" baseline="0" dirty="0">
                          <a:ln>
                            <a:noFill/>
                          </a:ln>
                          <a:solidFill>
                            <a:srgbClr val="FFFFFF"/>
                          </a:solidFill>
                          <a:effectLst/>
                          <a:latin typeface="Arial" panose="020B0604020202020204" pitchFamily="34" charset="0"/>
                          <a:cs typeface="Arial" charset="0"/>
                        </a:rPr>
                        <a:t>Aie pitié de nous Dieu, Le Père Tout-Puissant. Sainte Trinité aie pitié de nous. Seigneur, Dieu des puissances sois avec nous. Car nous n’avons aucune aide dans nos afflictions et tribulations que Toi.</a:t>
                      </a: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rgbClr val="FFFFFF"/>
                          </a:solidFill>
                          <a:effectLst/>
                          <a:latin typeface="Arial" charset="0"/>
                          <a:cs typeface="Arial" charset="0"/>
                        </a:rPr>
                        <a:t>ا</a:t>
                      </a:r>
                      <a:r>
                        <a:rPr kumimoji="0" lang="ar-SA" sz="4300" b="0" i="0" u="none" strike="noStrike" cap="none" normalizeH="0" baseline="0" dirty="0">
                          <a:ln>
                            <a:noFill/>
                          </a:ln>
                          <a:solidFill>
                            <a:srgbClr val="FFFFFF"/>
                          </a:solidFill>
                          <a:effectLst/>
                          <a:latin typeface="Arial" charset="0"/>
                          <a:cs typeface="Arial" charset="0"/>
                        </a:rPr>
                        <a:t>رحمنا يا الله الآب ضابط الكل. أيها الثالوث المقدس ارحمنا. أيها الربُ إله القوات كن معنا. لأنه ليسَ لنا معين في شدائدنا </a:t>
                      </a:r>
                      <a:r>
                        <a:rPr kumimoji="0" lang="ar-SA" sz="4300" b="0" i="0" u="none" strike="noStrike" cap="none" normalizeH="0" baseline="0" dirty="0" err="1">
                          <a:ln>
                            <a:noFill/>
                          </a:ln>
                          <a:solidFill>
                            <a:srgbClr val="FFFFFF"/>
                          </a:solidFill>
                          <a:effectLst/>
                          <a:latin typeface="Arial" charset="0"/>
                          <a:cs typeface="Arial" charset="0"/>
                        </a:rPr>
                        <a:t>وضيقاتنا</a:t>
                      </a:r>
                      <a:r>
                        <a:rPr kumimoji="0" lang="ar-SA" sz="4300" b="0" i="0" u="none" strike="noStrike" cap="none" normalizeH="0" baseline="0" dirty="0">
                          <a:ln>
                            <a:noFill/>
                          </a:ln>
                          <a:solidFill>
                            <a:srgbClr val="FFFFFF"/>
                          </a:solidFill>
                          <a:effectLst/>
                          <a:latin typeface="Arial" charset="0"/>
                          <a:cs typeface="Arial" charset="0"/>
                        </a:rPr>
                        <a:t> سواك</a:t>
                      </a:r>
                      <a:r>
                        <a:rPr kumimoji="0" lang="fr-FR" sz="4300" b="0" i="0" u="none" strike="noStrike" cap="none" normalizeH="0" baseline="0" dirty="0">
                          <a:ln>
                            <a:noFill/>
                          </a:ln>
                          <a:solidFill>
                            <a:srgbClr val="FFFFFF"/>
                          </a:solidFill>
                          <a:effectLst/>
                          <a:latin typeface="Arial" charset="0"/>
                          <a:cs typeface="Arial" charset="0"/>
                        </a:rPr>
                        <a:t>.</a:t>
                      </a:r>
                      <a:endParaRPr kumimoji="0" lang="en-US" sz="4300" b="0" i="0" u="none" strike="noStrike" cap="none" normalizeH="0" baseline="0" dirty="0">
                        <a:ln>
                          <a:noFill/>
                        </a:ln>
                        <a:solidFill>
                          <a:srgbClr val="FFFFFF"/>
                        </a:solidFill>
                        <a:effectLst/>
                        <a:latin typeface="Arial" charset="0"/>
                        <a:cs typeface="Arial" charset="0"/>
                      </a:endParaRP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1276629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60761" name="Group 25"/>
          <p:cNvGraphicFramePr>
            <a:graphicFrameLocks noGrp="1"/>
          </p:cNvGraphicFramePr>
          <p:nvPr>
            <p:extLst>
              <p:ext uri="{D42A27DB-BD31-4B8C-83A1-F6EECF244321}">
                <p14:modId xmlns:p14="http://schemas.microsoft.com/office/powerpoint/2010/main" val="4250976497"/>
              </p:ext>
            </p:extLst>
          </p:nvPr>
        </p:nvGraphicFramePr>
        <p:xfrm>
          <a:off x="0" y="389468"/>
          <a:ext cx="12192000" cy="5986954"/>
        </p:xfrm>
        <a:graphic>
          <a:graphicData uri="http://schemas.openxmlformats.org/drawingml/2006/table">
            <a:tbl>
              <a:tblPr/>
              <a:tblGrid>
                <a:gridCol w="8298757">
                  <a:extLst>
                    <a:ext uri="{9D8B030D-6E8A-4147-A177-3AD203B41FA5}">
                      <a16:colId xmlns:a16="http://schemas.microsoft.com/office/drawing/2014/main" val="20000"/>
                    </a:ext>
                  </a:extLst>
                </a:gridCol>
                <a:gridCol w="3893243">
                  <a:extLst>
                    <a:ext uri="{9D8B030D-6E8A-4147-A177-3AD203B41FA5}">
                      <a16:colId xmlns:a16="http://schemas.microsoft.com/office/drawing/2014/main" val="20001"/>
                    </a:ext>
                  </a:extLst>
                </a:gridCol>
              </a:tblGrid>
              <a:tr h="2594111">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Disperse les ennemis</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de l'Eglise. Fortifie-la</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ainsi elle ne sera jamais ébranlée.</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5000"/>
                        </a:lnSpc>
                        <a:spcBef>
                          <a:spcPct val="0"/>
                        </a:spcBef>
                        <a:spcAft>
                          <a:spcPct val="0"/>
                        </a:spcAft>
                        <a:buClrTx/>
                        <a:buSzTx/>
                        <a:buFontTx/>
                        <a:buNone/>
                        <a:tabLst/>
                      </a:pPr>
                      <a:r>
                        <a:rPr kumimoji="0" lang="ar-SA" sz="4300" b="0" i="0" u="none" strike="noStrike" cap="none" normalizeH="0" baseline="0">
                          <a:ln>
                            <a:noFill/>
                          </a:ln>
                          <a:solidFill>
                            <a:schemeClr val="tx1"/>
                          </a:solidFill>
                          <a:effectLst/>
                          <a:latin typeface="Arial" charset="0"/>
                          <a:cs typeface="Arial" charset="0"/>
                        </a:rPr>
                        <a:t>فرق أعداء الكنيسة وحصنها</a:t>
                      </a:r>
                      <a:endParaRPr kumimoji="0" lang="ar-EG" sz="4300" b="0" i="0" u="none" strike="noStrike" cap="none" normalizeH="0" baseline="0">
                        <a:ln>
                          <a:noFill/>
                        </a:ln>
                        <a:solidFill>
                          <a:schemeClr val="tx1"/>
                        </a:solidFill>
                        <a:effectLst/>
                        <a:latin typeface="Arial" charset="0"/>
                        <a:cs typeface="Arial" charset="0"/>
                      </a:endParaRPr>
                    </a:p>
                    <a:p>
                      <a:pPr marL="0" marR="0" lvl="0" indent="0" algn="ctr" defTabSz="914400" rtl="1" eaLnBrk="1" fontAlgn="base" latinLnBrk="0" hangingPunct="1">
                        <a:lnSpc>
                          <a:spcPct val="95000"/>
                        </a:lnSpc>
                        <a:spcBef>
                          <a:spcPct val="0"/>
                        </a:spcBef>
                        <a:spcAft>
                          <a:spcPct val="0"/>
                        </a:spcAft>
                        <a:buClrTx/>
                        <a:buSzTx/>
                        <a:buFontTx/>
                        <a:buNone/>
                        <a:tabLst/>
                      </a:pPr>
                      <a:r>
                        <a:rPr kumimoji="0" lang="ar-SA" sz="4300" b="0" i="0" u="none" strike="noStrike" cap="none" normalizeH="0" baseline="0">
                          <a:ln>
                            <a:noFill/>
                          </a:ln>
                          <a:solidFill>
                            <a:schemeClr val="tx1"/>
                          </a:solidFill>
                          <a:effectLst/>
                          <a:latin typeface="Arial" charset="0"/>
                          <a:cs typeface="Arial" charset="0"/>
                        </a:rPr>
                        <a:t>فلا تتزعزع</a:t>
                      </a:r>
                      <a:endParaRPr kumimoji="0" lang="ar-EG" sz="4300" b="0" i="0" u="none" strike="noStrike" cap="none" normalizeH="0" baseline="0">
                        <a:ln>
                          <a:noFill/>
                        </a:ln>
                        <a:solidFill>
                          <a:schemeClr val="tx1"/>
                        </a:solidFill>
                        <a:effectLst/>
                        <a:latin typeface="Arial" charset="0"/>
                        <a:cs typeface="Arial" charset="0"/>
                      </a:endParaRPr>
                    </a:p>
                    <a:p>
                      <a:pPr marL="0" marR="0" lvl="0" indent="0" algn="ctr" defTabSz="914400" rtl="1" eaLnBrk="1" fontAlgn="base" latinLnBrk="0" hangingPunct="1">
                        <a:lnSpc>
                          <a:spcPct val="95000"/>
                        </a:lnSpc>
                        <a:spcBef>
                          <a:spcPct val="0"/>
                        </a:spcBef>
                        <a:spcAft>
                          <a:spcPct val="0"/>
                        </a:spcAft>
                        <a:buClrTx/>
                        <a:buSzTx/>
                        <a:buFontTx/>
                        <a:buNone/>
                        <a:tabLst/>
                      </a:pPr>
                      <a:r>
                        <a:rPr kumimoji="0" lang="ar-SA" sz="4300" b="0" i="0" u="none" strike="noStrike" cap="none" normalizeH="0" baseline="0">
                          <a:ln>
                            <a:noFill/>
                          </a:ln>
                          <a:solidFill>
                            <a:schemeClr val="tx1"/>
                          </a:solidFill>
                          <a:effectLst/>
                          <a:latin typeface="Arial" charset="0"/>
                          <a:cs typeface="Arial" charset="0"/>
                        </a:rPr>
                        <a:t> إلي الابد.</a:t>
                      </a:r>
                      <a:endParaRPr kumimoji="0" lang="ar-SA" altLang="zh-CN" sz="4300" b="0" i="0" u="none" strike="noStrike" cap="none" normalizeH="0" baseline="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92843">
                <a:tc gridSpan="2">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Jwr</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e~bol</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n~nijaji</a:t>
                      </a:r>
                      <a:r>
                        <a:rPr kumimoji="0" lang="en-US" sz="53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95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ekk~l</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cia</a:t>
                      </a:r>
                      <a:r>
                        <a:rPr kumimoji="0" lang="en-US" sz="53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95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aricobt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e~roc</a:t>
                      </a:r>
                      <a:r>
                        <a:rPr kumimoji="0" lang="en-US" sz="53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95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n~neckim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sa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e~neh</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56877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62786" name="Group 2"/>
          <p:cNvGraphicFramePr>
            <a:graphicFrameLocks noGrp="1"/>
          </p:cNvGraphicFramePr>
          <p:nvPr>
            <p:extLst>
              <p:ext uri="{D42A27DB-BD31-4B8C-83A1-F6EECF244321}">
                <p14:modId xmlns:p14="http://schemas.microsoft.com/office/powerpoint/2010/main" val="1235569150"/>
              </p:ext>
            </p:extLst>
          </p:nvPr>
        </p:nvGraphicFramePr>
        <p:xfrm>
          <a:off x="0" y="262468"/>
          <a:ext cx="12090400" cy="6071657"/>
        </p:xfrm>
        <a:graphic>
          <a:graphicData uri="http://schemas.openxmlformats.org/drawingml/2006/table">
            <a:tbl>
              <a:tblPr/>
              <a:tblGrid>
                <a:gridCol w="7620000">
                  <a:extLst>
                    <a:ext uri="{9D8B030D-6E8A-4147-A177-3AD203B41FA5}">
                      <a16:colId xmlns:a16="http://schemas.microsoft.com/office/drawing/2014/main" val="20000"/>
                    </a:ext>
                  </a:extLst>
                </a:gridCol>
                <a:gridCol w="4470400">
                  <a:extLst>
                    <a:ext uri="{9D8B030D-6E8A-4147-A177-3AD203B41FA5}">
                      <a16:colId xmlns:a16="http://schemas.microsoft.com/office/drawing/2014/main" val="20001"/>
                    </a:ext>
                  </a:extLst>
                </a:gridCol>
              </a:tblGrid>
              <a:tr h="2935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Emmanuel notre Dieu</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est maintenant parmi nous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avec la gloire de son Père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et du Saint Esprit.</a:t>
                      </a:r>
                      <a:r>
                        <a:rPr kumimoji="0" lang="en-US" sz="37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a:ln>
                            <a:noFill/>
                          </a:ln>
                          <a:solidFill>
                            <a:schemeClr val="tx1"/>
                          </a:solidFill>
                          <a:effectLst/>
                          <a:latin typeface="Arial" charset="0"/>
                          <a:cs typeface="Arial" charset="0"/>
                        </a:rPr>
                        <a:t>عمانوئيل إلهنا</a:t>
                      </a:r>
                      <a:endParaRPr kumimoji="0" lang="ar-EG" sz="4300" b="0" i="0" u="none" strike="noStrike" cap="none" normalizeH="0" baseline="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a:ln>
                            <a:noFill/>
                          </a:ln>
                          <a:solidFill>
                            <a:schemeClr val="tx1"/>
                          </a:solidFill>
                          <a:effectLst/>
                          <a:latin typeface="Arial" charset="0"/>
                          <a:cs typeface="Arial" charset="0"/>
                        </a:rPr>
                        <a:t>في وسطنا الآن</a:t>
                      </a:r>
                      <a:endParaRPr kumimoji="0" lang="ar-EG" sz="4300" b="0" i="0" u="none" strike="noStrike" cap="none" normalizeH="0" baseline="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a:ln>
                            <a:noFill/>
                          </a:ln>
                          <a:solidFill>
                            <a:schemeClr val="tx1"/>
                          </a:solidFill>
                          <a:effectLst/>
                          <a:latin typeface="Arial" charset="0"/>
                          <a:cs typeface="Arial" charset="0"/>
                        </a:rPr>
                        <a:t>بمجد أبي</a:t>
                      </a:r>
                      <a:r>
                        <a:rPr kumimoji="0" lang="ar-EG" sz="4300" b="0" i="0" u="none" strike="noStrike" cap="none" normalizeH="0" baseline="0">
                          <a:ln>
                            <a:noFill/>
                          </a:ln>
                          <a:solidFill>
                            <a:schemeClr val="tx1"/>
                          </a:solidFill>
                          <a:effectLst/>
                          <a:latin typeface="Arial" charset="0"/>
                          <a:cs typeface="Arial" charset="0"/>
                        </a:rPr>
                        <a:t>ه</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a:ln>
                            <a:noFill/>
                          </a:ln>
                          <a:solidFill>
                            <a:schemeClr val="tx1"/>
                          </a:solidFill>
                          <a:effectLst/>
                          <a:latin typeface="Arial" charset="0"/>
                          <a:cs typeface="Arial" charset="0"/>
                        </a:rPr>
                        <a:t>والروح القدس.</a:t>
                      </a:r>
                      <a:endParaRPr kumimoji="0" lang="en-US" sz="4300" b="0" i="0" u="none" strike="noStrike" cap="none" normalizeH="0" baseline="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135732">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Emmanou</a:t>
                      </a:r>
                      <a:r>
                        <a:rPr kumimoji="0" lang="en-US" sz="5300" b="0" i="0" u="none" strike="noStrike" cap="none" normalizeH="0" baseline="0" dirty="0">
                          <a:ln>
                            <a:noFill/>
                          </a:ln>
                          <a:solidFill>
                            <a:srgbClr val="FFFF00"/>
                          </a:solidFill>
                          <a:effectLst/>
                          <a:latin typeface="Coptic1" pitchFamily="2" charset="0"/>
                          <a:cs typeface="Arial" charset="0"/>
                        </a:rPr>
                        <a:t>/l </a:t>
                      </a:r>
                      <a:r>
                        <a:rPr kumimoji="0" lang="en-US" sz="5300" b="0" i="0" u="none" strike="noStrike" cap="none" normalizeH="0" baseline="0" dirty="0" err="1">
                          <a:ln>
                            <a:noFill/>
                          </a:ln>
                          <a:solidFill>
                            <a:srgbClr val="FFFF00"/>
                          </a:solidFill>
                          <a:effectLst/>
                          <a:latin typeface="Coptic1" pitchFamily="2" charset="0"/>
                          <a:cs typeface="Arial" charset="0"/>
                        </a:rPr>
                        <a:t>Pennou</a:t>
                      </a:r>
                      <a:r>
                        <a:rPr kumimoji="0" lang="en-US" sz="53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tenm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nou</a:t>
                      </a:r>
                      <a:r>
                        <a:rPr kumimoji="0" lang="en-US" sz="53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p~w~ou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Pefiwt</a:t>
                      </a:r>
                      <a:r>
                        <a:rPr kumimoji="0" lang="en-US" sz="53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Pip~neuma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23931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64834" name="Group 2"/>
          <p:cNvGraphicFramePr>
            <a:graphicFrameLocks noGrp="1"/>
          </p:cNvGraphicFramePr>
          <p:nvPr>
            <p:extLst>
              <p:ext uri="{D42A27DB-BD31-4B8C-83A1-F6EECF244321}">
                <p14:modId xmlns:p14="http://schemas.microsoft.com/office/powerpoint/2010/main" val="3752815837"/>
              </p:ext>
            </p:extLst>
          </p:nvPr>
        </p:nvGraphicFramePr>
        <p:xfrm>
          <a:off x="0" y="412328"/>
          <a:ext cx="12192000" cy="5514385"/>
        </p:xfrm>
        <a:graphic>
          <a:graphicData uri="http://schemas.openxmlformats.org/drawingml/2006/table">
            <a:tbl>
              <a:tblPr/>
              <a:tblGrid>
                <a:gridCol w="7684033">
                  <a:extLst>
                    <a:ext uri="{9D8B030D-6E8A-4147-A177-3AD203B41FA5}">
                      <a16:colId xmlns:a16="http://schemas.microsoft.com/office/drawing/2014/main" val="20000"/>
                    </a:ext>
                  </a:extLst>
                </a:gridCol>
                <a:gridCol w="4507967">
                  <a:extLst>
                    <a:ext uri="{9D8B030D-6E8A-4147-A177-3AD203B41FA5}">
                      <a16:colId xmlns:a16="http://schemas.microsoft.com/office/drawing/2014/main" val="20001"/>
                    </a:ext>
                  </a:extLst>
                </a:gridCol>
              </a:tblGrid>
              <a:tr h="2432304">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Qu’Il  nous  bénisse  tous,</a:t>
                      </a:r>
                    </a:p>
                    <a:p>
                      <a:pPr marL="0" marR="0" lvl="0" indent="0" algn="ctr" defTabSz="914400" rtl="0" eaLnBrk="1" fontAlgn="base" latinLnBrk="0" hangingPunct="1">
                        <a:lnSpc>
                          <a:spcPct val="9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Et purifie  nos cœurs</a:t>
                      </a:r>
                    </a:p>
                    <a:p>
                      <a:pPr marL="0" marR="0" lvl="0" indent="0" algn="ctr" defTabSz="914400" rtl="0" eaLnBrk="1" fontAlgn="base" latinLnBrk="0" hangingPunct="1">
                        <a:lnSpc>
                          <a:spcPct val="9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guérisse les maladies</a:t>
                      </a:r>
                    </a:p>
                    <a:p>
                      <a:pPr marL="0" marR="0" lvl="0" indent="0" algn="ctr" defTabSz="914400" rtl="0" eaLnBrk="1" fontAlgn="base" latinLnBrk="0" hangingPunct="1">
                        <a:lnSpc>
                          <a:spcPct val="9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de nos âmes et nos corps</a:t>
                      </a:r>
                      <a:r>
                        <a:rPr kumimoji="0" lang="en-US" sz="37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0000"/>
                        </a:lnSpc>
                        <a:spcBef>
                          <a:spcPct val="0"/>
                        </a:spcBef>
                        <a:spcAft>
                          <a:spcPct val="0"/>
                        </a:spcAft>
                        <a:buClrTx/>
                        <a:buSzTx/>
                        <a:buFontTx/>
                        <a:buNone/>
                        <a:tabLst/>
                      </a:pPr>
                      <a:r>
                        <a:rPr kumimoji="0" lang="ar-SA" sz="4300" b="0" i="0" u="none" strike="noStrike" cap="none" normalizeH="0" baseline="0">
                          <a:ln>
                            <a:noFill/>
                          </a:ln>
                          <a:solidFill>
                            <a:schemeClr val="tx1"/>
                          </a:solidFill>
                          <a:effectLst/>
                          <a:latin typeface="Arial" charset="0"/>
                          <a:cs typeface="Arial" charset="0"/>
                        </a:rPr>
                        <a:t>ليباركنا كلنا</a:t>
                      </a:r>
                      <a:endParaRPr kumimoji="0" lang="ar-EG" sz="4300" b="0" i="0" u="none" strike="noStrike" cap="none" normalizeH="0" baseline="0">
                        <a:ln>
                          <a:noFill/>
                        </a:ln>
                        <a:solidFill>
                          <a:schemeClr val="tx1"/>
                        </a:solidFill>
                        <a:effectLst/>
                        <a:latin typeface="Arial" charset="0"/>
                        <a:cs typeface="Arial" charset="0"/>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ar-SA" sz="4300" b="0" i="0" u="none" strike="noStrike" cap="none" normalizeH="0" baseline="0">
                          <a:ln>
                            <a:noFill/>
                          </a:ln>
                          <a:solidFill>
                            <a:schemeClr val="tx1"/>
                          </a:solidFill>
                          <a:effectLst/>
                          <a:latin typeface="Arial" charset="0"/>
                          <a:cs typeface="Arial" charset="0"/>
                        </a:rPr>
                        <a:t>ويطهر قلوبنا</a:t>
                      </a:r>
                      <a:endParaRPr kumimoji="0" lang="ar-EG" sz="4300" b="0" i="0" u="none" strike="noStrike" cap="none" normalizeH="0" baseline="0">
                        <a:ln>
                          <a:noFill/>
                        </a:ln>
                        <a:solidFill>
                          <a:schemeClr val="tx1"/>
                        </a:solidFill>
                        <a:effectLst/>
                        <a:latin typeface="Arial" charset="0"/>
                        <a:cs typeface="Arial" charset="0"/>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ar-SA" sz="4300" b="0" i="0" u="none" strike="noStrike" cap="none" normalizeH="0" baseline="0">
                          <a:ln>
                            <a:noFill/>
                          </a:ln>
                          <a:solidFill>
                            <a:schemeClr val="tx1"/>
                          </a:solidFill>
                          <a:effectLst/>
                          <a:latin typeface="Arial" charset="0"/>
                          <a:cs typeface="Arial" charset="0"/>
                        </a:rPr>
                        <a:t>ويشفي أمراض نفوسنا وأجسادنا.</a:t>
                      </a:r>
                      <a:endParaRPr kumimoji="0" lang="en-US" sz="4300" b="0" i="0" u="none" strike="noStrike" cap="none" normalizeH="0" baseline="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063793">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N~tefc~mou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e~ron</a:t>
                      </a:r>
                      <a:r>
                        <a:rPr kumimoji="0" lang="en-US" sz="5300" b="0" i="0" u="none" strike="noStrike" cap="none" normalizeH="0" baseline="0" dirty="0">
                          <a:ln>
                            <a:noFill/>
                          </a:ln>
                          <a:solidFill>
                            <a:srgbClr val="FFFF00"/>
                          </a:solidFill>
                          <a:effectLst/>
                          <a:latin typeface="Coptic1" pitchFamily="2" charset="0"/>
                          <a:cs typeface="Arial" charset="0"/>
                        </a:rPr>
                        <a:t> t/ren:</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n~teftoubo</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n~nenh</a:t>
                      </a:r>
                      <a:r>
                        <a:rPr kumimoji="0" lang="en-US" sz="5300" b="0" i="0" u="none" strike="noStrike" cap="none" normalizeH="0" baseline="0" dirty="0">
                          <a:ln>
                            <a:noFill/>
                          </a:ln>
                          <a:solidFill>
                            <a:srgbClr val="FFFF00"/>
                          </a:solidFill>
                          <a:effectLst/>
                          <a:latin typeface="Coptic1" pitchFamily="2" charset="0"/>
                          <a:cs typeface="Arial" charset="0"/>
                        </a:rPr>
                        <a:t>/t:</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n~teftal</a:t>
                      </a:r>
                      <a:r>
                        <a:rPr kumimoji="0" lang="en-US" sz="5300" b="0" i="0" u="none" strike="noStrike" cap="none" normalizeH="0" baseline="0" dirty="0">
                          <a:ln>
                            <a:noFill/>
                          </a:ln>
                          <a:solidFill>
                            <a:srgbClr val="FFFF00"/>
                          </a:solidFill>
                          <a:effectLst/>
                          <a:latin typeface="Coptic1" pitchFamily="2" charset="0"/>
                          <a:cs typeface="Arial" charset="0"/>
                        </a:rPr>
                        <a:t>[o </a:t>
                      </a:r>
                      <a:r>
                        <a:rPr kumimoji="0" lang="en-US" sz="5300" b="0" i="0" u="none" strike="noStrike" cap="none" normalizeH="0" baseline="0" dirty="0" err="1">
                          <a:ln>
                            <a:noFill/>
                          </a:ln>
                          <a:solidFill>
                            <a:srgbClr val="FFFF00"/>
                          </a:solidFill>
                          <a:effectLst/>
                          <a:latin typeface="Coptic1" pitchFamily="2" charset="0"/>
                          <a:cs typeface="Arial" charset="0"/>
                        </a:rPr>
                        <a:t>n~niswni</a:t>
                      </a:r>
                      <a:r>
                        <a:rPr kumimoji="0" lang="en-US" sz="53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nen'u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nencwma</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a:ln>
                            <a:noFill/>
                          </a:ln>
                          <a:solidFill>
                            <a:srgbClr val="FFFF00"/>
                          </a:solidFill>
                          <a:effectLst/>
                          <a:latin typeface="Arial"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61301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66882" name="Group 2"/>
          <p:cNvGraphicFramePr>
            <a:graphicFrameLocks noGrp="1"/>
          </p:cNvGraphicFramePr>
          <p:nvPr>
            <p:extLst>
              <p:ext uri="{D42A27DB-BD31-4B8C-83A1-F6EECF244321}">
                <p14:modId xmlns:p14="http://schemas.microsoft.com/office/powerpoint/2010/main" val="931489322"/>
              </p:ext>
            </p:extLst>
          </p:nvPr>
        </p:nvGraphicFramePr>
        <p:xfrm>
          <a:off x="0" y="194734"/>
          <a:ext cx="12192000" cy="6371151"/>
        </p:xfrm>
        <a:graphic>
          <a:graphicData uri="http://schemas.openxmlformats.org/drawingml/2006/table">
            <a:tbl>
              <a:tblPr/>
              <a:tblGrid>
                <a:gridCol w="7739269">
                  <a:extLst>
                    <a:ext uri="{9D8B030D-6E8A-4147-A177-3AD203B41FA5}">
                      <a16:colId xmlns:a16="http://schemas.microsoft.com/office/drawing/2014/main" val="20000"/>
                    </a:ext>
                  </a:extLst>
                </a:gridCol>
                <a:gridCol w="4452731">
                  <a:extLst>
                    <a:ext uri="{9D8B030D-6E8A-4147-A177-3AD203B41FA5}">
                      <a16:colId xmlns:a16="http://schemas.microsoft.com/office/drawing/2014/main" val="20001"/>
                    </a:ext>
                  </a:extLst>
                </a:gridCol>
              </a:tblGrid>
              <a:tr h="2748332">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Nous  T'adorons   ô Christ,</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avec Ton Père  très  bon</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et le  Saint  Esprit</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car Tu fis baptisé et nous sauvas.</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نسجد لك ايها المسيح</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مع ابيك الصالح والروح القدس</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لأنك </a:t>
                      </a:r>
                      <a:r>
                        <a:rPr kumimoji="0" lang="ar-EG" sz="4300" b="0" i="0" u="none" strike="noStrike" cap="none" normalizeH="0" baseline="0" dirty="0">
                          <a:ln>
                            <a:noFill/>
                          </a:ln>
                          <a:solidFill>
                            <a:schemeClr val="tx1"/>
                          </a:solidFill>
                          <a:effectLst/>
                          <a:latin typeface="Arial" charset="0"/>
                          <a:cs typeface="Arial" charset="0"/>
                        </a:rPr>
                        <a:t>ل </a:t>
                      </a:r>
                      <a:r>
                        <a:rPr kumimoji="0" lang="ar-EG" sz="4300" b="0" i="0" u="none" strike="noStrike" cap="none" normalizeH="0" baseline="0" dirty="0" err="1">
                          <a:ln>
                            <a:noFill/>
                          </a:ln>
                          <a:solidFill>
                            <a:schemeClr val="tx1"/>
                          </a:solidFill>
                          <a:effectLst/>
                          <a:latin typeface="Arial" charset="0"/>
                          <a:cs typeface="Arial" charset="0"/>
                        </a:rPr>
                        <a:t>إعتمدت</a:t>
                      </a:r>
                      <a:r>
                        <a:rPr kumimoji="0" lang="ar-SA" sz="4300" b="0" i="0" u="none" strike="noStrike" cap="none" normalizeH="0" baseline="0" dirty="0">
                          <a:ln>
                            <a:noFill/>
                          </a:ln>
                          <a:solidFill>
                            <a:schemeClr val="tx1"/>
                          </a:solidFill>
                          <a:effectLst/>
                          <a:latin typeface="Arial" charset="0"/>
                          <a:cs typeface="Arial" charset="0"/>
                        </a:rPr>
                        <a:t> وخلصتنا.</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30771">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Tenouwst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m~mok</a:t>
                      </a:r>
                      <a:r>
                        <a:rPr kumimoji="0" lang="en-US" sz="5300" b="0" i="0" u="none" strike="noStrike" cap="none" normalizeH="0" baseline="0" dirty="0">
                          <a:ln>
                            <a:noFill/>
                          </a:ln>
                          <a:solidFill>
                            <a:srgbClr val="FFFF00"/>
                          </a:solidFill>
                          <a:effectLst/>
                          <a:latin typeface="Coptic1" pitchFamily="2" charset="0"/>
                          <a:cs typeface="Arial" charset="0"/>
                        </a:rPr>
                        <a:t> w~ </a:t>
                      </a:r>
                      <a:r>
                        <a:rPr kumimoji="0" lang="en-US" sz="5300" b="0" i="0" u="none" strike="noStrike" cap="none" normalizeH="0" baseline="0" dirty="0" err="1">
                          <a:ln>
                            <a:noFill/>
                          </a:ln>
                          <a:solidFill>
                            <a:srgbClr val="FFFF00"/>
                          </a:solidFill>
                          <a:effectLst/>
                          <a:latin typeface="Coptic1" pitchFamily="2" charset="0"/>
                          <a:cs typeface="Arial" charset="0"/>
                        </a:rPr>
                        <a:t>P,#c</a:t>
                      </a:r>
                      <a:r>
                        <a:rPr kumimoji="0" lang="en-US" sz="53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Pekiwt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n~a~gayoc</a:t>
                      </a:r>
                      <a:r>
                        <a:rPr kumimoji="0" lang="en-US" sz="53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Pip~neuma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je </a:t>
                      </a:r>
                      <a:r>
                        <a:rPr kumimoji="0" lang="en-US" sz="5300" b="0" i="0" u="none" strike="noStrike" cap="none" normalizeH="0" baseline="0" dirty="0" err="1">
                          <a:ln>
                            <a:noFill/>
                          </a:ln>
                          <a:solidFill>
                            <a:srgbClr val="FFFF00"/>
                          </a:solidFill>
                          <a:effectLst/>
                          <a:latin typeface="Coptic1" pitchFamily="2" charset="0"/>
                          <a:cs typeface="Arial" charset="0"/>
                        </a:rPr>
                        <a:t>ak</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iwmc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akcw</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m~mon</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38922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4590" name="Group 14"/>
          <p:cNvGraphicFramePr>
            <a:graphicFrameLocks noGrp="1"/>
          </p:cNvGraphicFramePr>
          <p:nvPr/>
        </p:nvGraphicFramePr>
        <p:xfrm>
          <a:off x="0" y="889000"/>
          <a:ext cx="12192000" cy="5731256"/>
        </p:xfrm>
        <a:graphic>
          <a:graphicData uri="http://schemas.openxmlformats.org/drawingml/2006/table">
            <a:tbl>
              <a:tblPr/>
              <a:tblGrid>
                <a:gridCol w="7096835">
                  <a:extLst>
                    <a:ext uri="{9D8B030D-6E8A-4147-A177-3AD203B41FA5}">
                      <a16:colId xmlns:a16="http://schemas.microsoft.com/office/drawing/2014/main" val="20000"/>
                    </a:ext>
                  </a:extLst>
                </a:gridCol>
                <a:gridCol w="5095165">
                  <a:extLst>
                    <a:ext uri="{9D8B030D-6E8A-4147-A177-3AD203B41FA5}">
                      <a16:colId xmlns:a16="http://schemas.microsoft.com/office/drawing/2014/main" val="20001"/>
                    </a:ext>
                  </a:extLst>
                </a:gridCol>
              </a:tblGrid>
              <a:tr h="573125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0" i="0" u="none" strike="noStrike" cap="none" normalizeH="0" baseline="0" dirty="0">
                          <a:ln>
                            <a:noFill/>
                          </a:ln>
                          <a:solidFill>
                            <a:srgbClr val="FFFFFF"/>
                          </a:solidFill>
                          <a:effectLst/>
                          <a:latin typeface="Arial" charset="0"/>
                          <a:cs typeface="Arial" charset="0"/>
                        </a:rPr>
                        <a:t>Pitié pour moi, mon Dieu, en Ton amour, selon Ta grande miséricorde, efface mon péché,  Lave-moi tout entier de ma faute et purifies-moi de mon offense. Oui, je connais mon péché, ma faute est toujours devant moi</a:t>
                      </a:r>
                    </a:p>
                  </a:txBody>
                  <a:tcPr marL="121920" marR="121920" horzOverflow="overflow">
                    <a:lnL>
                      <a:noFill/>
                    </a:lnL>
                    <a:lnR>
                      <a:noFill/>
                    </a:lnR>
                    <a:lnT cap="flat">
                      <a:noFill/>
                    </a:lnT>
                    <a:lnB cap="flat">
                      <a:noFill/>
                    </a:lnB>
                    <a:lnTlToBr>
                      <a:noFill/>
                    </a:lnTlToBr>
                    <a:lnBlToTr>
                      <a:noFill/>
                    </a:lnBlToTr>
                    <a:noFill/>
                  </a:tcPr>
                </a:tc>
                <a:tc>
                  <a:txBody>
                    <a:bodyPr/>
                    <a:lstStyle/>
                    <a:p>
                      <a:pPr algn="just" rtl="1"/>
                      <a:r>
                        <a:rPr lang="ar-AE" sz="4300" dirty="0">
                          <a:solidFill>
                            <a:prstClr val="white"/>
                          </a:solidFill>
                          <a:latin typeface="Arial" panose="020B0604020202020204" pitchFamily="34" charset="0"/>
                        </a:rPr>
                        <a:t>ارحمني يا الله كعظيم رحمتك، ومثل كثرة رأفتك تمحو إثمي. اغسلني كثيرا من إثمي ومن خطيتي طهرني، لأني أنا عارف بإثمي وخطيتي أمامي في كل حين.</a:t>
                      </a:r>
                      <a:endParaRPr lang="fr-FR" sz="4300" dirty="0">
                        <a:solidFill>
                          <a:prstClr val="white"/>
                        </a:solidFill>
                        <a:latin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1BF1F80E-BCB4-4A37-9BA8-03C849A23C0B}"/>
              </a:ext>
            </a:extLst>
          </p:cNvPr>
          <p:cNvGraphicFramePr>
            <a:graphicFrameLocks noGrp="1"/>
          </p:cNvGraphicFramePr>
          <p:nvPr>
            <p:extLst>
              <p:ext uri="{D42A27DB-BD31-4B8C-83A1-F6EECF244321}">
                <p14:modId xmlns:p14="http://schemas.microsoft.com/office/powerpoint/2010/main" val="314333287"/>
              </p:ext>
            </p:extLst>
          </p:nvPr>
        </p:nvGraphicFramePr>
        <p:xfrm>
          <a:off x="2032000" y="67112"/>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691514524"/>
                    </a:ext>
                  </a:extLst>
                </a:gridCol>
              </a:tblGrid>
              <a:tr h="51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FFFF"/>
                          </a:solidFill>
                          <a:latin typeface="Arial" charset="0"/>
                          <a:cs typeface="Arial" charset="0"/>
                        </a:rPr>
                        <a:t>Le </a:t>
                      </a:r>
                      <a:r>
                        <a:rPr lang="en-US" sz="2800" dirty="0" err="1">
                          <a:solidFill>
                            <a:srgbClr val="FFFFFF"/>
                          </a:solidFill>
                          <a:latin typeface="Arial" charset="0"/>
                          <a:cs typeface="Arial" charset="0"/>
                        </a:rPr>
                        <a:t>Psaume</a:t>
                      </a:r>
                      <a:r>
                        <a:rPr lang="en-US" sz="2800" dirty="0">
                          <a:solidFill>
                            <a:srgbClr val="FFFFFF"/>
                          </a:solidFill>
                          <a:latin typeface="Arial" charset="0"/>
                          <a:cs typeface="Arial" charset="0"/>
                        </a:rPr>
                        <a:t> 50 - </a:t>
                      </a:r>
                      <a:r>
                        <a:rPr lang="ar-EG" sz="2800" dirty="0">
                          <a:solidFill>
                            <a:srgbClr val="FFFFFF"/>
                          </a:solidFill>
                          <a:latin typeface="Arial" panose="020B0604020202020204" pitchFamily="34" charset="0"/>
                        </a:rPr>
                        <a:t>المزمور 50</a:t>
                      </a:r>
                      <a:endParaRPr lang="en-US" sz="2800" dirty="0">
                        <a:solidFill>
                          <a:srgbClr val="FFFFFF"/>
                        </a:solidFill>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957523"/>
                  </a:ext>
                </a:extLst>
              </a:tr>
            </a:tbl>
          </a:graphicData>
        </a:graphic>
      </p:graphicFrame>
    </p:spTree>
    <p:extLst>
      <p:ext uri="{BB962C8B-B14F-4D97-AF65-F5344CB8AC3E}">
        <p14:creationId xmlns:p14="http://schemas.microsoft.com/office/powerpoint/2010/main" val="251128751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nvPr>
        </p:nvGraphicFramePr>
        <p:xfrm>
          <a:off x="0" y="203200"/>
          <a:ext cx="12192000" cy="6380480"/>
        </p:xfrm>
        <a:graphic>
          <a:graphicData uri="http://schemas.openxmlformats.org/drawingml/2006/table">
            <a:tbl>
              <a:tblPr/>
              <a:tblGrid>
                <a:gridCol w="6529823">
                  <a:extLst>
                    <a:ext uri="{9D8B030D-6E8A-4147-A177-3AD203B41FA5}">
                      <a16:colId xmlns:a16="http://schemas.microsoft.com/office/drawing/2014/main" val="20000"/>
                    </a:ext>
                  </a:extLst>
                </a:gridCol>
                <a:gridCol w="5662177">
                  <a:extLst>
                    <a:ext uri="{9D8B030D-6E8A-4147-A177-3AD203B41FA5}">
                      <a16:colId xmlns:a16="http://schemas.microsoft.com/office/drawing/2014/main" val="20001"/>
                    </a:ext>
                  </a:extLst>
                </a:gridCol>
              </a:tblGrid>
              <a:tr h="638048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700" b="0" i="0" u="none" strike="noStrike" cap="none" normalizeH="0" baseline="0" dirty="0">
                          <a:ln>
                            <a:noFill/>
                          </a:ln>
                          <a:solidFill>
                            <a:srgbClr val="FFFFFF"/>
                          </a:solidFill>
                          <a:effectLst/>
                          <a:latin typeface="Arial" charset="0"/>
                          <a:cs typeface="Arial" charset="0"/>
                        </a:rPr>
                        <a:t>Contre Toi, Toi seul, j'ai péché, ce qui est mal à Tes yeux, je l'ai fait, ainsi Tu peux parler et montrer Ta justice être juge et montrer Ta victoire. Moi je suis né dans la faute, j’étais pécheur dès le sein de ma mère. Mais Tu veux au fond de moi la vérité; dans le secret Tu m'apprends la sagesse</a:t>
                      </a: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rgbClr val="FFFFFF"/>
                          </a:solidFill>
                          <a:effectLst/>
                          <a:latin typeface="Arial" charset="0"/>
                          <a:cs typeface="Arial" charset="0"/>
                        </a:rPr>
                        <a:t>لك وحدك أخطأت، والشر قدامك صنعت. لكي تتبرر في أقوالك. وتغلب إذا حوكمت. لأني ها </a:t>
                      </a:r>
                      <a:r>
                        <a:rPr kumimoji="0" lang="ar-SA" sz="4300" b="0" i="0" u="none" strike="noStrike" cap="none" normalizeH="0" baseline="0" dirty="0" err="1">
                          <a:ln>
                            <a:noFill/>
                          </a:ln>
                          <a:solidFill>
                            <a:srgbClr val="FFFFFF"/>
                          </a:solidFill>
                          <a:effectLst/>
                          <a:latin typeface="Arial" charset="0"/>
                          <a:cs typeface="Arial" charset="0"/>
                        </a:rPr>
                        <a:t>أنذا</a:t>
                      </a:r>
                      <a:r>
                        <a:rPr kumimoji="0" lang="ar-SA" sz="4300" b="0" i="0" u="none" strike="noStrike" cap="none" normalizeH="0" baseline="0" dirty="0">
                          <a:ln>
                            <a:noFill/>
                          </a:ln>
                          <a:solidFill>
                            <a:srgbClr val="FFFFFF"/>
                          </a:solidFill>
                          <a:effectLst/>
                          <a:latin typeface="Arial" charset="0"/>
                          <a:cs typeface="Arial" charset="0"/>
                        </a:rPr>
                        <a:t> بالإثم حبل بي، وبالخطايا ولدتني أمي. لأنك هكذا قد أحببت الحق، إذ أوضحت لي غوامض حكمتك ومستوراتها</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4199824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nvPr>
        </p:nvGraphicFramePr>
        <p:xfrm>
          <a:off x="0" y="203200"/>
          <a:ext cx="12192000" cy="6156960"/>
        </p:xfrm>
        <a:graphic>
          <a:graphicData uri="http://schemas.openxmlformats.org/drawingml/2006/table">
            <a:tbl>
              <a:tblPr/>
              <a:tblGrid>
                <a:gridCol w="6529823">
                  <a:extLst>
                    <a:ext uri="{9D8B030D-6E8A-4147-A177-3AD203B41FA5}">
                      <a16:colId xmlns:a16="http://schemas.microsoft.com/office/drawing/2014/main" val="20000"/>
                    </a:ext>
                  </a:extLst>
                </a:gridCol>
                <a:gridCol w="5662177">
                  <a:extLst>
                    <a:ext uri="{9D8B030D-6E8A-4147-A177-3AD203B41FA5}">
                      <a16:colId xmlns:a16="http://schemas.microsoft.com/office/drawing/2014/main" val="20001"/>
                    </a:ext>
                  </a:extLst>
                </a:gridCol>
              </a:tblGrid>
              <a:tr h="615696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600" b="0" i="0" u="none" strike="noStrike" cap="none" normalizeH="0" baseline="0" dirty="0">
                          <a:ln>
                            <a:noFill/>
                          </a:ln>
                          <a:solidFill>
                            <a:srgbClr val="FFFFFF"/>
                          </a:solidFill>
                          <a:effectLst/>
                          <a:latin typeface="Arial" charset="0"/>
                          <a:cs typeface="Arial" charset="0"/>
                        </a:rPr>
                        <a:t>Purifies-moi avec l'hysope et je serai pur ; lave-moi et je serai blanc, plus que la neige. Fais que j'entende les chants et la fête : ils danseront les os que Tu broyais. Détourne Ta Face de mes fautes, enlève tous mes péchés. Crée en moi un cœur pur ô mon Dieu, renouvelle et raffermis au fond de moi mon esprit.</a:t>
                      </a: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algn="just" rtl="1"/>
                      <a:r>
                        <a:rPr lang="ar-AE" sz="4300" dirty="0">
                          <a:solidFill>
                            <a:prstClr val="white"/>
                          </a:solidFill>
                          <a:latin typeface="Arial" panose="020B0604020202020204" pitchFamily="34" charset="0"/>
                        </a:rPr>
                        <a:t>تنضح على بزوفاك فأطهر، تغسلني فأبيض أكثر من الثلج. تسمعني سرورا وفرحا، فتبتهج عظامي المنسحقة. اصرف وجهك عن خطاياي، وامح كل آثامي. قلبا نقيا اخلق في يا الله، وروحا مستقيما جدده في أحشائي</a:t>
                      </a:r>
                      <a:endParaRPr lang="fr-FR" sz="4300" dirty="0">
                        <a:solidFill>
                          <a:prstClr val="white"/>
                        </a:solidFill>
                        <a:latin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059827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nvPr>
        </p:nvGraphicFramePr>
        <p:xfrm>
          <a:off x="0" y="203200"/>
          <a:ext cx="12192000" cy="6156960"/>
        </p:xfrm>
        <a:graphic>
          <a:graphicData uri="http://schemas.openxmlformats.org/drawingml/2006/table">
            <a:tbl>
              <a:tblPr/>
              <a:tblGrid>
                <a:gridCol w="6529823">
                  <a:extLst>
                    <a:ext uri="{9D8B030D-6E8A-4147-A177-3AD203B41FA5}">
                      <a16:colId xmlns:a16="http://schemas.microsoft.com/office/drawing/2014/main" val="20000"/>
                    </a:ext>
                  </a:extLst>
                </a:gridCol>
                <a:gridCol w="5662177">
                  <a:extLst>
                    <a:ext uri="{9D8B030D-6E8A-4147-A177-3AD203B41FA5}">
                      <a16:colId xmlns:a16="http://schemas.microsoft.com/office/drawing/2014/main" val="20001"/>
                    </a:ext>
                  </a:extLst>
                </a:gridCol>
              </a:tblGrid>
              <a:tr h="615696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600" b="0" i="0" u="none" strike="noStrike" cap="none" normalizeH="0" baseline="0" dirty="0">
                          <a:ln>
                            <a:noFill/>
                          </a:ln>
                          <a:solidFill>
                            <a:srgbClr val="FFFFFF"/>
                          </a:solidFill>
                          <a:effectLst/>
                          <a:latin typeface="Arial" charset="0"/>
                          <a:cs typeface="Arial" charset="0"/>
                        </a:rPr>
                        <a:t>Ne me chasse pas loin de Ta Face, ne me reprends pas Ton Esprit Saint. Rends-moi la joie d’être sauvé ; que l'esprit généreux me soutienne. Aux pécheurs j'enseignerai Tes chemins ; vers Toi, reviendront les égarés. Libère-moi du sang versé, Dieu, mon Dieu sauveur, et ma langue acclamera Ta justice !</a:t>
                      </a: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rgbClr val="FFFFFF"/>
                          </a:solidFill>
                          <a:effectLst/>
                          <a:latin typeface="Arial" charset="0"/>
                          <a:cs typeface="Arial" charset="0"/>
                        </a:rPr>
                        <a:t>لا تطرحني من قدام وجهك وروحك القدوس لا تنزعه منى. امنحني بهجة خلاصك، وبروح رئاسي عضدني فأعلم الأثمة طرقك والمنافقون إليك يرجعون. نجني من الدماء يا الله إله خلاصي، فيبتهج لساني بعدلك</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4405069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nvPr>
        </p:nvGraphicFramePr>
        <p:xfrm>
          <a:off x="0" y="203200"/>
          <a:ext cx="12192000" cy="6019800"/>
        </p:xfrm>
        <a:graphic>
          <a:graphicData uri="http://schemas.openxmlformats.org/drawingml/2006/table">
            <a:tbl>
              <a:tblPr/>
              <a:tblGrid>
                <a:gridCol w="6529823">
                  <a:extLst>
                    <a:ext uri="{9D8B030D-6E8A-4147-A177-3AD203B41FA5}">
                      <a16:colId xmlns:a16="http://schemas.microsoft.com/office/drawing/2014/main" val="20000"/>
                    </a:ext>
                  </a:extLst>
                </a:gridCol>
                <a:gridCol w="5662177">
                  <a:extLst>
                    <a:ext uri="{9D8B030D-6E8A-4147-A177-3AD203B41FA5}">
                      <a16:colId xmlns:a16="http://schemas.microsoft.com/office/drawing/2014/main" val="20001"/>
                    </a:ext>
                  </a:extLst>
                </a:gridCol>
              </a:tblGrid>
              <a:tr h="601980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600" b="0" i="0" u="none" strike="noStrike" cap="none" normalizeH="0" baseline="0" dirty="0">
                          <a:ln>
                            <a:noFill/>
                          </a:ln>
                          <a:solidFill>
                            <a:srgbClr val="FFFFFF"/>
                          </a:solidFill>
                          <a:effectLst/>
                          <a:latin typeface="Arial" charset="0"/>
                          <a:cs typeface="Arial" charset="0"/>
                        </a:rPr>
                        <a:t>Seigneur, ouvre mes lèvres, et ma bouche proclamera Ta louange. Si j’offre un sacrifice, tu n’en veux pas, Tu n'acceptes pas d'holocauste. Le sacrifice qui plaît à Dieu, c'est un esprit brisé ; Tu ne repousses pas, ô mon Dieu, un cœur brisé et broyé</a:t>
                      </a: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rgbClr val="FFFFFF"/>
                          </a:solidFill>
                          <a:effectLst/>
                          <a:latin typeface="Arial" charset="0"/>
                          <a:cs typeface="Arial" charset="0"/>
                        </a:rPr>
                        <a:t>يا رب افتح شفتي، فيخبر فمي بتسبيحك. لأنك لو آثرت الذبيحة لكنت الآن أعطي، ولكنك لا تسر بالمحرقات، فالذبيحة لله روح منسحق. القلب المنكسر والمتواضع لا يرذله الله.</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3867802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nvPr>
        </p:nvGraphicFramePr>
        <p:xfrm>
          <a:off x="0" y="203200"/>
          <a:ext cx="12192000" cy="6019800"/>
        </p:xfrm>
        <a:graphic>
          <a:graphicData uri="http://schemas.openxmlformats.org/drawingml/2006/table">
            <a:tbl>
              <a:tblPr/>
              <a:tblGrid>
                <a:gridCol w="6529823">
                  <a:extLst>
                    <a:ext uri="{9D8B030D-6E8A-4147-A177-3AD203B41FA5}">
                      <a16:colId xmlns:a16="http://schemas.microsoft.com/office/drawing/2014/main" val="20000"/>
                    </a:ext>
                  </a:extLst>
                </a:gridCol>
                <a:gridCol w="5662177">
                  <a:extLst>
                    <a:ext uri="{9D8B030D-6E8A-4147-A177-3AD203B41FA5}">
                      <a16:colId xmlns:a16="http://schemas.microsoft.com/office/drawing/2014/main" val="20001"/>
                    </a:ext>
                  </a:extLst>
                </a:gridCol>
              </a:tblGrid>
              <a:tr h="601980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600" b="0" i="0" u="none" strike="noStrike" cap="none" normalizeH="0" baseline="0" dirty="0">
                          <a:ln>
                            <a:noFill/>
                          </a:ln>
                          <a:solidFill>
                            <a:srgbClr val="FFFFFF"/>
                          </a:solidFill>
                          <a:effectLst/>
                          <a:latin typeface="Arial" charset="0"/>
                          <a:cs typeface="Arial" charset="0"/>
                        </a:rPr>
                        <a:t>Accorde à Sion le bonheur, relève les murs de Jérusalem. Alors Tu accepteras de justes sacrifices, oblations et holocaustes ; alors on offrira des taureaux sur Ton autel.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600" b="0" i="0" u="none" strike="noStrike" cap="none" normalizeH="0" baseline="0" dirty="0">
                          <a:ln>
                            <a:noFill/>
                          </a:ln>
                          <a:solidFill>
                            <a:srgbClr val="FFFFFF"/>
                          </a:solidFill>
                          <a:effectLst/>
                          <a:latin typeface="Arial" charset="0"/>
                          <a:cs typeface="Arial" charset="0"/>
                        </a:rPr>
                        <a:t>Alléluia !</a:t>
                      </a: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algn="just" rtl="1"/>
                      <a:r>
                        <a:rPr lang="ar-AE" sz="4300" dirty="0">
                          <a:solidFill>
                            <a:prstClr val="white"/>
                          </a:solidFill>
                          <a:latin typeface="Arial" panose="020B0604020202020204" pitchFamily="34" charset="0"/>
                        </a:rPr>
                        <a:t>أنعم يا رب بمسرتك على صهيون، ولتبن أسوار أورشليم. حينئذ تسر بذبائح البر قربانا ومحرقات ويقربون على مذابحك العجول.</a:t>
                      </a:r>
                    </a:p>
                    <a:p>
                      <a:pPr algn="just" rtl="1"/>
                      <a:r>
                        <a:rPr lang="ar-AE" sz="4300" dirty="0">
                          <a:solidFill>
                            <a:prstClr val="white"/>
                          </a:solidFill>
                          <a:latin typeface="Arial" panose="020B0604020202020204" pitchFamily="34" charset="0"/>
                        </a:rPr>
                        <a:t>هلليلويا</a:t>
                      </a:r>
                      <a:r>
                        <a:rPr lang="fr-FR" sz="4300" dirty="0">
                          <a:solidFill>
                            <a:prstClr val="white"/>
                          </a:solidFill>
                          <a:latin typeface="Arial" panose="020B0604020202020204" pitchFamily="34" charset="0"/>
                        </a:rPr>
                        <a:t>! </a:t>
                      </a:r>
                      <a:endParaRPr lang="ar-AE" sz="4300" dirty="0">
                        <a:solidFill>
                          <a:prstClr val="white"/>
                        </a:solidFill>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388909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6194" name="Group 2"/>
          <p:cNvGraphicFramePr>
            <a:graphicFrameLocks noGrp="1"/>
          </p:cNvGraphicFramePr>
          <p:nvPr>
            <p:ph/>
          </p:nvPr>
        </p:nvGraphicFramePr>
        <p:xfrm>
          <a:off x="1" y="0"/>
          <a:ext cx="12191998" cy="6918960"/>
        </p:xfrm>
        <a:graphic>
          <a:graphicData uri="http://schemas.openxmlformats.org/drawingml/2006/table">
            <a:tbl>
              <a:tblPr/>
              <a:tblGrid>
                <a:gridCol w="4547016">
                  <a:extLst>
                    <a:ext uri="{9D8B030D-6E8A-4147-A177-3AD203B41FA5}">
                      <a16:colId xmlns:a16="http://schemas.microsoft.com/office/drawing/2014/main" val="20000"/>
                    </a:ext>
                  </a:extLst>
                </a:gridCol>
                <a:gridCol w="4217233">
                  <a:extLst>
                    <a:ext uri="{9D8B030D-6E8A-4147-A177-3AD203B41FA5}">
                      <a16:colId xmlns:a16="http://schemas.microsoft.com/office/drawing/2014/main" val="20001"/>
                    </a:ext>
                  </a:extLst>
                </a:gridCol>
                <a:gridCol w="3427749">
                  <a:extLst>
                    <a:ext uri="{9D8B030D-6E8A-4147-A177-3AD203B41FA5}">
                      <a16:colId xmlns:a16="http://schemas.microsoft.com/office/drawing/2014/main" val="825199505"/>
                    </a:ext>
                  </a:extLst>
                </a:gridCol>
              </a:tblGrid>
              <a:tr h="6918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500" b="0" i="0" kern="1200" dirty="0">
                          <a:solidFill>
                            <a:srgbClr val="FFFFFF"/>
                          </a:solidFill>
                          <a:effectLst/>
                          <a:latin typeface="Coptic1" pitchFamily="2" charset="0"/>
                          <a:ea typeface="+mn-ea"/>
                          <a:cs typeface="+mn-cs"/>
                        </a:rPr>
                        <a:t>Je </a:t>
                      </a:r>
                      <a:r>
                        <a:rPr lang="fr-FR" sz="2500" b="0" i="0" kern="1200" dirty="0" err="1">
                          <a:solidFill>
                            <a:srgbClr val="FFFFFF"/>
                          </a:solidFill>
                          <a:effectLst/>
                          <a:latin typeface="Coptic1" pitchFamily="2" charset="0"/>
                          <a:ea typeface="+mn-ea"/>
                          <a:cs typeface="+mn-cs"/>
                        </a:rPr>
                        <a:t>Peniwt</a:t>
                      </a:r>
                      <a:r>
                        <a:rPr lang="fr-FR" sz="2500" b="0" i="0" kern="1200" dirty="0">
                          <a:solidFill>
                            <a:srgbClr val="FFFFFF"/>
                          </a:solidFill>
                          <a:effectLst/>
                          <a:latin typeface="Coptic1" pitchFamily="2" charset="0"/>
                          <a:ea typeface="+mn-ea"/>
                          <a:cs typeface="+mn-cs"/>
                        </a:rPr>
                        <a:t> et </a:t>
                      </a:r>
                      <a:r>
                        <a:rPr lang="fr-FR" sz="2500" b="0" i="0" kern="1200" dirty="0" err="1">
                          <a:solidFill>
                            <a:srgbClr val="FFFFFF"/>
                          </a:solidFill>
                          <a:effectLst/>
                          <a:latin typeface="Coptic1" pitchFamily="2" charset="0"/>
                          <a:ea typeface="+mn-ea"/>
                          <a:cs typeface="+mn-cs"/>
                        </a:rPr>
                        <a:t>qen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niv</a:t>
                      </a:r>
                      <a:r>
                        <a:rPr lang="fr-FR" sz="2500" b="0" i="0" kern="1200" dirty="0">
                          <a:solidFill>
                            <a:srgbClr val="FFFFFF"/>
                          </a:solidFill>
                          <a:effectLst/>
                          <a:latin typeface="Coptic1" pitchFamily="2" charset="0"/>
                          <a:ea typeface="+mn-ea"/>
                          <a:cs typeface="+mn-cs"/>
                        </a:rPr>
                        <a:t>/oui~ : </a:t>
                      </a:r>
                      <a:r>
                        <a:rPr lang="fr-FR" sz="2500" b="0" i="0" kern="1200" dirty="0" err="1">
                          <a:solidFill>
                            <a:srgbClr val="FFFFFF"/>
                          </a:solidFill>
                          <a:effectLst/>
                          <a:latin typeface="Coptic1" pitchFamily="2" charset="0"/>
                          <a:ea typeface="+mn-ea"/>
                          <a:cs typeface="+mn-cs"/>
                        </a:rPr>
                        <a:t>mareftoubo</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n~je</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PekRan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Mareci</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n~je</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tekmetouro</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Peteh</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nak</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marefswpi</a:t>
                      </a:r>
                      <a:r>
                        <a:rPr lang="fr-FR" sz="2500" b="0" i="0" kern="1200" dirty="0">
                          <a:solidFill>
                            <a:srgbClr val="FFFFFF"/>
                          </a:solidFill>
                          <a:effectLst/>
                          <a:latin typeface="Coptic1" pitchFamily="2" charset="0"/>
                          <a:ea typeface="+mn-ea"/>
                          <a:cs typeface="+mn-cs"/>
                        </a:rPr>
                        <a:t> : </a:t>
                      </a:r>
                      <a:r>
                        <a:rPr lang="fr-FR" sz="2500" b="0" i="0" kern="1200" dirty="0" err="1">
                          <a:solidFill>
                            <a:srgbClr val="FFFFFF"/>
                          </a:solidFill>
                          <a:effectLst/>
                          <a:latin typeface="Coptic1" pitchFamily="2" charset="0"/>
                          <a:ea typeface="+mn-ea"/>
                          <a:cs typeface="+mn-cs"/>
                        </a:rPr>
                        <a:t>m~v~r</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qen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t~ve</a:t>
                      </a:r>
                      <a:r>
                        <a:rPr lang="fr-FR" sz="2500" b="0" i="0" kern="1200" dirty="0">
                          <a:solidFill>
                            <a:srgbClr val="FFFFFF"/>
                          </a:solidFill>
                          <a:effectLst/>
                          <a:latin typeface="Coptic1" pitchFamily="2" charset="0"/>
                          <a:ea typeface="+mn-ea"/>
                          <a:cs typeface="+mn-cs"/>
                        </a:rPr>
                        <a:t> nem </a:t>
                      </a:r>
                      <a:r>
                        <a:rPr lang="fr-FR" sz="2500" b="0" i="0" kern="1200" dirty="0" err="1">
                          <a:solidFill>
                            <a:srgbClr val="FFFFFF"/>
                          </a:solidFill>
                          <a:effectLst/>
                          <a:latin typeface="Coptic1" pitchFamily="2" charset="0"/>
                          <a:ea typeface="+mn-ea"/>
                          <a:cs typeface="+mn-cs"/>
                        </a:rPr>
                        <a:t>hijen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pikahi</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Penwik</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n~te</a:t>
                      </a:r>
                      <a:r>
                        <a:rPr lang="fr-FR" sz="2500" b="0" i="0" kern="1200" dirty="0">
                          <a:solidFill>
                            <a:srgbClr val="FFFFFF"/>
                          </a:solidFill>
                          <a:effectLst/>
                          <a:latin typeface="Coptic1" pitchFamily="2" charset="0"/>
                          <a:ea typeface="+mn-ea"/>
                          <a:cs typeface="+mn-cs"/>
                        </a:rPr>
                        <a:t> rac] m/if nan </a:t>
                      </a:r>
                      <a:r>
                        <a:rPr lang="fr-FR" sz="2500" b="0" i="0" kern="1200" dirty="0" err="1">
                          <a:solidFill>
                            <a:srgbClr val="FFFFFF"/>
                          </a:solidFill>
                          <a:effectLst/>
                          <a:latin typeface="Coptic1" pitchFamily="2" charset="0"/>
                          <a:ea typeface="+mn-ea"/>
                          <a:cs typeface="+mn-cs"/>
                        </a:rPr>
                        <a:t>m~voou</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Ouoh</a:t>
                      </a:r>
                      <a:r>
                        <a:rPr lang="fr-FR" sz="2500" b="0" i="0" kern="1200" dirty="0">
                          <a:solidFill>
                            <a:srgbClr val="FFFFFF"/>
                          </a:solidFill>
                          <a:effectLst/>
                          <a:latin typeface="Coptic1" pitchFamily="2" charset="0"/>
                          <a:ea typeface="+mn-ea"/>
                          <a:cs typeface="+mn-cs"/>
                        </a:rPr>
                        <a:t> ,a n/</a:t>
                      </a:r>
                      <a:r>
                        <a:rPr lang="fr-FR" sz="2500" b="0" i="0" kern="1200" dirty="0" err="1">
                          <a:solidFill>
                            <a:srgbClr val="FFFFFF"/>
                          </a:solidFill>
                          <a:effectLst/>
                          <a:latin typeface="Coptic1" pitchFamily="2" charset="0"/>
                          <a:ea typeface="+mn-ea"/>
                          <a:cs typeface="+mn-cs"/>
                        </a:rPr>
                        <a:t>ete~ron</a:t>
                      </a:r>
                      <a:r>
                        <a:rPr lang="fr-FR" sz="2500" b="0" i="0" kern="1200" dirty="0">
                          <a:solidFill>
                            <a:srgbClr val="FFFFFF"/>
                          </a:solidFill>
                          <a:effectLst/>
                          <a:latin typeface="Coptic1" pitchFamily="2" charset="0"/>
                          <a:ea typeface="+mn-ea"/>
                          <a:cs typeface="+mn-cs"/>
                        </a:rPr>
                        <a:t> nan </a:t>
                      </a:r>
                      <a:r>
                        <a:rPr lang="fr-FR" sz="2500" b="0" i="0" kern="1200" dirty="0" err="1">
                          <a:solidFill>
                            <a:srgbClr val="FFFFFF"/>
                          </a:solidFill>
                          <a:effectLst/>
                          <a:latin typeface="Coptic1" pitchFamily="2" charset="0"/>
                          <a:ea typeface="+mn-ea"/>
                          <a:cs typeface="+mn-cs"/>
                        </a:rPr>
                        <a:t>e~bol</a:t>
                      </a:r>
                      <a:r>
                        <a:rPr lang="fr-FR" sz="2500" b="0" i="0" kern="1200" dirty="0">
                          <a:solidFill>
                            <a:srgbClr val="FFFFFF"/>
                          </a:solidFill>
                          <a:effectLst/>
                          <a:latin typeface="Coptic1" pitchFamily="2" charset="0"/>
                          <a:ea typeface="+mn-ea"/>
                          <a:cs typeface="+mn-cs"/>
                        </a:rPr>
                        <a:t> : </a:t>
                      </a:r>
                      <a:r>
                        <a:rPr lang="fr-FR" sz="2500" b="0" i="0" kern="1200" dirty="0" err="1">
                          <a:solidFill>
                            <a:srgbClr val="FFFFFF"/>
                          </a:solidFill>
                          <a:effectLst/>
                          <a:latin typeface="Coptic1" pitchFamily="2" charset="0"/>
                          <a:ea typeface="+mn-ea"/>
                          <a:cs typeface="+mn-cs"/>
                        </a:rPr>
                        <a:t>m~v~r</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hwn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n~ten,w</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e~bol</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n~n</a:t>
                      </a:r>
                      <a:r>
                        <a:rPr lang="fr-FR" sz="2500" b="0" i="0" kern="1200" dirty="0">
                          <a:solidFill>
                            <a:srgbClr val="FFFFFF"/>
                          </a:solidFill>
                          <a:effectLst/>
                          <a:latin typeface="Coptic1" pitchFamily="2" charset="0"/>
                          <a:ea typeface="+mn-ea"/>
                          <a:cs typeface="+mn-cs"/>
                        </a:rPr>
                        <a:t>/</a:t>
                      </a:r>
                      <a:r>
                        <a:rPr lang="fr-FR" sz="2500" b="0" i="0" kern="1200" dirty="0" err="1">
                          <a:solidFill>
                            <a:srgbClr val="FFFFFF"/>
                          </a:solidFill>
                          <a:effectLst/>
                          <a:latin typeface="Coptic1" pitchFamily="2" charset="0"/>
                          <a:ea typeface="+mn-ea"/>
                          <a:cs typeface="+mn-cs"/>
                        </a:rPr>
                        <a:t>e~te</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ouon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n~tan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e~rwou</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Ouoh</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m~perenten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e~qoun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e~piracmoc</a:t>
                      </a:r>
                      <a:r>
                        <a:rPr lang="fr-FR" sz="2500" b="0" i="0" kern="1200" dirty="0">
                          <a:solidFill>
                            <a:srgbClr val="FFFFFF"/>
                          </a:solidFill>
                          <a:effectLst/>
                          <a:latin typeface="Coptic1" pitchFamily="2" charset="0"/>
                          <a:ea typeface="+mn-ea"/>
                          <a:cs typeface="+mn-cs"/>
                        </a:rPr>
                        <a:t> : alla </a:t>
                      </a:r>
                      <a:r>
                        <a:rPr lang="fr-FR" sz="2500" b="0" i="0" kern="1200" dirty="0" err="1">
                          <a:solidFill>
                            <a:srgbClr val="FFFFFF"/>
                          </a:solidFill>
                          <a:effectLst/>
                          <a:latin typeface="Coptic1" pitchFamily="2" charset="0"/>
                          <a:ea typeface="+mn-ea"/>
                          <a:cs typeface="+mn-cs"/>
                        </a:rPr>
                        <a:t>nahmen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e~bol</a:t>
                      </a:r>
                      <a:r>
                        <a:rPr lang="fr-FR" sz="2500" b="0" i="0" kern="1200" dirty="0">
                          <a:solidFill>
                            <a:srgbClr val="FFFFFF"/>
                          </a:solidFill>
                          <a:effectLst/>
                          <a:latin typeface="Coptic1" pitchFamily="2" charset="0"/>
                          <a:ea typeface="+mn-ea"/>
                          <a:cs typeface="+mn-cs"/>
                        </a:rPr>
                        <a:t> ha </a:t>
                      </a:r>
                      <a:r>
                        <a:rPr lang="fr-FR" sz="2500" b="0" i="0" kern="1200" dirty="0" err="1">
                          <a:solidFill>
                            <a:srgbClr val="FFFFFF"/>
                          </a:solidFill>
                          <a:effectLst/>
                          <a:latin typeface="Coptic1" pitchFamily="2" charset="0"/>
                          <a:ea typeface="+mn-ea"/>
                          <a:cs typeface="+mn-cs"/>
                        </a:rPr>
                        <a:t>pipethwou</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Qen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P,#c</a:t>
                      </a:r>
                      <a:r>
                        <a:rPr lang="fr-FR" sz="2500" b="0" i="0" kern="1200" dirty="0">
                          <a:solidFill>
                            <a:srgbClr val="FFFFFF"/>
                          </a:solidFill>
                          <a:effectLst/>
                          <a:latin typeface="Coptic1" pitchFamily="2" charset="0"/>
                          <a:ea typeface="+mn-ea"/>
                          <a:cs typeface="+mn-cs"/>
                        </a:rPr>
                        <a:t># I/#c# Pen% : je </a:t>
                      </a:r>
                      <a:r>
                        <a:rPr lang="fr-FR" sz="2500" b="0" i="0" kern="1200" dirty="0" err="1">
                          <a:solidFill>
                            <a:srgbClr val="FFFFFF"/>
                          </a:solidFill>
                          <a:effectLst/>
                          <a:latin typeface="Coptic1" pitchFamily="2" charset="0"/>
                          <a:ea typeface="+mn-ea"/>
                          <a:cs typeface="+mn-cs"/>
                        </a:rPr>
                        <a:t>ywk</a:t>
                      </a:r>
                      <a:r>
                        <a:rPr lang="fr-FR" sz="2500" b="0" i="0" kern="1200" dirty="0">
                          <a:solidFill>
                            <a:srgbClr val="FFFFFF"/>
                          </a:solidFill>
                          <a:effectLst/>
                          <a:latin typeface="Coptic1" pitchFamily="2" charset="0"/>
                          <a:ea typeface="+mn-ea"/>
                          <a:cs typeface="+mn-cs"/>
                        </a:rPr>
                        <a:t> te ]</a:t>
                      </a:r>
                      <a:r>
                        <a:rPr lang="fr-FR" sz="2500" b="0" i="0" kern="1200" dirty="0" err="1">
                          <a:solidFill>
                            <a:srgbClr val="FFFFFF"/>
                          </a:solidFill>
                          <a:effectLst/>
                          <a:latin typeface="Coptic1" pitchFamily="2" charset="0"/>
                          <a:ea typeface="+mn-ea"/>
                          <a:cs typeface="+mn-cs"/>
                        </a:rPr>
                        <a:t>metouro</a:t>
                      </a:r>
                      <a:r>
                        <a:rPr lang="fr-FR" sz="2500" b="0" i="0" kern="1200" dirty="0">
                          <a:solidFill>
                            <a:srgbClr val="FFFFFF"/>
                          </a:solidFill>
                          <a:effectLst/>
                          <a:latin typeface="Coptic1" pitchFamily="2" charset="0"/>
                          <a:ea typeface="+mn-ea"/>
                          <a:cs typeface="+mn-cs"/>
                        </a:rPr>
                        <a:t> nem ]</a:t>
                      </a:r>
                      <a:r>
                        <a:rPr lang="fr-FR" sz="2500" b="0" i="0" kern="1200" dirty="0" err="1">
                          <a:solidFill>
                            <a:srgbClr val="FFFFFF"/>
                          </a:solidFill>
                          <a:effectLst/>
                          <a:latin typeface="Coptic1" pitchFamily="2" charset="0"/>
                          <a:ea typeface="+mn-ea"/>
                          <a:cs typeface="+mn-cs"/>
                        </a:rPr>
                        <a:t>jom</a:t>
                      </a:r>
                      <a:r>
                        <a:rPr lang="fr-FR" sz="2500" b="0" i="0" kern="1200" dirty="0">
                          <a:solidFill>
                            <a:srgbClr val="FFFFFF"/>
                          </a:solidFill>
                          <a:effectLst/>
                          <a:latin typeface="Coptic1" pitchFamily="2" charset="0"/>
                          <a:ea typeface="+mn-ea"/>
                          <a:cs typeface="+mn-cs"/>
                        </a:rPr>
                        <a:t> nem </a:t>
                      </a:r>
                      <a:r>
                        <a:rPr lang="fr-FR" sz="2500" b="0" i="0" kern="1200" dirty="0" err="1">
                          <a:solidFill>
                            <a:srgbClr val="FFFFFF"/>
                          </a:solidFill>
                          <a:effectLst/>
                          <a:latin typeface="Coptic1" pitchFamily="2" charset="0"/>
                          <a:ea typeface="+mn-ea"/>
                          <a:cs typeface="+mn-cs"/>
                        </a:rPr>
                        <a:t>piw~ou</a:t>
                      </a:r>
                      <a:r>
                        <a:rPr lang="fr-FR" sz="2500" b="0" i="0" kern="1200" dirty="0">
                          <a:solidFill>
                            <a:srgbClr val="FFFFFF"/>
                          </a:solidFill>
                          <a:effectLst/>
                          <a:latin typeface="Coptic1" pitchFamily="2" charset="0"/>
                          <a:ea typeface="+mn-ea"/>
                          <a:cs typeface="+mn-cs"/>
                        </a:rPr>
                        <a:t> sa </a:t>
                      </a:r>
                      <a:r>
                        <a:rPr lang="fr-FR" sz="2500" b="0" i="0" kern="1200" dirty="0" err="1">
                          <a:solidFill>
                            <a:srgbClr val="FFFFFF"/>
                          </a:solidFill>
                          <a:effectLst/>
                          <a:latin typeface="Coptic1" pitchFamily="2" charset="0"/>
                          <a:ea typeface="+mn-ea"/>
                          <a:cs typeface="+mn-cs"/>
                        </a:rPr>
                        <a:t>e~neh</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A~m</a:t>
                      </a:r>
                      <a:r>
                        <a:rPr lang="fr-FR" sz="2500" b="0" i="0" kern="1200" dirty="0">
                          <a:solidFill>
                            <a:srgbClr val="FFFFFF"/>
                          </a:solidFill>
                          <a:effectLst/>
                          <a:latin typeface="Coptic1" pitchFamily="2" charset="0"/>
                          <a:ea typeface="+mn-ea"/>
                          <a:cs typeface="+mn-cs"/>
                        </a:rPr>
                        <a:t>/n.</a:t>
                      </a:r>
                      <a:endParaRPr kumimoji="0" lang="en-US" sz="25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none" strike="noStrike" kern="1200" cap="none" spc="0" normalizeH="0" baseline="0" noProof="0" dirty="0">
                          <a:ln>
                            <a:noFill/>
                          </a:ln>
                          <a:solidFill>
                            <a:srgbClr val="FFFFFF"/>
                          </a:solidFill>
                          <a:effectLst/>
                          <a:uLnTx/>
                          <a:uFillTx/>
                          <a:latin typeface="Arial"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2400" b="0" i="0" u="none" strike="noStrike" kern="1200" cap="none" spc="0" normalizeH="0" baseline="0" noProof="0" dirty="0">
                          <a:ln>
                            <a:noFill/>
                          </a:ln>
                          <a:solidFill>
                            <a:srgbClr val="FFFFFF"/>
                          </a:solidFill>
                          <a:effectLst/>
                          <a:uLnTx/>
                          <a:uFillTx/>
                          <a:latin typeface="Arial" charset="0"/>
                          <a:ea typeface="+mn-ea"/>
                          <a:cs typeface="Arial" charset="0"/>
                        </a:rPr>
                        <a:t>Amen.</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200" b="0" i="0" u="none" strike="noStrike" cap="none" normalizeH="0" baseline="0" dirty="0">
                          <a:ln>
                            <a:noFill/>
                          </a:ln>
                          <a:solidFill>
                            <a:srgbClr val="FFFFFF"/>
                          </a:solidFill>
                          <a:effectLst/>
                          <a:latin typeface="Arial"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3200" b="0" i="0" u="none" strike="noStrike" cap="none" normalizeH="0" baseline="0" dirty="0" err="1">
                          <a:ln>
                            <a:noFill/>
                          </a:ln>
                          <a:solidFill>
                            <a:srgbClr val="FFFFFF"/>
                          </a:solidFill>
                          <a:effectLst/>
                          <a:latin typeface="Arial" charset="0"/>
                          <a:cs typeface="Arial" charset="0"/>
                        </a:rPr>
                        <a:t>إلىنا</a:t>
                      </a:r>
                      <a:r>
                        <a:rPr kumimoji="0" lang="ar-SA" altLang="zh-CN" sz="3200" b="0" i="0" u="none" strike="noStrike" cap="none" normalizeH="0" baseline="0" dirty="0">
                          <a:ln>
                            <a:noFill/>
                          </a:ln>
                          <a:solidFill>
                            <a:srgbClr val="FFFFFF"/>
                          </a:solidFill>
                          <a:effectLst/>
                          <a:latin typeface="Arial" charset="0"/>
                          <a:cs typeface="Arial" charset="0"/>
                        </a:rPr>
                        <a:t>، ولا تدخلنا في تجربة، لكن نجنا من الشرير، بالمسيح يسوع ربنا، لأن لك الملك والقوة والمجد الى الأبد آمين</a:t>
                      </a:r>
                      <a:r>
                        <a:rPr kumimoji="0" lang="ar-EG" altLang="zh-CN" sz="3200" b="0" i="0" u="none" strike="noStrike" cap="none" normalizeH="0" baseline="0" dirty="0">
                          <a:ln>
                            <a:noFill/>
                          </a:ln>
                          <a:solidFill>
                            <a:srgbClr val="FFFFFF"/>
                          </a:solidFill>
                          <a:effectLst/>
                          <a:latin typeface="Arial" charset="0"/>
                          <a:cs typeface="Arial" charset="0"/>
                        </a:rPr>
                        <a:t>.</a:t>
                      </a:r>
                      <a:endParaRPr kumimoji="0" lang="en-CA" sz="32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2622164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93">
            <a:extLst>
              <a:ext uri="{FF2B5EF4-FFF2-40B4-BE49-F238E27FC236}">
                <a16:creationId xmlns:a16="http://schemas.microsoft.com/office/drawing/2014/main" id="{082406DF-375E-468A-BC06-1A5AFD33EB71}"/>
              </a:ext>
            </a:extLst>
          </p:cNvPr>
          <p:cNvGraphicFramePr>
            <a:graphicFrameLocks/>
          </p:cNvGraphicFramePr>
          <p:nvPr>
            <p:extLst>
              <p:ext uri="{D42A27DB-BD31-4B8C-83A1-F6EECF244321}">
                <p14:modId xmlns:p14="http://schemas.microsoft.com/office/powerpoint/2010/main" val="1084393280"/>
              </p:ext>
            </p:extLst>
          </p:nvPr>
        </p:nvGraphicFramePr>
        <p:xfrm>
          <a:off x="-1" y="363738"/>
          <a:ext cx="12192001" cy="6211824"/>
        </p:xfrm>
        <a:graphic>
          <a:graphicData uri="http://schemas.openxmlformats.org/drawingml/2006/table">
            <a:tbl>
              <a:tblPr/>
              <a:tblGrid>
                <a:gridCol w="4529667">
                  <a:extLst>
                    <a:ext uri="{9D8B030D-6E8A-4147-A177-3AD203B41FA5}">
                      <a16:colId xmlns:a16="http://schemas.microsoft.com/office/drawing/2014/main" val="20000"/>
                    </a:ext>
                  </a:extLst>
                </a:gridCol>
                <a:gridCol w="4174067">
                  <a:extLst>
                    <a:ext uri="{9D8B030D-6E8A-4147-A177-3AD203B41FA5}">
                      <a16:colId xmlns:a16="http://schemas.microsoft.com/office/drawing/2014/main" val="20001"/>
                    </a:ext>
                  </a:extLst>
                </a:gridCol>
                <a:gridCol w="3488267">
                  <a:extLst>
                    <a:ext uri="{9D8B030D-6E8A-4147-A177-3AD203B41FA5}">
                      <a16:colId xmlns:a16="http://schemas.microsoft.com/office/drawing/2014/main" val="20002"/>
                    </a:ext>
                  </a:extLst>
                </a:gridCol>
              </a:tblGrid>
              <a:tr h="599236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chemeClr val="tx1"/>
                          </a:solidFill>
                          <a:effectLst/>
                          <a:latin typeface="Coptic1" pitchFamily="2" charset="0"/>
                          <a:cs typeface="Arial" charset="0"/>
                        </a:rPr>
                        <a:t>A~l</a:t>
                      </a:r>
                      <a:r>
                        <a:rPr kumimoji="0" lang="en-US" sz="4000" b="0" i="0" u="none" strike="noStrike" cap="none" normalizeH="0" baseline="0" dirty="0">
                          <a:ln>
                            <a:noFill/>
                          </a:ln>
                          <a:solidFill>
                            <a:schemeClr val="tx1"/>
                          </a:solidFill>
                          <a:effectLst/>
                          <a:latin typeface="Coptic1" pitchFamily="2" charset="0"/>
                          <a:cs typeface="Arial" charset="0"/>
                        </a:rPr>
                        <a:t>#. Doxa ci o~ </a:t>
                      </a:r>
                      <a:r>
                        <a:rPr kumimoji="0" lang="en-US" sz="4000" b="0" i="0" u="none" strike="noStrike" cap="none" normalizeH="0" baseline="0" dirty="0" err="1">
                          <a:ln>
                            <a:noFill/>
                          </a:ln>
                          <a:solidFill>
                            <a:schemeClr val="tx1"/>
                          </a:solidFill>
                          <a:effectLst/>
                          <a:latin typeface="Coptic1" pitchFamily="2" charset="0"/>
                          <a:cs typeface="Arial" charset="0"/>
                        </a:rPr>
                        <a:t>Yeoc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mwn</a:t>
                      </a:r>
                      <a:r>
                        <a:rPr kumimoji="0" lang="en-US" sz="40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chemeClr val="tx1"/>
                          </a:solidFill>
                          <a:effectLst/>
                          <a:latin typeface="Coptic1" pitchFamily="2" charset="0"/>
                          <a:cs typeface="Arial" charset="0"/>
                        </a:rPr>
                        <a:t>Doxa Patri </a:t>
                      </a:r>
                      <a:r>
                        <a:rPr kumimoji="0" lang="en-US" sz="4000" b="0" i="0" u="none" strike="noStrike" cap="none" normalizeH="0" baseline="0" dirty="0" err="1">
                          <a:ln>
                            <a:noFill/>
                          </a:ln>
                          <a:solidFill>
                            <a:schemeClr val="tx1"/>
                          </a:solidFill>
                          <a:effectLst/>
                          <a:latin typeface="Coptic1" pitchFamily="2" charset="0"/>
                          <a:cs typeface="Arial" charset="0"/>
                        </a:rPr>
                        <a:t>ke</a:t>
                      </a:r>
                      <a:r>
                        <a:rPr kumimoji="0" lang="en-US" sz="4000" b="0" i="0" u="none" strike="noStrike" cap="none" normalizeH="0" baseline="0" dirty="0">
                          <a:ln>
                            <a:noFill/>
                          </a:ln>
                          <a:solidFill>
                            <a:schemeClr val="tx1"/>
                          </a:solidFill>
                          <a:effectLst/>
                          <a:latin typeface="Coptic1" pitchFamily="2" charset="0"/>
                          <a:cs typeface="Arial" charset="0"/>
                        </a:rPr>
                        <a:t> U~~</a:t>
                      </a:r>
                      <a:r>
                        <a:rPr kumimoji="0" lang="en-US" sz="4000" b="0" i="0" u="none" strike="noStrike" cap="none" normalizeH="0" baseline="0" dirty="0" err="1">
                          <a:ln>
                            <a:noFill/>
                          </a:ln>
                          <a:solidFill>
                            <a:schemeClr val="tx1"/>
                          </a:solidFill>
                          <a:effectLst/>
                          <a:latin typeface="Coptic1" pitchFamily="2" charset="0"/>
                          <a:cs typeface="Arial" charset="0"/>
                        </a:rPr>
                        <a:t>iw</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ke</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a~giw</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P~neumati</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ke</a:t>
                      </a:r>
                      <a:r>
                        <a:rPr kumimoji="0" lang="en-US" sz="4000" b="0" i="0" u="none" strike="noStrike" cap="none" normalizeH="0" baseline="0" dirty="0">
                          <a:ln>
                            <a:noFill/>
                          </a:ln>
                          <a:solidFill>
                            <a:schemeClr val="tx1"/>
                          </a:solidFill>
                          <a:effectLst/>
                          <a:latin typeface="Coptic1" pitchFamily="2" charset="0"/>
                          <a:cs typeface="Arial" charset="0"/>
                        </a:rPr>
                        <a:t> nun </a:t>
                      </a:r>
                      <a:r>
                        <a:rPr kumimoji="0" lang="en-US" sz="4000" b="0" i="0" u="none" strike="noStrike" cap="none" normalizeH="0" baseline="0" dirty="0" err="1">
                          <a:ln>
                            <a:noFill/>
                          </a:ln>
                          <a:solidFill>
                            <a:schemeClr val="tx1"/>
                          </a:solidFill>
                          <a:effectLst/>
                          <a:latin typeface="Coptic1" pitchFamily="2" charset="0"/>
                          <a:cs typeface="Arial" charset="0"/>
                        </a:rPr>
                        <a:t>ke</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a~i</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ke</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ic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touc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e~w~nac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twn</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e~w~nwn</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a~m</a:t>
                      </a:r>
                      <a:r>
                        <a:rPr kumimoji="0" lang="en-US" sz="4000" b="0" i="0" u="none" strike="noStrike" cap="none" normalizeH="0" baseline="0" dirty="0">
                          <a:ln>
                            <a:noFill/>
                          </a:ln>
                          <a:solidFill>
                            <a:schemeClr val="tx1"/>
                          </a:solidFill>
                          <a:effectLst/>
                          <a:latin typeface="Coptic1" pitchFamily="2" charset="0"/>
                          <a:cs typeface="Arial" charset="0"/>
                        </a:rPr>
                        <a:t>/n: </a:t>
                      </a:r>
                      <a:r>
                        <a:rPr kumimoji="0" lang="en-US" sz="4000" b="0" i="0" u="none" strike="noStrike" cap="none" normalizeH="0" baseline="0" dirty="0" err="1">
                          <a:ln>
                            <a:noFill/>
                          </a:ln>
                          <a:solidFill>
                            <a:schemeClr val="tx1"/>
                          </a:solidFill>
                          <a:effectLst/>
                          <a:latin typeface="Coptic1" pitchFamily="2" charset="0"/>
                          <a:cs typeface="Arial" charset="0"/>
                        </a:rPr>
                        <a:t>a~l</a:t>
                      </a:r>
                      <a:r>
                        <a:rPr kumimoji="0" lang="en-US" sz="40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Arial" charset="0"/>
                          <a:cs typeface="Arial" charset="0"/>
                        </a:rPr>
                        <a:t>Alléluia. Gloire soit à notre Dieu.</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Arial" charset="0"/>
                          <a:cs typeface="Arial" charset="0"/>
                        </a:rPr>
                        <a:t>Gloire au Père, au Fils et au Saint Esprit ; maintenant et toujours et dans les siècles des siècles, Amen. Alléluia.</a:t>
                      </a:r>
                      <a:endParaRPr kumimoji="0" lang="fr-CA" sz="36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4400" b="0" i="0" u="none" strike="noStrike" cap="none" normalizeH="0" baseline="0" dirty="0" err="1">
                          <a:ln>
                            <a:noFill/>
                          </a:ln>
                          <a:solidFill>
                            <a:schemeClr val="tx1"/>
                          </a:solidFill>
                          <a:effectLst/>
                          <a:latin typeface="Arial" charset="0"/>
                          <a:cs typeface="Arial" charset="0"/>
                        </a:rPr>
                        <a:t>هَلِّلُويا</a:t>
                      </a:r>
                      <a:r>
                        <a:rPr kumimoji="0" lang="fr-FR" sz="4400" b="0" i="0" u="none" strike="noStrike" cap="none" normalizeH="0" baseline="0" dirty="0">
                          <a:ln>
                            <a:noFill/>
                          </a:ln>
                          <a:solidFill>
                            <a:schemeClr val="tx1"/>
                          </a:solidFill>
                          <a:effectLst/>
                          <a:latin typeface="Arial" charset="0"/>
                          <a:cs typeface="Arial" charset="0"/>
                        </a:rPr>
                        <a:t>. </a:t>
                      </a:r>
                      <a:r>
                        <a:rPr kumimoji="0" lang="ar-AE" sz="4400" b="0" i="0" u="none" strike="noStrike" cap="none" normalizeH="0" baseline="0" dirty="0">
                          <a:ln>
                            <a:noFill/>
                          </a:ln>
                          <a:solidFill>
                            <a:schemeClr val="tx1"/>
                          </a:solidFill>
                          <a:effectLst/>
                          <a:latin typeface="Arial" charset="0"/>
                          <a:cs typeface="Arial" charset="0"/>
                        </a:rPr>
                        <a:t>المجد </a:t>
                      </a:r>
                      <a:r>
                        <a:rPr kumimoji="0" lang="ar-AE" sz="4400" b="0" i="0" u="none" strike="noStrike" cap="none" normalizeH="0" baseline="0" dirty="0" err="1">
                          <a:ln>
                            <a:noFill/>
                          </a:ln>
                          <a:solidFill>
                            <a:schemeClr val="tx1"/>
                          </a:solidFill>
                          <a:effectLst/>
                          <a:latin typeface="Arial" charset="0"/>
                          <a:cs typeface="Arial" charset="0"/>
                        </a:rPr>
                        <a:t>لالهنا</a:t>
                      </a:r>
                      <a:r>
                        <a:rPr kumimoji="0" lang="fr-FR" sz="4400" b="0" i="0" u="none" strike="noStrike" cap="none" normalizeH="0" baseline="0" dirty="0">
                          <a:ln>
                            <a:noFill/>
                          </a:ln>
                          <a:solidFill>
                            <a:schemeClr val="tx1"/>
                          </a:solidFill>
                          <a:effectLst/>
                          <a:latin typeface="Arial" charset="0"/>
                          <a:cs typeface="Arial" charset="0"/>
                        </a:rPr>
                        <a:t>.</a:t>
                      </a: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44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4400" b="0" i="0" u="none" strike="noStrike" cap="none" normalizeH="0" baseline="0" dirty="0">
                          <a:ln>
                            <a:noFill/>
                          </a:ln>
                          <a:solidFill>
                            <a:schemeClr val="tx1"/>
                          </a:solidFill>
                          <a:effectLst/>
                          <a:latin typeface="Arial" charset="0"/>
                          <a:cs typeface="Arial" charset="0"/>
                        </a:rPr>
                        <a:t>المجد الاب والابن والروح القدس. </a:t>
                      </a:r>
                      <a:endParaRPr kumimoji="0" lang="fr-FR" sz="44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4400" b="0" i="0" u="none" strike="noStrike" cap="none" normalizeH="0" baseline="0" dirty="0">
                          <a:ln>
                            <a:noFill/>
                          </a:ln>
                          <a:solidFill>
                            <a:schemeClr val="tx1"/>
                          </a:solidFill>
                          <a:effectLst/>
                          <a:latin typeface="Arial" charset="0"/>
                          <a:cs typeface="Arial" charset="0"/>
                        </a:rPr>
                        <a:t>الان وكل اوان والى دهر الدهور أمين. </a:t>
                      </a:r>
                      <a:r>
                        <a:rPr kumimoji="0" lang="ar-AE" sz="4400" b="0" i="0" u="none" strike="noStrike" cap="none" normalizeH="0" baseline="0" dirty="0" err="1">
                          <a:ln>
                            <a:noFill/>
                          </a:ln>
                          <a:solidFill>
                            <a:schemeClr val="tx1"/>
                          </a:solidFill>
                          <a:effectLst/>
                          <a:latin typeface="Arial" charset="0"/>
                          <a:cs typeface="Arial" charset="0"/>
                        </a:rPr>
                        <a:t>هَلِّلُويا</a:t>
                      </a:r>
                      <a:r>
                        <a:rPr kumimoji="0" lang="fr-FR" sz="4400" b="0" i="0" u="none" strike="noStrike" cap="none" normalizeH="0" baseline="0" dirty="0">
                          <a:ln>
                            <a:noFill/>
                          </a:ln>
                          <a:solidFill>
                            <a:schemeClr val="tx1"/>
                          </a:solidFill>
                          <a:effectLst/>
                          <a:latin typeface="Arial" charset="0"/>
                          <a:cs typeface="Arial" charset="0"/>
                        </a:rPr>
                        <a:t>.</a:t>
                      </a:r>
                      <a:endParaRPr kumimoji="0" lang="en-US" sz="44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80289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55440" y="2069525"/>
            <a:ext cx="10081120" cy="2718949"/>
          </a:xfrm>
          <a:prstGeom prst="rect">
            <a:avLst/>
          </a:prstGeom>
        </p:spPr>
        <p:txBody>
          <a:bodyPr wrap="square">
            <a:spAutoFit/>
          </a:bodyPr>
          <a:lstStyle/>
          <a:p>
            <a:pPr algn="ctr"/>
            <a:r>
              <a:rPr lang="fr-FR" sz="4267" b="1" dirty="0">
                <a:solidFill>
                  <a:prstClr val="white"/>
                </a:solidFill>
                <a:latin typeface="Book Antiqua" pitchFamily="18" charset="0"/>
              </a:rPr>
              <a:t>Lecture des prophéties</a:t>
            </a:r>
          </a:p>
          <a:p>
            <a:pPr algn="ctr"/>
            <a:endParaRPr lang="fr-FR" sz="4267" b="1" dirty="0">
              <a:solidFill>
                <a:prstClr val="white"/>
              </a:solidFill>
              <a:latin typeface="Book Antiqua" pitchFamily="18" charset="0"/>
            </a:endParaRPr>
          </a:p>
          <a:p>
            <a:pPr algn="ctr"/>
            <a:r>
              <a:rPr lang="ar-EG" sz="4267" b="1" dirty="0">
                <a:solidFill>
                  <a:prstClr val="white"/>
                </a:solidFill>
                <a:latin typeface="Book Antiqua" pitchFamily="18" charset="0"/>
              </a:rPr>
              <a:t>قراءة النبوءات</a:t>
            </a:r>
          </a:p>
          <a:p>
            <a:pPr algn="ctr"/>
            <a:endParaRPr lang="fr-FR" sz="4267" b="1" dirty="0">
              <a:solidFill>
                <a:prstClr val="white"/>
              </a:solidFill>
              <a:latin typeface="Book Antiqua" pitchFamily="18" charset="0"/>
            </a:endParaRPr>
          </a:p>
        </p:txBody>
      </p:sp>
    </p:spTree>
    <p:extLst>
      <p:ext uri="{BB962C8B-B14F-4D97-AF65-F5344CB8AC3E}">
        <p14:creationId xmlns:p14="http://schemas.microsoft.com/office/powerpoint/2010/main" val="1199278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9DF64F99-015C-3172-4964-440573E084CF}"/>
              </a:ext>
            </a:extLst>
          </p:cNvPr>
          <p:cNvGraphicFramePr>
            <a:graphicFrameLocks noGrp="1"/>
          </p:cNvGraphicFramePr>
          <p:nvPr>
            <p:extLst>
              <p:ext uri="{D42A27DB-BD31-4B8C-83A1-F6EECF244321}">
                <p14:modId xmlns:p14="http://schemas.microsoft.com/office/powerpoint/2010/main" val="755610219"/>
              </p:ext>
            </p:extLst>
          </p:nvPr>
        </p:nvGraphicFramePr>
        <p:xfrm>
          <a:off x="0" y="1091926"/>
          <a:ext cx="12192000" cy="5388246"/>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403659">
                <a:tc>
                  <a:txBody>
                    <a:bodyPr/>
                    <a:lstStyle/>
                    <a:p>
                      <a:pPr algn="just"/>
                      <a:r>
                        <a:rPr lang="fr-FR" sz="2400" dirty="0">
                          <a:effectLst/>
                          <a:latin typeface="Arial" panose="020B0604020202020204" pitchFamily="34" charset="0"/>
                          <a:ea typeface="Calibri" panose="020F0502020204030204" pitchFamily="34" charset="0"/>
                          <a:cs typeface="Arial" panose="020B0604020202020204" pitchFamily="34" charset="0"/>
                        </a:rPr>
                        <a:t>Seigneur, j’ai bien entendu ton message, et j’ai pris peur. J’ai considéré tes œuvres, et j’ai été saisi de stupeur. Au milieu de deux vivants, tu seras connu. A l’approche des années, tu seras reconnu. A la présence du moment, tu seras proclamé. Au trouble de mon âme, en colère, tu te souviendras de la miséricorde. Dieu viendra de </a:t>
                      </a:r>
                      <a:r>
                        <a:rPr lang="fr-FR" sz="2400" dirty="0" err="1">
                          <a:effectLst/>
                          <a:latin typeface="Arial" panose="020B0604020202020204" pitchFamily="34" charset="0"/>
                          <a:ea typeface="Calibri" panose="020F0502020204030204" pitchFamily="34" charset="0"/>
                          <a:cs typeface="Arial" panose="020B0604020202020204" pitchFamily="34" charset="0"/>
                        </a:rPr>
                        <a:t>Thaïman</a:t>
                      </a:r>
                      <a:r>
                        <a:rPr lang="fr-FR" sz="2400" dirty="0">
                          <a:effectLst/>
                          <a:latin typeface="Arial" panose="020B0604020202020204" pitchFamily="34" charset="0"/>
                          <a:ea typeface="Calibri" panose="020F0502020204030204" pitchFamily="34" charset="0"/>
                          <a:cs typeface="Arial" panose="020B0604020202020204" pitchFamily="34" charset="0"/>
                        </a:rPr>
                        <a:t> et le Saint de la montagne ténébreuse de </a:t>
                      </a:r>
                      <a:r>
                        <a:rPr lang="fr-FR" sz="2400" dirty="0" err="1">
                          <a:effectLst/>
                          <a:latin typeface="Arial" panose="020B0604020202020204" pitchFamily="34" charset="0"/>
                          <a:ea typeface="Calibri" panose="020F0502020204030204" pitchFamily="34" charset="0"/>
                          <a:cs typeface="Arial" panose="020B0604020202020204" pitchFamily="34" charset="0"/>
                        </a:rPr>
                        <a:t>Pharan</a:t>
                      </a:r>
                      <a:r>
                        <a:rPr lang="fr-FR" sz="2400" dirty="0">
                          <a:effectLst/>
                          <a:latin typeface="Arial" panose="020B0604020202020204" pitchFamily="34" charset="0"/>
                          <a:ea typeface="Calibri" panose="020F0502020204030204" pitchFamily="34" charset="0"/>
                          <a:cs typeface="Arial" panose="020B0604020202020204" pitchFamily="34" charset="0"/>
                        </a:rPr>
                        <a:t> . Sa valeur a recouvert les cieux et la terre est pleine de sa louange. Son éclat sera comme la lumière. Des cornes dans ses mains et il a établi l’amour, puissance de sa force.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736486">
                <a:tc>
                  <a:txBody>
                    <a:bodyPr/>
                    <a:lstStyle/>
                    <a:p>
                      <a:pPr algn="just" rtl="1">
                        <a:spcAft>
                          <a:spcPts val="300"/>
                        </a:spcAft>
                      </a:pPr>
                      <a:r>
                        <a:rPr lang="ar-EG" sz="3200" dirty="0" err="1">
                          <a:effectLst/>
                          <a:latin typeface="Arial" panose="020B0604020202020204" pitchFamily="34" charset="0"/>
                          <a:ea typeface="Calibri" panose="020F0502020204030204" pitchFamily="34" charset="0"/>
                          <a:cs typeface="+mn-cs"/>
                        </a:rPr>
                        <a:t>يارب</a:t>
                      </a:r>
                      <a:r>
                        <a:rPr lang="ar-EG" sz="3200" dirty="0">
                          <a:effectLst/>
                          <a:latin typeface="Arial" panose="020B0604020202020204" pitchFamily="34" charset="0"/>
                          <a:ea typeface="Calibri" panose="020F0502020204030204" pitchFamily="34" charset="0"/>
                          <a:cs typeface="+mn-cs"/>
                        </a:rPr>
                        <a:t> سمعت صوتك فجزعت. تأملت أعمالك فَبَهَتُّ. يعرفونك في وسط حيوانين. عندما تدخل السنون يعرفونك عندما يأتي الزمان تظهر. وعندما تضطرب نفسي بالرجز تتذكر الرحمة.</a:t>
                      </a:r>
                      <a:r>
                        <a:rPr lang="fr-FR" sz="3200" dirty="0">
                          <a:effectLst/>
                          <a:latin typeface="Arial" panose="020B0604020202020204" pitchFamily="34" charset="0"/>
                          <a:ea typeface="Calibri" panose="020F0502020204030204" pitchFamily="34" charset="0"/>
                          <a:cs typeface="+mn-cs"/>
                        </a:rPr>
                        <a:t> </a:t>
                      </a:r>
                      <a:r>
                        <a:rPr lang="ar-AE" sz="3200" dirty="0">
                          <a:effectLst/>
                          <a:latin typeface="Arial" panose="020B0604020202020204" pitchFamily="34" charset="0"/>
                          <a:ea typeface="Calibri" panose="020F0502020204030204" pitchFamily="34" charset="0"/>
                          <a:cs typeface="+mn-cs"/>
                        </a:rPr>
                        <a:t>يأتي الله من بلاد التيمن، والقدوس من جبل فاران. مظللا بكثير من الشجر. غطت السماء فضيلته. ممتلئة الأرض من </a:t>
                      </a:r>
                      <a:r>
                        <a:rPr lang="ar-AE" sz="3200" dirty="0" err="1">
                          <a:effectLst/>
                          <a:latin typeface="Arial" panose="020B0604020202020204" pitchFamily="34" charset="0"/>
                          <a:ea typeface="Calibri" panose="020F0502020204030204" pitchFamily="34" charset="0"/>
                          <a:cs typeface="+mn-cs"/>
                        </a:rPr>
                        <a:t>تسبحته</a:t>
                      </a:r>
                      <a:r>
                        <a:rPr lang="fr-FR" sz="3200" dirty="0">
                          <a:effectLst/>
                          <a:latin typeface="Arial" panose="020B0604020202020204" pitchFamily="34" charset="0"/>
                          <a:ea typeface="Calibri" panose="020F0502020204030204" pitchFamily="34" charset="0"/>
                          <a:cs typeface="+mn-cs"/>
                        </a:rPr>
                        <a:t> </a:t>
                      </a:r>
                      <a:r>
                        <a:rPr lang="ar-AE" sz="3200" dirty="0">
                          <a:effectLst/>
                          <a:latin typeface="Arial" panose="020B0604020202020204" pitchFamily="34" charset="0"/>
                          <a:ea typeface="Calibri" panose="020F0502020204030204" pitchFamily="34" charset="0"/>
                          <a:cs typeface="+mn-cs"/>
                        </a:rPr>
                        <a:t>وضوءه يكون كالنور والقرون في يديه. وجعل محبة قوته ثابتة : </a:t>
                      </a:r>
                      <a:endParaRPr lang="fr-FR" sz="32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graphicFrame>
        <p:nvGraphicFramePr>
          <p:cNvPr id="5" name="Tableau 4">
            <a:extLst>
              <a:ext uri="{FF2B5EF4-FFF2-40B4-BE49-F238E27FC236}">
                <a16:creationId xmlns:a16="http://schemas.microsoft.com/office/drawing/2014/main" id="{0912EF0F-AFFD-B639-69BA-FEDA63A7D825}"/>
              </a:ext>
            </a:extLst>
          </p:cNvPr>
          <p:cNvGraphicFramePr>
            <a:graphicFrameLocks noGrp="1"/>
          </p:cNvGraphicFramePr>
          <p:nvPr>
            <p:extLst>
              <p:ext uri="{D42A27DB-BD31-4B8C-83A1-F6EECF244321}">
                <p14:modId xmlns:p14="http://schemas.microsoft.com/office/powerpoint/2010/main" val="3304212404"/>
              </p:ext>
            </p:extLst>
          </p:nvPr>
        </p:nvGraphicFramePr>
        <p:xfrm>
          <a:off x="0" y="0"/>
          <a:ext cx="8128000" cy="8839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54467160"/>
                    </a:ext>
                  </a:extLst>
                </a:gridCol>
              </a:tblGrid>
              <a:tr h="273556">
                <a:tc>
                  <a:txBody>
                    <a:bodyPr/>
                    <a:lstStyle/>
                    <a:p>
                      <a:r>
                        <a:rPr lang="fr-FR" sz="2400" b="0" i="0" u="none" strike="noStrike" kern="1200" baseline="0" dirty="0">
                          <a:solidFill>
                            <a:schemeClr val="tx1"/>
                          </a:solidFill>
                          <a:latin typeface="+mn-lt"/>
                          <a:ea typeface="+mn-ea"/>
                          <a:cs typeface="+mn-cs"/>
                        </a:rPr>
                        <a:t>De la prière du prophète Habacuc (Habacuc 3 : 2 – 19)</a:t>
                      </a:r>
                    </a:p>
                    <a:p>
                      <a:r>
                        <a:rPr lang="ar-EG" sz="2800" dirty="0"/>
                        <a:t>من صلاة </a:t>
                      </a:r>
                      <a:r>
                        <a:rPr lang="ar-EG" sz="2800" dirty="0" err="1"/>
                        <a:t>حبقوق</a:t>
                      </a:r>
                      <a:r>
                        <a:rPr lang="ar-EG" sz="2800" dirty="0"/>
                        <a:t> النبي (ص ٣ : ٢ ـ ١٩</a:t>
                      </a:r>
                      <a:endParaRPr lang="fr-FR"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spTree>
    <p:extLst>
      <p:ext uri="{BB962C8B-B14F-4D97-AF65-F5344CB8AC3E}">
        <p14:creationId xmlns:p14="http://schemas.microsoft.com/office/powerpoint/2010/main" val="3497332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9DF64F99-015C-3172-4964-440573E084CF}"/>
              </a:ext>
            </a:extLst>
          </p:cNvPr>
          <p:cNvGraphicFramePr>
            <a:graphicFrameLocks noGrp="1"/>
          </p:cNvGraphicFramePr>
          <p:nvPr>
            <p:extLst>
              <p:ext uri="{D42A27DB-BD31-4B8C-83A1-F6EECF244321}">
                <p14:modId xmlns:p14="http://schemas.microsoft.com/office/powerpoint/2010/main" val="2196018567"/>
              </p:ext>
            </p:extLst>
          </p:nvPr>
        </p:nvGraphicFramePr>
        <p:xfrm>
          <a:off x="0" y="152400"/>
          <a:ext cx="12192000" cy="5670701"/>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754735">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Devant sa face, s’avancera la parole et ses pieds avanceront dans les plaines . Il s’est dressé, et la terre a été ébranlée. Il a jeté un regard, et les nations ont complètement fondu. Les montagnes ont été violement brisées. Les collines éternelles ont fondu. Ses cheminements éternels, 7au lieu de souffrances, je les ai vues. Les campements des éthiopiens seront remplis d’effroi ainsi que les tentes du pays de </a:t>
                      </a:r>
                      <a:r>
                        <a:rPr lang="fr-FR" sz="2800" b="0" i="0" u="none" strike="noStrike" kern="1200" baseline="0" dirty="0" err="1">
                          <a:solidFill>
                            <a:schemeClr val="tx1"/>
                          </a:solidFill>
                          <a:latin typeface="Arial" panose="020B0604020202020204" pitchFamily="34" charset="0"/>
                          <a:ea typeface="+mn-ea"/>
                          <a:cs typeface="Arial" panose="020B0604020202020204" pitchFamily="34" charset="0"/>
                        </a:rPr>
                        <a:t>Madiam</a:t>
                      </a:r>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018941">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فتمشي قدامه كلمته وتخرج رجلاه الى السهول.</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قانم فتزلزلت الأرض.</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نظر فذابت الأمم وانسحقت الجبال غضباً. وذابت الآكام الدهرية</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عوض التعب ينظرون سبلك الدهرية.</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تخاف مساكن الحبشة </a:t>
                      </a:r>
                      <a:r>
                        <a:rPr lang="ar-AE" sz="3600" dirty="0" err="1">
                          <a:effectLst/>
                          <a:latin typeface="Arial" panose="020B0604020202020204" pitchFamily="34" charset="0"/>
                          <a:ea typeface="Calibri" panose="020F0502020204030204" pitchFamily="34" charset="0"/>
                          <a:cs typeface="+mn-cs"/>
                        </a:rPr>
                        <a:t>ومظال</a:t>
                      </a:r>
                      <a:r>
                        <a:rPr lang="ar-AE" sz="3600" dirty="0">
                          <a:effectLst/>
                          <a:latin typeface="Arial" panose="020B0604020202020204" pitchFamily="34" charset="0"/>
                          <a:ea typeface="Calibri" panose="020F0502020204030204" pitchFamily="34" charset="0"/>
                          <a:cs typeface="+mn-cs"/>
                        </a:rPr>
                        <a:t> أرض مديان.</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1936247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9DF64F99-015C-3172-4964-440573E084CF}"/>
              </a:ext>
            </a:extLst>
          </p:cNvPr>
          <p:cNvGraphicFramePr>
            <a:graphicFrameLocks noGrp="1"/>
          </p:cNvGraphicFramePr>
          <p:nvPr>
            <p:extLst>
              <p:ext uri="{D42A27DB-BD31-4B8C-83A1-F6EECF244321}">
                <p14:modId xmlns:p14="http://schemas.microsoft.com/office/powerpoint/2010/main" val="1267184672"/>
              </p:ext>
            </p:extLst>
          </p:nvPr>
        </p:nvGraphicFramePr>
        <p:xfrm>
          <a:off x="0" y="323938"/>
          <a:ext cx="12192000" cy="6097421"/>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754735">
                <a:tc>
                  <a:txBody>
                    <a:bodyPr/>
                    <a:lstStyle/>
                    <a:p>
                      <a:pPr algn="just"/>
                      <a:r>
                        <a:rPr lang="fr-FR" sz="2800" dirty="0">
                          <a:effectLst/>
                          <a:latin typeface="Arial" panose="020B0604020202020204" pitchFamily="34" charset="0"/>
                          <a:ea typeface="Calibri" panose="020F0502020204030204" pitchFamily="34" charset="0"/>
                          <a:cs typeface="Arial" panose="020B0604020202020204" pitchFamily="34" charset="0"/>
                        </a:rPr>
                        <a:t>Serait-ce contre les fleuves que tu t’es mis en colère, Seigneur, ou ta fureur s’en est-elle prise aux fleuves, ou ton assaut s’en est-il pris à la mer ? Car tu monteras sur tes chevaux et ta cavalerie, c’est le salut. Tu tendras fortement ton arc contre les sceptres, dit le Seigneur. En fleuves la terre se fendra. Les peuples te verront et souffriront les douleurs de l’enfantement, il éparpille les eaux du cheminement. L’abîme a donné sa voix, hauteur de son illusion.</a:t>
                      </a:r>
                      <a:endParaRPr lang="fr-FR" sz="28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018941">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أتغضب </a:t>
                      </a:r>
                      <a:r>
                        <a:rPr lang="ar-EG" sz="3600" dirty="0" err="1">
                          <a:effectLst/>
                          <a:latin typeface="Arial" panose="020B0604020202020204" pitchFamily="34" charset="0"/>
                          <a:ea typeface="Calibri" panose="020F0502020204030204" pitchFamily="34" charset="0"/>
                          <a:cs typeface="+mn-cs"/>
                        </a:rPr>
                        <a:t>يارب</a:t>
                      </a:r>
                      <a:r>
                        <a:rPr lang="ar-EG" sz="3600" dirty="0">
                          <a:effectLst/>
                          <a:latin typeface="Arial" panose="020B0604020202020204" pitchFamily="34" charset="0"/>
                          <a:ea typeface="Calibri" panose="020F0502020204030204" pitchFamily="34" charset="0"/>
                          <a:cs typeface="+mn-cs"/>
                        </a:rPr>
                        <a:t> على الأنهار او يكون رجزك في الأنهار او نهضتك تكون في البحر لأنك تركب خيلك خلاصاً، وتوتر قوسك توتراً على السحاب قال الرب لتنشق الأرض انهاراً.</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تراك الأمم فتتوجع ويشتت مياه مسالكه، أعطت اللجة صوتها عند ارتفاع خياله.</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2876990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0C124-5E84-BACE-7BD2-755246652682}"/>
            </a:ext>
          </a:extLst>
        </p:cNvPr>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3A620702-18C5-A405-937A-CBB35CF4BAE4}"/>
              </a:ext>
            </a:extLst>
          </p:cNvPr>
          <p:cNvGraphicFramePr>
            <a:graphicFrameLocks noGrp="1"/>
          </p:cNvGraphicFramePr>
          <p:nvPr>
            <p:extLst>
              <p:ext uri="{D42A27DB-BD31-4B8C-83A1-F6EECF244321}">
                <p14:modId xmlns:p14="http://schemas.microsoft.com/office/powerpoint/2010/main" val="1646045870"/>
              </p:ext>
            </p:extLst>
          </p:nvPr>
        </p:nvGraphicFramePr>
        <p:xfrm>
          <a:off x="0" y="323938"/>
          <a:ext cx="12192000" cy="5243981"/>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754735">
                <a:tc>
                  <a:txBody>
                    <a:bodyPr/>
                    <a:lstStyle/>
                    <a:p>
                      <a:pPr algn="just"/>
                      <a:r>
                        <a:rPr lang="fr-FR" sz="2800" dirty="0">
                          <a:effectLst/>
                          <a:latin typeface="Arial" panose="020B0604020202020204" pitchFamily="34" charset="0"/>
                          <a:ea typeface="Calibri" panose="020F0502020204030204" pitchFamily="34" charset="0"/>
                          <a:cs typeface="Arial" panose="020B0604020202020204" pitchFamily="34" charset="0"/>
                        </a:rPr>
                        <a:t>Le soleil s’est élevé et la lune s’est fixée à sa place. Vers la lumière, tes flèches se dirigeront, vers l’éclair brillant de tes armes. Par la menace tu amoindriras la terre et par la fureur tu abattras les nations. Tu es sorti pour le salut de ton peuple, pour sauver ceux qui de toi eurent l’onction. Tu as jeté la mort sur la tête des impies . Tu as fait lever les liens jusqu’au cou.</a:t>
                      </a:r>
                      <a:endParaRPr lang="fr-FR" sz="28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018941">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ارتفعت الشمس والقمر وقف في ترتيبه للنور. تسير سهامك في </a:t>
                      </a:r>
                      <a:r>
                        <a:rPr lang="ar-EG" sz="3600" dirty="0" err="1">
                          <a:effectLst/>
                          <a:latin typeface="Arial" panose="020B0604020202020204" pitchFamily="34" charset="0"/>
                          <a:ea typeface="Calibri" panose="020F0502020204030204" pitchFamily="34" charset="0"/>
                          <a:cs typeface="+mn-cs"/>
                        </a:rPr>
                        <a:t>في</a:t>
                      </a:r>
                      <a:r>
                        <a:rPr lang="ar-EG" sz="3600" dirty="0">
                          <a:effectLst/>
                          <a:latin typeface="Arial" panose="020B0604020202020204" pitchFamily="34" charset="0"/>
                          <a:ea typeface="Calibri" panose="020F0502020204030204" pitchFamily="34" charset="0"/>
                          <a:cs typeface="+mn-cs"/>
                        </a:rPr>
                        <a:t> ضوء سلاحك.</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بغضب تصغر الأرض وبرجزك تذوب أمم.</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خرجت لخلاص شعبك لتخلص الذين مسحتهم. ألقيت موتاً على رأس مخالفي الناموس وجعلت الأساس باطلا. واقمت </a:t>
                      </a:r>
                      <a:r>
                        <a:rPr lang="ar-AE" sz="3600" dirty="0" err="1">
                          <a:effectLst/>
                          <a:latin typeface="Arial" panose="020B0604020202020204" pitchFamily="34" charset="0"/>
                          <a:ea typeface="Calibri" panose="020F0502020204030204" pitchFamily="34" charset="0"/>
                          <a:cs typeface="+mn-cs"/>
                        </a:rPr>
                        <a:t>رباطاتك</a:t>
                      </a:r>
                      <a:r>
                        <a:rPr lang="ar-AE" sz="3600" dirty="0">
                          <a:effectLst/>
                          <a:latin typeface="Arial" panose="020B0604020202020204" pitchFamily="34" charset="0"/>
                          <a:ea typeface="Calibri" panose="020F0502020204030204" pitchFamily="34" charset="0"/>
                          <a:cs typeface="+mn-cs"/>
                        </a:rPr>
                        <a:t> حتى الاعناق.</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4133476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DB194-5FA6-A715-E0D8-0989D076EBEB}"/>
            </a:ext>
          </a:extLst>
        </p:cNvPr>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1A8BA0A7-7774-F5E2-B4CA-BFD713AD8271}"/>
              </a:ext>
            </a:extLst>
          </p:cNvPr>
          <p:cNvGraphicFramePr>
            <a:graphicFrameLocks noGrp="1"/>
          </p:cNvGraphicFramePr>
          <p:nvPr>
            <p:extLst>
              <p:ext uri="{D42A27DB-BD31-4B8C-83A1-F6EECF244321}">
                <p14:modId xmlns:p14="http://schemas.microsoft.com/office/powerpoint/2010/main" val="3100014117"/>
              </p:ext>
            </p:extLst>
          </p:nvPr>
        </p:nvGraphicFramePr>
        <p:xfrm>
          <a:off x="0" y="323938"/>
          <a:ext cx="12192000" cy="6097421"/>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754735">
                <a:tc>
                  <a:txBody>
                    <a:bodyPr/>
                    <a:lstStyle/>
                    <a:p>
                      <a:pPr algn="just"/>
                      <a:r>
                        <a:rPr lang="fr-FR" sz="2800" dirty="0">
                          <a:effectLst/>
                          <a:latin typeface="Arial" panose="020B0604020202020204" pitchFamily="34" charset="0"/>
                          <a:ea typeface="Calibri" panose="020F0502020204030204" pitchFamily="34" charset="0"/>
                          <a:cs typeface="Arial" panose="020B0604020202020204" pitchFamily="34" charset="0"/>
                        </a:rPr>
                        <a:t>Tu as fendu en les égarant la tête des puissants, ils en seront ébranlés. Ils ouvriront leurs mors comme miséreux qui mangent en cachette. Et tu as fait monter vers la mer tes chevaux qui troublent l’eau abondante. J’ai pris la garde, et mon ventre a été saisi d’effroi au son de la prière de mes lèvres. Le tremblement est entré dans mes os, et tout mon être a été bouleversé . Je serai en repos au jour de l’oppression pour monter vers le peuple de mon séjour.</a:t>
                      </a:r>
                      <a:endParaRPr lang="fr-FR" sz="28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018941">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قطعت رؤوس مخالفي الناموس مع الأقوياء بدهشة يتزلزلون في نفوسهم.</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ويفتحون لجمهم كمسكين يأكل </a:t>
                      </a:r>
                      <a:r>
                        <a:rPr lang="ar-AE" sz="3600" dirty="0" err="1">
                          <a:effectLst/>
                          <a:latin typeface="Arial" panose="020B0604020202020204" pitchFamily="34" charset="0"/>
                          <a:ea typeface="Calibri" panose="020F0502020204030204" pitchFamily="34" charset="0"/>
                          <a:cs typeface="+mn-cs"/>
                        </a:rPr>
                        <a:t>سرأً</a:t>
                      </a:r>
                      <a:r>
                        <a:rPr lang="ar-AE" sz="3600" dirty="0">
                          <a:effectLst/>
                          <a:latin typeface="Arial" panose="020B0604020202020204" pitchFamily="34" charset="0"/>
                          <a:ea typeface="Calibri" panose="020F0502020204030204" pitchFamily="34" charset="0"/>
                          <a:cs typeface="+mn-cs"/>
                        </a:rPr>
                        <a:t>،</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ركبت خيلك على البحر فتتعكر المياه الكثيرة،</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تحفظت واضطربت احشائي من صوت شفتي.</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ودخل الرعب عظامي. واضطربت فرائصي تحتي، لأني سأستريح في يوم الشدة لأصعد إلى شعب غربتي. </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2217555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8CE81-A31B-05AD-479A-B1DD0DCDEA3E}"/>
            </a:ext>
          </a:extLst>
        </p:cNvPr>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6A01B05B-CD06-D1CC-7420-0BA929252B56}"/>
              </a:ext>
            </a:extLst>
          </p:cNvPr>
          <p:cNvGraphicFramePr>
            <a:graphicFrameLocks noGrp="1"/>
          </p:cNvGraphicFramePr>
          <p:nvPr>
            <p:extLst>
              <p:ext uri="{D42A27DB-BD31-4B8C-83A1-F6EECF244321}">
                <p14:modId xmlns:p14="http://schemas.microsoft.com/office/powerpoint/2010/main" val="3354911386"/>
              </p:ext>
            </p:extLst>
          </p:nvPr>
        </p:nvGraphicFramePr>
        <p:xfrm>
          <a:off x="0" y="57238"/>
          <a:ext cx="12192000" cy="6524141"/>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754735">
                <a:tc>
                  <a:txBody>
                    <a:bodyPr/>
                    <a:lstStyle/>
                    <a:p>
                      <a:pPr algn="just"/>
                      <a:r>
                        <a:rPr lang="fr-FR" sz="2800" dirty="0">
                          <a:effectLst/>
                          <a:latin typeface="Arial" panose="020B0604020202020204" pitchFamily="34" charset="0"/>
                          <a:ea typeface="Calibri" panose="020F0502020204030204" pitchFamily="34" charset="0"/>
                          <a:cs typeface="Arial" panose="020B0604020202020204" pitchFamily="34" charset="0"/>
                        </a:rPr>
                        <a:t>17Car le figuier ne portera pas de fruit et il n’y aura pas de produit dans les vignes. L’œuvre de l’olivier décevra et les champs ne donneront pas d’aliment. Les moutons ont défailli faute d’aliment et il n’y a pas de bœufs près des </a:t>
                      </a:r>
                      <a:r>
                        <a:rPr lang="fr-FR" sz="2800" dirty="0" err="1">
                          <a:effectLst/>
                          <a:latin typeface="Arial" panose="020B0604020202020204" pitchFamily="34" charset="0"/>
                          <a:ea typeface="Calibri" panose="020F0502020204030204" pitchFamily="34" charset="0"/>
                          <a:cs typeface="Arial" panose="020B0604020202020204" pitchFamily="34" charset="0"/>
                        </a:rPr>
                        <a:t>mangeoirs</a:t>
                      </a:r>
                      <a:r>
                        <a:rPr lang="fr-FR" sz="2800" dirty="0">
                          <a:effectLst/>
                          <a:latin typeface="Arial" panose="020B0604020202020204" pitchFamily="34" charset="0"/>
                          <a:ea typeface="Calibri" panose="020F0502020204030204" pitchFamily="34" charset="0"/>
                          <a:cs typeface="Arial" panose="020B0604020202020204" pitchFamily="34" charset="0"/>
                        </a:rPr>
                        <a:t>. 18Mais moi, j’exulterai dans le Seigneur. Je me réjouirai dans le Dieu mon Sauveur. 19Le Seigneur Dieu est ma force et il réglera mes pas jusqu’à l’accomplissement. Sur les hauteurs il me fera monter pour vaincre par son chant. </a:t>
                      </a:r>
                      <a:r>
                        <a:rPr lang="fr-FR" sz="2800" b="1" dirty="0">
                          <a:effectLst/>
                          <a:latin typeface="Arial" panose="020B0604020202020204" pitchFamily="34" charset="0"/>
                          <a:ea typeface="Calibri" panose="020F0502020204030204" pitchFamily="34" charset="0"/>
                          <a:cs typeface="Arial" panose="020B0604020202020204" pitchFamily="34" charset="0"/>
                        </a:rPr>
                        <a:t>Gloire soit à la Sainte Trinité notre Dieu pour les siècles des siècles. Amen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018941">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لأن شجرة التين لا تثمر بعد. ولا ثمرة تكون في الكرمة. ويكذب عمل الزيتونة والحقول لا تُطْعم. </a:t>
                      </a:r>
                      <a:r>
                        <a:rPr lang="ar-AE" sz="3600" dirty="0">
                          <a:effectLst/>
                          <a:latin typeface="Arial" panose="020B0604020202020204" pitchFamily="34" charset="0"/>
                          <a:ea typeface="Calibri" panose="020F0502020204030204" pitchFamily="34" charset="0"/>
                          <a:cs typeface="+mn-cs"/>
                        </a:rPr>
                        <a:t>تفنى الأغنام إذ ليس لهم طعام. والبقر لا يوجد في المذود بحريته.</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أما أنا </a:t>
                      </a:r>
                      <a:r>
                        <a:rPr lang="ar-AE" sz="3600" dirty="0" err="1">
                          <a:effectLst/>
                          <a:latin typeface="Arial" panose="020B0604020202020204" pitchFamily="34" charset="0"/>
                          <a:ea typeface="Calibri" panose="020F0502020204030204" pitchFamily="34" charset="0"/>
                          <a:cs typeface="+mn-cs"/>
                        </a:rPr>
                        <a:t>فاتهلل</a:t>
                      </a:r>
                      <a:r>
                        <a:rPr lang="ar-AE" sz="3600" dirty="0">
                          <a:effectLst/>
                          <a:latin typeface="Arial" panose="020B0604020202020204" pitchFamily="34" charset="0"/>
                          <a:ea typeface="Calibri" panose="020F0502020204030204" pitchFamily="34" charset="0"/>
                          <a:cs typeface="+mn-cs"/>
                        </a:rPr>
                        <a:t> بالرب وأفرح بالله مخلصي.</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الرب هو قوتي ويثبت رجلي الى النهاية، يرفعني على </a:t>
                      </a:r>
                      <a:r>
                        <a:rPr lang="ar-AE" sz="3600" dirty="0" err="1">
                          <a:effectLst/>
                          <a:latin typeface="Arial" panose="020B0604020202020204" pitchFamily="34" charset="0"/>
                          <a:ea typeface="Calibri" panose="020F0502020204030204" pitchFamily="34" charset="0"/>
                          <a:cs typeface="+mn-cs"/>
                        </a:rPr>
                        <a:t>الاعالي</a:t>
                      </a:r>
                      <a:r>
                        <a:rPr lang="ar-AE" sz="3600" dirty="0">
                          <a:effectLst/>
                          <a:latin typeface="Arial" panose="020B0604020202020204" pitchFamily="34" charset="0"/>
                          <a:ea typeface="Calibri" panose="020F0502020204030204" pitchFamily="34" charset="0"/>
                          <a:cs typeface="+mn-cs"/>
                        </a:rPr>
                        <a:t> لأغلب </a:t>
                      </a:r>
                      <a:r>
                        <a:rPr lang="ar-AE" sz="3600" dirty="0" err="1">
                          <a:effectLst/>
                          <a:latin typeface="Arial" panose="020B0604020202020204" pitchFamily="34" charset="0"/>
                          <a:ea typeface="Calibri" panose="020F0502020204030204" pitchFamily="34" charset="0"/>
                          <a:cs typeface="+mn-cs"/>
                        </a:rPr>
                        <a:t>بتسبحته</a:t>
                      </a:r>
                      <a:r>
                        <a:rPr lang="ar-AE" sz="3600" dirty="0">
                          <a:effectLst/>
                          <a:latin typeface="Arial" panose="020B0604020202020204" pitchFamily="34" charset="0"/>
                          <a:ea typeface="Calibri" panose="020F0502020204030204" pitchFamily="34" charset="0"/>
                          <a:cs typeface="+mn-cs"/>
                        </a:rPr>
                        <a:t>.</a:t>
                      </a:r>
                      <a:r>
                        <a:rPr lang="fr-FR" sz="3600" dirty="0">
                          <a:effectLst/>
                          <a:latin typeface="Arial" panose="020B0604020202020204" pitchFamily="34" charset="0"/>
                          <a:ea typeface="Calibri" panose="020F0502020204030204" pitchFamily="34" charset="0"/>
                          <a:cs typeface="+mn-cs"/>
                        </a:rPr>
                        <a:t> </a:t>
                      </a:r>
                      <a:r>
                        <a:rPr lang="ar-AE" sz="3600" b="1" dirty="0">
                          <a:effectLst/>
                          <a:latin typeface="Arial" panose="020B0604020202020204" pitchFamily="34" charset="0"/>
                          <a:ea typeface="Calibri" panose="020F0502020204030204" pitchFamily="34" charset="0"/>
                          <a:cs typeface="+mn-cs"/>
                        </a:rPr>
                        <a:t>مجداً للثالوث الاقدس الهنا الى الأبد وأبد الابدين آمين</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111187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912EF0F-AFFD-B639-69BA-FEDA63A7D825}"/>
              </a:ext>
            </a:extLst>
          </p:cNvPr>
          <p:cNvGraphicFramePr>
            <a:graphicFrameLocks noGrp="1"/>
          </p:cNvGraphicFramePr>
          <p:nvPr>
            <p:extLst>
              <p:ext uri="{D42A27DB-BD31-4B8C-83A1-F6EECF244321}">
                <p14:modId xmlns:p14="http://schemas.microsoft.com/office/powerpoint/2010/main" val="3475003098"/>
              </p:ext>
            </p:extLst>
          </p:nvPr>
        </p:nvGraphicFramePr>
        <p:xfrm>
          <a:off x="-1" y="0"/>
          <a:ext cx="9409471" cy="883920"/>
        </p:xfrm>
        <a:graphic>
          <a:graphicData uri="http://schemas.openxmlformats.org/drawingml/2006/table">
            <a:tbl>
              <a:tblPr firstRow="1" bandRow="1">
                <a:tableStyleId>{2D5ABB26-0587-4C30-8999-92F81FD0307C}</a:tableStyleId>
              </a:tblPr>
              <a:tblGrid>
                <a:gridCol w="9409471">
                  <a:extLst>
                    <a:ext uri="{9D8B030D-6E8A-4147-A177-3AD203B41FA5}">
                      <a16:colId xmlns:a16="http://schemas.microsoft.com/office/drawing/2014/main" val="3154467160"/>
                    </a:ext>
                  </a:extLst>
                </a:gridCol>
              </a:tblGrid>
              <a:tr h="273556">
                <a:tc>
                  <a:txBody>
                    <a:bodyPr/>
                    <a:lstStyle/>
                    <a:p>
                      <a:r>
                        <a:rPr lang="fr-FR" sz="2400" b="0" i="0" u="none" strike="noStrike" kern="1200" baseline="0" dirty="0">
                          <a:solidFill>
                            <a:schemeClr val="tx1"/>
                          </a:solidFill>
                          <a:latin typeface="+mn-lt"/>
                          <a:ea typeface="+mn-ea"/>
                          <a:cs typeface="+mn-cs"/>
                        </a:rPr>
                        <a:t>Des prophéties d'Isaïe (35 : 1 – 2)</a:t>
                      </a:r>
                    </a:p>
                    <a:p>
                      <a:r>
                        <a:rPr lang="ar-EG" sz="2800" dirty="0"/>
                        <a:t>من </a:t>
                      </a:r>
                      <a:r>
                        <a:rPr lang="ar-EG" sz="2800" dirty="0" err="1"/>
                        <a:t>أشعياء</a:t>
                      </a:r>
                      <a:r>
                        <a:rPr lang="ar-EG" sz="2800" dirty="0"/>
                        <a:t> النبي (ص ٣٥ : ١ ـ ٢)</a:t>
                      </a:r>
                      <a:endParaRPr lang="fr-FR"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662920058"/>
              </p:ext>
            </p:extLst>
          </p:nvPr>
        </p:nvGraphicFramePr>
        <p:xfrm>
          <a:off x="0" y="1165123"/>
          <a:ext cx="12192000" cy="4769528"/>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39415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Et les déserts du Jourdain s’épanouiront en fleurs et exulteront, et la gloire du Liban lui a été donné, et l’honneur du </a:t>
                      </a:r>
                      <a:r>
                        <a:rPr lang="fr-FR" sz="2800" b="0" i="0" u="none" strike="noStrike" kern="1200" baseline="0" dirty="0" err="1">
                          <a:solidFill>
                            <a:schemeClr val="tx1"/>
                          </a:solidFill>
                          <a:latin typeface="Arial" panose="020B0604020202020204" pitchFamily="34" charset="0"/>
                          <a:ea typeface="+mn-ea"/>
                          <a:cs typeface="Arial" panose="020B0604020202020204" pitchFamily="34" charset="0"/>
                        </a:rPr>
                        <a:t>Karmèl</a:t>
                      </a:r>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 </a:t>
                      </a:r>
                      <a:r>
                        <a:rPr lang="fr-FR" sz="2800" b="1" i="0" u="none" strike="noStrike" kern="1200" baseline="0" dirty="0">
                          <a:solidFill>
                            <a:schemeClr val="tx1"/>
                          </a:solidFill>
                          <a:latin typeface="Arial" panose="020B0604020202020204" pitchFamily="34" charset="0"/>
                          <a:ea typeface="+mn-ea"/>
                          <a:cs typeface="Arial" panose="020B0604020202020204" pitchFamily="34" charset="0"/>
                        </a:rPr>
                        <a:t>Gloire soit à la Sainte Trinité notre Dieu pour les siècles des siècles. Amen !</a:t>
                      </a:r>
                      <a:endParaRPr lang="fr-FR" sz="40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375374">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فلتفرح براري الأردن لأنه اعطى مجد لبنان وكرامة الكرمل.</a:t>
                      </a:r>
                      <a:r>
                        <a:rPr lang="fr-FR" sz="3600" dirty="0">
                          <a:effectLst/>
                          <a:latin typeface="Arial" panose="020B0604020202020204" pitchFamily="34" charset="0"/>
                          <a:ea typeface="Calibri" panose="020F0502020204030204" pitchFamily="34" charset="0"/>
                          <a:cs typeface="+mn-cs"/>
                        </a:rPr>
                        <a:t> </a:t>
                      </a:r>
                      <a:r>
                        <a:rPr lang="ar-AE" sz="3600" b="1" dirty="0">
                          <a:effectLst/>
                          <a:latin typeface="Arial" panose="020B0604020202020204" pitchFamily="34" charset="0"/>
                          <a:ea typeface="Calibri" panose="020F0502020204030204" pitchFamily="34" charset="0"/>
                          <a:cs typeface="+mn-cs"/>
                        </a:rPr>
                        <a:t>مجداً للثالوث الاقدس الهنا الى الأبد وأبد الابدين آمين</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3843122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912EF0F-AFFD-B639-69BA-FEDA63A7D825}"/>
              </a:ext>
            </a:extLst>
          </p:cNvPr>
          <p:cNvGraphicFramePr>
            <a:graphicFrameLocks noGrp="1"/>
          </p:cNvGraphicFramePr>
          <p:nvPr>
            <p:extLst>
              <p:ext uri="{D42A27DB-BD31-4B8C-83A1-F6EECF244321}">
                <p14:modId xmlns:p14="http://schemas.microsoft.com/office/powerpoint/2010/main" val="4198634302"/>
              </p:ext>
            </p:extLst>
          </p:nvPr>
        </p:nvGraphicFramePr>
        <p:xfrm>
          <a:off x="-1" y="0"/>
          <a:ext cx="9409471" cy="883920"/>
        </p:xfrm>
        <a:graphic>
          <a:graphicData uri="http://schemas.openxmlformats.org/drawingml/2006/table">
            <a:tbl>
              <a:tblPr firstRow="1" bandRow="1">
                <a:tableStyleId>{2D5ABB26-0587-4C30-8999-92F81FD0307C}</a:tableStyleId>
              </a:tblPr>
              <a:tblGrid>
                <a:gridCol w="9409471">
                  <a:extLst>
                    <a:ext uri="{9D8B030D-6E8A-4147-A177-3AD203B41FA5}">
                      <a16:colId xmlns:a16="http://schemas.microsoft.com/office/drawing/2014/main" val="3154467160"/>
                    </a:ext>
                  </a:extLst>
                </a:gridCol>
              </a:tblGrid>
              <a:tr h="273556">
                <a:tc>
                  <a:txBody>
                    <a:bodyPr/>
                    <a:lstStyle/>
                    <a:p>
                      <a:r>
                        <a:rPr lang="fr-FR" sz="2400" b="0" i="0" u="none" strike="noStrike" kern="1200" baseline="0" dirty="0">
                          <a:solidFill>
                            <a:schemeClr val="tx1"/>
                          </a:solidFill>
                          <a:latin typeface="+mn-lt"/>
                          <a:ea typeface="+mn-ea"/>
                          <a:cs typeface="+mn-cs"/>
                        </a:rPr>
                        <a:t>Des prophéties d'Isaïe (40 : 1 – 5)</a:t>
                      </a:r>
                    </a:p>
                    <a:p>
                      <a:r>
                        <a:rPr lang="ar-EG" sz="2800" dirty="0"/>
                        <a:t>من </a:t>
                      </a:r>
                      <a:r>
                        <a:rPr lang="ar-EG" sz="2800" dirty="0" err="1"/>
                        <a:t>أشعياء</a:t>
                      </a:r>
                      <a:r>
                        <a:rPr lang="ar-EG" sz="2800" dirty="0"/>
                        <a:t> النبي (ص ١ : ١٦ – ٢٦)</a:t>
                      </a:r>
                      <a:endParaRPr lang="fr-FR"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3056649888"/>
              </p:ext>
            </p:extLst>
          </p:nvPr>
        </p:nvGraphicFramePr>
        <p:xfrm>
          <a:off x="0" y="1165123"/>
          <a:ext cx="12192000" cy="4769528"/>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39415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Consolez, consolez mon peuple, dit Dieu. Prêtres, parlez au cœur de Jérusalem, consolez-la ; car son abaissement a comblé la mesure, sa faute est </a:t>
                      </a:r>
                      <a:r>
                        <a:rPr lang="fr-FR" sz="2800" b="0" i="0" u="none" strike="noStrike" kern="1200" baseline="0" dirty="0" err="1">
                          <a:solidFill>
                            <a:schemeClr val="tx1"/>
                          </a:solidFill>
                          <a:latin typeface="Arial" panose="020B0604020202020204" pitchFamily="34" charset="0"/>
                          <a:ea typeface="+mn-ea"/>
                          <a:cs typeface="Arial" panose="020B0604020202020204" pitchFamily="34" charset="0"/>
                        </a:rPr>
                        <a:t>acquitée</a:t>
                      </a:r>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 : c’est qu’elle a reçut de la main du Seigneur le double de son faux-pas. </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375374">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عزوا </a:t>
                      </a:r>
                      <a:r>
                        <a:rPr lang="ar-EG" sz="3600" dirty="0" err="1">
                          <a:effectLst/>
                          <a:latin typeface="Arial" panose="020B0604020202020204" pitchFamily="34" charset="0"/>
                          <a:ea typeface="Calibri" panose="020F0502020204030204" pitchFamily="34" charset="0"/>
                          <a:cs typeface="+mn-cs"/>
                        </a:rPr>
                        <a:t>عزوا</a:t>
                      </a:r>
                      <a:r>
                        <a:rPr lang="ar-EG" sz="3600" dirty="0">
                          <a:effectLst/>
                          <a:latin typeface="Arial" panose="020B0604020202020204" pitchFamily="34" charset="0"/>
                          <a:ea typeface="Calibri" panose="020F0502020204030204" pitchFamily="34" charset="0"/>
                          <a:cs typeface="+mn-cs"/>
                        </a:rPr>
                        <a:t> شعبي قال الله للكهنة. تكلموا على قلب اورشليم وعزوها فإن ذهلها قد كثر وانحلت خطاياها واخذت من الرب اضعاف خطاياها.</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47369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87308" name="Group 44"/>
          <p:cNvGraphicFramePr>
            <a:graphicFrameLocks noGrp="1"/>
          </p:cNvGraphicFramePr>
          <p:nvPr/>
        </p:nvGraphicFramePr>
        <p:xfrm>
          <a:off x="0" y="1046527"/>
          <a:ext cx="12191997" cy="5013960"/>
        </p:xfrm>
        <a:graphic>
          <a:graphicData uri="http://schemas.openxmlformats.org/drawingml/2006/table">
            <a:tbl>
              <a:tblPr/>
              <a:tblGrid>
                <a:gridCol w="4207857">
                  <a:extLst>
                    <a:ext uri="{9D8B030D-6E8A-4147-A177-3AD203B41FA5}">
                      <a16:colId xmlns:a16="http://schemas.microsoft.com/office/drawing/2014/main" val="20000"/>
                    </a:ext>
                  </a:extLst>
                </a:gridCol>
                <a:gridCol w="4723489">
                  <a:extLst>
                    <a:ext uri="{9D8B030D-6E8A-4147-A177-3AD203B41FA5}">
                      <a16:colId xmlns:a16="http://schemas.microsoft.com/office/drawing/2014/main" val="20001"/>
                    </a:ext>
                  </a:extLst>
                </a:gridCol>
                <a:gridCol w="3260651">
                  <a:extLst>
                    <a:ext uri="{9D8B030D-6E8A-4147-A177-3AD203B41FA5}">
                      <a16:colId xmlns:a16="http://schemas.microsoft.com/office/drawing/2014/main" val="20002"/>
                    </a:ext>
                  </a:extLst>
                </a:gridCol>
              </a:tblGrid>
              <a:tr h="5013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0" i="0" u="sng" strike="noStrike" cap="none" normalizeH="0" baseline="0" dirty="0" err="1">
                          <a:ln>
                            <a:noFill/>
                          </a:ln>
                          <a:solidFill>
                            <a:srgbClr val="FF9900"/>
                          </a:solidFill>
                          <a:effectLst/>
                          <a:latin typeface="Coptic1" pitchFamily="2" charset="0"/>
                          <a:cs typeface="Arial" charset="0"/>
                        </a:rPr>
                        <a:t>Pidia~kwn</a:t>
                      </a:r>
                      <a:r>
                        <a:rPr kumimoji="0" lang="en-US" sz="36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FF"/>
                          </a:solidFill>
                          <a:effectLst/>
                          <a:latin typeface="Coptic1" pitchFamily="2" charset="0"/>
                          <a:cs typeface="Arial" charset="0"/>
                        </a:rPr>
                        <a:t>Qen</a:t>
                      </a:r>
                      <a:r>
                        <a:rPr kumimoji="0" lang="en-US" sz="4800" b="0" i="0" u="none" strike="noStrike" cap="none" normalizeH="0" baseline="0" dirty="0">
                          <a:ln>
                            <a:noFill/>
                          </a:ln>
                          <a:solidFill>
                            <a:srgbClr val="FFFFFF"/>
                          </a:solidFill>
                          <a:effectLst/>
                          <a:latin typeface="Coptic1" pitchFamily="2" charset="0"/>
                          <a:cs typeface="Arial" charset="0"/>
                        </a:rPr>
                        <a:t> </a:t>
                      </a:r>
                      <a:r>
                        <a:rPr kumimoji="0" lang="en-US" sz="4800" b="0" i="0" u="none" strike="noStrike" cap="none" normalizeH="0" baseline="0" dirty="0" err="1">
                          <a:ln>
                            <a:noFill/>
                          </a:ln>
                          <a:solidFill>
                            <a:srgbClr val="FFFFFF"/>
                          </a:solidFill>
                          <a:effectLst/>
                          <a:latin typeface="Coptic1" pitchFamily="2" charset="0"/>
                          <a:cs typeface="Arial" charset="0"/>
                        </a:rPr>
                        <a:t>P,#c</a:t>
                      </a:r>
                      <a:r>
                        <a:rPr kumimoji="0" lang="en-US" sz="4800" b="0" i="0" u="none" strike="noStrike" cap="none" normalizeH="0" baseline="0" dirty="0">
                          <a:ln>
                            <a:noFill/>
                          </a:ln>
                          <a:solidFill>
                            <a:srgbClr val="FFFFFF"/>
                          </a:solidFill>
                          <a:effectLst/>
                          <a:latin typeface="Coptic1" pitchFamily="2" charset="0"/>
                          <a:cs typeface="Arial" charset="0"/>
                        </a:rPr>
                        <a:t># I/#c# Pen{</a:t>
                      </a:r>
                      <a:r>
                        <a:rPr kumimoji="0" lang="en-US" sz="4800" b="0" i="0" u="none" strike="noStrike" cap="none" normalizeH="0" baseline="0" dirty="0" err="1">
                          <a:ln>
                            <a:noFill/>
                          </a:ln>
                          <a:solidFill>
                            <a:srgbClr val="FFFFFF"/>
                          </a:solidFill>
                          <a:effectLst/>
                          <a:latin typeface="Coptic1" pitchFamily="2" charset="0"/>
                          <a:cs typeface="Arial" charset="0"/>
                        </a:rPr>
                        <a:t>oic</a:t>
                      </a:r>
                      <a:r>
                        <a:rPr kumimoji="0" lang="en-US" sz="4800" b="0" i="0" u="none" strike="noStrike" cap="none" normalizeH="0" baseline="0" dirty="0">
                          <a:ln>
                            <a:noFill/>
                          </a:ln>
                          <a:solidFill>
                            <a:srgbClr val="FFFFFF"/>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48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sng" strike="noStrike" cap="none" normalizeH="0" baseline="0" dirty="0">
                          <a:ln>
                            <a:noFill/>
                          </a:ln>
                          <a:solidFill>
                            <a:srgbClr val="FF9900"/>
                          </a:solidFill>
                          <a:effectLst/>
                          <a:latin typeface="Arial" charset="0"/>
                          <a:cs typeface="Arial" charset="0"/>
                        </a:rPr>
                        <a:t>Le diacre :</a:t>
                      </a:r>
                      <a:endParaRPr kumimoji="0" lang="fr-CA" sz="3700" b="0" i="0" u="sng" strike="noStrike" cap="none" normalizeH="0" baseline="0" dirty="0">
                        <a:ln>
                          <a:noFill/>
                        </a:ln>
                        <a:solidFill>
                          <a:srgbClr val="FF9933"/>
                        </a:solidFill>
                        <a:effectLst/>
                        <a:latin typeface="Arial"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4400" b="0" i="0" u="none" strike="noStrike" cap="none" normalizeH="0" baseline="0" dirty="0">
                          <a:ln>
                            <a:noFill/>
                          </a:ln>
                          <a:solidFill>
                            <a:srgbClr val="FFFFFF"/>
                          </a:solidFill>
                          <a:effectLst/>
                          <a:latin typeface="Arial" charset="0"/>
                          <a:cs typeface="Arial" charset="0"/>
                        </a:rPr>
                        <a:t>Par le Christ </a:t>
                      </a:r>
                      <a:r>
                        <a:rPr kumimoji="0" lang="en-CA" sz="4400" b="0" i="0" u="none" strike="noStrike" cap="none" normalizeH="0" baseline="0" dirty="0" err="1">
                          <a:ln>
                            <a:noFill/>
                          </a:ln>
                          <a:solidFill>
                            <a:srgbClr val="FFFFFF"/>
                          </a:solidFill>
                          <a:effectLst/>
                          <a:latin typeface="Arial" charset="0"/>
                          <a:cs typeface="Arial" charset="0"/>
                        </a:rPr>
                        <a:t>Jésus</a:t>
                      </a:r>
                      <a:r>
                        <a:rPr kumimoji="0" lang="en-CA" sz="4400" b="0" i="0" u="none" strike="noStrike" cap="none" normalizeH="0" baseline="0" dirty="0">
                          <a:ln>
                            <a:noFill/>
                          </a:ln>
                          <a:solidFill>
                            <a:srgbClr val="FFFFFF"/>
                          </a:solidFill>
                          <a:effectLst/>
                          <a:latin typeface="Arial" charset="0"/>
                          <a:cs typeface="Arial" charset="0"/>
                        </a:rPr>
                        <a:t> Notre Seigneur.</a:t>
                      </a:r>
                      <a:endParaRPr kumimoji="0" lang="en-US" sz="44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sng" strike="noStrike" cap="none" normalizeH="0" baseline="0" dirty="0">
                          <a:ln>
                            <a:noFill/>
                          </a:ln>
                          <a:solidFill>
                            <a:srgbClr val="FF9900"/>
                          </a:solidFill>
                          <a:effectLst/>
                          <a:latin typeface="Arial" charset="0"/>
                          <a:cs typeface="Arial" charset="0"/>
                        </a:rPr>
                        <a:t>الشماس :</a:t>
                      </a:r>
                      <a:endParaRPr kumimoji="0" lang="ar-EG" sz="37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5500" b="0" i="0" u="none" strike="noStrike" cap="none" normalizeH="0" baseline="0" dirty="0">
                          <a:ln>
                            <a:noFill/>
                          </a:ln>
                          <a:solidFill>
                            <a:srgbClr val="FFFFFF"/>
                          </a:solidFill>
                          <a:effectLst/>
                          <a:latin typeface="Arial" charset="0"/>
                          <a:cs typeface="Arial" charset="0"/>
                        </a:rPr>
                        <a:t>بالمسيح يسوع ربنا</a:t>
                      </a:r>
                      <a:r>
                        <a:rPr kumimoji="0" lang="fr-FR" sz="5500" b="0" i="0" u="none" strike="noStrike" cap="none" normalizeH="0" baseline="0" dirty="0">
                          <a:ln>
                            <a:noFill/>
                          </a:ln>
                          <a:solidFill>
                            <a:srgbClr val="FFFFFF"/>
                          </a:solidFill>
                          <a:effectLst/>
                          <a:latin typeface="Arial" charset="0"/>
                          <a:cs typeface="Arial" charset="0"/>
                        </a:rPr>
                        <a:t>.</a:t>
                      </a:r>
                      <a:endParaRPr kumimoji="0" lang="en-US" sz="55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7603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2153784695"/>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Voix de quelqu’un qui crie dans le désert : Préparez la voie du Seigneur, rendez droits les chemins de notre Dieu ; tout ravin sera comblé et toute montagne, toute colline seront abaissées ; tous les détours deviendront une ligne droite et la voie cahoteuse deviendra routes égales. Et la gloire du Seigneur se fera voir, et toute chair verra le salut de Dieu, car le Seigneur a parlé. </a:t>
                      </a:r>
                      <a:r>
                        <a:rPr lang="fr-FR" sz="2800" b="1" i="0" u="none" strike="noStrike" kern="1200" baseline="0" dirty="0">
                          <a:solidFill>
                            <a:schemeClr val="tx1"/>
                          </a:solidFill>
                          <a:latin typeface="Arial" panose="020B0604020202020204" pitchFamily="34" charset="0"/>
                          <a:ea typeface="+mn-ea"/>
                          <a:cs typeface="Arial" panose="020B0604020202020204" pitchFamily="34" charset="0"/>
                        </a:rPr>
                        <a:t>Gloire soit à la Sainte Trinité notre Dieu pour les siècles des siècles. Amen !</a:t>
                      </a:r>
                      <a:endParaRPr lang="fr-FR" sz="40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صوت صارخ في البرية: أعدوا طريق الرب، وقوموا سبل إلهنا. جميع الاودية </a:t>
                      </a:r>
                      <a:r>
                        <a:rPr lang="ar-EG" sz="3600" dirty="0" err="1">
                          <a:effectLst/>
                          <a:latin typeface="Arial" panose="020B0604020202020204" pitchFamily="34" charset="0"/>
                          <a:ea typeface="Calibri" panose="020F0502020204030204" pitchFamily="34" charset="0"/>
                          <a:cs typeface="+mn-cs"/>
                        </a:rPr>
                        <a:t>تمتليء</a:t>
                      </a:r>
                      <a:r>
                        <a:rPr lang="ar-EG" sz="3600" dirty="0">
                          <a:effectLst/>
                          <a:latin typeface="Arial" panose="020B0604020202020204" pitchFamily="34" charset="0"/>
                          <a:ea typeface="Calibri" panose="020F0502020204030204" pitchFamily="34" charset="0"/>
                          <a:cs typeface="+mn-cs"/>
                        </a:rPr>
                        <a:t> وكل الجبال وكل الآكام تنخفض. ويصير المعوج مستقيما. والوعر سهلا، ويظهر مجد الرب وكل جسد يعاين خلاص الله. لأن الرب تكلم. </a:t>
                      </a:r>
                      <a:r>
                        <a:rPr lang="ar-EG" sz="3600" b="1" dirty="0">
                          <a:effectLst/>
                          <a:latin typeface="Arial" panose="020B0604020202020204" pitchFamily="34" charset="0"/>
                          <a:ea typeface="Calibri" panose="020F0502020204030204" pitchFamily="34" charset="0"/>
                          <a:cs typeface="+mn-cs"/>
                        </a:rPr>
                        <a:t>مجداً للثالوث الاقدس الهنا الى الأبد وأبد الابدين آمين</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3129977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912EF0F-AFFD-B639-69BA-FEDA63A7D825}"/>
              </a:ext>
            </a:extLst>
          </p:cNvPr>
          <p:cNvGraphicFramePr>
            <a:graphicFrameLocks noGrp="1"/>
          </p:cNvGraphicFramePr>
          <p:nvPr>
            <p:extLst>
              <p:ext uri="{D42A27DB-BD31-4B8C-83A1-F6EECF244321}">
                <p14:modId xmlns:p14="http://schemas.microsoft.com/office/powerpoint/2010/main" val="3500276824"/>
              </p:ext>
            </p:extLst>
          </p:nvPr>
        </p:nvGraphicFramePr>
        <p:xfrm>
          <a:off x="-1" y="0"/>
          <a:ext cx="9409471" cy="883920"/>
        </p:xfrm>
        <a:graphic>
          <a:graphicData uri="http://schemas.openxmlformats.org/drawingml/2006/table">
            <a:tbl>
              <a:tblPr firstRow="1" bandRow="1">
                <a:tableStyleId>{2D5ABB26-0587-4C30-8999-92F81FD0307C}</a:tableStyleId>
              </a:tblPr>
              <a:tblGrid>
                <a:gridCol w="9409471">
                  <a:extLst>
                    <a:ext uri="{9D8B030D-6E8A-4147-A177-3AD203B41FA5}">
                      <a16:colId xmlns:a16="http://schemas.microsoft.com/office/drawing/2014/main" val="3154467160"/>
                    </a:ext>
                  </a:extLst>
                </a:gridCol>
              </a:tblGrid>
              <a:tr h="273556">
                <a:tc>
                  <a:txBody>
                    <a:bodyPr/>
                    <a:lstStyle/>
                    <a:p>
                      <a:r>
                        <a:rPr lang="fr-FR" sz="2400" b="0" i="0" u="none" strike="noStrike" kern="1200" baseline="0" dirty="0">
                          <a:solidFill>
                            <a:schemeClr val="tx1"/>
                          </a:solidFill>
                          <a:latin typeface="+mn-lt"/>
                          <a:ea typeface="+mn-ea"/>
                          <a:cs typeface="+mn-cs"/>
                        </a:rPr>
                        <a:t>Des prophéties d'Isaïe (9 : 1 – 2)</a:t>
                      </a:r>
                    </a:p>
                    <a:p>
                      <a:r>
                        <a:rPr lang="ar-EG" sz="2800" dirty="0"/>
                        <a:t>من </a:t>
                      </a:r>
                      <a:r>
                        <a:rPr lang="ar-EG" sz="2800" dirty="0" err="1"/>
                        <a:t>أشعياء</a:t>
                      </a:r>
                      <a:r>
                        <a:rPr lang="ar-EG" sz="2800" dirty="0"/>
                        <a:t> النبي (ص ٩ : ١ ـ ٢)</a:t>
                      </a:r>
                      <a:endParaRPr lang="fr-FR"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1718907740"/>
              </p:ext>
            </p:extLst>
          </p:nvPr>
        </p:nvGraphicFramePr>
        <p:xfrm>
          <a:off x="0" y="1165123"/>
          <a:ext cx="12192000" cy="5027134"/>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39415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D’abord, fais-le, fais-le vite, contrée de Zabulon, terre de Nephtali, qui habitez la route de la mer, et les autres, vous qui habitez la rive de la mer au-delà du Jourdain, Galilée des Nations, les districts de </a:t>
                      </a:r>
                      <a:r>
                        <a:rPr lang="fr-FR" sz="2800" b="0" i="0" u="none" strike="noStrike" kern="1200" baseline="0" dirty="0" err="1">
                          <a:solidFill>
                            <a:schemeClr val="tx1"/>
                          </a:solidFill>
                          <a:latin typeface="Arial" panose="020B0604020202020204" pitchFamily="34" charset="0"/>
                          <a:ea typeface="+mn-ea"/>
                          <a:cs typeface="Arial" panose="020B0604020202020204" pitchFamily="34" charset="0"/>
                        </a:rPr>
                        <a:t>Judées</a:t>
                      </a:r>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 Peuple marchant dans l’obscurité, voyez une grande lumière ; habitants de la contrée et de l’ombre de la mort, une lumière brillera sur vous. </a:t>
                      </a:r>
                      <a:r>
                        <a:rPr lang="fr-FR" sz="2800" b="1" i="0" u="none" strike="noStrike" kern="1200" baseline="0" dirty="0">
                          <a:solidFill>
                            <a:schemeClr val="tx1"/>
                          </a:solidFill>
                          <a:latin typeface="Arial" panose="020B0604020202020204" pitchFamily="34" charset="0"/>
                          <a:ea typeface="+mn-ea"/>
                          <a:cs typeface="Arial" panose="020B0604020202020204" pitchFamily="34" charset="0"/>
                        </a:rPr>
                        <a:t>Gloire soit à la Sainte Trinité notre Dieu pour les siècles des siècles. Amen !</a:t>
                      </a:r>
                      <a:endParaRPr lang="fr-FR" sz="40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375374">
                <a:tc>
                  <a:txBody>
                    <a:bodyPr/>
                    <a:lstStyle/>
                    <a:p>
                      <a:pPr algn="just" rtl="1">
                        <a:spcAft>
                          <a:spcPts val="300"/>
                        </a:spcAft>
                      </a:pPr>
                      <a:r>
                        <a:rPr lang="ar-EG" sz="3600" dirty="0" err="1">
                          <a:effectLst/>
                          <a:latin typeface="Arial" panose="020B0604020202020204" pitchFamily="34" charset="0"/>
                          <a:ea typeface="Calibri" panose="020F0502020204030204" pitchFamily="34" charset="0"/>
                          <a:cs typeface="+mn-cs"/>
                        </a:rPr>
                        <a:t>إسمعوا</a:t>
                      </a:r>
                      <a:r>
                        <a:rPr lang="ar-EG" sz="3600" dirty="0">
                          <a:effectLst/>
                          <a:latin typeface="Arial" panose="020B0604020202020204" pitchFamily="34" charset="0"/>
                          <a:ea typeface="Calibri" panose="020F0502020204030204" pitchFamily="34" charset="0"/>
                          <a:cs typeface="+mn-cs"/>
                        </a:rPr>
                        <a:t> هذا أولا واعلموا سريعاً يا كورة زابلون وارض </a:t>
                      </a:r>
                      <a:r>
                        <a:rPr lang="ar-EG" sz="3600" dirty="0" err="1">
                          <a:effectLst/>
                          <a:latin typeface="Arial" panose="020B0604020202020204" pitchFamily="34" charset="0"/>
                          <a:ea typeface="Calibri" panose="020F0502020204030204" pitchFamily="34" charset="0"/>
                          <a:cs typeface="+mn-cs"/>
                        </a:rPr>
                        <a:t>نفتاليم</a:t>
                      </a:r>
                      <a:r>
                        <a:rPr lang="ar-EG" sz="3600" dirty="0">
                          <a:effectLst/>
                          <a:latin typeface="Arial" panose="020B0604020202020204" pitchFamily="34" charset="0"/>
                          <a:ea typeface="Calibri" panose="020F0502020204030204" pitchFamily="34" charset="0"/>
                          <a:cs typeface="+mn-cs"/>
                        </a:rPr>
                        <a:t> طريق البحر وبقية السكان في الساحل وعبر الأردن، جليل الأمم الشعب الجالس في الظلمة أبصر نوراً عظيماً. الساكنون في الكورة وظلال الموت. أضاء النور عليهم.</a:t>
                      </a:r>
                      <a:r>
                        <a:rPr lang="fr-FR" sz="3600" dirty="0">
                          <a:effectLst/>
                          <a:latin typeface="Arial" panose="020B0604020202020204" pitchFamily="34" charset="0"/>
                          <a:ea typeface="Calibri" panose="020F0502020204030204" pitchFamily="34" charset="0"/>
                          <a:cs typeface="+mn-cs"/>
                        </a:rPr>
                        <a:t> </a:t>
                      </a:r>
                      <a:r>
                        <a:rPr lang="ar-AE" sz="3600" b="1" dirty="0">
                          <a:effectLst/>
                          <a:latin typeface="Arial" panose="020B0604020202020204" pitchFamily="34" charset="0"/>
                          <a:ea typeface="Calibri" panose="020F0502020204030204" pitchFamily="34" charset="0"/>
                          <a:cs typeface="+mn-cs"/>
                        </a:rPr>
                        <a:t>مجداً للثالوث الاقدس الهنا الى الأبد وأبد الابدين آمين</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528316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912EF0F-AFFD-B639-69BA-FEDA63A7D825}"/>
              </a:ext>
            </a:extLst>
          </p:cNvPr>
          <p:cNvGraphicFramePr>
            <a:graphicFrameLocks noGrp="1"/>
          </p:cNvGraphicFramePr>
          <p:nvPr>
            <p:extLst>
              <p:ext uri="{D42A27DB-BD31-4B8C-83A1-F6EECF244321}">
                <p14:modId xmlns:p14="http://schemas.microsoft.com/office/powerpoint/2010/main" val="2050479122"/>
              </p:ext>
            </p:extLst>
          </p:nvPr>
        </p:nvGraphicFramePr>
        <p:xfrm>
          <a:off x="-1" y="0"/>
          <a:ext cx="9409471" cy="883920"/>
        </p:xfrm>
        <a:graphic>
          <a:graphicData uri="http://schemas.openxmlformats.org/drawingml/2006/table">
            <a:tbl>
              <a:tblPr firstRow="1" bandRow="1">
                <a:tableStyleId>{2D5ABB26-0587-4C30-8999-92F81FD0307C}</a:tableStyleId>
              </a:tblPr>
              <a:tblGrid>
                <a:gridCol w="9409471">
                  <a:extLst>
                    <a:ext uri="{9D8B030D-6E8A-4147-A177-3AD203B41FA5}">
                      <a16:colId xmlns:a16="http://schemas.microsoft.com/office/drawing/2014/main" val="3154467160"/>
                    </a:ext>
                  </a:extLst>
                </a:gridCol>
              </a:tblGrid>
              <a:tr h="273556">
                <a:tc>
                  <a:txBody>
                    <a:bodyPr/>
                    <a:lstStyle/>
                    <a:p>
                      <a:r>
                        <a:rPr lang="fr-FR" sz="2400" b="0" i="0" u="none" strike="noStrike" kern="1200" baseline="0" dirty="0">
                          <a:solidFill>
                            <a:schemeClr val="tx1"/>
                          </a:solidFill>
                          <a:latin typeface="+mn-lt"/>
                          <a:ea typeface="+mn-ea"/>
                          <a:cs typeface="+mn-cs"/>
                        </a:rPr>
                        <a:t>Des prophéties de Baruch (3 : 36 – 38 &amp; 4 : 1 - 4).</a:t>
                      </a:r>
                    </a:p>
                    <a:p>
                      <a:r>
                        <a:rPr lang="ar-EG" sz="2800" dirty="0"/>
                        <a:t>من باروخ النبي (٣ : ٣٦ ـ ٣٨ ، ٤ : ١ ـ ٤)</a:t>
                      </a:r>
                      <a:endParaRPr lang="fr-FR"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3849762164"/>
              </p:ext>
            </p:extLst>
          </p:nvPr>
        </p:nvGraphicFramePr>
        <p:xfrm>
          <a:off x="0" y="1165123"/>
          <a:ext cx="12192000" cy="5027134"/>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39415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C'est là notre Dieu, et nul autre ne sera compté pour quelque chose devant lui. Il a trouvé toute la voie de la science ; il l'a montrée à Jacob son serviteur et à Israël son bien-aimé. Après cela, il a même été vu sur la terre et il a conversé avec les hommes. Voici le livre des commandements de Dieu, et la loi qui subsiste éternellement ; tous ceux, qui s'y attachent seront dans la vie, ceux qui l'abandonnent, mourront.</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375374">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هذا هو إلهنا ولا نحسب معه آخر.</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وجد كل طريق المعرفة وأعطاها ليعقوب فتاه وإسرائيل الذي أحبه.</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وبعد هذا ظهر على الأرض واشترك في المشي مع الناس.</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هذا كتاب أوامر الله وشريعته الكائنة إلى الأبد. وكل من يتمسك بها يحيا. ومن يرفضها يموت.</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668746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99375141"/>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Convertis-toi, Jacob, et embrasse cette loi ; chemine en la voie qui mène à sa clarté et à sa lumière. Ne donne pas ta gloire à autrui, ni ce qui est si précieux à une nation étrangère. Nous sommes heureux, Israël, parce que nous. savons ce qui est agréable à Dieu. </a:t>
                      </a:r>
                      <a:r>
                        <a:rPr lang="fr-FR" sz="2800" b="1" i="0" u="none" strike="noStrike" kern="1200" baseline="0" dirty="0">
                          <a:solidFill>
                            <a:schemeClr val="tx1"/>
                          </a:solidFill>
                          <a:latin typeface="Arial" panose="020B0604020202020204" pitchFamily="34" charset="0"/>
                          <a:ea typeface="+mn-ea"/>
                          <a:cs typeface="Arial" panose="020B0604020202020204" pitchFamily="34" charset="0"/>
                        </a:rPr>
                        <a:t>Gloire soit à la Sainte Trinité notre Dieu pour les siècles des siècles. Amen !</a:t>
                      </a:r>
                      <a:endParaRPr lang="fr-FR" sz="40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ارجع يا يعقوب وتمسك بها وامشِ في ضيائها أمام نورها.</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لا تعطِ مجدك لآخر. ولا ما ينفعك لأمة غريبة.</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فطوبى لنا نحن آل إسرائيل لأنه ظهرت لنا مواعيد الله.</a:t>
                      </a:r>
                      <a:r>
                        <a:rPr lang="fr-FR" sz="3600" dirty="0">
                          <a:effectLst/>
                          <a:latin typeface="Arial" panose="020B0604020202020204" pitchFamily="34" charset="0"/>
                          <a:ea typeface="Calibri" panose="020F0502020204030204" pitchFamily="34" charset="0"/>
                          <a:cs typeface="+mn-cs"/>
                        </a:rPr>
                        <a:t> </a:t>
                      </a:r>
                      <a:r>
                        <a:rPr lang="ar-AE" sz="3600" b="1" dirty="0">
                          <a:effectLst/>
                          <a:latin typeface="Arial" panose="020B0604020202020204" pitchFamily="34" charset="0"/>
                          <a:ea typeface="Calibri" panose="020F0502020204030204" pitchFamily="34" charset="0"/>
                          <a:cs typeface="+mn-cs"/>
                        </a:rPr>
                        <a:t>مجداً للثالوث الاقدس الهنا الى الأبد وأبد الابدين آمين</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2558927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912EF0F-AFFD-B639-69BA-FEDA63A7D825}"/>
              </a:ext>
            </a:extLst>
          </p:cNvPr>
          <p:cNvGraphicFramePr>
            <a:graphicFrameLocks noGrp="1"/>
          </p:cNvGraphicFramePr>
          <p:nvPr>
            <p:extLst>
              <p:ext uri="{D42A27DB-BD31-4B8C-83A1-F6EECF244321}">
                <p14:modId xmlns:p14="http://schemas.microsoft.com/office/powerpoint/2010/main" val="1404554725"/>
              </p:ext>
            </p:extLst>
          </p:nvPr>
        </p:nvGraphicFramePr>
        <p:xfrm>
          <a:off x="-1" y="0"/>
          <a:ext cx="9409471" cy="944880"/>
        </p:xfrm>
        <a:graphic>
          <a:graphicData uri="http://schemas.openxmlformats.org/drawingml/2006/table">
            <a:tbl>
              <a:tblPr firstRow="1" bandRow="1">
                <a:tableStyleId>{2D5ABB26-0587-4C30-8999-92F81FD0307C}</a:tableStyleId>
              </a:tblPr>
              <a:tblGrid>
                <a:gridCol w="9409471">
                  <a:extLst>
                    <a:ext uri="{9D8B030D-6E8A-4147-A177-3AD203B41FA5}">
                      <a16:colId xmlns:a16="http://schemas.microsoft.com/office/drawing/2014/main" val="3154467160"/>
                    </a:ext>
                  </a:extLst>
                </a:gridCol>
              </a:tblGrid>
              <a:tr h="273556">
                <a:tc>
                  <a:txBody>
                    <a:bodyPr/>
                    <a:lstStyle/>
                    <a:p>
                      <a:r>
                        <a:rPr lang="fr-FR" sz="2800" b="0" i="0" u="none" strike="noStrike" kern="1200" baseline="0" dirty="0">
                          <a:solidFill>
                            <a:schemeClr val="tx1"/>
                          </a:solidFill>
                          <a:latin typeface="+mn-lt"/>
                          <a:ea typeface="+mn-ea"/>
                          <a:cs typeface="+mn-cs"/>
                        </a:rPr>
                        <a:t>Des prophéties d'Ezéchiel (36 : 24 – 29)</a:t>
                      </a:r>
                    </a:p>
                    <a:p>
                      <a:r>
                        <a:rPr lang="ar-EG" sz="2800" dirty="0"/>
                        <a:t>من حزقيال النبي (ص ٣٦ : ٢٤ ـ ٢٩)</a:t>
                      </a:r>
                      <a:endParaRPr lang="fr-FR"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3917151625"/>
              </p:ext>
            </p:extLst>
          </p:nvPr>
        </p:nvGraphicFramePr>
        <p:xfrm>
          <a:off x="0" y="1165123"/>
          <a:ext cx="12192000" cy="4769528"/>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39415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Voici ce que dit le Seigneur Maître : Et je vous arroserai d'une eau pure, et vous serez purifiés de toutes vos impuretés et de toutes vos idoles, et je vous purifierai moi-même ; Je vous donnerai un nouveau cœur, et je mettrai en vous un esprit nouveau ; j'ôterai de votre sein votre cœur de roche, et j'y placerai un cœur de chair.</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375374">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هذا ما يقوله الرب الإله</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إني سأنضح عليكم ماءً مختاراً فتطهروا من جميع خطاياكم ومن جميع آثامكم، وأنقيكم</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وأعطيكم قلباً جديداً وروحاً جديداً، وأصَيِّره داخلكم. وأنزع القلب الحَجَرِي من أجسادكم، </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1533433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3293548730"/>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Et je mettrai en vous mon esprit, et je vous ferai marcher dans la voie de mes ordonnances, et vous garderez mes jugements, et vous les mettrez en pratique. Et vous demeurerez en la terre que j'ai donnée à vos pères ; et vous serez mon peuple, et moi, je serai votre Dieu. Et je vous sauverai de toutes vos impuretés. </a:t>
                      </a:r>
                      <a:r>
                        <a:rPr lang="fr-FR" sz="2800" b="1" i="0" u="none" strike="noStrike" kern="1200" baseline="0" dirty="0">
                          <a:solidFill>
                            <a:schemeClr val="tx1"/>
                          </a:solidFill>
                          <a:latin typeface="Arial" panose="020B0604020202020204" pitchFamily="34" charset="0"/>
                          <a:ea typeface="+mn-ea"/>
                          <a:cs typeface="Arial" panose="020B0604020202020204" pitchFamily="34" charset="0"/>
                        </a:rPr>
                        <a:t>Gloire soit à la Sainte Trinité notre Dieu pour les siècles des siècles. Amen !</a:t>
                      </a:r>
                      <a:endParaRPr lang="fr-FR" sz="40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وروحي أجعله فيكم وأصنع بكم كما يُصنع بالأبناء الأحباء. لأنكم تسيرون في بِرّي، وتحفظون أحكامي وتصنعونها لتسكنوا على الأرض التي أعطيت لآبائكم وتكونون لي شعباً. وأنا أكون لكم إلهاً.</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وأطَهِركم من جميع آثامكم. </a:t>
                      </a:r>
                      <a:r>
                        <a:rPr lang="ar-AE" sz="3600" b="1" dirty="0">
                          <a:effectLst/>
                          <a:latin typeface="Arial" panose="020B0604020202020204" pitchFamily="34" charset="0"/>
                          <a:ea typeface="Calibri" panose="020F0502020204030204" pitchFamily="34" charset="0"/>
                          <a:cs typeface="+mn-cs"/>
                        </a:rPr>
                        <a:t>مجداً للثالوث الاقدس الهنا الى الأبد وأبد الابدين آمين</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1378681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912EF0F-AFFD-B639-69BA-FEDA63A7D825}"/>
              </a:ext>
            </a:extLst>
          </p:cNvPr>
          <p:cNvGraphicFramePr>
            <a:graphicFrameLocks noGrp="1"/>
          </p:cNvGraphicFramePr>
          <p:nvPr>
            <p:extLst>
              <p:ext uri="{D42A27DB-BD31-4B8C-83A1-F6EECF244321}">
                <p14:modId xmlns:p14="http://schemas.microsoft.com/office/powerpoint/2010/main" val="4006091888"/>
              </p:ext>
            </p:extLst>
          </p:nvPr>
        </p:nvGraphicFramePr>
        <p:xfrm>
          <a:off x="-1" y="0"/>
          <a:ext cx="9409471" cy="944880"/>
        </p:xfrm>
        <a:graphic>
          <a:graphicData uri="http://schemas.openxmlformats.org/drawingml/2006/table">
            <a:tbl>
              <a:tblPr firstRow="1" bandRow="1">
                <a:tableStyleId>{2D5ABB26-0587-4C30-8999-92F81FD0307C}</a:tableStyleId>
              </a:tblPr>
              <a:tblGrid>
                <a:gridCol w="9409471">
                  <a:extLst>
                    <a:ext uri="{9D8B030D-6E8A-4147-A177-3AD203B41FA5}">
                      <a16:colId xmlns:a16="http://schemas.microsoft.com/office/drawing/2014/main" val="3154467160"/>
                    </a:ext>
                  </a:extLst>
                </a:gridCol>
              </a:tblGrid>
              <a:tr h="273556">
                <a:tc>
                  <a:txBody>
                    <a:bodyPr/>
                    <a:lstStyle/>
                    <a:p>
                      <a:r>
                        <a:rPr lang="fr-FR" sz="2800" b="0" i="0" u="none" strike="noStrike" kern="1200" baseline="0" dirty="0">
                          <a:solidFill>
                            <a:schemeClr val="tx1"/>
                          </a:solidFill>
                          <a:latin typeface="+mn-lt"/>
                          <a:ea typeface="+mn-ea"/>
                          <a:cs typeface="+mn-cs"/>
                        </a:rPr>
                        <a:t>Des prophéties d'Ezéchiel (47 : 1 – 9)</a:t>
                      </a:r>
                    </a:p>
                    <a:p>
                      <a:r>
                        <a:rPr lang="ar-EG" sz="2800" dirty="0"/>
                        <a:t>من حزقيال النبي (ص ٤٧ : ١ ـ ٩)</a:t>
                      </a:r>
                      <a:endParaRPr lang="fr-FR"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2991674786"/>
              </p:ext>
            </p:extLst>
          </p:nvPr>
        </p:nvGraphicFramePr>
        <p:xfrm>
          <a:off x="0" y="1165123"/>
          <a:ext cx="12192000" cy="5228794"/>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39415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Et il me conduisit sous les portiques du temple ; et là de l'eau sortait de la cour et coulait à l'orient ; car la façade du temple regardait l'orient, et l'eau descendait à droite au midi de l'autel. Et il me fit sortir par le chemin de la porte de l'aquilon ; et il me fit tourner par le chemin extérieur jusqu'à la porte du parvis qui regarde l’orient, et voilà que l’eau coulait du côté droit,</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375374">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ثم </a:t>
                      </a:r>
                      <a:r>
                        <a:rPr lang="ar-EG" sz="3600" dirty="0" err="1">
                          <a:effectLst/>
                          <a:latin typeface="Arial" panose="020B0604020202020204" pitchFamily="34" charset="0"/>
                          <a:ea typeface="Calibri" panose="020F0502020204030204" pitchFamily="34" charset="0"/>
                          <a:cs typeface="+mn-cs"/>
                        </a:rPr>
                        <a:t>حملنى</a:t>
                      </a:r>
                      <a:r>
                        <a:rPr lang="ar-EG" sz="3600" dirty="0">
                          <a:effectLst/>
                          <a:latin typeface="Arial" panose="020B0604020202020204" pitchFamily="34" charset="0"/>
                          <a:ea typeface="Calibri" panose="020F0502020204030204" pitchFamily="34" charset="0"/>
                          <a:cs typeface="+mn-cs"/>
                        </a:rPr>
                        <a:t> الروح </a:t>
                      </a:r>
                      <a:r>
                        <a:rPr lang="ar-EG" sz="3600" dirty="0" err="1">
                          <a:effectLst/>
                          <a:latin typeface="Arial" panose="020B0604020202020204" pitchFamily="34" charset="0"/>
                          <a:ea typeface="Calibri" panose="020F0502020204030204" pitchFamily="34" charset="0"/>
                          <a:cs typeface="+mn-cs"/>
                        </a:rPr>
                        <a:t>وأدخلنى</a:t>
                      </a:r>
                      <a:r>
                        <a:rPr lang="ar-EG" sz="3600" dirty="0">
                          <a:effectLst/>
                          <a:latin typeface="Arial" panose="020B0604020202020204" pitchFamily="34" charset="0"/>
                          <a:ea typeface="Calibri" panose="020F0502020204030204" pitchFamily="34" charset="0"/>
                          <a:cs typeface="+mn-cs"/>
                        </a:rPr>
                        <a:t> من باب البيت وإذا لمياه تخرج من تحت </a:t>
                      </a:r>
                      <a:r>
                        <a:rPr lang="ar-EG" sz="3600" dirty="0" err="1">
                          <a:effectLst/>
                          <a:latin typeface="Arial" panose="020B0604020202020204" pitchFamily="34" charset="0"/>
                          <a:ea typeface="Calibri" panose="020F0502020204030204" pitchFamily="34" charset="0"/>
                          <a:cs typeface="+mn-cs"/>
                        </a:rPr>
                        <a:t>إسكفة</a:t>
                      </a:r>
                      <a:r>
                        <a:rPr lang="ar-EG" sz="3600" dirty="0">
                          <a:effectLst/>
                          <a:latin typeface="Arial" panose="020B0604020202020204" pitchFamily="34" charset="0"/>
                          <a:ea typeface="Calibri" panose="020F0502020204030204" pitchFamily="34" charset="0"/>
                          <a:cs typeface="+mn-cs"/>
                        </a:rPr>
                        <a:t> الباب نحو المشرق لأن وجه البيت نحو المشرق، وكان المياه نازلة من تحت جانب البيت الأيمن عن يمين المذبح.</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ثم </a:t>
                      </a:r>
                      <a:r>
                        <a:rPr lang="ar-AE" sz="3600" dirty="0" err="1">
                          <a:effectLst/>
                          <a:latin typeface="Arial" panose="020B0604020202020204" pitchFamily="34" charset="0"/>
                          <a:ea typeface="Calibri" panose="020F0502020204030204" pitchFamily="34" charset="0"/>
                          <a:cs typeface="+mn-cs"/>
                        </a:rPr>
                        <a:t>أخرجنى</a:t>
                      </a:r>
                      <a:r>
                        <a:rPr lang="ar-AE" sz="3600" dirty="0">
                          <a:effectLst/>
                          <a:latin typeface="Arial" panose="020B0604020202020204" pitchFamily="34" charset="0"/>
                          <a:ea typeface="Calibri" panose="020F0502020204030204" pitchFamily="34" charset="0"/>
                          <a:cs typeface="+mn-cs"/>
                        </a:rPr>
                        <a:t> من طريق باب الشمال، دار بي في الطريق من خارج إلى الباب </a:t>
                      </a:r>
                      <a:r>
                        <a:rPr lang="ar-AE" sz="3600" dirty="0" err="1">
                          <a:effectLst/>
                          <a:latin typeface="Arial" panose="020B0604020202020204" pitchFamily="34" charset="0"/>
                          <a:ea typeface="Calibri" panose="020F0502020204030204" pitchFamily="34" charset="0"/>
                          <a:cs typeface="+mn-cs"/>
                        </a:rPr>
                        <a:t>الخارجى</a:t>
                      </a:r>
                      <a:r>
                        <a:rPr lang="ar-AE" sz="3600" dirty="0">
                          <a:effectLst/>
                          <a:latin typeface="Arial" panose="020B0604020202020204" pitchFamily="34" charset="0"/>
                          <a:ea typeface="Calibri" panose="020F0502020204030204" pitchFamily="34" charset="0"/>
                          <a:cs typeface="+mn-cs"/>
                        </a:rPr>
                        <a:t> من الطريق الذي يتجه نحو المشرق. وإذا بمياه جارية من الجانب الأيمن.</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38490198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E56C0-B2EF-E98B-52DF-C742A4F2A069}"/>
            </a:ext>
          </a:extLst>
        </p:cNvPr>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5E18C25E-3BB1-C770-BBC6-F47825C0CC92}"/>
              </a:ext>
            </a:extLst>
          </p:cNvPr>
          <p:cNvGraphicFramePr>
            <a:graphicFrameLocks noGrp="1"/>
          </p:cNvGraphicFramePr>
          <p:nvPr>
            <p:extLst>
              <p:ext uri="{D42A27DB-BD31-4B8C-83A1-F6EECF244321}">
                <p14:modId xmlns:p14="http://schemas.microsoft.com/office/powerpoint/2010/main" val="573761676"/>
              </p:ext>
            </p:extLst>
          </p:nvPr>
        </p:nvGraphicFramePr>
        <p:xfrm>
          <a:off x="0" y="323938"/>
          <a:ext cx="12192000" cy="5670701"/>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754735">
                <a:tc>
                  <a:txBody>
                    <a:bodyPr/>
                    <a:lstStyle/>
                    <a:p>
                      <a:pPr algn="just"/>
                      <a:r>
                        <a:rPr lang="fr-FR" sz="2800" dirty="0">
                          <a:effectLst/>
                          <a:latin typeface="Arial" panose="020B0604020202020204" pitchFamily="34" charset="0"/>
                          <a:ea typeface="Calibri" panose="020F0502020204030204" pitchFamily="34" charset="0"/>
                          <a:cs typeface="Arial" panose="020B0604020202020204" pitchFamily="34" charset="0"/>
                        </a:rPr>
                        <a:t>Dans la direction qu'avait prise l'homme en sortant, et devant lui ; or il tenait à la main son cordeau, et il mesura mille coudées, et il traversa l'eau, cette eau qui jaillissait de la cour. Et il mesura mille coudées, et il traversa l'eau, et il en eut jusqu'aux cuisses. Et il mesura mille coudées, et il traversa l'eau, et il en eut jusqu'aux reins. Et il mesura mille coudées, et il ne put traverser, parce que l'eau débordait comme un torrent infranchissable.</a:t>
                      </a:r>
                      <a:endParaRPr lang="fr-FR" sz="28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018941">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وعند خروج الرجل نحو المشرق وخيط بيده "قاس ألف ذراع وعبرني في المياه والمياه إلى الكعبين" ثم قاس ألفًا بالذراع وعبرني </a:t>
                      </a:r>
                      <a:r>
                        <a:rPr lang="ar-EG" sz="3600" dirty="0" err="1">
                          <a:effectLst/>
                          <a:latin typeface="Arial" panose="020B0604020202020204" pitchFamily="34" charset="0"/>
                          <a:ea typeface="Calibri" panose="020F0502020204030204" pitchFamily="34" charset="0"/>
                          <a:cs typeface="+mn-cs"/>
                        </a:rPr>
                        <a:t>فى</a:t>
                      </a:r>
                      <a:r>
                        <a:rPr lang="ar-EG" sz="3600" dirty="0">
                          <a:effectLst/>
                          <a:latin typeface="Arial" panose="020B0604020202020204" pitchFamily="34" charset="0"/>
                          <a:ea typeface="Calibri" panose="020F0502020204030204" pitchFamily="34" charset="0"/>
                          <a:cs typeface="+mn-cs"/>
                        </a:rPr>
                        <a:t> المياه والمياه إلى الركبتين. ثم قاس ألفاً وعبرني في المياه والمياه إلى الحقوين.</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ثم قاس ألفا وإذا بنهر لم أستطع عبوره لأن المياه قد ارتفعت جداً وصارت ينبوع ماء في وادي.</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2637485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FCD93-3196-A64E-B247-95869BF4C284}"/>
            </a:ext>
          </a:extLst>
        </p:cNvPr>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F503E372-2C48-96B7-9D28-D0EFC4A59E84}"/>
              </a:ext>
            </a:extLst>
          </p:cNvPr>
          <p:cNvGraphicFramePr>
            <a:graphicFrameLocks noGrp="1"/>
          </p:cNvGraphicFramePr>
          <p:nvPr>
            <p:extLst>
              <p:ext uri="{D42A27DB-BD31-4B8C-83A1-F6EECF244321}">
                <p14:modId xmlns:p14="http://schemas.microsoft.com/office/powerpoint/2010/main" val="1059449142"/>
              </p:ext>
            </p:extLst>
          </p:nvPr>
        </p:nvGraphicFramePr>
        <p:xfrm>
          <a:off x="0" y="323938"/>
          <a:ext cx="12192000" cy="5243981"/>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754735">
                <a:tc>
                  <a:txBody>
                    <a:bodyPr/>
                    <a:lstStyle/>
                    <a:p>
                      <a:pPr algn="just"/>
                      <a:r>
                        <a:rPr lang="fr-FR" sz="2800" dirty="0">
                          <a:effectLst/>
                          <a:latin typeface="Arial" panose="020B0604020202020204" pitchFamily="34" charset="0"/>
                          <a:ea typeface="Calibri" panose="020F0502020204030204" pitchFamily="34" charset="0"/>
                          <a:cs typeface="Arial" panose="020B0604020202020204" pitchFamily="34" charset="0"/>
                        </a:rPr>
                        <a:t>Et il me dit : As-tu vu, fils de l'homme ? et il me guida, et il me ramena sur la rive du fleuve Par laquelle je pouvais revenir. Et voilà qu'il y avait sur les deux rives du fleuve une grande multitude d'arbres. Et il me dit : Cette eau sort de la Galilée, qui est vers l’Orient, puis elle descend vers l’Arabie, et va jusqu'à la mer, jusqu'à l’eau qui en sort, et elle assainira toutes les eaux.</a:t>
                      </a:r>
                      <a:endParaRPr lang="fr-FR" sz="28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018941">
                <a:tc>
                  <a:txBody>
                    <a:bodyPr/>
                    <a:lstStyle/>
                    <a:p>
                      <a:pPr algn="just" rtl="1">
                        <a:spcAft>
                          <a:spcPts val="300"/>
                        </a:spcAft>
                      </a:pPr>
                      <a:r>
                        <a:rPr lang="ar-EG" sz="3600">
                          <a:effectLst/>
                          <a:latin typeface="Arial" panose="020B0604020202020204" pitchFamily="34" charset="0"/>
                          <a:ea typeface="Calibri" panose="020F0502020204030204" pitchFamily="34" charset="0"/>
                          <a:cs typeface="+mn-cs"/>
                        </a:rPr>
                        <a:t>وقال لى أرأيت يا إبن آدم. ثم ذهب بي وارجعني إلى شاطئ النهر.</a:t>
                      </a:r>
                      <a:r>
                        <a:rPr lang="fr-FR" sz="3600">
                          <a:effectLst/>
                          <a:latin typeface="Arial" panose="020B0604020202020204" pitchFamily="34" charset="0"/>
                          <a:ea typeface="Calibri" panose="020F0502020204030204" pitchFamily="34" charset="0"/>
                          <a:cs typeface="+mn-cs"/>
                        </a:rPr>
                        <a:t> </a:t>
                      </a:r>
                      <a:r>
                        <a:rPr lang="ar-AE" sz="3600">
                          <a:effectLst/>
                          <a:latin typeface="Arial" panose="020B0604020202020204" pitchFamily="34" charset="0"/>
                          <a:ea typeface="Calibri" panose="020F0502020204030204" pitchFamily="34" charset="0"/>
                          <a:cs typeface="+mn-cs"/>
                        </a:rPr>
                        <a:t>وعند رجوعى إذا على شاطىء النهر أشجار كثيرة جداً من هنا ومن هناك.</a:t>
                      </a:r>
                      <a:r>
                        <a:rPr lang="fr-FR" sz="3600">
                          <a:effectLst/>
                          <a:latin typeface="Arial" panose="020B0604020202020204" pitchFamily="34" charset="0"/>
                          <a:ea typeface="Calibri" panose="020F0502020204030204" pitchFamily="34" charset="0"/>
                          <a:cs typeface="+mn-cs"/>
                        </a:rPr>
                        <a:t> </a:t>
                      </a:r>
                      <a:r>
                        <a:rPr lang="ar-AE" sz="3600">
                          <a:effectLst/>
                          <a:latin typeface="Arial" panose="020B0604020202020204" pitchFamily="34" charset="0"/>
                          <a:ea typeface="Calibri" panose="020F0502020204030204" pitchFamily="34" charset="0"/>
                          <a:cs typeface="+mn-cs"/>
                        </a:rPr>
                        <a:t>وقال لى هذه المياه تخرج من الجليل الى الشرق وتنحدر إلى بلاد العرب وتصب في البحر على مياه المصب. فتُطَهّر سائر المياه.</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2623477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8525D-6A3F-0101-9604-6A99A39422E7}"/>
            </a:ext>
          </a:extLst>
        </p:cNvPr>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3FA26361-DC18-76E2-143B-DF36BD021959}"/>
              </a:ext>
            </a:extLst>
          </p:cNvPr>
          <p:cNvGraphicFramePr>
            <a:graphicFrameLocks noGrp="1"/>
          </p:cNvGraphicFramePr>
          <p:nvPr>
            <p:extLst>
              <p:ext uri="{D42A27DB-BD31-4B8C-83A1-F6EECF244321}">
                <p14:modId xmlns:p14="http://schemas.microsoft.com/office/powerpoint/2010/main" val="3633752574"/>
              </p:ext>
            </p:extLst>
          </p:nvPr>
        </p:nvGraphicFramePr>
        <p:xfrm>
          <a:off x="0" y="323938"/>
          <a:ext cx="12192000" cy="5243981"/>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754735">
                <a:tc>
                  <a:txBody>
                    <a:bodyPr/>
                    <a:lstStyle/>
                    <a:p>
                      <a:pPr algn="just"/>
                      <a:r>
                        <a:rPr lang="fr-FR" sz="2800" dirty="0">
                          <a:effectLst/>
                          <a:latin typeface="Arial" panose="020B0604020202020204" pitchFamily="34" charset="0"/>
                          <a:ea typeface="Calibri" panose="020F0502020204030204" pitchFamily="34" charset="0"/>
                          <a:cs typeface="Arial" panose="020B0604020202020204" pitchFamily="34" charset="0"/>
                        </a:rPr>
                        <a:t>Et ceci arrivera : toute âme de créature vivant et se mourant sur tout lieu où ce fleuve passera, vivra ; et il y aura là une multitude de poissons, parce que l’eau y sera venue ; et où sera passé le fleuve tout être sera sain, et il vivra, et il vivra en ce lieu. </a:t>
                      </a:r>
                      <a:r>
                        <a:rPr lang="fr-FR" sz="2800" b="1" dirty="0">
                          <a:effectLst/>
                          <a:latin typeface="Arial" panose="020B0604020202020204" pitchFamily="34" charset="0"/>
                          <a:ea typeface="Calibri" panose="020F0502020204030204" pitchFamily="34" charset="0"/>
                          <a:cs typeface="Arial" panose="020B0604020202020204" pitchFamily="34" charset="0"/>
                        </a:rPr>
                        <a:t>Gloire soit à la Sainte Trinité notre Dieu pour les siècles des siècles. Amen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018941">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ويكون أن كل نفس حية تسقط على أي شيء. هذه كلها يأتي عليها النهر فتطهر وتحيا.</a:t>
                      </a:r>
                      <a:r>
                        <a:rPr lang="fr-FR" sz="3600" dirty="0">
                          <a:effectLst/>
                          <a:latin typeface="Arial" panose="020B0604020202020204" pitchFamily="34" charset="0"/>
                          <a:ea typeface="Calibri" panose="020F0502020204030204" pitchFamily="34" charset="0"/>
                          <a:cs typeface="+mn-cs"/>
                        </a:rPr>
                        <a:t> </a:t>
                      </a:r>
                      <a:r>
                        <a:rPr lang="ar-AE" sz="3600" b="1" dirty="0">
                          <a:effectLst/>
                          <a:latin typeface="Arial" panose="020B0604020202020204" pitchFamily="34" charset="0"/>
                          <a:ea typeface="Calibri" panose="020F0502020204030204" pitchFamily="34" charset="0"/>
                          <a:cs typeface="+mn-cs"/>
                        </a:rPr>
                        <a:t>مجداً للثالوث الاقدس الهنا الى الأبد وأبد الابدين آمين</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1636206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88428" name="Group 140"/>
          <p:cNvGraphicFramePr>
            <a:graphicFrameLocks noGrp="1"/>
          </p:cNvGraphicFramePr>
          <p:nvPr/>
        </p:nvGraphicFramePr>
        <p:xfrm>
          <a:off x="0" y="2"/>
          <a:ext cx="12192001" cy="6463298"/>
        </p:xfrm>
        <a:graphic>
          <a:graphicData uri="http://schemas.openxmlformats.org/drawingml/2006/table">
            <a:tbl>
              <a:tblPr/>
              <a:tblGrid>
                <a:gridCol w="4185055">
                  <a:extLst>
                    <a:ext uri="{9D8B030D-6E8A-4147-A177-3AD203B41FA5}">
                      <a16:colId xmlns:a16="http://schemas.microsoft.com/office/drawing/2014/main" val="20000"/>
                    </a:ext>
                  </a:extLst>
                </a:gridCol>
                <a:gridCol w="4539575">
                  <a:extLst>
                    <a:ext uri="{9D8B030D-6E8A-4147-A177-3AD203B41FA5}">
                      <a16:colId xmlns:a16="http://schemas.microsoft.com/office/drawing/2014/main" val="20001"/>
                    </a:ext>
                  </a:extLst>
                </a:gridCol>
                <a:gridCol w="3467371">
                  <a:extLst>
                    <a:ext uri="{9D8B030D-6E8A-4147-A177-3AD203B41FA5}">
                      <a16:colId xmlns:a16="http://schemas.microsoft.com/office/drawing/2014/main" val="20002"/>
                    </a:ext>
                  </a:extLst>
                </a:gridCol>
              </a:tblGrid>
              <a:tr h="139192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700" b="0" i="1" u="none" strike="noStrike" cap="none" normalizeH="0" baseline="0" dirty="0">
                        <a:ln>
                          <a:noFill/>
                        </a:ln>
                        <a:solidFill>
                          <a:srgbClr val="FFFFFF"/>
                        </a:solidFill>
                        <a:effectLst/>
                        <a:latin typeface="Arial"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charset="0"/>
                        </a:rPr>
                        <a:t>S~l</a:t>
                      </a:r>
                      <a:r>
                        <a:rPr kumimoji="0" lang="en-US" sz="3200" b="0" i="0" u="none" strike="noStrike" cap="none" normalizeH="0" baseline="0" dirty="0">
                          <a:ln>
                            <a:noFill/>
                          </a:ln>
                          <a:solidFill>
                            <a:srgbClr val="FFFFFF"/>
                          </a:solidFill>
                          <a:effectLst/>
                          <a:latin typeface="Coptic1" pitchFamily="2" charset="0"/>
                          <a:cs typeface="Arial" charset="0"/>
                        </a:rPr>
                        <a:t>/l.</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Prions.</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p>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صلِّ.</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281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charset="0"/>
                        </a:rPr>
                        <a:t>E~pi</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p~roceu</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c~tay</a:t>
                      </a:r>
                      <a:r>
                        <a:rPr kumimoji="0" lang="en-US" sz="3200" b="0" i="0" u="none" strike="noStrike" cap="none" normalizeH="0" baseline="0" dirty="0">
                          <a:ln>
                            <a:noFill/>
                          </a:ln>
                          <a:solidFill>
                            <a:srgbClr val="FFFFFF"/>
                          </a:solidFill>
                          <a:effectLst/>
                          <a:latin typeface="Coptic1" pitchFamily="2" charset="0"/>
                          <a:cs typeface="Arial" charset="0"/>
                        </a:rPr>
                        <a:t>/</a:t>
                      </a:r>
                      <a:r>
                        <a:rPr kumimoji="0" lang="en-US" sz="3200" b="0" i="0" u="none" strike="noStrike" cap="none" normalizeH="0" baseline="0" dirty="0" err="1">
                          <a:ln>
                            <a:noFill/>
                          </a:ln>
                          <a:solidFill>
                            <a:srgbClr val="FFFFFF"/>
                          </a:solidFill>
                          <a:effectLst/>
                          <a:latin typeface="Coptic1" pitchFamily="2" charset="0"/>
                          <a:cs typeface="Arial" charset="0"/>
                        </a:rPr>
                        <a:t>te</a:t>
                      </a:r>
                      <a:r>
                        <a:rPr kumimoji="0" lang="en-US" sz="32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Pour la prière levons-nous.</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للصلاة قفوا</a:t>
                      </a:r>
                      <a:r>
                        <a:rPr kumimoji="0" lang="ar-EG" sz="32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00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667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charset="0"/>
                        </a:rPr>
                        <a:t>I~r</a:t>
                      </a:r>
                      <a:r>
                        <a:rPr kumimoji="0" lang="en-US" sz="3200" b="0" i="0" u="none" strike="noStrike" cap="none" normalizeH="0" baseline="0" dirty="0">
                          <a:ln>
                            <a:noFill/>
                          </a:ln>
                          <a:solidFill>
                            <a:srgbClr val="FFFFFF"/>
                          </a:solidFill>
                          <a:effectLst/>
                          <a:latin typeface="Coptic1" pitchFamily="2" charset="0"/>
                          <a:cs typeface="Arial" charset="0"/>
                        </a:rPr>
                        <a:t>/n/ </a:t>
                      </a:r>
                      <a:r>
                        <a:rPr kumimoji="0" lang="en-US" sz="3200" b="0" i="0" u="none" strike="noStrike" cap="none" normalizeH="0" baseline="0" dirty="0" err="1">
                          <a:ln>
                            <a:noFill/>
                          </a:ln>
                          <a:solidFill>
                            <a:srgbClr val="FFFFFF"/>
                          </a:solidFill>
                          <a:effectLst/>
                          <a:latin typeface="Coptic1" pitchFamily="2" charset="0"/>
                          <a:cs typeface="Arial" charset="0"/>
                        </a:rPr>
                        <a:t>paci</a:t>
                      </a:r>
                      <a:r>
                        <a:rPr kumimoji="0" lang="en-US" sz="32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La paix soit avec vous</a:t>
                      </a:r>
                      <a:r>
                        <a:rPr kumimoji="0" lang="en-US" sz="4800" b="0" i="0" u="none" strike="noStrike" cap="none" normalizeH="0" baseline="0" dirty="0">
                          <a:ln>
                            <a:noFill/>
                          </a:ln>
                          <a:solidFill>
                            <a:srgbClr val="FFFFFF"/>
                          </a:solidFill>
                          <a:effectLst/>
                          <a:latin typeface="Arial" charset="0"/>
                          <a:cs typeface="Arial" charset="0"/>
                        </a:rPr>
                        <a:t>.</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a:ln>
                          <a:noFill/>
                        </a:ln>
                        <a:solidFill>
                          <a:srgbClr val="FFFFFF"/>
                        </a:solidFill>
                        <a:effectLst/>
                        <a:latin typeface="Arial" charset="0"/>
                        <a:cs typeface="Arial" charset="0"/>
                      </a:endParaRPr>
                    </a:p>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السلام لجميعكم</a:t>
                      </a:r>
                      <a:r>
                        <a:rPr kumimoji="0" lang="ar-EG" sz="32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12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sng" strike="noStrike" cap="none" normalizeH="0" baseline="0" dirty="0">
                          <a:ln>
                            <a:noFill/>
                          </a:ln>
                          <a:solidFill>
                            <a:srgbClr val="FF9900"/>
                          </a:solidFill>
                          <a:effectLst/>
                          <a:latin typeface="Arial" charset="0"/>
                          <a:cs typeface="Arial" charset="0"/>
                        </a:rPr>
                        <a:t>الشعب :</a:t>
                      </a:r>
                      <a:endParaRPr kumimoji="0" lang="en-US" sz="32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66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FF"/>
                          </a:solidFill>
                          <a:effectLst/>
                          <a:latin typeface="Coptic1" pitchFamily="2" charset="0"/>
                          <a:cs typeface="Arial" charset="0"/>
                        </a:rPr>
                        <a:t>Ke </a:t>
                      </a:r>
                      <a:r>
                        <a:rPr kumimoji="0" lang="en-US" sz="3200" b="0" i="0" u="none" strike="noStrike" cap="none" normalizeH="0" baseline="0" dirty="0" err="1">
                          <a:ln>
                            <a:noFill/>
                          </a:ln>
                          <a:solidFill>
                            <a:srgbClr val="FFFFFF"/>
                          </a:solidFill>
                          <a:effectLst/>
                          <a:latin typeface="Coptic1" pitchFamily="2" charset="0"/>
                          <a:cs typeface="Arial" charset="0"/>
                        </a:rPr>
                        <a:t>tw</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p~neumati</a:t>
                      </a:r>
                      <a:r>
                        <a:rPr kumimoji="0" lang="en-US" sz="3200" b="0" i="0" u="none" strike="noStrike" cap="none" normalizeH="0" baseline="0" dirty="0">
                          <a:ln>
                            <a:noFill/>
                          </a:ln>
                          <a:solidFill>
                            <a:srgbClr val="FFFFFF"/>
                          </a:solidFill>
                          <a:effectLst/>
                          <a:latin typeface="Coptic1" pitchFamily="2" charset="0"/>
                          <a:cs typeface="Arial" pitchFamily="34" charset="0"/>
                        </a:rPr>
                        <a:t> </a:t>
                      </a:r>
                      <a:r>
                        <a:rPr kumimoji="0" lang="en-US" sz="3200" b="0" i="0" u="none" strike="noStrike" cap="none" normalizeH="0" baseline="0" dirty="0" err="1">
                          <a:ln>
                            <a:noFill/>
                          </a:ln>
                          <a:solidFill>
                            <a:srgbClr val="FFFFFF"/>
                          </a:solidFill>
                          <a:effectLst/>
                          <a:latin typeface="Coptic1" pitchFamily="2" charset="0"/>
                          <a:cs typeface="Arial" charset="0"/>
                        </a:rPr>
                        <a:t>cou</a:t>
                      </a:r>
                      <a:r>
                        <a:rPr kumimoji="0" lang="en-US" sz="32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Et avec votre esprit.</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ولروحِكَ أيضاً</a:t>
                      </a:r>
                      <a:r>
                        <a:rPr kumimoji="0" lang="ar-EG" sz="32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1138834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58884" name="Group 68"/>
          <p:cNvGraphicFramePr>
            <a:graphicFrameLocks noGrp="1"/>
          </p:cNvGraphicFramePr>
          <p:nvPr/>
        </p:nvGraphicFramePr>
        <p:xfrm>
          <a:off x="1" y="1297681"/>
          <a:ext cx="12191999" cy="5303256"/>
        </p:xfrm>
        <a:graphic>
          <a:graphicData uri="http://schemas.openxmlformats.org/drawingml/2006/table">
            <a:tbl>
              <a:tblPr/>
              <a:tblGrid>
                <a:gridCol w="4470400">
                  <a:extLst>
                    <a:ext uri="{9D8B030D-6E8A-4147-A177-3AD203B41FA5}">
                      <a16:colId xmlns:a16="http://schemas.microsoft.com/office/drawing/2014/main" val="20000"/>
                    </a:ext>
                  </a:extLst>
                </a:gridCol>
                <a:gridCol w="4368800">
                  <a:extLst>
                    <a:ext uri="{9D8B030D-6E8A-4147-A177-3AD203B41FA5}">
                      <a16:colId xmlns:a16="http://schemas.microsoft.com/office/drawing/2014/main" val="20001"/>
                    </a:ext>
                  </a:extLst>
                </a:gridCol>
                <a:gridCol w="3352799">
                  <a:extLst>
                    <a:ext uri="{9D8B030D-6E8A-4147-A177-3AD203B41FA5}">
                      <a16:colId xmlns:a16="http://schemas.microsoft.com/office/drawing/2014/main" val="20002"/>
                    </a:ext>
                  </a:extLst>
                </a:gridCol>
              </a:tblGrid>
              <a:tr h="5303256">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Taisour</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n~noub</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n~kayaroc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etfai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qa</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pia~rwmata</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nenjij</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n~Aa~rwn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piou</a:t>
                      </a:r>
                      <a:r>
                        <a:rPr kumimoji="0" lang="en-US" sz="3700" b="0" i="0" u="none" strike="noStrike" cap="none" normalizeH="0" baseline="0" dirty="0">
                          <a:ln>
                            <a:noFill/>
                          </a:ln>
                          <a:solidFill>
                            <a:schemeClr val="tx1"/>
                          </a:solidFill>
                          <a:effectLst/>
                          <a:latin typeface="Coptic1" pitchFamily="2" charset="0"/>
                          <a:cs typeface="Arial" charset="0"/>
                        </a:rPr>
                        <a:t>/b </a:t>
                      </a:r>
                      <a:r>
                        <a:rPr kumimoji="0" lang="en-US" sz="3700" b="0" i="0" u="none" strike="noStrike" cap="none" normalizeH="0" baseline="0" dirty="0" err="1">
                          <a:ln>
                            <a:noFill/>
                          </a:ln>
                          <a:solidFill>
                            <a:schemeClr val="tx1"/>
                          </a:solidFill>
                          <a:effectLst/>
                          <a:latin typeface="Coptic1" pitchFamily="2" charset="0"/>
                          <a:cs typeface="Arial" charset="0"/>
                        </a:rPr>
                        <a:t>eftale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ouc~yoinoufi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e~p~swi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e~jen</a:t>
                      </a:r>
                      <a:r>
                        <a:rPr kumimoji="0" lang="en-US" sz="37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piman~erswousi</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a:ln>
                            <a:noFill/>
                          </a:ln>
                          <a:solidFill>
                            <a:schemeClr val="tx1"/>
                          </a:solidFill>
                          <a:effectLst/>
                          <a:latin typeface="Arial" charset="0"/>
                          <a:cs typeface="Arial" charset="0"/>
                        </a:rPr>
                        <a:t> </a:t>
                      </a:r>
                      <a:endParaRPr kumimoji="0" lang="en-US"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Cet encensoir d’or  pur qui porte l’arôme parfumée, est dans les mains d’Aaron le prêtre qui encense sur le l’autel.</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cs typeface="Arial" charset="0"/>
                        </a:rPr>
                        <a:t>هذه المجمرة الذهب </a:t>
                      </a:r>
                      <a:r>
                        <a:rPr kumimoji="0" lang="ar-SA" sz="4000" b="0" i="0" u="none" strike="noStrike" cap="none" normalizeH="0" baseline="0" dirty="0" err="1">
                          <a:ln>
                            <a:noFill/>
                          </a:ln>
                          <a:solidFill>
                            <a:schemeClr val="tx1"/>
                          </a:solidFill>
                          <a:effectLst/>
                          <a:latin typeface="Arial" charset="0"/>
                          <a:cs typeface="Arial" charset="0"/>
                        </a:rPr>
                        <a:t>النقى</a:t>
                      </a:r>
                      <a:r>
                        <a:rPr kumimoji="0" lang="ar-SA" sz="4000" b="0" i="0" u="none" strike="noStrike" cap="none" normalizeH="0" baseline="0" dirty="0">
                          <a:ln>
                            <a:noFill/>
                          </a:ln>
                          <a:solidFill>
                            <a:schemeClr val="tx1"/>
                          </a:solidFill>
                          <a:effectLst/>
                          <a:latin typeface="Arial" charset="0"/>
                          <a:cs typeface="Arial" charset="0"/>
                        </a:rPr>
                        <a:t> الحاملة </a:t>
                      </a:r>
                      <a:r>
                        <a:rPr kumimoji="0" lang="ar-SA" sz="4000" b="0" i="0" u="none" strike="noStrike" cap="none" normalizeH="0" baseline="0" dirty="0" err="1">
                          <a:ln>
                            <a:noFill/>
                          </a:ln>
                          <a:solidFill>
                            <a:schemeClr val="tx1"/>
                          </a:solidFill>
                          <a:effectLst/>
                          <a:latin typeface="Arial" charset="0"/>
                          <a:cs typeface="Arial" charset="0"/>
                        </a:rPr>
                        <a:t>العنبرالتى</a:t>
                      </a:r>
                      <a:r>
                        <a:rPr kumimoji="0" lang="ar-SA"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err="1">
                          <a:ln>
                            <a:noFill/>
                          </a:ln>
                          <a:solidFill>
                            <a:schemeClr val="tx1"/>
                          </a:solidFill>
                          <a:effectLst/>
                          <a:latin typeface="Arial" charset="0"/>
                          <a:cs typeface="Arial" charset="0"/>
                        </a:rPr>
                        <a:t>فى</a:t>
                      </a:r>
                      <a:r>
                        <a:rPr kumimoji="0" lang="ar-SA" sz="4000" b="0" i="0" u="none" strike="noStrike" cap="none" normalizeH="0" baseline="0" dirty="0">
                          <a:ln>
                            <a:noFill/>
                          </a:ln>
                          <a:solidFill>
                            <a:schemeClr val="tx1"/>
                          </a:solidFill>
                          <a:effectLst/>
                          <a:latin typeface="Arial" charset="0"/>
                          <a:cs typeface="Arial" charset="0"/>
                        </a:rPr>
                        <a:t> يدَى هرون الكاهن يَرفعُ بَخوُراً على المذبح.</a:t>
                      </a:r>
                      <a:r>
                        <a:rPr kumimoji="0" lang="en-US" sz="40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 name="Tableau 2">
            <a:extLst>
              <a:ext uri="{FF2B5EF4-FFF2-40B4-BE49-F238E27FC236}">
                <a16:creationId xmlns:a16="http://schemas.microsoft.com/office/drawing/2014/main" id="{600E845E-AF07-497A-A98D-B4CE224DC6AB}"/>
              </a:ext>
            </a:extLst>
          </p:cNvPr>
          <p:cNvGraphicFramePr>
            <a:graphicFrameLocks noGrp="1"/>
          </p:cNvGraphicFramePr>
          <p:nvPr/>
        </p:nvGraphicFramePr>
        <p:xfrm>
          <a:off x="2031999" y="156724"/>
          <a:ext cx="8128000" cy="85344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250736396"/>
                    </a:ext>
                  </a:extLst>
                </a:gridCol>
              </a:tblGrid>
              <a:tr h="853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cap="none" normalizeH="0" baseline="0" dirty="0">
                          <a:ln>
                            <a:noFill/>
                          </a:ln>
                          <a:solidFill>
                            <a:schemeClr val="tx1"/>
                          </a:solidFill>
                          <a:effectLst/>
                          <a:latin typeface="Arial" charset="0"/>
                          <a:cs typeface="Arial" charset="0"/>
                        </a:rPr>
                        <a:t>Chant de la Vierge - </a:t>
                      </a:r>
                      <a:r>
                        <a:rPr kumimoji="0" lang="ar-EG" sz="2400" b="0" i="0" u="none" strike="noStrike" cap="none" normalizeH="0" baseline="0" dirty="0">
                          <a:ln>
                            <a:noFill/>
                          </a:ln>
                          <a:solidFill>
                            <a:schemeClr val="tx1"/>
                          </a:solidFill>
                          <a:effectLst/>
                          <a:latin typeface="Arial" charset="0"/>
                          <a:cs typeface="Arial" charset="0"/>
                        </a:rPr>
                        <a:t>لحن العذراء </a:t>
                      </a:r>
                      <a:endParaRPr kumimoji="0" lang="fr-FR" sz="24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cap="none" normalizeH="0" baseline="0" dirty="0">
                          <a:ln>
                            <a:noFill/>
                          </a:ln>
                          <a:solidFill>
                            <a:schemeClr val="tx1"/>
                          </a:solidFill>
                          <a:effectLst/>
                          <a:latin typeface="Arial" charset="0"/>
                          <a:cs typeface="Arial" charset="0"/>
                        </a:rPr>
                        <a:t>(L’encensoir)</a:t>
                      </a:r>
                      <a:r>
                        <a:rPr kumimoji="0" lang="fr-FR" sz="2400" b="0" i="0" u="none" strike="noStrike" cap="none" normalizeH="0" baseline="0" dirty="0">
                          <a:ln>
                            <a:noFill/>
                          </a:ln>
                          <a:solidFill>
                            <a:schemeClr val="tx1"/>
                          </a:solidFill>
                          <a:effectLst/>
                          <a:latin typeface="Arial" charset="0"/>
                          <a:cs typeface="Arial" charset="0"/>
                        </a:rPr>
                        <a:t> - </a:t>
                      </a:r>
                      <a:r>
                        <a:rPr kumimoji="0" lang="ar-EG" sz="2400" b="0" i="0" u="none" strike="noStrike" cap="none" normalizeH="0" baseline="0" dirty="0">
                          <a:ln>
                            <a:noFill/>
                          </a:ln>
                          <a:solidFill>
                            <a:schemeClr val="tx1"/>
                          </a:solidFill>
                          <a:effectLst/>
                          <a:latin typeface="Arial" charset="0"/>
                          <a:cs typeface="Arial" charset="0"/>
                        </a:rPr>
                        <a:t>( المجمرة)</a:t>
                      </a:r>
                      <a:r>
                        <a:rPr kumimoji="0" lang="en-US" sz="2400" b="0" i="0" u="none" strike="noStrike" cap="none" normalizeH="0" baseline="0" dirty="0">
                          <a:ln>
                            <a:noFill/>
                          </a:ln>
                          <a:solidFill>
                            <a:schemeClr val="tx1"/>
                          </a:solidFill>
                          <a:effectLst/>
                          <a:latin typeface="Arial" charset="0"/>
                          <a:cs typeface="Arial" charset="0"/>
                        </a:rPr>
                        <a:t> </a:t>
                      </a: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3922283"/>
                  </a:ext>
                </a:extLst>
              </a:tr>
            </a:tbl>
          </a:graphicData>
        </a:graphic>
      </p:graphicFrame>
      <p:pic>
        <p:nvPicPr>
          <p:cNvPr id="7" name="Image 6" descr="Une image contenant personne, intérieur&#10;&#10;Description générée automatiquement">
            <a:extLst>
              <a:ext uri="{FF2B5EF4-FFF2-40B4-BE49-F238E27FC236}">
                <a16:creationId xmlns:a16="http://schemas.microsoft.com/office/drawing/2014/main" id="{0E6D48E4-D0FB-4025-9F5C-26AD3D622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8291" y="4641523"/>
            <a:ext cx="2335415" cy="1556943"/>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31" name="Group 2"/>
          <p:cNvGrpSpPr>
            <a:grpSpLocks/>
          </p:cNvGrpSpPr>
          <p:nvPr/>
        </p:nvGrpSpPr>
        <p:grpSpPr bwMode="auto">
          <a:xfrm>
            <a:off x="0" y="2819400"/>
            <a:ext cx="11480800" cy="1447800"/>
            <a:chOff x="-3" y="-3"/>
            <a:chExt cx="2820" cy="820"/>
          </a:xfrm>
        </p:grpSpPr>
        <p:grpSp>
          <p:nvGrpSpPr>
            <p:cNvPr id="227351" name="Group 3"/>
            <p:cNvGrpSpPr>
              <a:grpSpLocks/>
            </p:cNvGrpSpPr>
            <p:nvPr/>
          </p:nvGrpSpPr>
          <p:grpSpPr bwMode="auto">
            <a:xfrm>
              <a:off x="0" y="0"/>
              <a:ext cx="2814" cy="814"/>
              <a:chOff x="0" y="0"/>
              <a:chExt cx="2814" cy="814"/>
            </a:xfrm>
          </p:grpSpPr>
          <p:grpSp>
            <p:nvGrpSpPr>
              <p:cNvPr id="227353" name="Group 4"/>
              <p:cNvGrpSpPr>
                <a:grpSpLocks/>
              </p:cNvGrpSpPr>
              <p:nvPr/>
            </p:nvGrpSpPr>
            <p:grpSpPr bwMode="auto">
              <a:xfrm>
                <a:off x="0" y="0"/>
                <a:ext cx="1094" cy="814"/>
                <a:chOff x="0" y="0"/>
                <a:chExt cx="1094" cy="814"/>
              </a:xfrm>
            </p:grpSpPr>
            <p:sp>
              <p:nvSpPr>
                <p:cNvPr id="227360" name="Rectangle 5"/>
                <p:cNvSpPr>
                  <a:spLocks noChangeArrowheads="1"/>
                </p:cNvSpPr>
                <p:nvPr/>
              </p:nvSpPr>
              <p:spPr bwMode="auto">
                <a:xfrm>
                  <a:off x="43" y="0"/>
                  <a:ext cx="1008" cy="814"/>
                </a:xfrm>
                <a:prstGeom prst="rect">
                  <a:avLst/>
                </a:prstGeom>
                <a:noFill/>
                <a:ln w="9525">
                  <a:noFill/>
                  <a:miter lim="800000"/>
                  <a:headEnd/>
                  <a:tailEnd/>
                </a:ln>
              </p:spPr>
              <p:txBody>
                <a:bodyPr/>
                <a:lstStyle/>
                <a:p>
                  <a:pPr defTabSz="1219170" eaLnBrk="0" fontAlgn="base" hangingPunct="0">
                    <a:spcBef>
                      <a:spcPct val="0"/>
                    </a:spcBef>
                    <a:spcAft>
                      <a:spcPct val="0"/>
                    </a:spcAft>
                    <a:defRPr/>
                  </a:pPr>
                  <a:endParaRPr lang="en-CA" sz="3733">
                    <a:solidFill>
                      <a:srgbClr val="080808"/>
                    </a:solidFill>
                    <a:latin typeface="Times New Roman" pitchFamily="18" charset="0"/>
                    <a:cs typeface="Arial" charset="0"/>
                  </a:endParaRPr>
                </a:p>
              </p:txBody>
            </p:sp>
            <p:sp>
              <p:nvSpPr>
                <p:cNvPr id="227361" name="Rectangle 6"/>
                <p:cNvSpPr>
                  <a:spLocks noChangeArrowheads="1"/>
                </p:cNvSpPr>
                <p:nvPr/>
              </p:nvSpPr>
              <p:spPr bwMode="auto">
                <a:xfrm>
                  <a:off x="0" y="0"/>
                  <a:ext cx="1094" cy="814"/>
                </a:xfrm>
                <a:prstGeom prst="rect">
                  <a:avLst/>
                </a:prstGeom>
                <a:noFill/>
                <a:ln w="7">
                  <a:noFill/>
                  <a:miter lim="800000"/>
                  <a:headEnd/>
                  <a:tailEnd/>
                </a:ln>
              </p:spPr>
              <p:txBody>
                <a:bodyPr/>
                <a:lstStyle/>
                <a:p>
                  <a:pPr defTabSz="1219170" fontAlgn="base">
                    <a:spcBef>
                      <a:spcPct val="20000"/>
                    </a:spcBef>
                    <a:spcAft>
                      <a:spcPct val="0"/>
                    </a:spcAft>
                    <a:defRPr/>
                  </a:pPr>
                  <a:endParaRPr lang="en-CA" sz="4800">
                    <a:solidFill>
                      <a:srgbClr val="FFFFFF"/>
                    </a:solidFill>
                    <a:latin typeface="Arial" charset="0"/>
                    <a:cs typeface="Arial" charset="0"/>
                  </a:endParaRPr>
                </a:p>
              </p:txBody>
            </p:sp>
          </p:grpSp>
          <p:grpSp>
            <p:nvGrpSpPr>
              <p:cNvPr id="227354" name="Group 7"/>
              <p:cNvGrpSpPr>
                <a:grpSpLocks/>
              </p:cNvGrpSpPr>
              <p:nvPr/>
            </p:nvGrpSpPr>
            <p:grpSpPr bwMode="auto">
              <a:xfrm>
                <a:off x="1094" y="0"/>
                <a:ext cx="842" cy="814"/>
                <a:chOff x="1094" y="0"/>
                <a:chExt cx="842" cy="814"/>
              </a:xfrm>
            </p:grpSpPr>
            <p:sp>
              <p:nvSpPr>
                <p:cNvPr id="227358" name="Rectangle 8"/>
                <p:cNvSpPr>
                  <a:spLocks noChangeArrowheads="1"/>
                </p:cNvSpPr>
                <p:nvPr/>
              </p:nvSpPr>
              <p:spPr bwMode="auto">
                <a:xfrm>
                  <a:off x="1137" y="0"/>
                  <a:ext cx="756" cy="814"/>
                </a:xfrm>
                <a:prstGeom prst="rect">
                  <a:avLst/>
                </a:prstGeom>
                <a:noFill/>
                <a:ln w="9525">
                  <a:noFill/>
                  <a:miter lim="800000"/>
                  <a:headEnd/>
                  <a:tailEnd/>
                </a:ln>
              </p:spPr>
              <p:txBody>
                <a:bodyPr lIns="0" tIns="0" rIns="0" bIns="0"/>
                <a:lstStyle/>
                <a:p>
                  <a:pPr defTabSz="1219170" eaLnBrk="0" fontAlgn="base" hangingPunct="0">
                    <a:spcBef>
                      <a:spcPct val="0"/>
                    </a:spcBef>
                    <a:spcAft>
                      <a:spcPct val="0"/>
                    </a:spcAft>
                    <a:defRPr/>
                  </a:pPr>
                  <a:endParaRPr lang="en-CA" sz="3200">
                    <a:solidFill>
                      <a:srgbClr val="080808"/>
                    </a:solidFill>
                    <a:latin typeface="Times New Roman" pitchFamily="18" charset="0"/>
                    <a:cs typeface="Arial" charset="0"/>
                  </a:endParaRPr>
                </a:p>
              </p:txBody>
            </p:sp>
            <p:sp>
              <p:nvSpPr>
                <p:cNvPr id="227359" name="Rectangle 9"/>
                <p:cNvSpPr>
                  <a:spLocks noChangeArrowheads="1"/>
                </p:cNvSpPr>
                <p:nvPr/>
              </p:nvSpPr>
              <p:spPr bwMode="auto">
                <a:xfrm>
                  <a:off x="1094" y="0"/>
                  <a:ext cx="842" cy="814"/>
                </a:xfrm>
                <a:prstGeom prst="rect">
                  <a:avLst/>
                </a:prstGeom>
                <a:noFill/>
                <a:ln w="7">
                  <a:noFill/>
                  <a:miter lim="800000"/>
                  <a:headEnd/>
                  <a:tailEnd/>
                </a:ln>
              </p:spPr>
              <p:txBody>
                <a:bodyPr/>
                <a:lstStyle/>
                <a:p>
                  <a:pPr defTabSz="1219170" fontAlgn="base">
                    <a:spcBef>
                      <a:spcPct val="20000"/>
                    </a:spcBef>
                    <a:spcAft>
                      <a:spcPct val="0"/>
                    </a:spcAft>
                    <a:defRPr/>
                  </a:pPr>
                  <a:endParaRPr lang="en-CA" sz="4800">
                    <a:solidFill>
                      <a:srgbClr val="FFFFFF"/>
                    </a:solidFill>
                    <a:latin typeface="Arial" charset="0"/>
                    <a:cs typeface="Arial" charset="0"/>
                  </a:endParaRPr>
                </a:p>
              </p:txBody>
            </p:sp>
          </p:grpSp>
          <p:grpSp>
            <p:nvGrpSpPr>
              <p:cNvPr id="227355" name="Group 10"/>
              <p:cNvGrpSpPr>
                <a:grpSpLocks/>
              </p:cNvGrpSpPr>
              <p:nvPr/>
            </p:nvGrpSpPr>
            <p:grpSpPr bwMode="auto">
              <a:xfrm>
                <a:off x="1936" y="0"/>
                <a:ext cx="878" cy="814"/>
                <a:chOff x="1936" y="0"/>
                <a:chExt cx="878" cy="814"/>
              </a:xfrm>
            </p:grpSpPr>
            <p:sp>
              <p:nvSpPr>
                <p:cNvPr id="227356" name="Rectangle 11"/>
                <p:cNvSpPr>
                  <a:spLocks noChangeArrowheads="1"/>
                </p:cNvSpPr>
                <p:nvPr/>
              </p:nvSpPr>
              <p:spPr bwMode="auto">
                <a:xfrm>
                  <a:off x="1979" y="0"/>
                  <a:ext cx="792" cy="814"/>
                </a:xfrm>
                <a:prstGeom prst="rect">
                  <a:avLst/>
                </a:prstGeom>
                <a:noFill/>
                <a:ln w="9525">
                  <a:noFill/>
                  <a:miter lim="800000"/>
                  <a:headEnd/>
                  <a:tailEnd/>
                </a:ln>
              </p:spPr>
              <p:txBody>
                <a:bodyPr/>
                <a:lstStyle/>
                <a:p>
                  <a:pPr defTabSz="1219170" eaLnBrk="0" fontAlgn="base" hangingPunct="0">
                    <a:spcBef>
                      <a:spcPct val="0"/>
                    </a:spcBef>
                    <a:spcAft>
                      <a:spcPct val="0"/>
                    </a:spcAft>
                    <a:defRPr/>
                  </a:pPr>
                  <a:endParaRPr lang="en-CA" sz="2667">
                    <a:solidFill>
                      <a:srgbClr val="080808"/>
                    </a:solidFill>
                    <a:latin typeface="Times New Roman" pitchFamily="18" charset="0"/>
                    <a:cs typeface="Arial" charset="0"/>
                  </a:endParaRPr>
                </a:p>
              </p:txBody>
            </p:sp>
            <p:sp>
              <p:nvSpPr>
                <p:cNvPr id="227357" name="Rectangle 12"/>
                <p:cNvSpPr>
                  <a:spLocks noChangeArrowheads="1"/>
                </p:cNvSpPr>
                <p:nvPr/>
              </p:nvSpPr>
              <p:spPr bwMode="auto">
                <a:xfrm>
                  <a:off x="1936" y="0"/>
                  <a:ext cx="878" cy="814"/>
                </a:xfrm>
                <a:prstGeom prst="rect">
                  <a:avLst/>
                </a:prstGeom>
                <a:noFill/>
                <a:ln w="7">
                  <a:noFill/>
                  <a:miter lim="800000"/>
                  <a:headEnd/>
                  <a:tailEnd/>
                </a:ln>
              </p:spPr>
              <p:txBody>
                <a:bodyPr/>
                <a:lstStyle/>
                <a:p>
                  <a:pPr defTabSz="1219170" fontAlgn="base">
                    <a:spcBef>
                      <a:spcPct val="20000"/>
                    </a:spcBef>
                    <a:spcAft>
                      <a:spcPct val="0"/>
                    </a:spcAft>
                    <a:defRPr/>
                  </a:pPr>
                  <a:endParaRPr lang="en-CA" sz="4800">
                    <a:solidFill>
                      <a:srgbClr val="FFFFFF"/>
                    </a:solidFill>
                    <a:latin typeface="Arial" charset="0"/>
                    <a:cs typeface="Arial" charset="0"/>
                  </a:endParaRPr>
                </a:p>
              </p:txBody>
            </p:sp>
          </p:grpSp>
        </p:grpSp>
        <p:sp>
          <p:nvSpPr>
            <p:cNvPr id="227352" name="Rectangle 13"/>
            <p:cNvSpPr>
              <a:spLocks noChangeArrowheads="1"/>
            </p:cNvSpPr>
            <p:nvPr/>
          </p:nvSpPr>
          <p:spPr bwMode="auto">
            <a:xfrm>
              <a:off x="-3" y="-3"/>
              <a:ext cx="2820" cy="820"/>
            </a:xfrm>
            <a:prstGeom prst="rect">
              <a:avLst/>
            </a:prstGeom>
            <a:noFill/>
            <a:ln w="9525">
              <a:noFill/>
              <a:miter lim="800000"/>
              <a:headEnd/>
              <a:tailEnd/>
            </a:ln>
          </p:spPr>
          <p:txBody>
            <a:bodyPr/>
            <a:lstStyle/>
            <a:p>
              <a:pPr defTabSz="1219170" fontAlgn="base">
                <a:spcBef>
                  <a:spcPct val="20000"/>
                </a:spcBef>
                <a:spcAft>
                  <a:spcPct val="0"/>
                </a:spcAft>
                <a:defRPr/>
              </a:pPr>
              <a:endParaRPr lang="en-CA" sz="4800">
                <a:solidFill>
                  <a:srgbClr val="FFFFFF"/>
                </a:solidFill>
                <a:latin typeface="Arial" charset="0"/>
                <a:cs typeface="Arial" charset="0"/>
              </a:endParaRPr>
            </a:p>
          </p:txBody>
        </p:sp>
      </p:grpSp>
      <p:graphicFrame>
        <p:nvGraphicFramePr>
          <p:cNvPr id="2" name="Group 22">
            <a:extLst>
              <a:ext uri="{FF2B5EF4-FFF2-40B4-BE49-F238E27FC236}">
                <a16:creationId xmlns:a16="http://schemas.microsoft.com/office/drawing/2014/main" id="{F874DE55-C327-3A63-ADC4-473813B3D0C9}"/>
              </a:ext>
            </a:extLst>
          </p:cNvPr>
          <p:cNvGraphicFramePr>
            <a:graphicFrameLocks noGrp="1"/>
          </p:cNvGraphicFramePr>
          <p:nvPr>
            <p:extLst>
              <p:ext uri="{D42A27DB-BD31-4B8C-83A1-F6EECF244321}">
                <p14:modId xmlns:p14="http://schemas.microsoft.com/office/powerpoint/2010/main" val="1751596495"/>
              </p:ext>
            </p:extLst>
          </p:nvPr>
        </p:nvGraphicFramePr>
        <p:xfrm>
          <a:off x="0" y="334297"/>
          <a:ext cx="12192000" cy="5984991"/>
        </p:xfrm>
        <a:graphic>
          <a:graphicData uri="http://schemas.openxmlformats.org/drawingml/2006/table">
            <a:tbl>
              <a:tblPr/>
              <a:tblGrid>
                <a:gridCol w="6474291">
                  <a:extLst>
                    <a:ext uri="{9D8B030D-6E8A-4147-A177-3AD203B41FA5}">
                      <a16:colId xmlns:a16="http://schemas.microsoft.com/office/drawing/2014/main" val="20000"/>
                    </a:ext>
                  </a:extLst>
                </a:gridCol>
                <a:gridCol w="5717709">
                  <a:extLst>
                    <a:ext uri="{9D8B030D-6E8A-4147-A177-3AD203B41FA5}">
                      <a16:colId xmlns:a16="http://schemas.microsoft.com/office/drawing/2014/main" val="3085150834"/>
                    </a:ext>
                  </a:extLst>
                </a:gridCol>
              </a:tblGrid>
              <a:tr h="25872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Nous T’adorons Ô Christ,</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avec Ton bon Père, et L’Esprit-Saint, car fus baptisé et nous sauvas. Aie pitié de nous.</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نسجد لك ايها المسيح</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مع ابيك الصالح والروح القدس</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لأنك </a:t>
                      </a:r>
                      <a:r>
                        <a:rPr kumimoji="0" lang="ar-EG" sz="3700" b="0" i="0" u="none" strike="noStrike" cap="none" normalizeH="0" baseline="0" dirty="0" err="1">
                          <a:ln>
                            <a:noFill/>
                          </a:ln>
                          <a:solidFill>
                            <a:schemeClr val="tx1"/>
                          </a:solidFill>
                          <a:effectLst/>
                          <a:latin typeface="Arial" charset="0"/>
                          <a:cs typeface="Arial" charset="0"/>
                        </a:rPr>
                        <a:t>إعتمدت</a:t>
                      </a:r>
                      <a:r>
                        <a:rPr kumimoji="0" lang="ar-EG" sz="3700" b="0" i="0" u="none" strike="noStrike" cap="none" normalizeH="0" baseline="0" dirty="0">
                          <a:ln>
                            <a:noFill/>
                          </a:ln>
                          <a:solidFill>
                            <a:schemeClr val="tx1"/>
                          </a:solidFill>
                          <a:effectLst/>
                          <a:latin typeface="Arial" charset="0"/>
                          <a:cs typeface="Arial" charset="0"/>
                        </a:rPr>
                        <a:t> وخلصتنا</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97729">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5300" b="0" i="0" u="none" strike="noStrike" cap="none" normalizeH="0" baseline="0" dirty="0" err="1">
                          <a:ln>
                            <a:noFill/>
                          </a:ln>
                          <a:solidFill>
                            <a:schemeClr val="tx1"/>
                          </a:solidFill>
                          <a:effectLst/>
                          <a:latin typeface="Coptic1" pitchFamily="2" charset="0"/>
                          <a:cs typeface="Arial" charset="0"/>
                        </a:rPr>
                        <a:t>Tenouwst</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m~mok</a:t>
                      </a:r>
                      <a:r>
                        <a:rPr kumimoji="0" lang="en-US" sz="5300" b="0" i="0" u="none" strike="noStrike" cap="none" normalizeH="0" baseline="0" dirty="0">
                          <a:ln>
                            <a:noFill/>
                          </a:ln>
                          <a:solidFill>
                            <a:schemeClr val="tx1"/>
                          </a:solidFill>
                          <a:effectLst/>
                          <a:latin typeface="Coptic1" pitchFamily="2" charset="0"/>
                          <a:cs typeface="Arial" charset="0"/>
                        </a:rPr>
                        <a:t> w~ </a:t>
                      </a:r>
                      <a:r>
                        <a:rPr kumimoji="0" lang="en-US" sz="5300" b="0" i="0" u="none" strike="noStrike" cap="none" normalizeH="0" baseline="0" dirty="0" err="1">
                          <a:ln>
                            <a:noFill/>
                          </a:ln>
                          <a:solidFill>
                            <a:schemeClr val="tx1"/>
                          </a:solidFill>
                          <a:effectLst/>
                          <a:latin typeface="Coptic1" pitchFamily="2" charset="0"/>
                          <a:cs typeface="Arial" charset="0"/>
                        </a:rPr>
                        <a:t>P,#c</a:t>
                      </a:r>
                      <a:r>
                        <a:rPr kumimoji="0" lang="en-US" sz="5300" b="0" i="0" u="none" strike="noStrike" cap="none" normalizeH="0" baseline="0" dirty="0">
                          <a:ln>
                            <a:noFill/>
                          </a:ln>
                          <a:solidFill>
                            <a:schemeClr val="tx1"/>
                          </a:solidFill>
                          <a:effectLst/>
                          <a:latin typeface="Coptic1" pitchFamily="2" charset="0"/>
                          <a:cs typeface="Arial" charset="0"/>
                        </a:rPr>
                        <a:t># :</a:t>
                      </a:r>
                      <a:br>
                        <a:rPr kumimoji="0" lang="en-US" sz="5300" b="0" i="0" u="none" strike="noStrike" cap="none" normalizeH="0" baseline="0" dirty="0">
                          <a:ln>
                            <a:noFill/>
                          </a:ln>
                          <a:solidFill>
                            <a:schemeClr val="tx1"/>
                          </a:solidFill>
                          <a:effectLst/>
                          <a:latin typeface="Coptic1" pitchFamily="2" charset="0"/>
                          <a:cs typeface="Arial" charset="0"/>
                        </a:rPr>
                      </a:br>
                      <a:r>
                        <a:rPr kumimoji="0" lang="en-US" sz="5300" b="0" i="0" u="none" strike="noStrike" cap="none" normalizeH="0" baseline="0" dirty="0" err="1">
                          <a:ln>
                            <a:noFill/>
                          </a:ln>
                          <a:solidFill>
                            <a:schemeClr val="tx1"/>
                          </a:solidFill>
                          <a:effectLst/>
                          <a:latin typeface="Coptic1" pitchFamily="2" charset="0"/>
                          <a:cs typeface="Arial" charset="0"/>
                        </a:rPr>
                        <a:t>nem</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PekIwt</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n~a~gayoc</a:t>
                      </a:r>
                      <a:r>
                        <a:rPr kumimoji="0" lang="en-US" sz="5300" b="0" i="0" u="none" strike="noStrike" cap="none" normalizeH="0" baseline="0" dirty="0">
                          <a:ln>
                            <a:noFill/>
                          </a:ln>
                          <a:solidFill>
                            <a:schemeClr val="tx1"/>
                          </a:solidFill>
                          <a:effectLst/>
                          <a:latin typeface="Coptic1" pitchFamily="2" charset="0"/>
                          <a:cs typeface="Arial" charset="0"/>
                        </a:rPr>
                        <a:t> :</a:t>
                      </a:r>
                      <a:br>
                        <a:rPr kumimoji="0" lang="en-US" sz="5300" b="0" i="0" u="none" strike="noStrike" cap="none" normalizeH="0" baseline="0" dirty="0">
                          <a:ln>
                            <a:noFill/>
                          </a:ln>
                          <a:solidFill>
                            <a:schemeClr val="tx1"/>
                          </a:solidFill>
                          <a:effectLst/>
                          <a:latin typeface="Coptic1" pitchFamily="2" charset="0"/>
                          <a:cs typeface="Arial" charset="0"/>
                        </a:rPr>
                      </a:br>
                      <a:r>
                        <a:rPr kumimoji="0" lang="en-US" sz="5300" b="0" i="0" u="none" strike="noStrike" cap="none" normalizeH="0" baseline="0" dirty="0" err="1">
                          <a:ln>
                            <a:noFill/>
                          </a:ln>
                          <a:solidFill>
                            <a:schemeClr val="tx1"/>
                          </a:solidFill>
                          <a:effectLst/>
                          <a:latin typeface="Coptic1" pitchFamily="2" charset="0"/>
                          <a:cs typeface="Arial" charset="0"/>
                        </a:rPr>
                        <a:t>nem</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PiP~neuma</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Eyouab</a:t>
                      </a:r>
                      <a:r>
                        <a:rPr kumimoji="0" lang="en-US" sz="5300" b="0" i="0" u="none" strike="noStrike" cap="none" normalizeH="0" baseline="0" dirty="0">
                          <a:ln>
                            <a:noFill/>
                          </a:ln>
                          <a:solidFill>
                            <a:schemeClr val="tx1"/>
                          </a:solidFill>
                          <a:effectLst/>
                          <a:latin typeface="Coptic1" pitchFamily="2" charset="0"/>
                          <a:cs typeface="Arial" charset="0"/>
                        </a:rPr>
                        <a:t> :</a:t>
                      </a:r>
                      <a:br>
                        <a:rPr kumimoji="0" lang="en-US" sz="5300" b="0" i="0" u="none" strike="noStrike" cap="none" normalizeH="0" baseline="0" dirty="0">
                          <a:ln>
                            <a:noFill/>
                          </a:ln>
                          <a:solidFill>
                            <a:schemeClr val="tx1"/>
                          </a:solidFill>
                          <a:effectLst/>
                          <a:latin typeface="Coptic1" pitchFamily="2" charset="0"/>
                          <a:cs typeface="Arial" charset="0"/>
                        </a:rPr>
                      </a:br>
                      <a:r>
                        <a:rPr kumimoji="0" lang="en-US" sz="5300" b="0" i="0" u="none" strike="noStrike" cap="none" normalizeH="0" baseline="0" dirty="0">
                          <a:ln>
                            <a:noFill/>
                          </a:ln>
                          <a:solidFill>
                            <a:schemeClr val="tx1"/>
                          </a:solidFill>
                          <a:effectLst/>
                          <a:latin typeface="Coptic1" pitchFamily="2" charset="0"/>
                          <a:cs typeface="Arial" charset="0"/>
                        </a:rPr>
                        <a:t>je </a:t>
                      </a:r>
                      <a:r>
                        <a:rPr kumimoji="0" lang="en-US" sz="5300" b="0" i="0" u="none" strike="noStrike" cap="none" normalizeH="0" baseline="0" dirty="0" err="1">
                          <a:ln>
                            <a:noFill/>
                          </a:ln>
                          <a:solidFill>
                            <a:schemeClr val="tx1"/>
                          </a:solidFill>
                          <a:effectLst/>
                          <a:latin typeface="Coptic1" pitchFamily="2" charset="0"/>
                          <a:cs typeface="Arial" charset="0"/>
                        </a:rPr>
                        <a:t>ak</a:t>
                      </a:r>
                      <a:r>
                        <a:rPr kumimoji="0" lang="en-US" sz="5300" b="0" i="0" u="none" strike="noStrike" cap="none" normalizeH="0" baseline="0" dirty="0">
                          <a:ln>
                            <a:noFill/>
                          </a:ln>
                          <a:solidFill>
                            <a:schemeClr val="tx1"/>
                          </a:solidFill>
                          <a:effectLst/>
                          <a:latin typeface="Coptic1" pitchFamily="2" charset="0"/>
                          <a:cs typeface="Arial" charset="0"/>
                        </a:rPr>
                        <a:t>[</a:t>
                      </a:r>
                      <a:r>
                        <a:rPr kumimoji="0" lang="en-US" sz="5300" b="0" i="0" u="none" strike="noStrike" cap="none" normalizeH="0" baseline="0" dirty="0" err="1">
                          <a:ln>
                            <a:noFill/>
                          </a:ln>
                          <a:solidFill>
                            <a:schemeClr val="tx1"/>
                          </a:solidFill>
                          <a:effectLst/>
                          <a:latin typeface="Coptic1" pitchFamily="2" charset="0"/>
                          <a:cs typeface="Arial" charset="0"/>
                        </a:rPr>
                        <a:t>iwmc</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akcw</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m~mon</a:t>
                      </a:r>
                      <a:r>
                        <a:rPr kumimoji="0" lang="en-US" sz="5300" b="0" i="0" u="none" strike="noStrike" cap="none" normalizeH="0" baseline="0" dirty="0">
                          <a:ln>
                            <a:noFill/>
                          </a:ln>
                          <a:solidFill>
                            <a:schemeClr val="tx1"/>
                          </a:solidFill>
                          <a:effectLst/>
                          <a:latin typeface="Coptic1" pitchFamily="2" charset="0"/>
                          <a:cs typeface="Arial" charset="0"/>
                        </a:rPr>
                        <a:t>. Nai nan.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
        <p:nvSpPr>
          <p:cNvPr id="3" name="Text Box 29">
            <a:hlinkClick r:id="rId2" action="ppaction://hlinksldjump"/>
            <a:extLst>
              <a:ext uri="{FF2B5EF4-FFF2-40B4-BE49-F238E27FC236}">
                <a16:creationId xmlns:a16="http://schemas.microsoft.com/office/drawing/2014/main" id="{1147264C-552B-81BC-CDA0-095A87F85A0C}"/>
              </a:ext>
            </a:extLst>
          </p:cNvPr>
          <p:cNvSpPr txBox="1">
            <a:spLocks noChangeArrowheads="1"/>
          </p:cNvSpPr>
          <p:nvPr/>
        </p:nvSpPr>
        <p:spPr bwMode="auto">
          <a:xfrm>
            <a:off x="9172354" y="6195317"/>
            <a:ext cx="3019647" cy="662684"/>
          </a:xfrm>
          <a:prstGeom prst="rect">
            <a:avLst/>
          </a:prstGeom>
          <a:solidFill>
            <a:srgbClr val="3333CC"/>
          </a:solidFill>
          <a:ln w="25400" cmpd="sng">
            <a:solidFill>
              <a:schemeClr val="tx1"/>
            </a:solidFill>
            <a:miter lim="800000"/>
            <a:headEnd/>
            <a:tailEnd/>
          </a:ln>
        </p:spPr>
        <p:txBody>
          <a:bodyPr wrap="square" lIns="0" tIns="0" rIns="0" bIns="0">
            <a:noAutofit/>
          </a:bodyPr>
          <a:lstStyle/>
          <a:p>
            <a:pPr algn="ctr" defTabSz="1219170" rtl="1" fontAlgn="base">
              <a:spcBef>
                <a:spcPct val="20000"/>
              </a:spcBef>
              <a:spcAft>
                <a:spcPct val="0"/>
              </a:spcAft>
              <a:defRPr/>
            </a:pPr>
            <a:r>
              <a:rPr lang="ar-EG" sz="2133" b="1" dirty="0">
                <a:solidFill>
                  <a:srgbClr val="FFFFFF"/>
                </a:solidFill>
                <a:latin typeface="Arial" charset="0"/>
                <a:cs typeface="Arial" charset="0"/>
              </a:rPr>
              <a:t>في حضور أسقف</a:t>
            </a:r>
          </a:p>
          <a:p>
            <a:pPr algn="ctr" defTabSz="1219170" fontAlgn="base">
              <a:spcBef>
                <a:spcPct val="20000"/>
              </a:spcBef>
              <a:spcAft>
                <a:spcPct val="0"/>
              </a:spcAft>
              <a:defRPr/>
            </a:pPr>
            <a:r>
              <a:rPr lang="fr-CA" sz="1600" b="1" dirty="0">
                <a:solidFill>
                  <a:srgbClr val="FFFFFF"/>
                </a:solidFill>
                <a:latin typeface="Arial" charset="0"/>
                <a:cs typeface="Arial" charset="0"/>
              </a:rPr>
              <a:t>En présence d’un Évêque</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912EF0F-AFFD-B639-69BA-FEDA63A7D825}"/>
              </a:ext>
            </a:extLst>
          </p:cNvPr>
          <p:cNvGraphicFramePr>
            <a:graphicFrameLocks noGrp="1"/>
          </p:cNvGraphicFramePr>
          <p:nvPr>
            <p:extLst>
              <p:ext uri="{D42A27DB-BD31-4B8C-83A1-F6EECF244321}">
                <p14:modId xmlns:p14="http://schemas.microsoft.com/office/powerpoint/2010/main" val="2724567650"/>
              </p:ext>
            </p:extLst>
          </p:nvPr>
        </p:nvGraphicFramePr>
        <p:xfrm>
          <a:off x="-1" y="0"/>
          <a:ext cx="9409471" cy="944880"/>
        </p:xfrm>
        <a:graphic>
          <a:graphicData uri="http://schemas.openxmlformats.org/drawingml/2006/table">
            <a:tbl>
              <a:tblPr firstRow="1" bandRow="1">
                <a:tableStyleId>{2D5ABB26-0587-4C30-8999-92F81FD0307C}</a:tableStyleId>
              </a:tblPr>
              <a:tblGrid>
                <a:gridCol w="9409471">
                  <a:extLst>
                    <a:ext uri="{9D8B030D-6E8A-4147-A177-3AD203B41FA5}">
                      <a16:colId xmlns:a16="http://schemas.microsoft.com/office/drawing/2014/main" val="3154467160"/>
                    </a:ext>
                  </a:extLst>
                </a:gridCol>
              </a:tblGrid>
              <a:tr h="273556">
                <a:tc>
                  <a:txBody>
                    <a:bodyPr/>
                    <a:lstStyle/>
                    <a:p>
                      <a:r>
                        <a:rPr lang="fr-FR" sz="2800" b="0" i="0" u="none" strike="noStrike" kern="1200" baseline="0" dirty="0">
                          <a:solidFill>
                            <a:schemeClr val="tx1"/>
                          </a:solidFill>
                          <a:latin typeface="+mn-lt"/>
                          <a:ea typeface="+mn-ea"/>
                          <a:cs typeface="+mn-cs"/>
                        </a:rPr>
                        <a:t>Épître de Saint Paul aux Corinthiens 10 : 1 – 13</a:t>
                      </a:r>
                    </a:p>
                    <a:p>
                      <a:r>
                        <a:rPr lang="ar-EG" sz="2800" dirty="0" err="1"/>
                        <a:t>البولس</a:t>
                      </a:r>
                      <a:r>
                        <a:rPr lang="ar-EG" sz="2800" dirty="0"/>
                        <a:t> الى أهل </a:t>
                      </a:r>
                      <a:r>
                        <a:rPr lang="ar-EG" sz="2800" dirty="0" err="1"/>
                        <a:t>كورنثوس</a:t>
                      </a:r>
                      <a:r>
                        <a:rPr lang="ar-EG" sz="2800" dirty="0"/>
                        <a:t> الأولى ص ١٠ : ١ ـ ١٣</a:t>
                      </a:r>
                      <a:endParaRPr lang="fr-FR"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352728779"/>
              </p:ext>
            </p:extLst>
          </p:nvPr>
        </p:nvGraphicFramePr>
        <p:xfrm>
          <a:off x="0" y="1165123"/>
          <a:ext cx="12192000" cy="4769528"/>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39415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Frères, je ne voudrais pas vous laisser ignorer que, lors de la sortie d’Égypte, nos pères étaient tous sous la protection de la nuée, et que tous ont passé à travers la mer. Tous, ils ont été unis à Moïse par un baptême dans la nuée et dans la mer ; tous, ils ont mangé la même nourriture spirituelle ;</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375374">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ولست أشاء يا إخوتي أن تكونوا غير عارفين أن آباءنا كلهم كانوا تحت السحابة وكلهم عبروا في البحر وكلهم بموسى اصطبغوا في السحابة وفي البحر</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كلهم أكلوا هذا الطعام الروحاني نفسه</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30458238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2133018678"/>
              </p:ext>
            </p:extLst>
          </p:nvPr>
        </p:nvGraphicFramePr>
        <p:xfrm>
          <a:off x="0" y="462116"/>
          <a:ext cx="12192000" cy="5928852"/>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976099">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tous, ils ont bu la même boisson spirituelle ; car ils buvaient à un rocher spirituel qui les suivait, et ce rocher, c’était le Christ. Cependant, la plupart n’ont pas su plaire à Dieu : leurs ossements, en effet, jonchèrent le désert. Ces événements devaient nous servir d’exemple, pour nous empêcher de désirer ce qui est mal comme l’ont fait ces gens-là.</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952753">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وكلهم شربوا هذا الشراب الروحاني عينه لأنهم كانوا يشربون من صخرة روحانية تابعة لهم والصخرة كانت المسيح.</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لكن الله الم يُسرّ بأكثرهم فتفرقوا في القفر.</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وصارت لنا مثالا حتى لا نكون مُشْتهَين السيئات كما اشتهاها أولئك.</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2114178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2084079207"/>
              </p:ext>
            </p:extLst>
          </p:nvPr>
        </p:nvGraphicFramePr>
        <p:xfrm>
          <a:off x="0" y="462116"/>
          <a:ext cx="12192000" cy="6031233"/>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976099">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Ne devenez pas idolâtres, comme certains d’entre eux, selon qu’il est écrit : Le peuple s’est assis pour manger et boire, et ils se sont levés pour s’amuser. Ne nous livrons pas à la débauche, comme l’ont fait certains d’entre eux : il en est tombé vingt-trois mille en un seul jour. Ne mettons pas le Christ à l’épreuve, comme l’ont fait certains d’entre eux : ils ont péri mordus par les serpents. Cessez de récriminer comme l’ont fait certains d’entre eux : ils ont été exterminés.</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952753">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ولا تصيروا عابدي أصنام كقوم منهم كما كُتب: جلس الشعب يأكل ويشرب ثم قام للعب.</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ولا تزنوا كما زنى قوم منهم فسقط منهم في يوم واحد ثلاثة وعشرون ألفا.</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ولا تجربوا المسيح كما جرَّبه أيضا قوم منهم فهلكوا من الحيَّات.</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ولا تتذمّروا كما تذمَّر أيضا قوم منهم فهلكوا من المُفْسِدْ.</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2675991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4226030246"/>
              </p:ext>
            </p:extLst>
          </p:nvPr>
        </p:nvGraphicFramePr>
        <p:xfrm>
          <a:off x="0" y="0"/>
          <a:ext cx="12192000" cy="6626942"/>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8254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Ce qui leur est arrivé devait servir d’exemple, et l’Écriture l’a raconté pour nous avertir, nous qui nous trouvons à la fin des temps. Ainsi donc, celui qui se croit solide, qu’il fasse attention à ne pas tomber. L’épreuve qui vous a atteints n’a pas dépassé la mesure humaine. Dieu est fidèle : il ne permettra pas que vous soyez éprouvés au-delà de vos forces. Mais avec l’épreuve il donnera le moyen d’en sortir et la force de la supporter. </a:t>
                      </a:r>
                      <a:r>
                        <a:rPr lang="fr-FR" sz="2800" b="1" i="0" u="none" strike="noStrike" kern="1200" baseline="0" dirty="0">
                          <a:solidFill>
                            <a:schemeClr val="tx1"/>
                          </a:solidFill>
                          <a:latin typeface="Arial" panose="020B0604020202020204" pitchFamily="34" charset="0"/>
                          <a:ea typeface="+mn-ea"/>
                          <a:cs typeface="Arial" panose="020B0604020202020204" pitchFamily="34" charset="0"/>
                        </a:rPr>
                        <a:t>La grâce et la paix soient avec nous tous. Amen, ainsi soit-il</a:t>
                      </a:r>
                      <a:endParaRPr lang="fr-FR" sz="40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4439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هذه كلها كانت مُثُلا لتعليمنا نحن الذين </a:t>
                      </a:r>
                      <a:r>
                        <a:rPr lang="ar-EG" sz="3600" dirty="0" err="1">
                          <a:effectLst/>
                          <a:latin typeface="Arial" panose="020B0604020202020204" pitchFamily="34" charset="0"/>
                          <a:ea typeface="Calibri" panose="020F0502020204030204" pitchFamily="34" charset="0"/>
                          <a:cs typeface="+mn-cs"/>
                        </a:rPr>
                        <a:t>إنتهت</a:t>
                      </a:r>
                      <a:r>
                        <a:rPr lang="ar-EG" sz="3600" dirty="0">
                          <a:effectLst/>
                          <a:latin typeface="Arial" panose="020B0604020202020204" pitchFamily="34" charset="0"/>
                          <a:ea typeface="Calibri" panose="020F0502020204030204" pitchFamily="34" charset="0"/>
                          <a:cs typeface="+mn-cs"/>
                        </a:rPr>
                        <a:t> إلينا أواخر الدهور.</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فلذلك من يظن أنه قائم فليحذر لئلا يسقط.</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لم تصبكم محنة إلا بشرية. صادق هو الله الذي لا يدعكم تُجَرَّبون فوق ما تستطيعون بل يعضِّدَكُم في التجربة لتستطيعوا أن تحتملوا إلى أن تخرجوا منها.</a:t>
                      </a:r>
                      <a:r>
                        <a:rPr lang="fr-FR" sz="3600" dirty="0">
                          <a:effectLst/>
                          <a:latin typeface="Arial" panose="020B0604020202020204" pitchFamily="34" charset="0"/>
                          <a:ea typeface="Calibri" panose="020F0502020204030204" pitchFamily="34" charset="0"/>
                          <a:cs typeface="+mn-cs"/>
                        </a:rPr>
                        <a:t> </a:t>
                      </a:r>
                      <a:r>
                        <a:rPr lang="ar-AE" sz="3600" b="1" dirty="0">
                          <a:effectLst/>
                          <a:latin typeface="Arial" panose="020B0604020202020204" pitchFamily="34" charset="0"/>
                          <a:ea typeface="Calibri" panose="020F0502020204030204" pitchFamily="34" charset="0"/>
                          <a:cs typeface="+mn-cs"/>
                        </a:rPr>
                        <a:t>نعمة الله الآب تحل على أرواحكم يا </a:t>
                      </a:r>
                      <a:r>
                        <a:rPr lang="ar-AE" sz="3600" b="1" dirty="0" err="1">
                          <a:effectLst/>
                          <a:latin typeface="Arial" panose="020B0604020202020204" pitchFamily="34" charset="0"/>
                          <a:ea typeface="Calibri" panose="020F0502020204030204" pitchFamily="34" charset="0"/>
                          <a:cs typeface="+mn-cs"/>
                        </a:rPr>
                        <a:t>أبائي</a:t>
                      </a:r>
                      <a:r>
                        <a:rPr lang="ar-AE" sz="3600" b="1" dirty="0">
                          <a:effectLst/>
                          <a:latin typeface="Arial" panose="020B0604020202020204" pitchFamily="34" charset="0"/>
                          <a:ea typeface="Calibri" panose="020F0502020204030204" pitchFamily="34" charset="0"/>
                          <a:cs typeface="+mn-cs"/>
                        </a:rPr>
                        <a:t> واخوتي آمين.</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6061593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45175" name="Group 23"/>
          <p:cNvGraphicFramePr>
            <a:graphicFrameLocks noGrp="1"/>
          </p:cNvGraphicFramePr>
          <p:nvPr>
            <p:ph type="tbl" idx="1"/>
            <p:extLst>
              <p:ext uri="{D42A27DB-BD31-4B8C-83A1-F6EECF244321}">
                <p14:modId xmlns:p14="http://schemas.microsoft.com/office/powerpoint/2010/main" val="4234382632"/>
              </p:ext>
            </p:extLst>
          </p:nvPr>
        </p:nvGraphicFramePr>
        <p:xfrm>
          <a:off x="101600" y="838200"/>
          <a:ext cx="11988800" cy="5334000"/>
        </p:xfrm>
        <a:graphic>
          <a:graphicData uri="http://schemas.openxmlformats.org/drawingml/2006/table">
            <a:tbl>
              <a:tblPr/>
              <a:tblGrid>
                <a:gridCol w="42672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529336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Ouran</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n~sousou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pekran</a:t>
                      </a:r>
                      <a:r>
                        <a:rPr kumimoji="0" lang="en-US" sz="4300" b="0" i="0" u="none" strike="noStrike" cap="none" normalizeH="0" baseline="0" dirty="0">
                          <a:ln>
                            <a:noFill/>
                          </a:ln>
                          <a:solidFill>
                            <a:schemeClr val="tx1"/>
                          </a:solidFill>
                          <a:effectLst/>
                          <a:latin typeface="Coptic1" pitchFamily="2" charset="0"/>
                          <a:cs typeface="Arial" charset="0"/>
                        </a:rPr>
                        <a:t>: w~ </a:t>
                      </a:r>
                      <a:r>
                        <a:rPr kumimoji="0" lang="en-US" sz="4300" b="0" i="0" u="none" strike="noStrike" cap="none" normalizeH="0" baseline="0" dirty="0" err="1">
                          <a:ln>
                            <a:noFill/>
                          </a:ln>
                          <a:solidFill>
                            <a:schemeClr val="tx1"/>
                          </a:solidFill>
                          <a:effectLst/>
                          <a:latin typeface="Coptic1" pitchFamily="2" charset="0"/>
                          <a:cs typeface="Arial" charset="0"/>
                        </a:rPr>
                        <a:t>picuggen</a:t>
                      </a:r>
                      <a:r>
                        <a:rPr kumimoji="0" lang="en-US" sz="4300" b="0" i="0" u="none" strike="noStrike" cap="none" normalizeH="0" baseline="0" dirty="0">
                          <a:ln>
                            <a:noFill/>
                          </a:ln>
                          <a:solidFill>
                            <a:schemeClr val="tx1"/>
                          </a:solidFill>
                          <a:effectLst/>
                          <a:latin typeface="Coptic1" pitchFamily="2" charset="0"/>
                          <a:cs typeface="Arial" charset="0"/>
                        </a:rPr>
                        <a:t>/c </a:t>
                      </a:r>
                      <a:r>
                        <a:rPr kumimoji="0" lang="en-US" sz="4300" b="0" i="0" u="none" strike="noStrike" cap="none" normalizeH="0" baseline="0" dirty="0" err="1">
                          <a:ln>
                            <a:noFill/>
                          </a:ln>
                          <a:solidFill>
                            <a:schemeClr val="tx1"/>
                          </a:solidFill>
                          <a:effectLst/>
                          <a:latin typeface="Coptic1" pitchFamily="2" charset="0"/>
                          <a:cs typeface="Arial" charset="0"/>
                        </a:rPr>
                        <a:t>n~Emmanou</a:t>
                      </a:r>
                      <a:r>
                        <a:rPr kumimoji="0" lang="en-US" sz="4300" b="0" i="0" u="none" strike="noStrike" cap="none" normalizeH="0" baseline="0" dirty="0">
                          <a:ln>
                            <a:noFill/>
                          </a:ln>
                          <a:solidFill>
                            <a:schemeClr val="tx1"/>
                          </a:solidFill>
                          <a:effectLst/>
                          <a:latin typeface="Coptic1" pitchFamily="2" charset="0"/>
                          <a:cs typeface="Arial" charset="0"/>
                        </a:rPr>
                        <a:t>/l: </a:t>
                      </a:r>
                      <a:r>
                        <a:rPr kumimoji="0" lang="en-US" sz="4300" b="0" i="0" u="none" strike="noStrike" cap="none" normalizeH="0" baseline="0" dirty="0" err="1">
                          <a:ln>
                            <a:noFill/>
                          </a:ln>
                          <a:solidFill>
                            <a:schemeClr val="tx1"/>
                          </a:solidFill>
                          <a:effectLst/>
                          <a:latin typeface="Coptic1" pitchFamily="2" charset="0"/>
                          <a:cs typeface="Arial" charset="0"/>
                        </a:rPr>
                        <a:t>n~yok</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ounis</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qen</a:t>
                      </a:r>
                      <a:r>
                        <a:rPr kumimoji="0" lang="en-US" sz="4300" b="0" i="0" u="none" strike="noStrike" cap="none" normalizeH="0" baseline="0" dirty="0">
                          <a:ln>
                            <a:noFill/>
                          </a:ln>
                          <a:solidFill>
                            <a:schemeClr val="tx1"/>
                          </a:solidFill>
                          <a:effectLst/>
                          <a:latin typeface="Coptic1" pitchFamily="2" charset="0"/>
                          <a:cs typeface="Arial" charset="0"/>
                        </a:rPr>
                        <a:t> n/</a:t>
                      </a:r>
                      <a:r>
                        <a:rPr kumimoji="0" lang="en-US" sz="4300" b="0" i="0" u="none" strike="noStrike" cap="none" normalizeH="0" baseline="0" dirty="0" err="1">
                          <a:ln>
                            <a:noFill/>
                          </a:ln>
                          <a:solidFill>
                            <a:schemeClr val="tx1"/>
                          </a:solidFill>
                          <a:effectLst/>
                          <a:latin typeface="Coptic1" pitchFamily="2" charset="0"/>
                          <a:cs typeface="Arial" charset="0"/>
                        </a:rPr>
                        <a:t>eyouab</a:t>
                      </a:r>
                      <a:r>
                        <a:rPr kumimoji="0" lang="en-US" sz="4300" b="0" i="0" u="none" strike="noStrike" cap="none" normalizeH="0" baseline="0" dirty="0">
                          <a:ln>
                            <a:noFill/>
                          </a:ln>
                          <a:solidFill>
                            <a:schemeClr val="tx1"/>
                          </a:solidFill>
                          <a:effectLst/>
                          <a:latin typeface="Coptic1" pitchFamily="2" charset="0"/>
                          <a:cs typeface="Arial" charset="0"/>
                        </a:rPr>
                        <a:t> t/</a:t>
                      </a:r>
                      <a:r>
                        <a:rPr kumimoji="0" lang="en-US" sz="4300" b="0" i="0" u="none" strike="noStrike" cap="none" normalizeH="0" baseline="0" dirty="0" err="1">
                          <a:ln>
                            <a:noFill/>
                          </a:ln>
                          <a:solidFill>
                            <a:schemeClr val="tx1"/>
                          </a:solidFill>
                          <a:effectLst/>
                          <a:latin typeface="Coptic1" pitchFamily="2" charset="0"/>
                          <a:cs typeface="Arial" charset="0"/>
                        </a:rPr>
                        <a:t>rou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Iwann</a:t>
                      </a:r>
                      <a:r>
                        <a:rPr kumimoji="0" lang="en-US" sz="4300" b="0" i="0" u="none" strike="noStrike" cap="none" normalizeH="0" baseline="0" dirty="0">
                          <a:ln>
                            <a:noFill/>
                          </a:ln>
                          <a:solidFill>
                            <a:schemeClr val="tx1"/>
                          </a:solidFill>
                          <a:effectLst/>
                          <a:latin typeface="Coptic1" pitchFamily="2" charset="0"/>
                          <a:cs typeface="Arial" charset="0"/>
                        </a:rPr>
                        <a:t>/c </a:t>
                      </a:r>
                      <a:r>
                        <a:rPr kumimoji="0" lang="en-US" sz="4300" b="0" i="0" u="none" strike="noStrike" cap="none" normalizeH="0" baseline="0" dirty="0" err="1">
                          <a:ln>
                            <a:noFill/>
                          </a:ln>
                          <a:solidFill>
                            <a:schemeClr val="tx1"/>
                          </a:solidFill>
                          <a:effectLst/>
                          <a:latin typeface="Coptic1" pitchFamily="2" charset="0"/>
                          <a:cs typeface="Arial" charset="0"/>
                        </a:rPr>
                        <a:t>piref</a:t>
                      </a:r>
                      <a:r>
                        <a:rPr kumimoji="0" lang="en-US" sz="4300" b="0" i="0" u="none" strike="noStrike" cap="none" normalizeH="0" baseline="0" dirty="0">
                          <a:ln>
                            <a:noFill/>
                          </a:ln>
                          <a:solidFill>
                            <a:schemeClr val="tx1"/>
                          </a:solidFill>
                          <a:effectLst/>
                          <a:latin typeface="Coptic1" pitchFamily="2" charset="0"/>
                          <a:cs typeface="Arial" charset="0"/>
                        </a:rPr>
                        <a:t>]</a:t>
                      </a:r>
                      <a:r>
                        <a:rPr kumimoji="0" lang="en-US" sz="4300" b="0" i="0" u="none" strike="noStrike" cap="none" normalizeH="0" baseline="0" dirty="0" err="1">
                          <a:ln>
                            <a:noFill/>
                          </a:ln>
                          <a:solidFill>
                            <a:schemeClr val="tx1"/>
                          </a:solidFill>
                          <a:effectLst/>
                          <a:latin typeface="Coptic1" pitchFamily="2" charset="0"/>
                          <a:cs typeface="Arial" charset="0"/>
                        </a:rPr>
                        <a:t>wmc</a:t>
                      </a:r>
                      <a:r>
                        <a:rPr kumimoji="0" lang="en-US" sz="43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algn="just"/>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Un nom de fierté est ton nom, parent d’Emmanuel, tu es grand parmi tous les saints, ô Jean-Baptiste.</a:t>
                      </a:r>
                      <a:endParaRPr kumimoji="0" lang="en-CA"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SA" sz="4300" b="0" i="0" u="none" strike="noStrike" cap="none" normalizeH="0" baseline="0" dirty="0" err="1">
                          <a:ln>
                            <a:noFill/>
                          </a:ln>
                          <a:solidFill>
                            <a:schemeClr val="tx1"/>
                          </a:solidFill>
                          <a:effectLst/>
                          <a:latin typeface="Arial" charset="0"/>
                          <a:cs typeface="Arial" charset="0"/>
                        </a:rPr>
                        <a:t>إسم</a:t>
                      </a:r>
                      <a:r>
                        <a:rPr kumimoji="0" lang="ar-SA" sz="4300" b="0" i="0" u="none" strike="noStrike" cap="none" normalizeH="0" baseline="0" dirty="0">
                          <a:ln>
                            <a:noFill/>
                          </a:ln>
                          <a:solidFill>
                            <a:schemeClr val="tx1"/>
                          </a:solidFill>
                          <a:effectLst/>
                          <a:latin typeface="Arial" charset="0"/>
                          <a:cs typeface="Arial" charset="0"/>
                        </a:rPr>
                        <a:t> فخر هو </a:t>
                      </a:r>
                      <a:r>
                        <a:rPr kumimoji="0" lang="ar-SA" sz="4300" b="0" i="0" u="none" strike="noStrike" cap="none" normalizeH="0" baseline="0" dirty="0" err="1">
                          <a:ln>
                            <a:noFill/>
                          </a:ln>
                          <a:solidFill>
                            <a:schemeClr val="tx1"/>
                          </a:solidFill>
                          <a:effectLst/>
                          <a:latin typeface="Arial" charset="0"/>
                          <a:cs typeface="Arial" charset="0"/>
                        </a:rPr>
                        <a:t>إسمك</a:t>
                      </a:r>
                      <a:r>
                        <a:rPr kumimoji="0" lang="ar-SA" sz="4300" b="0" i="0" u="none" strike="noStrike" cap="none" normalizeH="0" baseline="0" dirty="0">
                          <a:ln>
                            <a:noFill/>
                          </a:ln>
                          <a:solidFill>
                            <a:schemeClr val="tx1"/>
                          </a:solidFill>
                          <a:effectLst/>
                          <a:latin typeface="Arial" charset="0"/>
                          <a:cs typeface="Arial" charset="0"/>
                        </a:rPr>
                        <a:t> يا نسيب </a:t>
                      </a:r>
                      <a:r>
                        <a:rPr kumimoji="0" lang="ar-SA" sz="4300" b="0" i="0" u="none" strike="noStrike" cap="none" normalizeH="0" baseline="0" dirty="0" err="1">
                          <a:ln>
                            <a:noFill/>
                          </a:ln>
                          <a:solidFill>
                            <a:schemeClr val="tx1"/>
                          </a:solidFill>
                          <a:effectLst/>
                          <a:latin typeface="Arial" charset="0"/>
                          <a:cs typeface="Arial" charset="0"/>
                        </a:rPr>
                        <a:t>عمانوئيل</a:t>
                      </a:r>
                      <a:r>
                        <a:rPr kumimoji="0" lang="ar-SA" sz="4300" b="0" i="0" u="none" strike="noStrike" cap="none" normalizeH="0" baseline="0" dirty="0">
                          <a:ln>
                            <a:noFill/>
                          </a:ln>
                          <a:solidFill>
                            <a:schemeClr val="tx1"/>
                          </a:solidFill>
                          <a:effectLst/>
                          <a:latin typeface="Arial" charset="0"/>
                          <a:cs typeface="Arial" charset="0"/>
                        </a:rPr>
                        <a:t> أنت عظيم في جميع القديسين يا يوحنا المعمدان.</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Tableau 6">
            <a:extLst>
              <a:ext uri="{FF2B5EF4-FFF2-40B4-BE49-F238E27FC236}">
                <a16:creationId xmlns:a16="http://schemas.microsoft.com/office/drawing/2014/main" id="{541939A8-018D-44A6-93DA-B660481A9237}"/>
              </a:ext>
            </a:extLst>
          </p:cNvPr>
          <p:cNvGraphicFramePr>
            <a:graphicFrameLocks noGrp="1"/>
          </p:cNvGraphicFramePr>
          <p:nvPr>
            <p:extLst>
              <p:ext uri="{D42A27DB-BD31-4B8C-83A1-F6EECF244321}">
                <p14:modId xmlns:p14="http://schemas.microsoft.com/office/powerpoint/2010/main" val="2419471197"/>
              </p:ext>
            </p:extLst>
          </p:nvPr>
        </p:nvGraphicFramePr>
        <p:xfrm>
          <a:off x="2032000" y="38451"/>
          <a:ext cx="8128000" cy="5029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664104676"/>
                    </a:ext>
                  </a:extLst>
                </a:gridCol>
              </a:tblGrid>
              <a:tr h="497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0" dirty="0">
                          <a:latin typeface="Arial" panose="020B0604020202020204" pitchFamily="34" charset="0"/>
                          <a:cs typeface="Arial" panose="020B0604020202020204" pitchFamily="34" charset="0"/>
                        </a:rPr>
                        <a:t>Fête de </a:t>
                      </a:r>
                      <a:r>
                        <a:rPr lang="en-US" sz="2100" b="0" dirty="0" err="1">
                          <a:latin typeface="Arial" panose="020B0604020202020204" pitchFamily="34" charset="0"/>
                          <a:cs typeface="Arial" panose="020B0604020202020204" pitchFamily="34" charset="0"/>
                        </a:rPr>
                        <a:t>l’Epiphanie</a:t>
                      </a:r>
                      <a:r>
                        <a:rPr lang="en-US" sz="2100" b="0" dirty="0">
                          <a:latin typeface="Arial" panose="020B0604020202020204" pitchFamily="34" charset="0"/>
                          <a:cs typeface="Arial" panose="020B0604020202020204" pitchFamily="34" charset="0"/>
                        </a:rPr>
                        <a:t> - </a:t>
                      </a:r>
                      <a:r>
                        <a:rPr kumimoji="0" lang="en-US" sz="2700" b="0" i="0" u="none" strike="noStrike" cap="none" normalizeH="0" baseline="0" dirty="0" err="1">
                          <a:ln>
                            <a:noFill/>
                          </a:ln>
                          <a:solidFill>
                            <a:schemeClr val="tx1"/>
                          </a:solidFill>
                          <a:effectLst/>
                          <a:latin typeface="Coptic1" pitchFamily="2" charset="0"/>
                          <a:cs typeface="Arial" charset="0"/>
                        </a:rPr>
                        <a:t>Ouran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n~sousou</a:t>
                      </a:r>
                      <a:r>
                        <a:rPr kumimoji="0" lang="en-US" sz="2700" b="0" i="0" u="none" strike="noStrike" cap="none" normalizeH="0" baseline="0" dirty="0">
                          <a:ln>
                            <a:noFill/>
                          </a:ln>
                          <a:solidFill>
                            <a:schemeClr val="tx1"/>
                          </a:solidFill>
                          <a:effectLst/>
                          <a:latin typeface="Coptic1" pitchFamily="2" charset="0"/>
                          <a:cs typeface="Arial" charset="0"/>
                        </a:rPr>
                        <a:t> </a:t>
                      </a:r>
                      <a:endParaRPr lang="en-US" sz="2100" b="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7819230"/>
                  </a:ext>
                </a:extLst>
              </a:tr>
            </a:tbl>
          </a:graphicData>
        </a:graphic>
      </p:graphicFrame>
    </p:spTree>
    <p:extLst>
      <p:ext uri="{BB962C8B-B14F-4D97-AF65-F5344CB8AC3E}">
        <p14:creationId xmlns:p14="http://schemas.microsoft.com/office/powerpoint/2010/main" val="233871018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47218" name="Group 18"/>
          <p:cNvGraphicFramePr>
            <a:graphicFrameLocks noGrp="1"/>
          </p:cNvGraphicFramePr>
          <p:nvPr>
            <p:ph type="tbl" idx="1"/>
            <p:extLst>
              <p:ext uri="{D42A27DB-BD31-4B8C-83A1-F6EECF244321}">
                <p14:modId xmlns:p14="http://schemas.microsoft.com/office/powerpoint/2010/main" val="489839511"/>
              </p:ext>
            </p:extLst>
          </p:nvPr>
        </p:nvGraphicFramePr>
        <p:xfrm>
          <a:off x="101600" y="76200"/>
          <a:ext cx="11887201" cy="6054852"/>
        </p:xfrm>
        <a:graphic>
          <a:graphicData uri="http://schemas.openxmlformats.org/drawingml/2006/table">
            <a:tbl>
              <a:tblPr/>
              <a:tblGrid>
                <a:gridCol w="4031311">
                  <a:extLst>
                    <a:ext uri="{9D8B030D-6E8A-4147-A177-3AD203B41FA5}">
                      <a16:colId xmlns:a16="http://schemas.microsoft.com/office/drawing/2014/main" val="20000"/>
                    </a:ext>
                  </a:extLst>
                </a:gridCol>
                <a:gridCol w="4134679">
                  <a:extLst>
                    <a:ext uri="{9D8B030D-6E8A-4147-A177-3AD203B41FA5}">
                      <a16:colId xmlns:a16="http://schemas.microsoft.com/office/drawing/2014/main" val="20001"/>
                    </a:ext>
                  </a:extLst>
                </a:gridCol>
                <a:gridCol w="3721211">
                  <a:extLst>
                    <a:ext uri="{9D8B030D-6E8A-4147-A177-3AD203B41FA5}">
                      <a16:colId xmlns:a16="http://schemas.microsoft.com/office/drawing/2014/main" val="20002"/>
                    </a:ext>
                  </a:extLst>
                </a:gridCol>
              </a:tblGrid>
              <a:tr h="6008624">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K~[</a:t>
                      </a:r>
                      <a:r>
                        <a:rPr kumimoji="0" lang="en-US" sz="4300" b="0" i="0" u="none" strike="noStrike" cap="none" normalizeH="0" baseline="0" dirty="0" err="1">
                          <a:ln>
                            <a:noFill/>
                          </a:ln>
                          <a:solidFill>
                            <a:schemeClr val="tx1"/>
                          </a:solidFill>
                          <a:effectLst/>
                          <a:latin typeface="Coptic1" pitchFamily="2" charset="0"/>
                          <a:cs typeface="Arial" charset="0"/>
                        </a:rPr>
                        <a:t>oci</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e~nipatriar</a:t>
                      </a:r>
                      <a:r>
                        <a:rPr kumimoji="0" lang="en-US" sz="4300" b="0" i="0" u="none" strike="noStrike" cap="none" normalizeH="0" baseline="0" dirty="0">
                          <a:ln>
                            <a:noFill/>
                          </a:ln>
                          <a:solidFill>
                            <a:schemeClr val="tx1"/>
                          </a:solidFill>
                          <a:effectLst/>
                          <a:latin typeface="Coptic1" pitchFamily="2" charset="0"/>
                          <a:cs typeface="Arial" charset="0"/>
                        </a:rPr>
                        <a:t>,/</a:t>
                      </a:r>
                      <a:r>
                        <a:rPr kumimoji="0" lang="en-US" sz="4300" b="0" i="0" u="none" strike="noStrike" cap="none" normalizeH="0" baseline="0" dirty="0" err="1">
                          <a:ln>
                            <a:noFill/>
                          </a:ln>
                          <a:solidFill>
                            <a:schemeClr val="tx1"/>
                          </a:solidFill>
                          <a:effectLst/>
                          <a:latin typeface="Coptic1" pitchFamily="2" charset="0"/>
                          <a:cs typeface="Arial" charset="0"/>
                        </a:rPr>
                        <a:t>c:k~tai</a:t>
                      </a:r>
                      <a:r>
                        <a:rPr kumimoji="0" lang="en-US" sz="4300" b="0" i="0" u="none" strike="noStrike" cap="none" normalizeH="0" baseline="0" dirty="0">
                          <a:ln>
                            <a:noFill/>
                          </a:ln>
                          <a:solidFill>
                            <a:schemeClr val="tx1"/>
                          </a:solidFill>
                          <a:effectLst/>
                          <a:latin typeface="Coptic1" pitchFamily="2" charset="0"/>
                          <a:cs typeface="Arial" charset="0"/>
                        </a:rPr>
                        <a:t>/out </a:t>
                      </a:r>
                      <a:r>
                        <a:rPr kumimoji="0" lang="en-US" sz="4300" b="0" i="0" u="none" strike="noStrike" cap="none" normalizeH="0" baseline="0" dirty="0" err="1">
                          <a:ln>
                            <a:noFill/>
                          </a:ln>
                          <a:solidFill>
                            <a:schemeClr val="tx1"/>
                          </a:solidFill>
                          <a:effectLst/>
                          <a:latin typeface="Coptic1" pitchFamily="2" charset="0"/>
                          <a:cs typeface="Arial" charset="0"/>
                        </a:rPr>
                        <a:t>e~nip~rov</a:t>
                      </a:r>
                      <a:r>
                        <a:rPr kumimoji="0" lang="en-US" sz="4300" b="0" i="0" u="none" strike="noStrike" cap="none" normalizeH="0" baseline="0" dirty="0">
                          <a:ln>
                            <a:noFill/>
                          </a:ln>
                          <a:solidFill>
                            <a:schemeClr val="tx1"/>
                          </a:solidFill>
                          <a:effectLst/>
                          <a:latin typeface="Coptic1" pitchFamily="2" charset="0"/>
                          <a:cs typeface="Arial" charset="0"/>
                        </a:rPr>
                        <a:t>/t/c: je </a:t>
                      </a:r>
                      <a:r>
                        <a:rPr kumimoji="0" lang="en-US" sz="4300" b="0" i="0" u="none" strike="noStrike" cap="none" normalizeH="0" baseline="0" dirty="0" err="1">
                          <a:ln>
                            <a:noFill/>
                          </a:ln>
                          <a:solidFill>
                            <a:schemeClr val="tx1"/>
                          </a:solidFill>
                          <a:effectLst/>
                          <a:latin typeface="Coptic1" pitchFamily="2" charset="0"/>
                          <a:cs typeface="Arial" charset="0"/>
                        </a:rPr>
                        <a:t>m~pe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ouon</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twnf</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qen</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nijinmici</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n~te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nihiomi</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efo~ni</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m~mok</a:t>
                      </a:r>
                      <a:endParaRPr kumimoji="0" lang="en-US" sz="43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3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Tu es plus élevé que les patriarches, plus honoré que les prophètes, car nul né d’une femme, ne te ressemble.</a:t>
                      </a:r>
                      <a:endParaRPr kumimoji="0" lang="en-CA"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أنت مرتفع أكثر من رؤساء الآباء ومكرم أكثر من الأنبياء لأنه لم يقم في مواليد النساء من يشبهك.</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5866436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49267" name="Group 19"/>
          <p:cNvGraphicFramePr>
            <a:graphicFrameLocks noGrp="1"/>
          </p:cNvGraphicFramePr>
          <p:nvPr>
            <p:ph type="tbl" idx="1"/>
            <p:extLst>
              <p:ext uri="{D42A27DB-BD31-4B8C-83A1-F6EECF244321}">
                <p14:modId xmlns:p14="http://schemas.microsoft.com/office/powerpoint/2010/main" val="3624052860"/>
              </p:ext>
            </p:extLst>
          </p:nvPr>
        </p:nvGraphicFramePr>
        <p:xfrm>
          <a:off x="101600" y="457200"/>
          <a:ext cx="11988801" cy="5989320"/>
        </p:xfrm>
        <a:graphic>
          <a:graphicData uri="http://schemas.openxmlformats.org/drawingml/2006/table">
            <a:tbl>
              <a:tblPr/>
              <a:tblGrid>
                <a:gridCol w="3996267">
                  <a:extLst>
                    <a:ext uri="{9D8B030D-6E8A-4147-A177-3AD203B41FA5}">
                      <a16:colId xmlns:a16="http://schemas.microsoft.com/office/drawing/2014/main" val="20000"/>
                    </a:ext>
                  </a:extLst>
                </a:gridCol>
                <a:gridCol w="3996267">
                  <a:extLst>
                    <a:ext uri="{9D8B030D-6E8A-4147-A177-3AD203B41FA5}">
                      <a16:colId xmlns:a16="http://schemas.microsoft.com/office/drawing/2014/main" val="20001"/>
                    </a:ext>
                  </a:extLst>
                </a:gridCol>
                <a:gridCol w="3996267">
                  <a:extLst>
                    <a:ext uri="{9D8B030D-6E8A-4147-A177-3AD203B41FA5}">
                      <a16:colId xmlns:a16="http://schemas.microsoft.com/office/drawing/2014/main" val="20002"/>
                    </a:ext>
                  </a:extLst>
                </a:gridCol>
              </a:tblGrid>
              <a:tr h="594360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Amwini</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cwtem</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e~picovoc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pilac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n~noub</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Yeo~docioc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efjw</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m~p~taio</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m~pibaptict</a:t>
                      </a:r>
                      <a:r>
                        <a:rPr kumimoji="0" lang="en-US" sz="4300" b="0" i="0" u="none" strike="noStrike" cap="none" normalizeH="0" baseline="0" dirty="0">
                          <a:ln>
                            <a:noFill/>
                          </a:ln>
                          <a:solidFill>
                            <a:schemeClr val="tx1"/>
                          </a:solidFill>
                          <a:effectLst/>
                          <a:latin typeface="Coptic1" pitchFamily="2" charset="0"/>
                          <a:cs typeface="Arial" charset="0"/>
                        </a:rPr>
                        <a:t>/c: </a:t>
                      </a:r>
                      <a:r>
                        <a:rPr kumimoji="0" lang="en-US" sz="4300" b="0" i="0" u="none" strike="noStrike" cap="none" normalizeH="0" baseline="0" dirty="0" err="1">
                          <a:ln>
                            <a:noFill/>
                          </a:ln>
                          <a:solidFill>
                            <a:schemeClr val="tx1"/>
                          </a:solidFill>
                          <a:effectLst/>
                          <a:latin typeface="Coptic1" pitchFamily="2" charset="0"/>
                          <a:cs typeface="Arial" charset="0"/>
                        </a:rPr>
                        <a:t>Iwann</a:t>
                      </a:r>
                      <a:r>
                        <a:rPr kumimoji="0" lang="en-US" sz="4300" b="0" i="0" u="none" strike="noStrike" cap="none" normalizeH="0" baseline="0" dirty="0">
                          <a:ln>
                            <a:noFill/>
                          </a:ln>
                          <a:solidFill>
                            <a:schemeClr val="tx1"/>
                          </a:solidFill>
                          <a:effectLst/>
                          <a:latin typeface="Coptic1" pitchFamily="2" charset="0"/>
                          <a:cs typeface="Arial" charset="0"/>
                        </a:rPr>
                        <a:t>/c </a:t>
                      </a:r>
                      <a:r>
                        <a:rPr kumimoji="0" lang="en-US" sz="4300" b="0" i="0" u="none" strike="noStrike" cap="none" normalizeH="0" baseline="0" dirty="0" err="1">
                          <a:ln>
                            <a:noFill/>
                          </a:ln>
                          <a:solidFill>
                            <a:schemeClr val="tx1"/>
                          </a:solidFill>
                          <a:effectLst/>
                          <a:latin typeface="Coptic1" pitchFamily="2" charset="0"/>
                          <a:cs typeface="Arial" charset="0"/>
                        </a:rPr>
                        <a:t>piref</a:t>
                      </a:r>
                      <a:r>
                        <a:rPr kumimoji="0" lang="en-US" sz="4300" b="0" i="0" u="none" strike="noStrike" cap="none" normalizeH="0" baseline="0" dirty="0">
                          <a:ln>
                            <a:noFill/>
                          </a:ln>
                          <a:solidFill>
                            <a:schemeClr val="tx1"/>
                          </a:solidFill>
                          <a:effectLst/>
                          <a:latin typeface="Coptic1" pitchFamily="2" charset="0"/>
                          <a:cs typeface="Arial" charset="0"/>
                        </a:rPr>
                        <a:t>]</a:t>
                      </a:r>
                      <a:r>
                        <a:rPr kumimoji="0" lang="en-US" sz="4300" b="0" i="0" u="none" strike="noStrike" cap="none" normalizeH="0" baseline="0" dirty="0" err="1">
                          <a:ln>
                            <a:noFill/>
                          </a:ln>
                          <a:solidFill>
                            <a:schemeClr val="tx1"/>
                          </a:solidFill>
                          <a:effectLst/>
                          <a:latin typeface="Coptic1" pitchFamily="2" charset="0"/>
                          <a:cs typeface="Arial" charset="0"/>
                        </a:rPr>
                        <a:t>wmc</a:t>
                      </a:r>
                      <a:r>
                        <a:rPr kumimoji="0" lang="en-US" sz="43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3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Venez écouter le sage, la parole d’or Théodose, parler de l’honneur de Jean-Baptiste  le précurseur.</a:t>
                      </a:r>
                    </a:p>
                    <a:p>
                      <a:pPr algn="just"/>
                      <a:endParaRPr kumimoji="0" lang="fr-FR" sz="4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mn-cs"/>
                        </a:rPr>
                        <a:t>تعالوا </a:t>
                      </a:r>
                      <a:r>
                        <a:rPr kumimoji="0" lang="ar-SA" sz="4300" b="0" i="0" u="none" strike="noStrike" cap="none" normalizeH="0" baseline="0" dirty="0" err="1">
                          <a:ln>
                            <a:noFill/>
                          </a:ln>
                          <a:solidFill>
                            <a:schemeClr val="tx1"/>
                          </a:solidFill>
                          <a:effectLst/>
                          <a:latin typeface="Arial" charset="0"/>
                          <a:cs typeface="+mn-cs"/>
                        </a:rPr>
                        <a:t>إسمعوا</a:t>
                      </a:r>
                      <a:r>
                        <a:rPr kumimoji="0" lang="ar-SA" sz="4300" b="0" i="0" u="none" strike="noStrike" cap="none" normalizeH="0" baseline="0" dirty="0">
                          <a:ln>
                            <a:noFill/>
                          </a:ln>
                          <a:solidFill>
                            <a:schemeClr val="tx1"/>
                          </a:solidFill>
                          <a:effectLst/>
                          <a:latin typeface="Arial" charset="0"/>
                          <a:cs typeface="+mn-cs"/>
                        </a:rPr>
                        <a:t> الحكيم لسان الذهب </a:t>
                      </a:r>
                      <a:r>
                        <a:rPr kumimoji="0" lang="ar-SA" sz="4300" b="0" i="0" u="none" strike="noStrike" cap="none" normalizeH="0" baseline="0" dirty="0" err="1">
                          <a:ln>
                            <a:noFill/>
                          </a:ln>
                          <a:solidFill>
                            <a:schemeClr val="tx1"/>
                          </a:solidFill>
                          <a:effectLst/>
                          <a:latin typeface="Arial" charset="0"/>
                          <a:cs typeface="+mn-cs"/>
                        </a:rPr>
                        <a:t>ثاودوسيوس</a:t>
                      </a:r>
                      <a:r>
                        <a:rPr kumimoji="0" lang="ar-SA" sz="4300" b="0" i="0" u="none" strike="noStrike" cap="none" normalizeH="0" baseline="0" dirty="0">
                          <a:ln>
                            <a:noFill/>
                          </a:ln>
                          <a:solidFill>
                            <a:schemeClr val="tx1"/>
                          </a:solidFill>
                          <a:effectLst/>
                          <a:latin typeface="Arial" charset="0"/>
                          <a:cs typeface="+mn-cs"/>
                        </a:rPr>
                        <a:t> ينطق بكرامة السابق يوحنا المعمدان.</a:t>
                      </a:r>
                      <a:endParaRPr kumimoji="0" lang="fr-FR" sz="43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90000"/>
                        </a:lnSpc>
                        <a:spcBef>
                          <a:spcPct val="20000"/>
                        </a:spcBef>
                        <a:spcAft>
                          <a:spcPct val="0"/>
                        </a:spcAft>
                        <a:buClrTx/>
                        <a:buSzTx/>
                        <a:buFontTx/>
                        <a:buNone/>
                        <a:tabLst/>
                      </a:pP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0282887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49267" name="Group 19"/>
          <p:cNvGraphicFramePr>
            <a:graphicFrameLocks noGrp="1"/>
          </p:cNvGraphicFramePr>
          <p:nvPr>
            <p:ph type="tbl" idx="1"/>
            <p:extLst>
              <p:ext uri="{D42A27DB-BD31-4B8C-83A1-F6EECF244321}">
                <p14:modId xmlns:p14="http://schemas.microsoft.com/office/powerpoint/2010/main" val="387949325"/>
              </p:ext>
            </p:extLst>
          </p:nvPr>
        </p:nvGraphicFramePr>
        <p:xfrm>
          <a:off x="101600" y="603655"/>
          <a:ext cx="11988801" cy="5334000"/>
        </p:xfrm>
        <a:graphic>
          <a:graphicData uri="http://schemas.openxmlformats.org/drawingml/2006/table">
            <a:tbl>
              <a:tblPr/>
              <a:tblGrid>
                <a:gridCol w="4030423">
                  <a:extLst>
                    <a:ext uri="{9D8B030D-6E8A-4147-A177-3AD203B41FA5}">
                      <a16:colId xmlns:a16="http://schemas.microsoft.com/office/drawing/2014/main" val="20000"/>
                    </a:ext>
                  </a:extLst>
                </a:gridCol>
                <a:gridCol w="4030423">
                  <a:extLst>
                    <a:ext uri="{9D8B030D-6E8A-4147-A177-3AD203B41FA5}">
                      <a16:colId xmlns:a16="http://schemas.microsoft.com/office/drawing/2014/main" val="20001"/>
                    </a:ext>
                  </a:extLst>
                </a:gridCol>
                <a:gridCol w="3927955">
                  <a:extLst>
                    <a:ext uri="{9D8B030D-6E8A-4147-A177-3AD203B41FA5}">
                      <a16:colId xmlns:a16="http://schemas.microsoft.com/office/drawing/2014/main" val="20002"/>
                    </a:ext>
                  </a:extLst>
                </a:gridCol>
              </a:tblGrid>
              <a:tr h="529336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300" b="0" i="0" u="none" strike="noStrike" cap="none" normalizeH="0" baseline="0" dirty="0">
                          <a:ln>
                            <a:noFill/>
                          </a:ln>
                          <a:solidFill>
                            <a:schemeClr val="tx1"/>
                          </a:solidFill>
                          <a:effectLst/>
                          <a:latin typeface="Coptic1" pitchFamily="2" charset="0"/>
                          <a:cs typeface="Arial" charset="0"/>
                        </a:rPr>
                        <a:t>Je </a:t>
                      </a:r>
                      <a:r>
                        <a:rPr kumimoji="0" lang="en-US" sz="4300" b="0" i="0" u="none" strike="noStrike" cap="none" normalizeH="0" baseline="0" dirty="0" err="1">
                          <a:ln>
                            <a:noFill/>
                          </a:ln>
                          <a:solidFill>
                            <a:schemeClr val="tx1"/>
                          </a:solidFill>
                          <a:effectLst/>
                          <a:latin typeface="Coptic1" pitchFamily="2" charset="0"/>
                          <a:cs typeface="Arial" charset="0"/>
                        </a:rPr>
                        <a:t>ainamou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e~rok</a:t>
                      </a:r>
                      <a:r>
                        <a:rPr kumimoji="0" lang="en-US" sz="4300" b="0" i="0" u="none" strike="noStrike" cap="none" normalizeH="0" baseline="0" dirty="0">
                          <a:ln>
                            <a:noFill/>
                          </a:ln>
                          <a:solidFill>
                            <a:schemeClr val="tx1"/>
                          </a:solidFill>
                          <a:effectLst/>
                          <a:latin typeface="Coptic1" pitchFamily="2" charset="0"/>
                          <a:cs typeface="Arial" charset="0"/>
                        </a:rPr>
                        <a:t> je </a:t>
                      </a:r>
                      <a:r>
                        <a:rPr kumimoji="0" lang="en-US" sz="4300" b="0" i="0" u="none" strike="noStrike" cap="none" normalizeH="0" baseline="0" dirty="0" err="1">
                          <a:ln>
                            <a:noFill/>
                          </a:ln>
                          <a:solidFill>
                            <a:schemeClr val="tx1"/>
                          </a:solidFill>
                          <a:effectLst/>
                          <a:latin typeface="Coptic1" pitchFamily="2" charset="0"/>
                          <a:cs typeface="Arial" charset="0"/>
                        </a:rPr>
                        <a:t>nim</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ainataiok</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n~as</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n~r</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aina,ak</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n~as</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n~c~mot</a:t>
                      </a:r>
                      <a:r>
                        <a:rPr kumimoji="0" lang="en-US" sz="4300" b="0" i="0" u="none" strike="noStrike" cap="none" normalizeH="0" baseline="0" dirty="0">
                          <a:ln>
                            <a:noFill/>
                          </a:ln>
                          <a:solidFill>
                            <a:schemeClr val="tx1"/>
                          </a:solidFill>
                          <a:effectLst/>
                          <a:latin typeface="Coptic1" pitchFamily="2" charset="0"/>
                          <a:cs typeface="Arial" charset="0"/>
                        </a:rPr>
                        <a:t>: w~ v/</a:t>
                      </a:r>
                      <a:r>
                        <a:rPr kumimoji="0" lang="en-US" sz="4300" b="0" i="0" u="none" strike="noStrike" cap="none" normalizeH="0" baseline="0" dirty="0" err="1">
                          <a:ln>
                            <a:noFill/>
                          </a:ln>
                          <a:solidFill>
                            <a:schemeClr val="tx1"/>
                          </a:solidFill>
                          <a:effectLst/>
                          <a:latin typeface="Coptic1" pitchFamily="2" charset="0"/>
                          <a:cs typeface="Arial" charset="0"/>
                        </a:rPr>
                        <a:t>e~te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m~p~sa</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n~taio</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niben</a:t>
                      </a:r>
                      <a:r>
                        <a:rPr kumimoji="0" lang="en-US" sz="43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3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Comment te</a:t>
                      </a:r>
                    </a:p>
                    <a:p>
                      <a:pPr algn="just"/>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nommer? Comment</a:t>
                      </a:r>
                    </a:p>
                    <a:p>
                      <a:pPr algn="just"/>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t’honorer? A qui te comparer? Toi qui mérite tout honneur.</a:t>
                      </a:r>
                      <a:endParaRPr kumimoji="0" lang="en-CA"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rtl="1"/>
                      <a:r>
                        <a:rPr lang="ar-EG" sz="4300" b="0" i="0" u="none" strike="noStrike" baseline="0" dirty="0">
                          <a:latin typeface="Tahoma" panose="020B0604030504040204" pitchFamily="34" charset="0"/>
                          <a:cs typeface="+mn-cs"/>
                        </a:rPr>
                        <a:t>تعالوا </a:t>
                      </a:r>
                      <a:r>
                        <a:rPr lang="ar-EG" sz="4300" b="0" i="0" u="none" strike="noStrike" baseline="0" dirty="0" err="1">
                          <a:latin typeface="Tahoma" panose="020B0604030504040204" pitchFamily="34" charset="0"/>
                          <a:cs typeface="+mn-cs"/>
                        </a:rPr>
                        <a:t>إسمعوا</a:t>
                      </a:r>
                      <a:endParaRPr lang="ar-EG" sz="4300" b="0" i="0" u="none" strike="noStrike" baseline="0" dirty="0">
                        <a:latin typeface="Tahoma" panose="020B0604030504040204" pitchFamily="34" charset="0"/>
                        <a:cs typeface="+mn-cs"/>
                      </a:endParaRPr>
                    </a:p>
                    <a:p>
                      <a:pPr algn="just" rtl="1"/>
                      <a:r>
                        <a:rPr lang="ar-EG" sz="4300" b="0" i="0" u="none" strike="noStrike" baseline="0" dirty="0">
                          <a:latin typeface="Tahoma" panose="020B0604030504040204" pitchFamily="34" charset="0"/>
                          <a:cs typeface="+mn-cs"/>
                        </a:rPr>
                        <a:t>الحكيم لسان الذهب</a:t>
                      </a:r>
                    </a:p>
                    <a:p>
                      <a:pPr algn="just" rtl="1"/>
                      <a:r>
                        <a:rPr lang="ar-EG" sz="4300" b="0" i="0" u="none" strike="noStrike" baseline="0" dirty="0" err="1">
                          <a:latin typeface="Tahoma" panose="020B0604030504040204" pitchFamily="34" charset="0"/>
                          <a:cs typeface="+mn-cs"/>
                        </a:rPr>
                        <a:t>ثاودوسيوس</a:t>
                      </a:r>
                      <a:r>
                        <a:rPr lang="ar-EG" sz="4300" b="0" i="0" u="none" strike="noStrike" baseline="0" dirty="0">
                          <a:latin typeface="Tahoma" panose="020B0604030504040204" pitchFamily="34" charset="0"/>
                          <a:cs typeface="+mn-cs"/>
                        </a:rPr>
                        <a:t> </a:t>
                      </a:r>
                      <a:r>
                        <a:rPr lang="ar-EG" sz="4300" b="0" i="0" u="none" strike="noStrike" baseline="0" dirty="0" err="1">
                          <a:latin typeface="Tahoma" panose="020B0604030504040204" pitchFamily="34" charset="0"/>
                          <a:cs typeface="+mn-cs"/>
                        </a:rPr>
                        <a:t>ينطقبكرامة</a:t>
                      </a:r>
                      <a:r>
                        <a:rPr lang="ar-EG" sz="4300" b="0" i="0" u="none" strike="noStrike" baseline="0" dirty="0">
                          <a:latin typeface="Tahoma" panose="020B0604030504040204" pitchFamily="34" charset="0"/>
                          <a:cs typeface="+mn-cs"/>
                        </a:rPr>
                        <a:t> السابق يوحنا</a:t>
                      </a:r>
                    </a:p>
                    <a:p>
                      <a:pPr algn="just" rtl="1"/>
                      <a:r>
                        <a:rPr lang="ar-EG" sz="4300" b="0" i="0" u="none" strike="noStrike" baseline="0" dirty="0">
                          <a:latin typeface="Tahoma" panose="020B0604030504040204" pitchFamily="34" charset="0"/>
                          <a:cs typeface="+mn-cs"/>
                        </a:rPr>
                        <a:t>المعمدان.</a:t>
                      </a:r>
                      <a:endParaRPr kumimoji="0" lang="en-US" sz="43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90000"/>
                        </a:lnSpc>
                        <a:spcBef>
                          <a:spcPct val="20000"/>
                        </a:spcBef>
                        <a:spcAft>
                          <a:spcPct val="0"/>
                        </a:spcAft>
                        <a:buClrTx/>
                        <a:buSzTx/>
                        <a:buFontTx/>
                        <a:buNone/>
                        <a:tabLst/>
                      </a:pP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0672896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92464" name="Group 80"/>
          <p:cNvGraphicFramePr>
            <a:graphicFrameLocks noGrp="1"/>
          </p:cNvGraphicFramePr>
          <p:nvPr/>
        </p:nvGraphicFramePr>
        <p:xfrm>
          <a:off x="0" y="660981"/>
          <a:ext cx="12192000" cy="5751940"/>
        </p:xfrm>
        <a:graphic>
          <a:graphicData uri="http://schemas.openxmlformats.org/drawingml/2006/table">
            <a:tbl>
              <a:tblPr/>
              <a:tblGrid>
                <a:gridCol w="4271524">
                  <a:extLst>
                    <a:ext uri="{9D8B030D-6E8A-4147-A177-3AD203B41FA5}">
                      <a16:colId xmlns:a16="http://schemas.microsoft.com/office/drawing/2014/main" val="20000"/>
                    </a:ext>
                  </a:extLst>
                </a:gridCol>
                <a:gridCol w="4306111">
                  <a:extLst>
                    <a:ext uri="{9D8B030D-6E8A-4147-A177-3AD203B41FA5}">
                      <a16:colId xmlns:a16="http://schemas.microsoft.com/office/drawing/2014/main" val="20001"/>
                    </a:ext>
                  </a:extLst>
                </a:gridCol>
                <a:gridCol w="3614365">
                  <a:extLst>
                    <a:ext uri="{9D8B030D-6E8A-4147-A177-3AD203B41FA5}">
                      <a16:colId xmlns:a16="http://schemas.microsoft.com/office/drawing/2014/main" val="20002"/>
                    </a:ext>
                  </a:extLst>
                </a:gridCol>
              </a:tblGrid>
              <a:tr h="509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24263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500" b="0" i="0" u="none" strike="noStrike" cap="none" normalizeH="0" baseline="0" dirty="0" err="1">
                          <a:ln>
                            <a:noFill/>
                          </a:ln>
                          <a:solidFill>
                            <a:srgbClr val="FFFFFF"/>
                          </a:solidFill>
                          <a:effectLst/>
                          <a:latin typeface="Coptic1" pitchFamily="2" charset="0"/>
                          <a:cs typeface="Arial" charset="0"/>
                        </a:rPr>
                        <a:t>Marenseph~mot</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n~totf</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m~piref</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erpeynanef</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ouoh</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n~na</a:t>
                      </a:r>
                      <a:r>
                        <a:rPr kumimoji="0" lang="en-US" sz="3500" b="0" i="0" u="none" strike="noStrike" cap="none" normalizeH="0" baseline="0" dirty="0">
                          <a:ln>
                            <a:noFill/>
                          </a:ln>
                          <a:solidFill>
                            <a:srgbClr val="FFFFFF"/>
                          </a:solidFill>
                          <a:effectLst/>
                          <a:latin typeface="Coptic1" pitchFamily="2" charset="0"/>
                          <a:cs typeface="Arial" charset="0"/>
                        </a:rPr>
                        <a:t>/t : V~} </a:t>
                      </a:r>
                      <a:r>
                        <a:rPr kumimoji="0" lang="en-US" sz="3500" b="0" i="0" u="none" strike="noStrike" cap="none" normalizeH="0" baseline="0" dirty="0" err="1">
                          <a:ln>
                            <a:noFill/>
                          </a:ln>
                          <a:solidFill>
                            <a:srgbClr val="FFFFFF"/>
                          </a:solidFill>
                          <a:effectLst/>
                          <a:latin typeface="Coptic1" pitchFamily="2" charset="0"/>
                          <a:cs typeface="Arial" charset="0"/>
                        </a:rPr>
                        <a:t>V~Iwt</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m~</a:t>
                      </a:r>
                      <a:r>
                        <a:rPr kumimoji="0" lang="en-US" sz="3500" b="0" i="0" u="none" strike="noStrike" cap="none" normalizeH="0" baseline="0" err="1">
                          <a:ln>
                            <a:noFill/>
                          </a:ln>
                          <a:solidFill>
                            <a:srgbClr val="FFFFFF"/>
                          </a:solidFill>
                          <a:effectLst/>
                          <a:latin typeface="Coptic1" pitchFamily="2" charset="0"/>
                          <a:cs typeface="Arial" charset="0"/>
                        </a:rPr>
                        <a:t>Pen</a:t>
                      </a:r>
                      <a:r>
                        <a:rPr kumimoji="0" lang="en-US" sz="3500" b="0" i="0" u="none" strike="noStrike" cap="none" normalizeH="0" baseline="0">
                          <a:ln>
                            <a:noFill/>
                          </a:ln>
                          <a:solidFill>
                            <a:srgbClr val="FFFFFF"/>
                          </a:solidFill>
                          <a:effectLst/>
                          <a:latin typeface="Coptic1" pitchFamily="2" charset="0"/>
                          <a:cs typeface="Arial" charset="0"/>
                        </a:rPr>
                        <a:t>{oic </a:t>
                      </a:r>
                      <a:r>
                        <a:rPr kumimoji="0" lang="en-US" sz="3500" b="0" i="0" u="none" strike="noStrike" cap="none" normalizeH="0" baseline="0" dirty="0" err="1">
                          <a:ln>
                            <a:noFill/>
                          </a:ln>
                          <a:solidFill>
                            <a:srgbClr val="FFFFFF"/>
                          </a:solidFill>
                          <a:effectLst/>
                          <a:latin typeface="Coptic1" pitchFamily="2" charset="0"/>
                          <a:cs typeface="Arial" charset="0"/>
                        </a:rPr>
                        <a:t>ouoh</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PenNou</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ouoh</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PenCwt</a:t>
                      </a:r>
                      <a:r>
                        <a:rPr kumimoji="0" lang="en-US" sz="3500" b="0" i="0" u="none" strike="noStrike" cap="none" normalizeH="0" baseline="0" dirty="0">
                          <a:ln>
                            <a:noFill/>
                          </a:ln>
                          <a:solidFill>
                            <a:srgbClr val="FFFFFF"/>
                          </a:solidFill>
                          <a:effectLst/>
                          <a:latin typeface="Coptic1" pitchFamily="2" charset="0"/>
                          <a:cs typeface="Arial" charset="0"/>
                        </a:rPr>
                        <a:t>/r I/#c# </a:t>
                      </a:r>
                      <a:r>
                        <a:rPr kumimoji="0" lang="en-US" sz="3500" b="0" i="0" u="none" strike="noStrike" cap="none" normalizeH="0" baseline="0" dirty="0" err="1">
                          <a:ln>
                            <a:noFill/>
                          </a:ln>
                          <a:solidFill>
                            <a:srgbClr val="FFFFFF"/>
                          </a:solidFill>
                          <a:effectLst/>
                          <a:latin typeface="Coptic1" pitchFamily="2" charset="0"/>
                          <a:cs typeface="Arial" charset="0"/>
                        </a:rPr>
                        <a:t>P,#c</a:t>
                      </a:r>
                      <a:r>
                        <a:rPr kumimoji="0" lang="en-US" sz="3500" b="0" i="0" u="none" strike="noStrike" cap="none" normalizeH="0" baseline="0" dirty="0">
                          <a:ln>
                            <a:noFill/>
                          </a:ln>
                          <a:solidFill>
                            <a:srgbClr val="FFFFFF"/>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500" b="0" i="0" u="none" strike="noStrike" cap="none" normalizeH="0" baseline="0" dirty="0">
                          <a:ln>
                            <a:noFill/>
                          </a:ln>
                          <a:solidFill>
                            <a:srgbClr val="FFFFFF"/>
                          </a:solidFill>
                          <a:effectLst/>
                          <a:latin typeface="Arial" charset="0"/>
                          <a:cs typeface="Arial" charset="0"/>
                        </a:rPr>
                        <a:t>Rendons grâce à Dieu le bienfaiteur et miséricordieux, Père de notre Seigneur, Dieu et Sauveur Jésus Christ :</a:t>
                      </a:r>
                      <a:endParaRPr kumimoji="0" lang="en-US" sz="35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0" i="0" u="none" strike="noStrike" cap="none" normalizeH="0" baseline="0" dirty="0">
                          <a:ln>
                            <a:noFill/>
                          </a:ln>
                          <a:solidFill>
                            <a:srgbClr val="FFFFFF"/>
                          </a:solidFill>
                          <a:effectLst/>
                          <a:latin typeface="Arial" charset="0"/>
                          <a:cs typeface="Arial" charset="0"/>
                        </a:rPr>
                        <a:t>فلنشكر صانع الخيرات الرحوم الله أبا ربَنَا وإلهَنَا ومُخَلصُنَا يسوع المسيح</a:t>
                      </a:r>
                      <a:r>
                        <a:rPr kumimoji="0" lang="fr-FR" sz="4000" b="0" i="0" u="none" strike="noStrike" cap="none" normalizeH="0" baseline="0" dirty="0">
                          <a:ln>
                            <a:noFill/>
                          </a:ln>
                          <a:solidFill>
                            <a:srgbClr val="FFFFFF"/>
                          </a:solidFill>
                          <a:effectLst/>
                          <a:latin typeface="Arial" charset="0"/>
                          <a:cs typeface="Arial" charset="0"/>
                        </a:rPr>
                        <a:t> : </a:t>
                      </a:r>
                      <a:endParaRPr kumimoji="0" lang="en-US" sz="40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592458" name="Group 74"/>
          <p:cNvGraphicFramePr>
            <a:graphicFrameLocks noGrp="1"/>
          </p:cNvGraphicFramePr>
          <p:nvPr>
            <p:extLst>
              <p:ext uri="{D42A27DB-BD31-4B8C-83A1-F6EECF244321}">
                <p14:modId xmlns:p14="http://schemas.microsoft.com/office/powerpoint/2010/main" val="2431924647"/>
              </p:ext>
            </p:extLst>
          </p:nvPr>
        </p:nvGraphicFramePr>
        <p:xfrm>
          <a:off x="1297497" y="38028"/>
          <a:ext cx="9855200" cy="457200"/>
        </p:xfrm>
        <a:graphic>
          <a:graphicData uri="http://schemas.openxmlformats.org/drawingml/2006/table">
            <a:tbl>
              <a:tblPr/>
              <a:tblGrid>
                <a:gridCol w="9855200">
                  <a:extLst>
                    <a:ext uri="{9D8B030D-6E8A-4147-A177-3AD203B41FA5}">
                      <a16:colId xmlns:a16="http://schemas.microsoft.com/office/drawing/2014/main" val="20000"/>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dirty="0">
                          <a:ln>
                            <a:noFill/>
                          </a:ln>
                          <a:solidFill>
                            <a:srgbClr val="FFFFFF"/>
                          </a:solidFill>
                          <a:effectLst/>
                          <a:latin typeface="Arial" charset="0"/>
                          <a:cs typeface="Arial" charset="0"/>
                        </a:rPr>
                        <a:t>Prière d’action de grâce</a:t>
                      </a:r>
                      <a:r>
                        <a:rPr kumimoji="0" lang="en-US" sz="2000" b="0" i="0" u="none" strike="noStrike" cap="none" normalizeH="0" baseline="0" dirty="0">
                          <a:ln>
                            <a:noFill/>
                          </a:ln>
                          <a:solidFill>
                            <a:srgbClr val="FFFFFF"/>
                          </a:solidFill>
                          <a:effectLst/>
                          <a:latin typeface="Arial" charset="0"/>
                          <a:cs typeface="Arial" charset="0"/>
                        </a:rPr>
                        <a:t> </a:t>
                      </a:r>
                      <a:r>
                        <a:rPr kumimoji="0" lang="en-US" sz="2400" b="0" i="0" u="none" strike="noStrike" cap="none" normalizeH="0" baseline="0" dirty="0">
                          <a:ln>
                            <a:noFill/>
                          </a:ln>
                          <a:solidFill>
                            <a:srgbClr val="FFFFFF"/>
                          </a:solidFill>
                          <a:effectLst/>
                          <a:latin typeface="Arial" charset="0"/>
                          <a:cs typeface="Arial" charset="0"/>
                        </a:rPr>
                        <a:t>-</a:t>
                      </a:r>
                      <a:r>
                        <a:rPr kumimoji="0" lang="ar-SA" sz="2400" b="0" i="0" u="none" strike="noStrike" cap="none" normalizeH="0" baseline="0" dirty="0">
                          <a:ln>
                            <a:noFill/>
                          </a:ln>
                          <a:solidFill>
                            <a:srgbClr val="FFFFFF"/>
                          </a:solidFill>
                          <a:effectLst/>
                          <a:latin typeface="Arial" charset="0"/>
                          <a:cs typeface="Arial" charset="0"/>
                        </a:rPr>
                        <a:t>صلاة الشكر</a:t>
                      </a:r>
                      <a:r>
                        <a:rPr kumimoji="0" lang="en-US" sz="2400" b="0" i="0" u="none" strike="noStrike" cap="none" normalizeH="0" baseline="0" dirty="0">
                          <a:ln>
                            <a:noFill/>
                          </a:ln>
                          <a:solidFill>
                            <a:srgbClr val="FFFFFF"/>
                          </a:solidFill>
                          <a:effectLst/>
                          <a:latin typeface="Arial"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008227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1"/>
          <p:cNvGraphicFramePr>
            <a:graphicFrameLocks/>
          </p:cNvGraphicFramePr>
          <p:nvPr>
            <p:extLst>
              <p:ext uri="{D42A27DB-BD31-4B8C-83A1-F6EECF244321}">
                <p14:modId xmlns:p14="http://schemas.microsoft.com/office/powerpoint/2010/main" val="4077226338"/>
              </p:ext>
            </p:extLst>
          </p:nvPr>
        </p:nvGraphicFramePr>
        <p:xfrm>
          <a:off x="101600" y="76200"/>
          <a:ext cx="11988801" cy="6708648"/>
        </p:xfrm>
        <a:graphic>
          <a:graphicData uri="http://schemas.openxmlformats.org/drawingml/2006/table">
            <a:tbl>
              <a:tblPr/>
              <a:tblGrid>
                <a:gridCol w="4463916">
                  <a:extLst>
                    <a:ext uri="{9D8B030D-6E8A-4147-A177-3AD203B41FA5}">
                      <a16:colId xmlns:a16="http://schemas.microsoft.com/office/drawing/2014/main" val="20000"/>
                    </a:ext>
                  </a:extLst>
                </a:gridCol>
                <a:gridCol w="4172084">
                  <a:extLst>
                    <a:ext uri="{9D8B030D-6E8A-4147-A177-3AD203B41FA5}">
                      <a16:colId xmlns:a16="http://schemas.microsoft.com/office/drawing/2014/main" val="20001"/>
                    </a:ext>
                  </a:extLst>
                </a:gridCol>
                <a:gridCol w="3352801">
                  <a:extLst>
                    <a:ext uri="{9D8B030D-6E8A-4147-A177-3AD203B41FA5}">
                      <a16:colId xmlns:a16="http://schemas.microsoft.com/office/drawing/2014/main" val="20002"/>
                    </a:ext>
                  </a:extLst>
                </a:gridCol>
              </a:tblGrid>
              <a:tr h="6708648">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N~yok</a:t>
                      </a:r>
                      <a:r>
                        <a:rPr kumimoji="0" lang="en-US" sz="4300" b="0" i="0" u="none" strike="noStrike" cap="none" normalizeH="0" baseline="0" dirty="0">
                          <a:ln>
                            <a:noFill/>
                          </a:ln>
                          <a:solidFill>
                            <a:schemeClr val="tx1"/>
                          </a:solidFill>
                          <a:effectLst/>
                          <a:latin typeface="Coptic1" pitchFamily="2" charset="0"/>
                          <a:cs typeface="Arial" charset="0"/>
                        </a:rPr>
                        <a:t> pe </a:t>
                      </a:r>
                      <a:r>
                        <a:rPr kumimoji="0" lang="en-US" sz="4300" b="0" i="0" u="none" strike="noStrike" cap="none" normalizeH="0" baseline="0" dirty="0" err="1">
                          <a:ln>
                            <a:noFill/>
                          </a:ln>
                          <a:solidFill>
                            <a:schemeClr val="tx1"/>
                          </a:solidFill>
                          <a:effectLst/>
                          <a:latin typeface="Coptic1" pitchFamily="2" charset="0"/>
                          <a:cs typeface="Arial" charset="0"/>
                        </a:rPr>
                        <a:t>p~holj</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n~nikarpoc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n~yok</a:t>
                      </a:r>
                      <a:r>
                        <a:rPr kumimoji="0" lang="en-US" sz="4300" b="0" i="0" u="none" strike="noStrike" cap="none" normalizeH="0" baseline="0" dirty="0">
                          <a:ln>
                            <a:noFill/>
                          </a:ln>
                          <a:solidFill>
                            <a:schemeClr val="tx1"/>
                          </a:solidFill>
                          <a:effectLst/>
                          <a:latin typeface="Coptic1" pitchFamily="2" charset="0"/>
                          <a:cs typeface="Arial" charset="0"/>
                        </a:rPr>
                        <a:t> pe </a:t>
                      </a:r>
                      <a:r>
                        <a:rPr kumimoji="0" lang="en-US" sz="4300" b="0" i="0" u="none" strike="noStrike" cap="none" normalizeH="0" baseline="0" dirty="0" err="1">
                          <a:ln>
                            <a:noFill/>
                          </a:ln>
                          <a:solidFill>
                            <a:schemeClr val="tx1"/>
                          </a:solidFill>
                          <a:effectLst/>
                          <a:latin typeface="Coptic1" pitchFamily="2" charset="0"/>
                          <a:cs typeface="Arial" charset="0"/>
                        </a:rPr>
                        <a:t>p~kim</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n~te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nik~ladoc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n~yok</a:t>
                      </a:r>
                      <a:r>
                        <a:rPr kumimoji="0" lang="en-US" sz="4300" b="0" i="0" u="none" strike="noStrike" cap="none" normalizeH="0" baseline="0" dirty="0">
                          <a:ln>
                            <a:noFill/>
                          </a:ln>
                          <a:solidFill>
                            <a:schemeClr val="tx1"/>
                          </a:solidFill>
                          <a:effectLst/>
                          <a:latin typeface="Coptic1" pitchFamily="2" charset="0"/>
                          <a:cs typeface="Arial" charset="0"/>
                        </a:rPr>
                        <a:t> pe </a:t>
                      </a:r>
                      <a:r>
                        <a:rPr kumimoji="0" lang="en-US" sz="4300" b="0" i="0" u="none" strike="noStrike" cap="none" normalizeH="0" baseline="0" dirty="0" err="1">
                          <a:ln>
                            <a:noFill/>
                          </a:ln>
                          <a:solidFill>
                            <a:schemeClr val="tx1"/>
                          </a:solidFill>
                          <a:effectLst/>
                          <a:latin typeface="Coptic1" pitchFamily="2" charset="0"/>
                          <a:cs typeface="Arial" charset="0"/>
                        </a:rPr>
                        <a:t>piviri</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e~bol</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n~te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nis~s</a:t>
                      </a:r>
                      <a:r>
                        <a:rPr kumimoji="0" lang="en-US" sz="4300" b="0" i="0" u="none" strike="noStrike" cap="none" normalizeH="0" baseline="0" dirty="0">
                          <a:ln>
                            <a:noFill/>
                          </a:ln>
                          <a:solidFill>
                            <a:schemeClr val="tx1"/>
                          </a:solidFill>
                          <a:effectLst/>
                          <a:latin typeface="Coptic1" pitchFamily="2" charset="0"/>
                          <a:cs typeface="Arial" charset="0"/>
                        </a:rPr>
                        <a:t>/n: </a:t>
                      </a:r>
                      <a:r>
                        <a:rPr kumimoji="0" lang="en-US" sz="4300" b="0" i="0" u="none" strike="noStrike" cap="none" normalizeH="0" baseline="0" dirty="0" err="1">
                          <a:ln>
                            <a:noFill/>
                          </a:ln>
                          <a:solidFill>
                            <a:schemeClr val="tx1"/>
                          </a:solidFill>
                          <a:effectLst/>
                          <a:latin typeface="Coptic1" pitchFamily="2" charset="0"/>
                          <a:cs typeface="Arial" charset="0"/>
                        </a:rPr>
                        <a:t>etr</a:t>
                      </a:r>
                      <a:r>
                        <a:rPr kumimoji="0" lang="en-US" sz="4300" b="0" i="0" u="none" strike="noStrike" cap="none" normalizeH="0" baseline="0" dirty="0">
                          <a:ln>
                            <a:noFill/>
                          </a:ln>
                          <a:solidFill>
                            <a:schemeClr val="tx1"/>
                          </a:solidFill>
                          <a:effectLst/>
                          <a:latin typeface="Coptic1" pitchFamily="2" charset="0"/>
                          <a:cs typeface="Arial" charset="0"/>
                        </a:rPr>
                        <a:t>/t </a:t>
                      </a:r>
                      <a:r>
                        <a:rPr kumimoji="0" lang="en-US" sz="4300" b="0" i="0" u="none" strike="noStrike" cap="none" normalizeH="0" baseline="0" dirty="0" err="1">
                          <a:ln>
                            <a:noFill/>
                          </a:ln>
                          <a:solidFill>
                            <a:schemeClr val="tx1"/>
                          </a:solidFill>
                          <a:effectLst/>
                          <a:latin typeface="Coptic1" pitchFamily="2" charset="0"/>
                          <a:cs typeface="Arial" charset="0"/>
                        </a:rPr>
                        <a:t>qen</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p~kahi</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n~te</a:t>
                      </a:r>
                      <a:r>
                        <a:rPr kumimoji="0" lang="en-US" sz="4300" b="0" i="0" u="none" strike="noStrike" cap="none" normalizeH="0" baseline="0" dirty="0">
                          <a:ln>
                            <a:noFill/>
                          </a:ln>
                          <a:solidFill>
                            <a:schemeClr val="tx1"/>
                          </a:solidFill>
                          <a:effectLst/>
                          <a:latin typeface="Coptic1" pitchFamily="2" charset="0"/>
                          <a:cs typeface="Arial" charset="0"/>
                        </a:rPr>
                        <a:t> pi,~</a:t>
                      </a:r>
                      <a:r>
                        <a:rPr kumimoji="0" lang="en-US" sz="4300" b="0" i="0" u="none" strike="noStrike" cap="none" normalizeH="0" baseline="0" dirty="0" err="1">
                          <a:ln>
                            <a:noFill/>
                          </a:ln>
                          <a:solidFill>
                            <a:schemeClr val="tx1"/>
                          </a:solidFill>
                          <a:effectLst/>
                          <a:latin typeface="Coptic1" pitchFamily="2" charset="0"/>
                          <a:cs typeface="Arial" charset="0"/>
                        </a:rPr>
                        <a:t>rinon</a:t>
                      </a:r>
                      <a:r>
                        <a:rPr kumimoji="0" lang="en-US" sz="43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4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a:r>
                        <a:rPr lang="fr-FR" sz="4300" b="0" i="0" u="none" strike="noStrike" baseline="0" dirty="0">
                          <a:solidFill>
                            <a:schemeClr val="tx1"/>
                          </a:solidFill>
                          <a:latin typeface="Arial" panose="020B0604020202020204" pitchFamily="34" charset="0"/>
                          <a:cs typeface="Arial" panose="020B0604020202020204" pitchFamily="34" charset="0"/>
                        </a:rPr>
                        <a:t>Tu es la douceur</a:t>
                      </a:r>
                    </a:p>
                    <a:p>
                      <a:pPr algn="just"/>
                      <a:r>
                        <a:rPr lang="fr-FR" sz="4300" b="0" i="0" u="none" strike="noStrike" baseline="0" dirty="0">
                          <a:solidFill>
                            <a:schemeClr val="tx1"/>
                          </a:solidFill>
                          <a:latin typeface="Arial" panose="020B0604020202020204" pitchFamily="34" charset="0"/>
                          <a:cs typeface="Arial" panose="020B0604020202020204" pitchFamily="34" charset="0"/>
                        </a:rPr>
                        <a:t>des fruits, le</a:t>
                      </a:r>
                    </a:p>
                    <a:p>
                      <a:pPr algn="just"/>
                      <a:r>
                        <a:rPr lang="fr-FR" sz="4300" b="0" i="0" u="none" strike="noStrike" baseline="0" dirty="0">
                          <a:solidFill>
                            <a:schemeClr val="tx1"/>
                          </a:solidFill>
                          <a:latin typeface="Arial" panose="020B0604020202020204" pitchFamily="34" charset="0"/>
                          <a:cs typeface="Arial" panose="020B0604020202020204" pitchFamily="34" charset="0"/>
                        </a:rPr>
                        <a:t>mouvement des branches, tu es la fleur des arbres fleurissants</a:t>
                      </a:r>
                    </a:p>
                    <a:p>
                      <a:pPr algn="just"/>
                      <a:r>
                        <a:rPr lang="fr-FR" sz="4300" b="0" i="0" u="none" strike="noStrike" baseline="0" dirty="0">
                          <a:solidFill>
                            <a:schemeClr val="tx1"/>
                          </a:solidFill>
                          <a:latin typeface="Arial" panose="020B0604020202020204" pitchFamily="34" charset="0"/>
                          <a:cs typeface="Arial" panose="020B0604020202020204" pitchFamily="34" charset="0"/>
                        </a:rPr>
                        <a:t>dans les terres de lys.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أنت هو حلاوة الثمرات، أنت هو حركة الأغصان، انت هو زهرة الأشجار النابتة فى ارض السوسن.</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90000"/>
                        </a:lnSpc>
                        <a:spcBef>
                          <a:spcPct val="20000"/>
                        </a:spcBef>
                        <a:spcAft>
                          <a:spcPct val="0"/>
                        </a:spcAft>
                        <a:buClrTx/>
                        <a:buSzTx/>
                        <a:buFontTx/>
                        <a:buNone/>
                        <a:tabLst/>
                      </a:pP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90000"/>
                        </a:lnSpc>
                        <a:spcBef>
                          <a:spcPct val="20000"/>
                        </a:spcBef>
                        <a:spcAft>
                          <a:spcPct val="0"/>
                        </a:spcAft>
                        <a:buClrTx/>
                        <a:buSzTx/>
                        <a:buFontTx/>
                        <a:buNone/>
                        <a:tabLst/>
                      </a:pP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90000"/>
                        </a:lnSpc>
                        <a:spcBef>
                          <a:spcPct val="20000"/>
                        </a:spcBef>
                        <a:spcAft>
                          <a:spcPct val="0"/>
                        </a:spcAft>
                        <a:buClrTx/>
                        <a:buSzTx/>
                        <a:buFontTx/>
                        <a:buNone/>
                        <a:tabLst/>
                      </a:pP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90000"/>
                        </a:lnSpc>
                        <a:spcBef>
                          <a:spcPct val="20000"/>
                        </a:spcBef>
                        <a:spcAft>
                          <a:spcPct val="0"/>
                        </a:spcAft>
                        <a:buClrTx/>
                        <a:buSzTx/>
                        <a:buFontTx/>
                        <a:buNone/>
                        <a:tabLst/>
                      </a:pP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41743653"/>
      </p:ext>
    </p:extLst>
  </p:cSld>
  <p:clrMapOvr>
    <a:masterClrMapping/>
  </p:clrMapOvr>
  <p:transition advClick="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1"/>
          <p:cNvGraphicFramePr>
            <a:graphicFrameLocks/>
          </p:cNvGraphicFramePr>
          <p:nvPr>
            <p:extLst>
              <p:ext uri="{D42A27DB-BD31-4B8C-83A1-F6EECF244321}">
                <p14:modId xmlns:p14="http://schemas.microsoft.com/office/powerpoint/2010/main" val="1745536590"/>
              </p:ext>
            </p:extLst>
          </p:nvPr>
        </p:nvGraphicFramePr>
        <p:xfrm>
          <a:off x="101599" y="330491"/>
          <a:ext cx="11988801" cy="4965409"/>
        </p:xfrm>
        <a:graphic>
          <a:graphicData uri="http://schemas.openxmlformats.org/drawingml/2006/table">
            <a:tbl>
              <a:tblPr/>
              <a:tblGrid>
                <a:gridCol w="4368801">
                  <a:extLst>
                    <a:ext uri="{9D8B030D-6E8A-4147-A177-3AD203B41FA5}">
                      <a16:colId xmlns:a16="http://schemas.microsoft.com/office/drawing/2014/main" val="20000"/>
                    </a:ext>
                  </a:extLst>
                </a:gridCol>
                <a:gridCol w="4194628">
                  <a:extLst>
                    <a:ext uri="{9D8B030D-6E8A-4147-A177-3AD203B41FA5}">
                      <a16:colId xmlns:a16="http://schemas.microsoft.com/office/drawing/2014/main" val="20001"/>
                    </a:ext>
                  </a:extLst>
                </a:gridCol>
                <a:gridCol w="3425372">
                  <a:extLst>
                    <a:ext uri="{9D8B030D-6E8A-4147-A177-3AD203B41FA5}">
                      <a16:colId xmlns:a16="http://schemas.microsoft.com/office/drawing/2014/main" val="20002"/>
                    </a:ext>
                  </a:extLst>
                </a:gridCol>
              </a:tblGrid>
              <a:tr h="4965409">
                <a:tc>
                  <a:txBody>
                    <a:bodyPr/>
                    <a:lstStyle/>
                    <a:p>
                      <a:pPr marL="0" marR="0" lvl="0" indent="0" algn="just" defTabSz="914400" rtl="0" eaLnBrk="1" fontAlgn="base" latinLnBrk="0" hangingPunct="1">
                        <a:lnSpc>
                          <a:spcPct val="90000"/>
                        </a:lnSpc>
                        <a:spcBef>
                          <a:spcPct val="20000"/>
                        </a:spcBef>
                        <a:spcAft>
                          <a:spcPct val="0"/>
                        </a:spcAft>
                        <a:buClrTx/>
                        <a:buSzTx/>
                        <a:buFontTx/>
                        <a:buNone/>
                        <a:tabLst/>
                        <a:defRPr/>
                      </a:pPr>
                      <a:r>
                        <a:rPr kumimoji="0" lang="en-US" sz="4300" b="0" i="0" u="none" strike="noStrike" kern="1200" cap="none" spc="0" normalizeH="0" baseline="0" noProof="0" dirty="0" err="1">
                          <a:ln>
                            <a:noFill/>
                          </a:ln>
                          <a:solidFill>
                            <a:schemeClr val="tx1"/>
                          </a:solidFill>
                          <a:effectLst/>
                          <a:uLnTx/>
                          <a:uFillTx/>
                          <a:latin typeface="Coptic1" pitchFamily="2" charset="0"/>
                          <a:ea typeface="+mn-ea"/>
                          <a:cs typeface="Arial" charset="0"/>
                        </a:rPr>
                        <a:t>Arip~recbeuin</a:t>
                      </a:r>
                      <a:r>
                        <a:rPr kumimoji="0" lang="en-US" sz="4300" b="0" i="0" u="none" strike="noStrike" kern="1200" cap="none" spc="0" normalizeH="0" baseline="0" noProof="0" dirty="0">
                          <a:ln>
                            <a:noFill/>
                          </a:ln>
                          <a:solidFill>
                            <a:schemeClr val="tx1"/>
                          </a:solidFill>
                          <a:effectLst/>
                          <a:uLnTx/>
                          <a:uFillTx/>
                          <a:latin typeface="Coptic1" pitchFamily="2" charset="0"/>
                          <a:ea typeface="+mn-ea"/>
                          <a:cs typeface="Arial" charset="0"/>
                        </a:rPr>
                        <a:t> </a:t>
                      </a:r>
                      <a:r>
                        <a:rPr kumimoji="0" lang="en-US" sz="4300" b="0" i="0" u="none" strike="noStrike" kern="1200" cap="none" spc="0" normalizeH="0" baseline="0" noProof="0" dirty="0" err="1">
                          <a:ln>
                            <a:noFill/>
                          </a:ln>
                          <a:solidFill>
                            <a:schemeClr val="tx1"/>
                          </a:solidFill>
                          <a:effectLst/>
                          <a:uLnTx/>
                          <a:uFillTx/>
                          <a:latin typeface="Coptic1" pitchFamily="2" charset="0"/>
                          <a:ea typeface="+mn-ea"/>
                          <a:cs typeface="Arial" charset="0"/>
                        </a:rPr>
                        <a:t>e~h~r</a:t>
                      </a:r>
                      <a:r>
                        <a:rPr kumimoji="0" lang="en-US" sz="4300" b="0" i="0" u="none" strike="noStrike" kern="1200" cap="none" spc="0" normalizeH="0" baseline="0" noProof="0" dirty="0">
                          <a:ln>
                            <a:noFill/>
                          </a:ln>
                          <a:solidFill>
                            <a:schemeClr val="tx1"/>
                          </a:solidFill>
                          <a:effectLst/>
                          <a:uLnTx/>
                          <a:uFillTx/>
                          <a:latin typeface="Coptic1" pitchFamily="2" charset="0"/>
                          <a:ea typeface="+mn-ea"/>
                          <a:cs typeface="Arial" charset="0"/>
                        </a:rPr>
                        <a:t>/</a:t>
                      </a:r>
                      <a:r>
                        <a:rPr kumimoji="0" lang="en-US" sz="4300" b="0" i="0" u="none" strike="noStrike" kern="1200" cap="none" spc="0" normalizeH="0" baseline="0" noProof="0" dirty="0" err="1">
                          <a:ln>
                            <a:noFill/>
                          </a:ln>
                          <a:solidFill>
                            <a:schemeClr val="tx1"/>
                          </a:solidFill>
                          <a:effectLst/>
                          <a:uLnTx/>
                          <a:uFillTx/>
                          <a:latin typeface="Coptic1" pitchFamily="2" charset="0"/>
                          <a:ea typeface="+mn-ea"/>
                          <a:cs typeface="Arial" charset="0"/>
                        </a:rPr>
                        <a:t>i</a:t>
                      </a:r>
                      <a:r>
                        <a:rPr kumimoji="0" lang="en-US" sz="4300" b="0" i="0" u="none" strike="noStrike" kern="1200" cap="none" spc="0" normalizeH="0" baseline="0" noProof="0" dirty="0">
                          <a:ln>
                            <a:noFill/>
                          </a:ln>
                          <a:solidFill>
                            <a:schemeClr val="tx1"/>
                          </a:solidFill>
                          <a:effectLst/>
                          <a:uLnTx/>
                          <a:uFillTx/>
                          <a:latin typeface="Coptic1" pitchFamily="2" charset="0"/>
                          <a:ea typeface="+mn-ea"/>
                          <a:cs typeface="Arial" charset="0"/>
                        </a:rPr>
                        <a:t> </a:t>
                      </a:r>
                      <a:r>
                        <a:rPr kumimoji="0" lang="en-US" sz="4300" b="0" i="0" u="none" strike="noStrike" kern="1200" cap="none" spc="0" normalizeH="0" baseline="0" noProof="0" dirty="0" err="1">
                          <a:ln>
                            <a:noFill/>
                          </a:ln>
                          <a:solidFill>
                            <a:schemeClr val="tx1"/>
                          </a:solidFill>
                          <a:effectLst/>
                          <a:uLnTx/>
                          <a:uFillTx/>
                          <a:latin typeface="Coptic1" pitchFamily="2" charset="0"/>
                          <a:ea typeface="+mn-ea"/>
                          <a:cs typeface="Arial" charset="0"/>
                        </a:rPr>
                        <a:t>e~jwn:w</a:t>
                      </a:r>
                      <a:r>
                        <a:rPr kumimoji="0" lang="en-US" sz="4300" b="0" i="0" u="none" strike="noStrike" kern="1200" cap="none" spc="0" normalizeH="0" baseline="0" noProof="0" dirty="0">
                          <a:ln>
                            <a:noFill/>
                          </a:ln>
                          <a:solidFill>
                            <a:schemeClr val="tx1"/>
                          </a:solidFill>
                          <a:effectLst/>
                          <a:uLnTx/>
                          <a:uFillTx/>
                          <a:latin typeface="Coptic1" pitchFamily="2" charset="0"/>
                          <a:ea typeface="+mn-ea"/>
                          <a:cs typeface="Arial" charset="0"/>
                        </a:rPr>
                        <a:t>~ </a:t>
                      </a:r>
                      <a:r>
                        <a:rPr kumimoji="0" lang="en-US" sz="4300" b="0" i="0" u="none" strike="noStrike" kern="1200" cap="none" spc="0" normalizeH="0" baseline="0" noProof="0" dirty="0" err="1">
                          <a:ln>
                            <a:noFill/>
                          </a:ln>
                          <a:solidFill>
                            <a:schemeClr val="tx1"/>
                          </a:solidFill>
                          <a:effectLst/>
                          <a:uLnTx/>
                          <a:uFillTx/>
                          <a:latin typeface="Coptic1" pitchFamily="2" charset="0"/>
                          <a:ea typeface="+mn-ea"/>
                          <a:cs typeface="Arial" charset="0"/>
                        </a:rPr>
                        <a:t>pip~rodromoc</a:t>
                      </a:r>
                      <a:r>
                        <a:rPr kumimoji="0" lang="en-US" sz="4300" b="0" i="0" u="none" strike="noStrike" kern="1200" cap="none" spc="0" normalizeH="0" baseline="0" noProof="0" dirty="0">
                          <a:ln>
                            <a:noFill/>
                          </a:ln>
                          <a:solidFill>
                            <a:schemeClr val="tx1"/>
                          </a:solidFill>
                          <a:effectLst/>
                          <a:uLnTx/>
                          <a:uFillTx/>
                          <a:latin typeface="Coptic1" pitchFamily="2" charset="0"/>
                          <a:ea typeface="+mn-ea"/>
                          <a:cs typeface="Arial" charset="0"/>
                        </a:rPr>
                        <a:t> </a:t>
                      </a:r>
                      <a:r>
                        <a:rPr kumimoji="0" lang="en-US" sz="4300" b="0" i="0" u="none" strike="noStrike" kern="1200" cap="none" spc="0" normalizeH="0" baseline="0" noProof="0" dirty="0" err="1">
                          <a:ln>
                            <a:noFill/>
                          </a:ln>
                          <a:solidFill>
                            <a:schemeClr val="tx1"/>
                          </a:solidFill>
                          <a:effectLst/>
                          <a:uLnTx/>
                          <a:uFillTx/>
                          <a:latin typeface="Coptic1" pitchFamily="2" charset="0"/>
                          <a:ea typeface="+mn-ea"/>
                          <a:cs typeface="Arial" charset="0"/>
                        </a:rPr>
                        <a:t>m~baptict</a:t>
                      </a:r>
                      <a:r>
                        <a:rPr kumimoji="0" lang="en-US" sz="4300" b="0" i="0" u="none" strike="noStrike" kern="1200" cap="none" spc="0" normalizeH="0" baseline="0" noProof="0" dirty="0">
                          <a:ln>
                            <a:noFill/>
                          </a:ln>
                          <a:solidFill>
                            <a:schemeClr val="tx1"/>
                          </a:solidFill>
                          <a:effectLst/>
                          <a:uLnTx/>
                          <a:uFillTx/>
                          <a:latin typeface="Coptic1" pitchFamily="2" charset="0"/>
                          <a:ea typeface="+mn-ea"/>
                          <a:cs typeface="Arial" charset="0"/>
                        </a:rPr>
                        <a:t>/c: </a:t>
                      </a:r>
                      <a:r>
                        <a:rPr kumimoji="0" lang="en-US" sz="4300" b="0" i="0" u="none" strike="noStrike" kern="1200" cap="none" spc="0" normalizeH="0" baseline="0" noProof="0" dirty="0" err="1">
                          <a:ln>
                            <a:noFill/>
                          </a:ln>
                          <a:solidFill>
                            <a:schemeClr val="tx1"/>
                          </a:solidFill>
                          <a:effectLst/>
                          <a:uLnTx/>
                          <a:uFillTx/>
                          <a:latin typeface="Coptic1" pitchFamily="2" charset="0"/>
                          <a:ea typeface="+mn-ea"/>
                          <a:cs typeface="Arial" charset="0"/>
                        </a:rPr>
                        <a:t>Iwann</a:t>
                      </a:r>
                      <a:r>
                        <a:rPr kumimoji="0" lang="en-US" sz="4300" b="0" i="0" u="none" strike="noStrike" kern="1200" cap="none" spc="0" normalizeH="0" baseline="0" noProof="0" dirty="0">
                          <a:ln>
                            <a:noFill/>
                          </a:ln>
                          <a:solidFill>
                            <a:schemeClr val="tx1"/>
                          </a:solidFill>
                          <a:effectLst/>
                          <a:uLnTx/>
                          <a:uFillTx/>
                          <a:latin typeface="Coptic1" pitchFamily="2" charset="0"/>
                          <a:ea typeface="+mn-ea"/>
                          <a:cs typeface="Arial" charset="0"/>
                        </a:rPr>
                        <a:t>/c </a:t>
                      </a:r>
                      <a:r>
                        <a:rPr kumimoji="0" lang="en-US" sz="4300" b="0" i="0" u="none" strike="noStrike" kern="1200" cap="none" spc="0" normalizeH="0" baseline="0" noProof="0" dirty="0" err="1">
                          <a:ln>
                            <a:noFill/>
                          </a:ln>
                          <a:solidFill>
                            <a:schemeClr val="tx1"/>
                          </a:solidFill>
                          <a:effectLst/>
                          <a:uLnTx/>
                          <a:uFillTx/>
                          <a:latin typeface="Coptic1" pitchFamily="2" charset="0"/>
                          <a:ea typeface="+mn-ea"/>
                          <a:cs typeface="Arial" charset="0"/>
                        </a:rPr>
                        <a:t>piref</a:t>
                      </a:r>
                      <a:r>
                        <a:rPr kumimoji="0" lang="en-US" sz="4300" b="0" i="0" u="none" strike="noStrike" kern="1200" cap="none" spc="0" normalizeH="0" baseline="0" noProof="0" dirty="0">
                          <a:ln>
                            <a:noFill/>
                          </a:ln>
                          <a:solidFill>
                            <a:schemeClr val="tx1"/>
                          </a:solidFill>
                          <a:effectLst/>
                          <a:uLnTx/>
                          <a:uFillTx/>
                          <a:latin typeface="Coptic1" pitchFamily="2" charset="0"/>
                          <a:ea typeface="+mn-ea"/>
                          <a:cs typeface="Arial" charset="0"/>
                        </a:rPr>
                        <a:t>]</a:t>
                      </a:r>
                      <a:r>
                        <a:rPr kumimoji="0" lang="en-US" sz="4300" b="0" i="0" u="none" strike="noStrike" kern="1200" cap="none" spc="0" normalizeH="0" baseline="0" noProof="0" dirty="0" err="1">
                          <a:ln>
                            <a:noFill/>
                          </a:ln>
                          <a:solidFill>
                            <a:schemeClr val="tx1"/>
                          </a:solidFill>
                          <a:effectLst/>
                          <a:uLnTx/>
                          <a:uFillTx/>
                          <a:latin typeface="Coptic1" pitchFamily="2" charset="0"/>
                          <a:ea typeface="+mn-ea"/>
                          <a:cs typeface="Arial" charset="0"/>
                        </a:rPr>
                        <a:t>wmc</a:t>
                      </a:r>
                      <a:r>
                        <a:rPr kumimoji="0" lang="en-US" sz="4300" b="0" i="0" u="none" strike="noStrike" kern="1200" cap="none" spc="0" normalizeH="0" baseline="0" noProof="0" dirty="0">
                          <a:ln>
                            <a:noFill/>
                          </a:ln>
                          <a:solidFill>
                            <a:schemeClr val="tx1"/>
                          </a:solidFill>
                          <a:effectLst/>
                          <a:uLnTx/>
                          <a:uFillTx/>
                          <a:latin typeface="Coptic1" pitchFamily="2" charset="0"/>
                          <a:ea typeface="+mn-ea"/>
                          <a:cs typeface="Arial" charset="0"/>
                        </a:rPr>
                        <a:t>: </a:t>
                      </a:r>
                      <a:r>
                        <a:rPr kumimoji="0" lang="en-US" sz="4300" b="0" i="0" u="none" strike="noStrike" kern="1200" cap="none" spc="0" normalizeH="0" baseline="0" noProof="0" dirty="0" err="1">
                          <a:ln>
                            <a:noFill/>
                          </a:ln>
                          <a:solidFill>
                            <a:schemeClr val="tx1"/>
                          </a:solidFill>
                          <a:effectLst/>
                          <a:uLnTx/>
                          <a:uFillTx/>
                          <a:latin typeface="Coptic1" pitchFamily="2" charset="0"/>
                          <a:ea typeface="+mn-ea"/>
                          <a:cs typeface="Arial" charset="0"/>
                        </a:rPr>
                        <a:t>n~tef,a</a:t>
                      </a:r>
                      <a:r>
                        <a:rPr kumimoji="0" lang="en-US" sz="4300" b="0" i="0" u="none" strike="noStrike" kern="1200" cap="none" spc="0" normalizeH="0" baseline="0" noProof="0" dirty="0">
                          <a:ln>
                            <a:noFill/>
                          </a:ln>
                          <a:solidFill>
                            <a:schemeClr val="tx1"/>
                          </a:solidFill>
                          <a:effectLst/>
                          <a:uLnTx/>
                          <a:uFillTx/>
                          <a:latin typeface="Coptic1" pitchFamily="2" charset="0"/>
                          <a:ea typeface="+mn-ea"/>
                          <a:cs typeface="Arial" charset="0"/>
                        </a:rPr>
                        <a:t> </a:t>
                      </a:r>
                      <a:r>
                        <a:rPr kumimoji="0" lang="en-US" sz="4300" b="0" i="0" u="none" strike="noStrike" kern="1200" cap="none" spc="0" normalizeH="0" baseline="0" noProof="0" dirty="0" err="1">
                          <a:ln>
                            <a:noFill/>
                          </a:ln>
                          <a:solidFill>
                            <a:schemeClr val="tx1"/>
                          </a:solidFill>
                          <a:effectLst/>
                          <a:uLnTx/>
                          <a:uFillTx/>
                          <a:latin typeface="Coptic1" pitchFamily="2" charset="0"/>
                          <a:ea typeface="+mn-ea"/>
                          <a:cs typeface="Arial" charset="0"/>
                        </a:rPr>
                        <a:t>nennobi</a:t>
                      </a:r>
                      <a:r>
                        <a:rPr kumimoji="0" lang="en-US" sz="4300" b="0" i="0" u="none" strike="noStrike" kern="1200" cap="none" spc="0" normalizeH="0" baseline="0" noProof="0" dirty="0">
                          <a:ln>
                            <a:noFill/>
                          </a:ln>
                          <a:solidFill>
                            <a:schemeClr val="tx1"/>
                          </a:solidFill>
                          <a:effectLst/>
                          <a:uLnTx/>
                          <a:uFillTx/>
                          <a:latin typeface="Coptic1" pitchFamily="2" charset="0"/>
                          <a:ea typeface="+mn-ea"/>
                          <a:cs typeface="Arial" charset="0"/>
                        </a:rPr>
                        <a:t> nan </a:t>
                      </a:r>
                      <a:r>
                        <a:rPr kumimoji="0" lang="en-US" sz="4300" b="0" i="0" u="none" strike="noStrike" kern="1200" cap="none" spc="0" normalizeH="0" baseline="0" noProof="0" dirty="0" err="1">
                          <a:ln>
                            <a:noFill/>
                          </a:ln>
                          <a:solidFill>
                            <a:schemeClr val="tx1"/>
                          </a:solidFill>
                          <a:effectLst/>
                          <a:uLnTx/>
                          <a:uFillTx/>
                          <a:latin typeface="Coptic1" pitchFamily="2" charset="0"/>
                          <a:ea typeface="+mn-ea"/>
                          <a:cs typeface="Arial" charset="0"/>
                        </a:rPr>
                        <a:t>e~bol</a:t>
                      </a:r>
                      <a:r>
                        <a:rPr kumimoji="0" lang="en-US" sz="4300" b="0" i="0" u="none" strike="noStrike" kern="1200" cap="none" spc="0" normalizeH="0" baseline="0" noProof="0" dirty="0">
                          <a:ln>
                            <a:noFill/>
                          </a:ln>
                          <a:solidFill>
                            <a:schemeClr val="tx1"/>
                          </a:solidFill>
                          <a:effectLst/>
                          <a:uLnTx/>
                          <a:uFillTx/>
                          <a:latin typeface="Coptic1" pitchFamily="2" charset="0"/>
                          <a:ea typeface="+mn-ea"/>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lvl="0" algn="just">
                        <a:lnSpc>
                          <a:spcPct val="80000"/>
                        </a:lnSpc>
                      </a:pPr>
                      <a:r>
                        <a:rPr lang="fr-CA" sz="4300" dirty="0">
                          <a:solidFill>
                            <a:schemeClr val="tx1"/>
                          </a:solidFill>
                          <a:latin typeface="Arial" panose="020B0604020202020204" pitchFamily="34" charset="0"/>
                          <a:cs typeface="Arial" panose="020B0604020202020204" pitchFamily="34" charset="0"/>
                        </a:rPr>
                        <a:t>Intercède pour nous: O précurseur et baptiseur </a:t>
                      </a:r>
                    </a:p>
                    <a:p>
                      <a:pPr lvl="0" algn="just">
                        <a:lnSpc>
                          <a:spcPct val="80000"/>
                        </a:lnSpc>
                      </a:pPr>
                      <a:r>
                        <a:rPr lang="fr-CA" sz="4300" dirty="0">
                          <a:solidFill>
                            <a:schemeClr val="tx1"/>
                          </a:solidFill>
                          <a:latin typeface="Arial" panose="020B0604020202020204" pitchFamily="34" charset="0"/>
                          <a:cs typeface="Arial" panose="020B0604020202020204" pitchFamily="34" charset="0"/>
                        </a:rPr>
                        <a:t>Jean-Baptiste </a:t>
                      </a:r>
                    </a:p>
                    <a:p>
                      <a:pPr lvl="0" algn="just">
                        <a:lnSpc>
                          <a:spcPct val="90000"/>
                        </a:lnSpc>
                      </a:pPr>
                      <a:r>
                        <a:rPr lang="fr-CA" sz="4300" dirty="0">
                          <a:solidFill>
                            <a:schemeClr val="tx1"/>
                          </a:solidFill>
                          <a:latin typeface="Arial" panose="020B0604020202020204" pitchFamily="34" charset="0"/>
                          <a:cs typeface="Arial" panose="020B0604020202020204" pitchFamily="34" charset="0"/>
                        </a:rPr>
                        <a:t>pour </a:t>
                      </a:r>
                      <a:r>
                        <a:rPr lang="fr-CA" sz="4300" dirty="0" err="1">
                          <a:solidFill>
                            <a:schemeClr val="tx1"/>
                          </a:solidFill>
                          <a:latin typeface="Arial" panose="020B0604020202020204" pitchFamily="34" charset="0"/>
                          <a:cs typeface="Arial" panose="020B0604020202020204" pitchFamily="34" charset="0"/>
                        </a:rPr>
                        <a:t>qu</a:t>
                      </a:r>
                      <a:r>
                        <a:rPr lang="en-CA" sz="4300" dirty="0">
                          <a:solidFill>
                            <a:schemeClr val="tx1"/>
                          </a:solidFill>
                          <a:latin typeface="Arial" panose="020B0604020202020204" pitchFamily="34" charset="0"/>
                          <a:cs typeface="Arial" panose="020B0604020202020204" pitchFamily="34" charset="0"/>
                        </a:rPr>
                        <a:t>’Il </a:t>
                      </a:r>
                      <a:r>
                        <a:rPr lang="fr-CA" sz="4300" dirty="0">
                          <a:solidFill>
                            <a:schemeClr val="tx1"/>
                          </a:solidFill>
                          <a:latin typeface="Arial" panose="020B0604020202020204" pitchFamily="34" charset="0"/>
                          <a:cs typeface="Arial" panose="020B0604020202020204" pitchFamily="34" charset="0"/>
                        </a:rPr>
                        <a:t>nous pardonne nos  péchés.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defRPr/>
                      </a:pPr>
                      <a:r>
                        <a:rPr kumimoji="0" lang="ar-EG" sz="4300" b="0" i="0" u="none" strike="noStrike" kern="1200" cap="none" spc="0" normalizeH="0" baseline="0" noProof="0" dirty="0">
                          <a:ln>
                            <a:noFill/>
                          </a:ln>
                          <a:solidFill>
                            <a:schemeClr val="tx1"/>
                          </a:solidFill>
                          <a:effectLst/>
                          <a:uLnTx/>
                          <a:uFillTx/>
                          <a:latin typeface="Arial" charset="0"/>
                          <a:ea typeface="+mn-ea"/>
                          <a:cs typeface="Arial" charset="0"/>
                        </a:rPr>
                        <a:t>أشفع فينا أيها السابق الصابغ</a:t>
                      </a:r>
                    </a:p>
                    <a:p>
                      <a:pPr marL="0" marR="0" lvl="0" indent="0" algn="just" defTabSz="914400" rtl="1" eaLnBrk="1" fontAlgn="base" latinLnBrk="0" hangingPunct="1">
                        <a:lnSpc>
                          <a:spcPct val="90000"/>
                        </a:lnSpc>
                        <a:spcBef>
                          <a:spcPct val="20000"/>
                        </a:spcBef>
                        <a:spcAft>
                          <a:spcPct val="0"/>
                        </a:spcAft>
                        <a:buClrTx/>
                        <a:buSzTx/>
                        <a:buFontTx/>
                        <a:buNone/>
                        <a:tabLst/>
                        <a:defRPr/>
                      </a:pPr>
                      <a:r>
                        <a:rPr kumimoji="0" lang="ar-EG" sz="4300" b="0" i="0" u="none" strike="noStrike" kern="1200" cap="none" spc="0" normalizeH="0" baseline="0" noProof="0" dirty="0">
                          <a:ln>
                            <a:noFill/>
                          </a:ln>
                          <a:solidFill>
                            <a:schemeClr val="tx1"/>
                          </a:solidFill>
                          <a:effectLst/>
                          <a:uLnTx/>
                          <a:uFillTx/>
                          <a:latin typeface="Arial" charset="0"/>
                          <a:ea typeface="+mn-ea"/>
                          <a:cs typeface="Arial" charset="0"/>
                        </a:rPr>
                        <a:t> يوحنا المعمدان.</a:t>
                      </a:r>
                    </a:p>
                    <a:p>
                      <a:pPr marL="0" marR="0" lvl="0" indent="0" algn="just" defTabSz="914400" rtl="1" eaLnBrk="1" fontAlgn="base" latinLnBrk="0" hangingPunct="1">
                        <a:lnSpc>
                          <a:spcPct val="90000"/>
                        </a:lnSpc>
                        <a:spcBef>
                          <a:spcPct val="20000"/>
                        </a:spcBef>
                        <a:spcAft>
                          <a:spcPct val="0"/>
                        </a:spcAft>
                        <a:buClrTx/>
                        <a:buSzTx/>
                        <a:buFontTx/>
                        <a:buNone/>
                        <a:tabLst/>
                        <a:defRPr/>
                      </a:pPr>
                      <a:r>
                        <a:rPr kumimoji="0" lang="ar-EG" sz="4300" b="0" i="0" u="none" strike="noStrike" kern="1200" cap="none" spc="0" normalizeH="0" baseline="0" noProof="0" dirty="0" err="1">
                          <a:ln>
                            <a:noFill/>
                          </a:ln>
                          <a:solidFill>
                            <a:schemeClr val="tx1"/>
                          </a:solidFill>
                          <a:effectLst/>
                          <a:uLnTx/>
                          <a:uFillTx/>
                          <a:latin typeface="Arial" charset="0"/>
                          <a:ea typeface="+mn-ea"/>
                          <a:cs typeface="Arial" charset="0"/>
                        </a:rPr>
                        <a:t>ليغ</a:t>
                      </a:r>
                      <a:r>
                        <a:rPr kumimoji="0" lang="ar-SA" sz="4300" b="0" i="0" u="none" strike="noStrike" kern="1200" cap="none" spc="0" normalizeH="0" baseline="0" noProof="0" dirty="0">
                          <a:ln>
                            <a:noFill/>
                          </a:ln>
                          <a:solidFill>
                            <a:schemeClr val="tx1"/>
                          </a:solidFill>
                          <a:effectLst/>
                          <a:uLnTx/>
                          <a:uFillTx/>
                          <a:latin typeface="Arial" charset="0"/>
                          <a:ea typeface="+mn-ea"/>
                          <a:cs typeface="Arial" charset="0"/>
                        </a:rPr>
                        <a:t>فر لنا خطايانا.</a:t>
                      </a:r>
                      <a:endParaRPr kumimoji="0" lang="en-US" sz="4300" b="0" i="0" u="none" strike="noStrike" kern="1200" cap="none" spc="0" normalizeH="0" baseline="0" noProof="0" dirty="0">
                        <a:ln>
                          <a:noFill/>
                        </a:ln>
                        <a:solidFill>
                          <a:schemeClr val="tx1"/>
                        </a:solidFill>
                        <a:effectLst/>
                        <a:uLnTx/>
                        <a:uFillTx/>
                        <a:latin typeface="Arial" charset="0"/>
                        <a:ea typeface="+mn-ea"/>
                        <a:cs typeface="Arial" charset="0"/>
                      </a:endParaRPr>
                    </a:p>
                    <a:p>
                      <a:pPr marL="0" marR="0" lvl="0" indent="0" algn="just" defTabSz="914400" rtl="1" eaLnBrk="1" fontAlgn="base" latinLnBrk="0" hangingPunct="1">
                        <a:lnSpc>
                          <a:spcPct val="90000"/>
                        </a:lnSpc>
                        <a:spcBef>
                          <a:spcPct val="20000"/>
                        </a:spcBef>
                        <a:spcAft>
                          <a:spcPct val="0"/>
                        </a:spcAft>
                        <a:buClrTx/>
                        <a:buSzTx/>
                        <a:buFontTx/>
                        <a:buNone/>
                        <a:tabLst/>
                      </a:pP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AutoShape 26">
            <a:hlinkClick r:id="rId3" action="ppaction://hlinksldjump" highlightClick="1"/>
            <a:extLst>
              <a:ext uri="{FF2B5EF4-FFF2-40B4-BE49-F238E27FC236}">
                <a16:creationId xmlns:a16="http://schemas.microsoft.com/office/drawing/2014/main" id="{C361A864-6140-42B9-A6C8-A44925ED0392}"/>
              </a:ext>
            </a:extLst>
          </p:cNvPr>
          <p:cNvSpPr>
            <a:spLocks noChangeArrowheads="1"/>
          </p:cNvSpPr>
          <p:nvPr/>
        </p:nvSpPr>
        <p:spPr bwMode="auto">
          <a:xfrm>
            <a:off x="9652000" y="6070600"/>
            <a:ext cx="2540000" cy="787400"/>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US" sz="2400" dirty="0" err="1">
                <a:latin typeface="Coptic1" pitchFamily="2" charset="0"/>
                <a:cs typeface="Arial" charset="0"/>
              </a:rPr>
              <a:t>Agioc</a:t>
            </a:r>
            <a:r>
              <a:rPr lang="en-US" sz="2400" dirty="0">
                <a:latin typeface="Coptic1" pitchFamily="2" charset="0"/>
                <a:cs typeface="Arial" charset="0"/>
              </a:rPr>
              <a:t> o~ </a:t>
            </a:r>
            <a:r>
              <a:rPr lang="en-US" sz="2400" dirty="0" err="1">
                <a:latin typeface="Coptic1" pitchFamily="2" charset="0"/>
                <a:cs typeface="Arial" charset="0"/>
              </a:rPr>
              <a:t>Yeoc</a:t>
            </a:r>
            <a:endParaRPr lang="en-CA" sz="2400" dirty="0">
              <a:solidFill>
                <a:srgbClr val="FFFFFF"/>
              </a:solidFill>
              <a:latin typeface="Arial" charset="0"/>
              <a:cs typeface="Arial" charset="0"/>
            </a:endParaRPr>
          </a:p>
          <a:p>
            <a:pPr algn="ctr" defTabSz="1219170" fontAlgn="base">
              <a:spcAft>
                <a:spcPct val="0"/>
              </a:spcAft>
              <a:defRPr/>
            </a:pPr>
            <a:r>
              <a:rPr lang="ar-EG" sz="2400" dirty="0">
                <a:solidFill>
                  <a:srgbClr val="FFFFFF"/>
                </a:solidFill>
                <a:latin typeface="Arial" charset="0"/>
                <a:cs typeface="Arial" charset="0"/>
              </a:rPr>
              <a:t>أجيوس </a:t>
            </a:r>
            <a:r>
              <a:rPr lang="ar-EG" sz="2400" dirty="0" err="1">
                <a:solidFill>
                  <a:srgbClr val="FFFFFF"/>
                </a:solidFill>
                <a:latin typeface="Arial" charset="0"/>
                <a:cs typeface="Arial" charset="0"/>
              </a:rPr>
              <a:t>أوثيؤس</a:t>
            </a:r>
            <a:endParaRPr lang="en-US" sz="2400" dirty="0">
              <a:solidFill>
                <a:srgbClr val="FFFFFF"/>
              </a:solidFill>
              <a:latin typeface="Arial" charset="0"/>
              <a:cs typeface="Arial" charset="0"/>
            </a:endParaRPr>
          </a:p>
        </p:txBody>
      </p:sp>
    </p:spTree>
    <p:extLst>
      <p:ext uri="{BB962C8B-B14F-4D97-AF65-F5344CB8AC3E}">
        <p14:creationId xmlns:p14="http://schemas.microsoft.com/office/powerpoint/2010/main" val="4016921536"/>
      </p:ext>
    </p:extLst>
  </p:cSld>
  <p:clrMapOvr>
    <a:masterClrMapping/>
  </p:clrMapOvr>
  <p:transition advClick="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1D6C8F65-A97F-4718-9FFA-D00CCC4A52A6}"/>
              </a:ext>
            </a:extLst>
          </p:cNvPr>
          <p:cNvGraphicFramePr>
            <a:graphicFrameLocks noGrp="1"/>
          </p:cNvGraphicFramePr>
          <p:nvPr>
            <p:extLst>
              <p:ext uri="{D42A27DB-BD31-4B8C-83A1-F6EECF244321}">
                <p14:modId xmlns:p14="http://schemas.microsoft.com/office/powerpoint/2010/main" val="1884493392"/>
              </p:ext>
            </p:extLst>
          </p:nvPr>
        </p:nvGraphicFramePr>
        <p:xfrm>
          <a:off x="101600" y="836803"/>
          <a:ext cx="11988800" cy="5334000"/>
        </p:xfrm>
        <a:graphic>
          <a:graphicData uri="http://schemas.openxmlformats.org/drawingml/2006/table">
            <a:tbl>
              <a:tblPr firstRow="1" bandRow="1">
                <a:tableStyleId>{2D5ABB26-0587-4C30-8999-92F81FD0307C}</a:tableStyleId>
              </a:tblPr>
              <a:tblGrid>
                <a:gridCol w="4470400">
                  <a:extLst>
                    <a:ext uri="{9D8B030D-6E8A-4147-A177-3AD203B41FA5}">
                      <a16:colId xmlns:a16="http://schemas.microsoft.com/office/drawing/2014/main" val="1955467469"/>
                    </a:ext>
                  </a:extLst>
                </a:gridCol>
                <a:gridCol w="3962400">
                  <a:extLst>
                    <a:ext uri="{9D8B030D-6E8A-4147-A177-3AD203B41FA5}">
                      <a16:colId xmlns:a16="http://schemas.microsoft.com/office/drawing/2014/main" val="229194403"/>
                    </a:ext>
                  </a:extLst>
                </a:gridCol>
                <a:gridCol w="3556000">
                  <a:extLst>
                    <a:ext uri="{9D8B030D-6E8A-4147-A177-3AD203B41FA5}">
                      <a16:colId xmlns:a16="http://schemas.microsoft.com/office/drawing/2014/main" val="506785214"/>
                    </a:ext>
                  </a:extLst>
                </a:gridCol>
              </a:tblGrid>
              <a:tr h="5293360">
                <a:tc>
                  <a:txBody>
                    <a:bodyPr/>
                    <a:lstStyle/>
                    <a:p>
                      <a:pPr algn="just"/>
                      <a:r>
                        <a:rPr lang="pt-BR" sz="4500" b="0" i="0" u="none" strike="noStrike" baseline="0" dirty="0">
                          <a:latin typeface="Coptic1" pitchFamily="2" charset="0"/>
                        </a:rPr>
                        <a:t>Pao#c# I/#c# P,#c# </a:t>
                      </a:r>
                      <a:r>
                        <a:rPr lang="fr-FR" sz="4500" b="0" i="0" u="none" strike="noStrike" baseline="0" dirty="0">
                          <a:latin typeface="Coptic1" pitchFamily="2" charset="0"/>
                        </a:rPr>
                        <a:t>v/</a:t>
                      </a:r>
                      <a:r>
                        <a:rPr lang="fr-FR" sz="4500" b="0" i="0" u="none" strike="noStrike" baseline="0" dirty="0" err="1">
                          <a:latin typeface="Coptic1" pitchFamily="2" charset="0"/>
                        </a:rPr>
                        <a:t>e~taf</a:t>
                      </a:r>
                      <a:r>
                        <a:rPr lang="fr-FR" sz="4500" b="0" i="0" u="none" strike="noStrike" baseline="0" dirty="0">
                          <a:latin typeface="Coptic1" pitchFamily="2" charset="0"/>
                        </a:rPr>
                        <a:t>[</a:t>
                      </a:r>
                      <a:r>
                        <a:rPr lang="fr-FR" sz="4500" b="0" i="0" u="none" strike="noStrike" baseline="0" dirty="0" err="1">
                          <a:latin typeface="Coptic1" pitchFamily="2" charset="0"/>
                        </a:rPr>
                        <a:t>iw~mc</a:t>
                      </a:r>
                      <a:r>
                        <a:rPr lang="fr-FR" sz="4500" b="0" i="0" u="none" strike="noStrike" baseline="0" dirty="0">
                          <a:latin typeface="Coptic1" pitchFamily="2" charset="0"/>
                        </a:rPr>
                        <a:t> </a:t>
                      </a:r>
                      <a:r>
                        <a:rPr lang="fr-FR" sz="4500" b="0" i="0" u="none" strike="noStrike" baseline="0" dirty="0" err="1">
                          <a:latin typeface="Coptic1" pitchFamily="2" charset="0"/>
                        </a:rPr>
                        <a:t>qen</a:t>
                      </a:r>
                      <a:r>
                        <a:rPr lang="fr-FR" sz="4500" b="0" i="0" u="none" strike="noStrike" baseline="0" dirty="0">
                          <a:latin typeface="Coptic1" pitchFamily="2" charset="0"/>
                        </a:rPr>
                        <a:t> </a:t>
                      </a:r>
                      <a:r>
                        <a:rPr lang="fr-FR" sz="4500" b="0" i="0" u="none" strike="noStrike" baseline="0" dirty="0" err="1">
                          <a:latin typeface="Coptic1" pitchFamily="2" charset="0"/>
                        </a:rPr>
                        <a:t>piIordan</a:t>
                      </a:r>
                      <a:r>
                        <a:rPr lang="fr-FR" sz="4500" b="0" i="0" u="none" strike="noStrike" baseline="0" dirty="0">
                          <a:latin typeface="Coptic1" pitchFamily="2" charset="0"/>
                        </a:rPr>
                        <a:t>/c </a:t>
                      </a:r>
                    </a:p>
                    <a:p>
                      <a:pPr algn="just"/>
                      <a:r>
                        <a:rPr lang="fr-FR" sz="4500" b="0" i="0" u="none" strike="noStrike" baseline="0" dirty="0" err="1">
                          <a:latin typeface="Coptic1" pitchFamily="2" charset="0"/>
                        </a:rPr>
                        <a:t>eketoubo</a:t>
                      </a:r>
                      <a:endParaRPr lang="fr-FR" sz="4500" b="0" i="0" u="none" strike="noStrike" baseline="0" dirty="0">
                        <a:latin typeface="Coptic1" pitchFamily="2" charset="0"/>
                      </a:endParaRPr>
                    </a:p>
                    <a:p>
                      <a:pPr algn="just"/>
                      <a:r>
                        <a:rPr lang="fr-FR" sz="4500" b="0" i="0" u="none" strike="noStrike" baseline="0" dirty="0" err="1">
                          <a:latin typeface="Coptic1" pitchFamily="2" charset="0"/>
                        </a:rPr>
                        <a:t>n~nen</a:t>
                      </a:r>
                      <a:r>
                        <a:rPr lang="fr-FR" sz="4500" b="0" i="0" u="none" strike="noStrike" baseline="0" dirty="0">
                          <a:latin typeface="Coptic1" pitchFamily="2" charset="0"/>
                        </a:rPr>
                        <a:t>'~u,/</a:t>
                      </a:r>
                    </a:p>
                    <a:p>
                      <a:pPr algn="just"/>
                      <a:r>
                        <a:rPr lang="fr-FR" sz="4500" b="0" i="0" u="none" strike="noStrike" baseline="0" dirty="0" err="1">
                          <a:latin typeface="Coptic1" pitchFamily="2" charset="0"/>
                        </a:rPr>
                        <a:t>e~bolha</a:t>
                      </a:r>
                      <a:r>
                        <a:rPr lang="fr-FR" sz="4500" b="0" i="0" u="none" strike="noStrike" baseline="0" dirty="0">
                          <a:latin typeface="Coptic1" pitchFamily="2" charset="0"/>
                        </a:rPr>
                        <a:t> </a:t>
                      </a:r>
                      <a:r>
                        <a:rPr lang="fr-FR" sz="4500" b="0" i="0" u="none" strike="noStrike" baseline="0" dirty="0" err="1">
                          <a:latin typeface="Coptic1" pitchFamily="2" charset="0"/>
                        </a:rPr>
                        <a:t>p~ywleb</a:t>
                      </a:r>
                      <a:r>
                        <a:rPr lang="fr-FR" sz="4500" b="0" i="0" u="none" strike="noStrike" baseline="0" dirty="0">
                          <a:latin typeface="Coptic1" pitchFamily="2" charset="0"/>
                        </a:rPr>
                        <a:t> </a:t>
                      </a:r>
                      <a:r>
                        <a:rPr lang="fr-FR" sz="4500" b="0" i="0" u="none" strike="noStrike" baseline="0" dirty="0" err="1">
                          <a:latin typeface="Coptic1" pitchFamily="2" charset="0"/>
                        </a:rPr>
                        <a:t>n~te</a:t>
                      </a:r>
                      <a:r>
                        <a:rPr lang="fr-FR" sz="4500" b="0" i="0" u="none" strike="noStrike" baseline="0" dirty="0">
                          <a:latin typeface="Coptic1" pitchFamily="2" charset="0"/>
                        </a:rPr>
                        <a:t> </a:t>
                      </a:r>
                      <a:r>
                        <a:rPr lang="fr-FR" sz="4500" b="0" i="0" u="none" strike="noStrike" baseline="0" dirty="0" err="1">
                          <a:latin typeface="Coptic1" pitchFamily="2" charset="0"/>
                        </a:rPr>
                        <a:t>v~nobi</a:t>
                      </a:r>
                      <a:r>
                        <a:rPr lang="fr-FR" sz="4500" b="0" i="0" u="none" strike="noStrike" baseline="0" dirty="0">
                          <a:latin typeface="Coptic1" pitchFamily="2" charset="0"/>
                        </a:rPr>
                        <a:t>.</a:t>
                      </a:r>
                      <a:endParaRPr lang="fr-FR" sz="4500" dirty="0">
                        <a:latin typeface="Coptic1" pitchFamily="2" charset="0"/>
                      </a:endParaRPr>
                    </a:p>
                  </a:txBody>
                  <a:tcPr marL="121920" marR="121920"/>
                </a:tc>
                <a:tc>
                  <a:txBody>
                    <a:bodyPr/>
                    <a:lstStyle/>
                    <a:p>
                      <a:pPr algn="just"/>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Mon Seigneur Jésus-Christ qui fut baptisé</a:t>
                      </a:r>
                    </a:p>
                    <a:p>
                      <a:pPr algn="just"/>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dans le Jourdain, purifie nos âmes des liens du péché.</a:t>
                      </a:r>
                      <a:endParaRPr lang="fr-FR" sz="4300" dirty="0">
                        <a:latin typeface="Arial" panose="020B0604020202020204" pitchFamily="34" charset="0"/>
                        <a:cs typeface="Arial" panose="020B0604020202020204" pitchFamily="34" charset="0"/>
                      </a:endParaRPr>
                    </a:p>
                  </a:txBody>
                  <a:tcPr marL="121920" marR="121920"/>
                </a:tc>
                <a:tc>
                  <a:txBody>
                    <a:bodyPr/>
                    <a:lstStyle/>
                    <a:p>
                      <a:pPr algn="just" rtl="1"/>
                      <a:r>
                        <a:rPr lang="ar-EG" sz="4300" b="0" i="0" u="none" strike="noStrike" kern="1200" baseline="0" dirty="0">
                          <a:solidFill>
                            <a:schemeClr val="tx1"/>
                          </a:solidFill>
                          <a:latin typeface="+mn-lt"/>
                          <a:ea typeface="+mn-ea"/>
                          <a:cs typeface="+mn-cs"/>
                        </a:rPr>
                        <a:t>يا ربي يسوع المسيح</a:t>
                      </a:r>
                    </a:p>
                    <a:p>
                      <a:pPr algn="just" rtl="1"/>
                      <a:r>
                        <a:rPr lang="ar-EG" sz="4300" b="0" i="0" u="none" strike="noStrike" kern="1200" baseline="0" dirty="0">
                          <a:solidFill>
                            <a:schemeClr val="tx1"/>
                          </a:solidFill>
                          <a:latin typeface="+mn-lt"/>
                          <a:ea typeface="+mn-ea"/>
                          <a:cs typeface="+mn-cs"/>
                        </a:rPr>
                        <a:t>الذي عمد في نهر</a:t>
                      </a:r>
                    </a:p>
                    <a:p>
                      <a:pPr algn="just" rtl="1"/>
                      <a:r>
                        <a:rPr lang="ar-EG" sz="4300" b="0" i="0" u="none" strike="noStrike" kern="1200" baseline="0" dirty="0">
                          <a:solidFill>
                            <a:schemeClr val="tx1"/>
                          </a:solidFill>
                          <a:latin typeface="+mn-lt"/>
                          <a:ea typeface="+mn-ea"/>
                          <a:cs typeface="+mn-cs"/>
                        </a:rPr>
                        <a:t>الأردن، طهر نفوسنا</a:t>
                      </a:r>
                    </a:p>
                    <a:p>
                      <a:pPr algn="just" rtl="1"/>
                      <a:r>
                        <a:rPr lang="ar-EG" sz="4300" b="0" i="0" u="none" strike="noStrike" kern="1200" baseline="0" dirty="0">
                          <a:solidFill>
                            <a:schemeClr val="tx1"/>
                          </a:solidFill>
                          <a:latin typeface="+mn-lt"/>
                          <a:ea typeface="+mn-ea"/>
                          <a:cs typeface="+mn-cs"/>
                        </a:rPr>
                        <a:t>من </a:t>
                      </a:r>
                      <a:r>
                        <a:rPr lang="ar-EG" sz="4300" b="0" i="0" u="none" strike="noStrike" kern="1200" baseline="0" dirty="0" err="1">
                          <a:solidFill>
                            <a:schemeClr val="tx1"/>
                          </a:solidFill>
                          <a:latin typeface="+mn-lt"/>
                          <a:ea typeface="+mn-ea"/>
                          <a:cs typeface="+mn-cs"/>
                        </a:rPr>
                        <a:t>رباطات</a:t>
                      </a:r>
                      <a:r>
                        <a:rPr lang="ar-EG" sz="4300" b="0" i="0" u="none" strike="noStrike" kern="1200" baseline="0" dirty="0">
                          <a:solidFill>
                            <a:schemeClr val="tx1"/>
                          </a:solidFill>
                          <a:latin typeface="+mn-lt"/>
                          <a:ea typeface="+mn-ea"/>
                          <a:cs typeface="+mn-cs"/>
                        </a:rPr>
                        <a:t> الخطية.</a:t>
                      </a:r>
                      <a:endParaRPr lang="fr-FR" sz="4300" dirty="0"/>
                    </a:p>
                  </a:txBody>
                  <a:tcPr marL="121920" marR="121920"/>
                </a:tc>
                <a:extLst>
                  <a:ext uri="{0D108BD9-81ED-4DB2-BD59-A6C34878D82A}">
                    <a16:rowId xmlns:a16="http://schemas.microsoft.com/office/drawing/2014/main" val="141440707"/>
                  </a:ext>
                </a:extLst>
              </a:tr>
            </a:tbl>
          </a:graphicData>
        </a:graphic>
      </p:graphicFrame>
      <p:graphicFrame>
        <p:nvGraphicFramePr>
          <p:cNvPr id="2" name="Tableau 1">
            <a:extLst>
              <a:ext uri="{FF2B5EF4-FFF2-40B4-BE49-F238E27FC236}">
                <a16:creationId xmlns:a16="http://schemas.microsoft.com/office/drawing/2014/main" id="{35E71E24-83FB-44D7-B9BC-6BE069F7A186}"/>
              </a:ext>
            </a:extLst>
          </p:cNvPr>
          <p:cNvGraphicFramePr>
            <a:graphicFrameLocks noGrp="1"/>
          </p:cNvGraphicFramePr>
          <p:nvPr/>
        </p:nvGraphicFramePr>
        <p:xfrm>
          <a:off x="2032000" y="96707"/>
          <a:ext cx="8128000" cy="5029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97256352"/>
                    </a:ext>
                  </a:extLst>
                </a:gridCol>
              </a:tblGrid>
              <a:tr h="497840">
                <a:tc>
                  <a:txBody>
                    <a:bodyPr/>
                    <a:lstStyle/>
                    <a:p>
                      <a:pPr algn="ctr"/>
                      <a:r>
                        <a:rPr lang="fr-FR" sz="2100" b="0" i="0" u="none" strike="noStrike" kern="1200" baseline="0" dirty="0">
                          <a:solidFill>
                            <a:schemeClr val="tx1"/>
                          </a:solidFill>
                          <a:latin typeface="+mn-lt"/>
                          <a:ea typeface="+mn-ea"/>
                          <a:cs typeface="+mn-cs"/>
                        </a:rPr>
                        <a:t>Mon Seigneur Jésus-Christ  - </a:t>
                      </a:r>
                      <a:r>
                        <a:rPr lang="pt-BR" sz="2700" b="0" i="0" u="none" strike="noStrike" baseline="0" dirty="0">
                          <a:latin typeface="Coptic1" pitchFamily="2" charset="0"/>
                        </a:rPr>
                        <a:t>Pao#c#</a:t>
                      </a:r>
                      <a:endParaRPr lang="fr-FR" sz="210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5865508"/>
                  </a:ext>
                </a:extLst>
              </a:tr>
            </a:tbl>
          </a:graphicData>
        </a:graphic>
      </p:graphicFrame>
    </p:spTree>
    <p:extLst>
      <p:ext uri="{BB962C8B-B14F-4D97-AF65-F5344CB8AC3E}">
        <p14:creationId xmlns:p14="http://schemas.microsoft.com/office/powerpoint/2010/main" val="2675700080"/>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01146" name="Group 26"/>
          <p:cNvGraphicFramePr>
            <a:graphicFrameLocks noGrp="1"/>
          </p:cNvGraphicFramePr>
          <p:nvPr>
            <p:ph type="tbl" idx="1"/>
          </p:nvPr>
        </p:nvGraphicFramePr>
        <p:xfrm>
          <a:off x="101600" y="152400"/>
          <a:ext cx="11988800" cy="6016752"/>
        </p:xfrm>
        <a:graphic>
          <a:graphicData uri="http://schemas.openxmlformats.org/drawingml/2006/table">
            <a:tbl>
              <a:tblPr/>
              <a:tblGrid>
                <a:gridCol w="45720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601675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err="1">
                          <a:ln>
                            <a:noFill/>
                          </a:ln>
                          <a:solidFill>
                            <a:schemeClr val="tx1"/>
                          </a:solidFill>
                          <a:effectLst/>
                          <a:latin typeface="Coptic1" pitchFamily="2" charset="0"/>
                          <a:cs typeface="Arial" charset="0"/>
                        </a:rPr>
                        <a:t>Ni,eroubim</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nem</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niceravim</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niaggeloc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nem</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niar,iaggeloc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nic~tratia</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nem</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niexoucia</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niy~ronoc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nimet</a:t>
                      </a:r>
                      <a:r>
                        <a:rPr kumimoji="0" lang="en-US" sz="4800" b="0" i="0" u="none" strike="noStrike" cap="none" normalizeH="0" baseline="0" dirty="0">
                          <a:ln>
                            <a:noFill/>
                          </a:ln>
                          <a:solidFill>
                            <a:schemeClr val="tx1"/>
                          </a:solidFill>
                          <a:effectLst/>
                          <a:latin typeface="Coptic1" pitchFamily="2" charset="0"/>
                          <a:cs typeface="Arial" charset="0"/>
                        </a:rPr>
                        <a:t>[</a:t>
                      </a:r>
                      <a:r>
                        <a:rPr kumimoji="0" lang="en-US" sz="4800" b="0" i="0" u="none" strike="noStrike" cap="none" normalizeH="0" baseline="0" dirty="0" err="1">
                          <a:ln>
                            <a:noFill/>
                          </a:ln>
                          <a:solidFill>
                            <a:schemeClr val="tx1"/>
                          </a:solidFill>
                          <a:effectLst/>
                          <a:latin typeface="Coptic1" pitchFamily="2" charset="0"/>
                          <a:cs typeface="Arial" charset="0"/>
                        </a:rPr>
                        <a:t>oic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nijom</a:t>
                      </a:r>
                      <a:r>
                        <a:rPr kumimoji="0" lang="en-US" sz="48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300" b="0" i="0" u="none" strike="noStrike" cap="none" normalizeH="0" baseline="0" dirty="0">
                          <a:ln>
                            <a:noFill/>
                          </a:ln>
                          <a:solidFill>
                            <a:schemeClr val="tx1"/>
                          </a:solidFill>
                          <a:effectLst/>
                          <a:latin typeface="Arial" charset="0"/>
                          <a:cs typeface="Arial" charset="0"/>
                        </a:rPr>
                        <a:t>Les chérubins   et les séraphins, les anges   et les archanges, les armée   et les seigneuries, les trônes   et les puissances</a:t>
                      </a:r>
                      <a:r>
                        <a:rPr kumimoji="0" lang="fr-CA" sz="4300" b="0" i="0" u="none" strike="noStrike" cap="none" normalizeH="0" baseline="0" dirty="0">
                          <a:ln>
                            <a:noFill/>
                          </a:ln>
                          <a:solidFill>
                            <a:schemeClr val="tx1"/>
                          </a:solidFill>
                          <a:effectLst/>
                          <a:latin typeface="Arial" charset="0"/>
                          <a:cs typeface="Arial" charset="0"/>
                        </a:rPr>
                        <a:t>.</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SA" sz="4800" b="0" i="0" u="none" strike="noStrike" cap="none" normalizeH="0" baseline="0" dirty="0" err="1">
                          <a:ln>
                            <a:noFill/>
                          </a:ln>
                          <a:solidFill>
                            <a:schemeClr val="tx1"/>
                          </a:solidFill>
                          <a:effectLst/>
                          <a:latin typeface="Arial" charset="0"/>
                          <a:cs typeface="Arial" charset="0"/>
                        </a:rPr>
                        <a:t>الشاروبيم</a:t>
                      </a:r>
                      <a:r>
                        <a:rPr kumimoji="0" lang="ar-SA" sz="4800" b="0" i="0" u="none" strike="noStrike" cap="none" normalizeH="0" baseline="0" dirty="0">
                          <a:ln>
                            <a:noFill/>
                          </a:ln>
                          <a:solidFill>
                            <a:schemeClr val="tx1"/>
                          </a:solidFill>
                          <a:effectLst/>
                          <a:latin typeface="Arial" charset="0"/>
                          <a:cs typeface="Arial" charset="0"/>
                        </a:rPr>
                        <a:t> </a:t>
                      </a:r>
                      <a:r>
                        <a:rPr kumimoji="0" lang="ar-SA" sz="4800" b="0" i="0" u="none" strike="noStrike" cap="none" normalizeH="0" baseline="0" dirty="0" err="1">
                          <a:ln>
                            <a:noFill/>
                          </a:ln>
                          <a:solidFill>
                            <a:schemeClr val="tx1"/>
                          </a:solidFill>
                          <a:effectLst/>
                          <a:latin typeface="Arial" charset="0"/>
                          <a:cs typeface="Arial" charset="0"/>
                        </a:rPr>
                        <a:t>والسيرافيم</a:t>
                      </a:r>
                      <a:r>
                        <a:rPr kumimoji="0" lang="ar-SA" sz="4800" b="0" i="0" u="none" strike="noStrike" cap="none" normalizeH="0" baseline="0" dirty="0">
                          <a:ln>
                            <a:noFill/>
                          </a:ln>
                          <a:solidFill>
                            <a:schemeClr val="tx1"/>
                          </a:solidFill>
                          <a:effectLst/>
                          <a:latin typeface="Arial" charset="0"/>
                          <a:cs typeface="Arial" charset="0"/>
                        </a:rPr>
                        <a:t>، الملائكة ورؤساء الملائكة، والعساكر والسلاطين، </a:t>
                      </a:r>
                      <a:r>
                        <a:rPr kumimoji="0" lang="ar-SA" sz="4800" b="0" i="0" u="none" strike="noStrike" cap="none" normalizeH="0" baseline="0" dirty="0" err="1">
                          <a:ln>
                            <a:noFill/>
                          </a:ln>
                          <a:solidFill>
                            <a:schemeClr val="tx1"/>
                          </a:solidFill>
                          <a:effectLst/>
                          <a:latin typeface="Arial" charset="0"/>
                          <a:cs typeface="Arial" charset="0"/>
                        </a:rPr>
                        <a:t>والكراسى</a:t>
                      </a:r>
                      <a:r>
                        <a:rPr kumimoji="0" lang="ar-SA" sz="4800" b="0" i="0" u="none" strike="noStrike" cap="none" normalizeH="0" baseline="0" dirty="0">
                          <a:ln>
                            <a:noFill/>
                          </a:ln>
                          <a:solidFill>
                            <a:schemeClr val="tx1"/>
                          </a:solidFill>
                          <a:effectLst/>
                          <a:latin typeface="Arial" charset="0"/>
                          <a:cs typeface="Arial" charset="0"/>
                        </a:rPr>
                        <a:t> والأرباب.</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0779123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03194" name="Group 26"/>
          <p:cNvGraphicFramePr>
            <a:graphicFrameLocks noGrp="1"/>
          </p:cNvGraphicFramePr>
          <p:nvPr>
            <p:ph type="tbl" idx="1"/>
          </p:nvPr>
        </p:nvGraphicFramePr>
        <p:xfrm>
          <a:off x="101600" y="76200"/>
          <a:ext cx="11988800" cy="6016752"/>
        </p:xfrm>
        <a:graphic>
          <a:graphicData uri="http://schemas.openxmlformats.org/drawingml/2006/table">
            <a:tbl>
              <a:tblPr/>
              <a:tblGrid>
                <a:gridCol w="41656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3759200">
                  <a:extLst>
                    <a:ext uri="{9D8B030D-6E8A-4147-A177-3AD203B41FA5}">
                      <a16:colId xmlns:a16="http://schemas.microsoft.com/office/drawing/2014/main" val="20002"/>
                    </a:ext>
                  </a:extLst>
                </a:gridCol>
              </a:tblGrid>
              <a:tr h="601675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err="1">
                          <a:ln>
                            <a:noFill/>
                          </a:ln>
                          <a:solidFill>
                            <a:schemeClr val="tx1"/>
                          </a:solidFill>
                          <a:effectLst/>
                          <a:latin typeface="Coptic1" pitchFamily="2" charset="0"/>
                          <a:cs typeface="Arial" charset="0"/>
                        </a:rPr>
                        <a:t>Euws</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e~bol</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eujw</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m~moc</a:t>
                      </a:r>
                      <a:r>
                        <a:rPr kumimoji="0" lang="en-US" sz="4800" b="0" i="0" u="none" strike="noStrike" cap="none" normalizeH="0" baseline="0" dirty="0">
                          <a:ln>
                            <a:noFill/>
                          </a:ln>
                          <a:solidFill>
                            <a:schemeClr val="tx1"/>
                          </a:solidFill>
                          <a:effectLst/>
                          <a:latin typeface="Coptic1" pitchFamily="2" charset="0"/>
                          <a:cs typeface="Arial" charset="0"/>
                        </a:rPr>
                        <a:t>: je </a:t>
                      </a:r>
                      <a:r>
                        <a:rPr kumimoji="0" lang="en-US" sz="4800" b="0" i="0" u="none" strike="noStrike" cap="none" normalizeH="0" baseline="0" dirty="0" err="1">
                          <a:ln>
                            <a:noFill/>
                          </a:ln>
                          <a:solidFill>
                            <a:schemeClr val="tx1"/>
                          </a:solidFill>
                          <a:effectLst/>
                          <a:latin typeface="Coptic1" pitchFamily="2" charset="0"/>
                          <a:cs typeface="Arial" charset="0"/>
                        </a:rPr>
                        <a:t>ouw~ou</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m~V~nou</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qen</a:t>
                      </a:r>
                      <a:r>
                        <a:rPr kumimoji="0" lang="en-US" sz="4800" b="0" i="0" u="none" strike="noStrike" cap="none" normalizeH="0" baseline="0" dirty="0">
                          <a:ln>
                            <a:noFill/>
                          </a:ln>
                          <a:solidFill>
                            <a:schemeClr val="tx1"/>
                          </a:solidFill>
                          <a:effectLst/>
                          <a:latin typeface="Coptic1" pitchFamily="2" charset="0"/>
                          <a:cs typeface="Arial" charset="0"/>
                        </a:rPr>
                        <a:t> n/et[</a:t>
                      </a:r>
                      <a:r>
                        <a:rPr kumimoji="0" lang="en-US" sz="4800" b="0" i="0" u="none" strike="noStrike" cap="none" normalizeH="0" baseline="0" dirty="0" err="1">
                          <a:ln>
                            <a:noFill/>
                          </a:ln>
                          <a:solidFill>
                            <a:schemeClr val="tx1"/>
                          </a:solidFill>
                          <a:effectLst/>
                          <a:latin typeface="Coptic1" pitchFamily="2" charset="0"/>
                          <a:cs typeface="Arial" charset="0"/>
                        </a:rPr>
                        <a:t>oci</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nem</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ouhir</a:t>
                      </a:r>
                      <a:r>
                        <a:rPr kumimoji="0" lang="en-US" sz="4800" b="0" i="0" u="none" strike="noStrike" cap="none" normalizeH="0" baseline="0" dirty="0">
                          <a:ln>
                            <a:noFill/>
                          </a:ln>
                          <a:solidFill>
                            <a:schemeClr val="tx1"/>
                          </a:solidFill>
                          <a:effectLst/>
                          <a:latin typeface="Coptic1" pitchFamily="2" charset="0"/>
                          <a:cs typeface="Arial" charset="0"/>
                        </a:rPr>
                        <a:t>/n/ </a:t>
                      </a:r>
                      <a:r>
                        <a:rPr kumimoji="0" lang="en-US" sz="4800" b="0" i="0" u="none" strike="noStrike" cap="none" normalizeH="0" baseline="0" dirty="0" err="1">
                          <a:ln>
                            <a:noFill/>
                          </a:ln>
                          <a:solidFill>
                            <a:schemeClr val="tx1"/>
                          </a:solidFill>
                          <a:effectLst/>
                          <a:latin typeface="Coptic1" pitchFamily="2" charset="0"/>
                          <a:cs typeface="Arial" charset="0"/>
                        </a:rPr>
                        <a:t>hijen</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pikahi</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nem</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ou</a:t>
                      </a:r>
                      <a:r>
                        <a:rPr kumimoji="0" lang="en-US" sz="4800" b="0" i="0" u="none" strike="noStrike" cap="none" normalizeH="0" baseline="0" dirty="0">
                          <a:ln>
                            <a:noFill/>
                          </a:ln>
                          <a:solidFill>
                            <a:schemeClr val="tx1"/>
                          </a:solidFill>
                          <a:effectLst/>
                          <a:latin typeface="Coptic1" pitchFamily="2" charset="0"/>
                          <a:cs typeface="Arial" charset="0"/>
                        </a:rPr>
                        <a:t>]ma] </a:t>
                      </a:r>
                      <a:r>
                        <a:rPr kumimoji="0" lang="en-US" sz="4800" b="0" i="0" u="none" strike="noStrike" cap="none" normalizeH="0" baseline="0" dirty="0" err="1">
                          <a:ln>
                            <a:noFill/>
                          </a:ln>
                          <a:solidFill>
                            <a:schemeClr val="tx1"/>
                          </a:solidFill>
                          <a:effectLst/>
                          <a:latin typeface="Coptic1" pitchFamily="2" charset="0"/>
                          <a:cs typeface="Arial" charset="0"/>
                        </a:rPr>
                        <a:t>qen</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nirwmi</a:t>
                      </a:r>
                      <a:r>
                        <a:rPr kumimoji="0" lang="en-US" sz="4800" b="0" i="0" u="none" strike="noStrike" cap="none" normalizeH="0" baseline="0" dirty="0">
                          <a:ln>
                            <a:noFill/>
                          </a:ln>
                          <a:solidFill>
                            <a:schemeClr val="tx1"/>
                          </a:solidFill>
                          <a:effectLst/>
                          <a:latin typeface="Coptic1" pitchFamily="2" charset="0"/>
                          <a:cs typeface="Arial" charset="0"/>
                        </a:rPr>
                        <a:t>.</a:t>
                      </a:r>
                      <a:endParaRPr kumimoji="0" lang="en-US" sz="48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800" b="0" i="0" u="none" strike="noStrike" cap="none" normalizeH="0" baseline="0" dirty="0">
                          <a:ln>
                            <a:noFill/>
                          </a:ln>
                          <a:solidFill>
                            <a:schemeClr val="tx1"/>
                          </a:solidFill>
                          <a:effectLst/>
                          <a:latin typeface="Arial" charset="0"/>
                          <a:cs typeface="Arial" charset="0"/>
                        </a:rPr>
                        <a:t>S’écrient en disant : gloire à Dieu dans les cieux et Paix sur  terre et joie aux hommes.</a:t>
                      </a:r>
                      <a:r>
                        <a:rPr kumimoji="0" lang="en-US" sz="48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charset="0"/>
                        </a:rPr>
                        <a:t>صارخين قائلين، المجد لله في الأعالي، وعلي </a:t>
                      </a:r>
                      <a:r>
                        <a:rPr kumimoji="0" lang="ar-SA" sz="4800" b="0" i="0" u="none" strike="noStrike" cap="none" normalizeH="0" baseline="0" dirty="0" err="1">
                          <a:ln>
                            <a:noFill/>
                          </a:ln>
                          <a:solidFill>
                            <a:schemeClr val="tx1"/>
                          </a:solidFill>
                          <a:effectLst/>
                          <a:latin typeface="Arial" charset="0"/>
                          <a:cs typeface="Arial" charset="0"/>
                        </a:rPr>
                        <a:t>الارض</a:t>
                      </a:r>
                      <a:r>
                        <a:rPr kumimoji="0" lang="ar-SA" sz="4800" b="0" i="0" u="none" strike="noStrike" cap="none" normalizeH="0" baseline="0" dirty="0">
                          <a:ln>
                            <a:noFill/>
                          </a:ln>
                          <a:solidFill>
                            <a:schemeClr val="tx1"/>
                          </a:solidFill>
                          <a:effectLst/>
                          <a:latin typeface="Arial" charset="0"/>
                          <a:cs typeface="Arial" charset="0"/>
                        </a:rPr>
                        <a:t> السلام، وفى الناس المسرة.</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77280517"/>
      </p:ext>
    </p:extLst>
  </p:cSld>
  <p:clrMapOvr>
    <a:masterClrMapping/>
  </p:clrMapOvr>
  <p:transition advClick="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4" name="Text Box 15"/>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defTabSz="1219170" fontAlgn="base">
              <a:spcBef>
                <a:spcPct val="50000"/>
              </a:spcBef>
              <a:spcAft>
                <a:spcPct val="0"/>
              </a:spcAft>
              <a:defRPr/>
            </a:pPr>
            <a:endParaRPr lang="en-CA" sz="3200">
              <a:solidFill>
                <a:srgbClr val="FFFFFF"/>
              </a:solidFill>
              <a:latin typeface="Times New Roman" pitchFamily="18" charset="0"/>
              <a:cs typeface="Arial" charset="0"/>
            </a:endParaRPr>
          </a:p>
        </p:txBody>
      </p:sp>
      <p:graphicFrame>
        <p:nvGraphicFramePr>
          <p:cNvPr id="7" name="Tableau 6">
            <a:extLst>
              <a:ext uri="{FF2B5EF4-FFF2-40B4-BE49-F238E27FC236}">
                <a16:creationId xmlns:a16="http://schemas.microsoft.com/office/drawing/2014/main" id="{12AECD68-BEB6-4568-84EB-0113A0661BCD}"/>
              </a:ext>
            </a:extLst>
          </p:cNvPr>
          <p:cNvGraphicFramePr>
            <a:graphicFrameLocks noGrp="1"/>
          </p:cNvGraphicFramePr>
          <p:nvPr>
            <p:extLst>
              <p:ext uri="{D42A27DB-BD31-4B8C-83A1-F6EECF244321}">
                <p14:modId xmlns:p14="http://schemas.microsoft.com/office/powerpoint/2010/main" val="2638334632"/>
              </p:ext>
            </p:extLst>
          </p:nvPr>
        </p:nvGraphicFramePr>
        <p:xfrm>
          <a:off x="1981200" y="104408"/>
          <a:ext cx="8128000" cy="74168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307918593"/>
                    </a:ext>
                  </a:extLst>
                </a:gridCol>
              </a:tblGrid>
              <a:tr h="741680">
                <a:tc>
                  <a:txBody>
                    <a:bodyPr/>
                    <a:lstStyle/>
                    <a:p>
                      <a:pPr algn="ctr"/>
                      <a:r>
                        <a:rPr lang="en-US" sz="2100" b="0" dirty="0">
                          <a:latin typeface="Arial" panose="020B0604020202020204" pitchFamily="34" charset="0"/>
                          <a:cs typeface="Arial" panose="020B0604020202020204" pitchFamily="34" charset="0"/>
                        </a:rPr>
                        <a:t>Trisagion de </a:t>
                      </a:r>
                      <a:r>
                        <a:rPr lang="en-US" sz="2100" b="0" dirty="0" err="1">
                          <a:latin typeface="Arial" panose="020B0604020202020204" pitchFamily="34" charset="0"/>
                          <a:cs typeface="Arial" panose="020B0604020202020204" pitchFamily="34" charset="0"/>
                        </a:rPr>
                        <a:t>l’Epiphanie</a:t>
                      </a:r>
                      <a:r>
                        <a:rPr lang="en-US" sz="2100" b="0" dirty="0">
                          <a:latin typeface="Arial" panose="020B0604020202020204" pitchFamily="34" charset="0"/>
                          <a:cs typeface="Arial" panose="020B0604020202020204" pitchFamily="34" charset="0"/>
                        </a:rPr>
                        <a:t> </a:t>
                      </a:r>
                    </a:p>
                    <a:p>
                      <a:pPr algn="ctr"/>
                      <a:r>
                        <a:rPr lang="ar-EG" sz="2100" b="0" dirty="0"/>
                        <a:t>الثلاثة </a:t>
                      </a:r>
                      <a:r>
                        <a:rPr lang="ar-EG" sz="2100" b="0" dirty="0" err="1"/>
                        <a:t>التقديسات</a:t>
                      </a:r>
                      <a:r>
                        <a:rPr lang="ar-EG" sz="2100" b="0" dirty="0"/>
                        <a:t> – عيد الغطاس</a:t>
                      </a:r>
                      <a:endParaRPr lang="en-US" sz="2100" b="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477734"/>
                  </a:ext>
                </a:extLst>
              </a:tr>
            </a:tbl>
          </a:graphicData>
        </a:graphic>
      </p:graphicFrame>
      <p:pic>
        <p:nvPicPr>
          <p:cNvPr id="3" name="Image 2" descr="Une image contenant table&#10;&#10;Description générée automatiquement">
            <a:extLst>
              <a:ext uri="{FF2B5EF4-FFF2-40B4-BE49-F238E27FC236}">
                <a16:creationId xmlns:a16="http://schemas.microsoft.com/office/drawing/2014/main" id="{8AFAF804-6A8E-4D68-99FF-AA655510F91A}"/>
              </a:ext>
            </a:extLst>
          </p:cNvPr>
          <p:cNvPicPr>
            <a:picLocks noChangeAspect="1"/>
          </p:cNvPicPr>
          <p:nvPr/>
        </p:nvPicPr>
        <p:blipFill rotWithShape="1">
          <a:blip r:embed="rId3">
            <a:extLst>
              <a:ext uri="{28A0092B-C50C-407E-A947-70E740481C1C}">
                <a14:useLocalDpi xmlns:a14="http://schemas.microsoft.com/office/drawing/2010/main" val="0"/>
              </a:ext>
            </a:extLst>
          </a:blip>
          <a:srcRect t="23320"/>
          <a:stretch/>
        </p:blipFill>
        <p:spPr>
          <a:xfrm flipH="1">
            <a:off x="6925808" y="4277381"/>
            <a:ext cx="1987832" cy="2580620"/>
          </a:xfrm>
          <a:prstGeom prst="rect">
            <a:avLst/>
          </a:prstGeom>
        </p:spPr>
      </p:pic>
      <p:graphicFrame>
        <p:nvGraphicFramePr>
          <p:cNvPr id="5" name="Group 48">
            <a:extLst>
              <a:ext uri="{FF2B5EF4-FFF2-40B4-BE49-F238E27FC236}">
                <a16:creationId xmlns:a16="http://schemas.microsoft.com/office/drawing/2014/main" id="{186D43BB-29AF-B572-9F9C-8D3294DCD8DD}"/>
              </a:ext>
            </a:extLst>
          </p:cNvPr>
          <p:cNvGraphicFramePr>
            <a:graphicFrameLocks noGrp="1"/>
          </p:cNvGraphicFramePr>
          <p:nvPr>
            <p:ph type="tbl" idx="1"/>
          </p:nvPr>
        </p:nvGraphicFramePr>
        <p:xfrm>
          <a:off x="0" y="1191461"/>
          <a:ext cx="12192000" cy="4846320"/>
        </p:xfrm>
        <a:graphic>
          <a:graphicData uri="http://schemas.openxmlformats.org/drawingml/2006/table">
            <a:tbl>
              <a:tblPr/>
              <a:tblGrid>
                <a:gridCol w="4634265">
                  <a:extLst>
                    <a:ext uri="{9D8B030D-6E8A-4147-A177-3AD203B41FA5}">
                      <a16:colId xmlns:a16="http://schemas.microsoft.com/office/drawing/2014/main" val="20000"/>
                    </a:ext>
                  </a:extLst>
                </a:gridCol>
                <a:gridCol w="4258723">
                  <a:extLst>
                    <a:ext uri="{9D8B030D-6E8A-4147-A177-3AD203B41FA5}">
                      <a16:colId xmlns:a16="http://schemas.microsoft.com/office/drawing/2014/main" val="20001"/>
                    </a:ext>
                  </a:extLst>
                </a:gridCol>
                <a:gridCol w="3299012">
                  <a:extLst>
                    <a:ext uri="{9D8B030D-6E8A-4147-A177-3AD203B41FA5}">
                      <a16:colId xmlns:a16="http://schemas.microsoft.com/office/drawing/2014/main" val="20002"/>
                    </a:ext>
                  </a:extLst>
                </a:gridCol>
              </a:tblGrid>
              <a:tr h="484632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o~ </a:t>
                      </a:r>
                      <a:r>
                        <a:rPr kumimoji="0" lang="en-US" sz="4800" b="0" i="0" u="none" strike="noStrike" cap="none" normalizeH="0" baseline="0" dirty="0" err="1">
                          <a:ln>
                            <a:noFill/>
                          </a:ln>
                          <a:solidFill>
                            <a:schemeClr val="tx1"/>
                          </a:solidFill>
                          <a:effectLst/>
                          <a:latin typeface="Coptic1" pitchFamily="2" charset="0"/>
                          <a:cs typeface="Arial" charset="0"/>
                        </a:rPr>
                        <a:t>Yeoc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Ic,uroc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Ayanatoc</a:t>
                      </a:r>
                      <a:r>
                        <a:rPr kumimoji="0" lang="en-US" sz="48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a:ln>
                            <a:noFill/>
                          </a:ln>
                          <a:solidFill>
                            <a:schemeClr val="tx1"/>
                          </a:solidFill>
                          <a:effectLst/>
                          <a:latin typeface="Coptic1" pitchFamily="2" charset="0"/>
                          <a:cs typeface="Arial" charset="0"/>
                        </a:rPr>
                        <a:t>o~ ek </a:t>
                      </a:r>
                      <a:r>
                        <a:rPr kumimoji="0" lang="en-US" sz="4800" b="0" i="0" u="none" strike="noStrike" cap="none" normalizeH="0" baseline="0" dirty="0" err="1">
                          <a:ln>
                            <a:noFill/>
                          </a:ln>
                          <a:solidFill>
                            <a:schemeClr val="tx1"/>
                          </a:solidFill>
                          <a:effectLst/>
                          <a:latin typeface="Coptic1" pitchFamily="2" charset="0"/>
                          <a:cs typeface="Arial" charset="0"/>
                        </a:rPr>
                        <a:t>paryenou</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genney</a:t>
                      </a:r>
                      <a:r>
                        <a:rPr kumimoji="0" lang="en-US" sz="4800" b="0" i="0" u="none" strike="noStrike" cap="none" normalizeH="0" baseline="0" dirty="0">
                          <a:ln>
                            <a:noFill/>
                          </a:ln>
                          <a:solidFill>
                            <a:schemeClr val="tx1"/>
                          </a:solidFill>
                          <a:effectLst/>
                          <a:latin typeface="Coptic1" pitchFamily="2" charset="0"/>
                          <a:cs typeface="Arial" charset="0"/>
                        </a:rPr>
                        <a:t>/c: </a:t>
                      </a:r>
                      <a:r>
                        <a:rPr kumimoji="0" lang="en-US" sz="4800" b="0" i="0" u="none" strike="noStrike" cap="none" normalizeH="0" baseline="0" dirty="0" err="1">
                          <a:ln>
                            <a:noFill/>
                          </a:ln>
                          <a:solidFill>
                            <a:schemeClr val="tx1"/>
                          </a:solidFill>
                          <a:effectLst/>
                          <a:latin typeface="Coptic1" pitchFamily="2" charset="0"/>
                          <a:cs typeface="Arial" charset="0"/>
                        </a:rPr>
                        <a:t>e~le</a:t>
                      </a:r>
                      <a:r>
                        <a:rPr kumimoji="0" lang="en-US" sz="4800" b="0" i="0" u="none" strike="noStrike" cap="none" normalizeH="0" baseline="0" dirty="0">
                          <a:ln>
                            <a:noFill/>
                          </a:ln>
                          <a:solidFill>
                            <a:schemeClr val="tx1"/>
                          </a:solidFill>
                          <a:effectLst/>
                          <a:latin typeface="Coptic1" pitchFamily="2" charset="0"/>
                          <a:cs typeface="Arial" charset="0"/>
                        </a:rPr>
                        <a:t>/~con /~mac.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Saint </a:t>
                      </a:r>
                      <a:r>
                        <a:rPr kumimoji="0" lang="en-US" sz="4300" b="0" i="0" u="none" strike="noStrike" cap="none" normalizeH="0" baseline="0" dirty="0" err="1">
                          <a:ln>
                            <a:noFill/>
                          </a:ln>
                          <a:solidFill>
                            <a:schemeClr val="tx1"/>
                          </a:solidFill>
                          <a:effectLst/>
                          <a:latin typeface="Arial" charset="0"/>
                          <a:cs typeface="Arial" charset="0"/>
                        </a:rPr>
                        <a:t>Dieu</a:t>
                      </a:r>
                      <a:r>
                        <a:rPr kumimoji="0" lang="en-US" sz="4300" b="0" i="0" u="none" strike="noStrike" cap="none" normalizeH="0" baseline="0" dirty="0">
                          <a:ln>
                            <a:noFill/>
                          </a:ln>
                          <a:solidFill>
                            <a:schemeClr val="tx1"/>
                          </a:solidFill>
                          <a:effectLst/>
                          <a:latin typeface="Arial" charset="0"/>
                          <a:cs typeface="Arial" charset="0"/>
                        </a:rPr>
                        <a:t>, Saint puissant, Saint </a:t>
                      </a:r>
                      <a:r>
                        <a:rPr kumimoji="0" lang="en-US" sz="4300" b="0" i="0" u="none" strike="noStrike" cap="none" normalizeH="0" baseline="0" dirty="0" err="1">
                          <a:ln>
                            <a:noFill/>
                          </a:ln>
                          <a:solidFill>
                            <a:schemeClr val="tx1"/>
                          </a:solidFill>
                          <a:effectLst/>
                          <a:latin typeface="Arial" charset="0"/>
                          <a:cs typeface="Arial" charset="0"/>
                        </a:rPr>
                        <a:t>immortel</a:t>
                      </a:r>
                      <a:r>
                        <a:rPr kumimoji="0" lang="en-US" sz="4300" b="0" i="0" u="none" strike="noStrike" cap="none" normalizeH="0" baseline="0" dirty="0">
                          <a:ln>
                            <a:noFill/>
                          </a:ln>
                          <a:solidFill>
                            <a:schemeClr val="tx1"/>
                          </a:solidFill>
                          <a:effectLst/>
                          <a:latin typeface="Arial" charset="0"/>
                          <a:cs typeface="Arial" charset="0"/>
                        </a:rPr>
                        <a:t>, qui </a:t>
                      </a:r>
                      <a:r>
                        <a:rPr kumimoji="0" lang="en-US" sz="4300" b="0" i="0" u="none" strike="noStrike" cap="none" normalizeH="0" baseline="0" dirty="0" err="1">
                          <a:ln>
                            <a:noFill/>
                          </a:ln>
                          <a:solidFill>
                            <a:schemeClr val="tx1"/>
                          </a:solidFill>
                          <a:effectLst/>
                          <a:latin typeface="Arial" charset="0"/>
                          <a:cs typeface="Arial" charset="0"/>
                        </a:rPr>
                        <a:t>es</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né</a:t>
                      </a:r>
                      <a:r>
                        <a:rPr kumimoji="0" lang="en-US" sz="4300" b="0" i="0" u="none" strike="noStrike" cap="none" normalizeH="0" baseline="0" dirty="0">
                          <a:ln>
                            <a:noFill/>
                          </a:ln>
                          <a:solidFill>
                            <a:schemeClr val="tx1"/>
                          </a:solidFill>
                          <a:effectLst/>
                          <a:latin typeface="Arial" charset="0"/>
                          <a:cs typeface="Arial" charset="0"/>
                        </a:rPr>
                        <a:t> de la </a:t>
                      </a:r>
                      <a:r>
                        <a:rPr kumimoji="0" lang="en-US" sz="4300" b="0" i="0" u="none" strike="noStrike" cap="none" normalizeH="0" baseline="0" dirty="0" err="1">
                          <a:ln>
                            <a:noFill/>
                          </a:ln>
                          <a:solidFill>
                            <a:schemeClr val="tx1"/>
                          </a:solidFill>
                          <a:effectLst/>
                          <a:latin typeface="Arial" charset="0"/>
                          <a:cs typeface="Arial" charset="0"/>
                        </a:rPr>
                        <a:t>Vierge</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aie</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pitié</a:t>
                      </a:r>
                      <a:r>
                        <a:rPr kumimoji="0" lang="en-US" sz="4300" b="0" i="0" u="none" strike="noStrike" cap="none" normalizeH="0" baseline="0" dirty="0">
                          <a:ln>
                            <a:noFill/>
                          </a:ln>
                          <a:solidFill>
                            <a:schemeClr val="tx1"/>
                          </a:solidFill>
                          <a:effectLst/>
                          <a:latin typeface="Arial" charset="0"/>
                          <a:cs typeface="Arial" charset="0"/>
                        </a:rPr>
                        <a:t>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0" i="0" u="none" strike="noStrike" cap="none" normalizeH="0" baseline="0" dirty="0">
                          <a:ln>
                            <a:noFill/>
                          </a:ln>
                          <a:solidFill>
                            <a:schemeClr val="tx1"/>
                          </a:solidFill>
                          <a:effectLst/>
                          <a:latin typeface="Coptic1" pitchFamily="2" charset="0"/>
                          <a:cs typeface="Arial" charset="0"/>
                        </a:rPr>
                        <a:t>قدوس الله. قدوس القوى.</a:t>
                      </a:r>
                    </a:p>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0" i="0" u="none" strike="noStrike" cap="none" normalizeH="0" baseline="0" dirty="0">
                          <a:ln>
                            <a:noFill/>
                          </a:ln>
                          <a:solidFill>
                            <a:schemeClr val="tx1"/>
                          </a:solidFill>
                          <a:effectLst/>
                          <a:latin typeface="Coptic1" pitchFamily="2" charset="0"/>
                          <a:cs typeface="Arial" charset="0"/>
                        </a:rPr>
                        <a:t>قدوس الحى الذى لا يموت      يا من ولد من العذراء ارحمنا</a:t>
                      </a:r>
                      <a:r>
                        <a:rPr kumimoji="0" lang="fr-FR" sz="4800" b="0" i="0" u="none" strike="noStrike" cap="none" normalizeH="0" baseline="0" dirty="0">
                          <a:ln>
                            <a:noFill/>
                          </a:ln>
                          <a:solidFill>
                            <a:schemeClr val="tx1"/>
                          </a:solidFill>
                          <a:effectLst/>
                          <a:latin typeface="Coptic1" pitchFamily="2" charset="0"/>
                          <a:cs typeface="Arial" charset="0"/>
                        </a:rPr>
                        <a:t>.</a:t>
                      </a:r>
                      <a:endParaRPr kumimoji="0" lang="en-US" sz="48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39952199"/>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0352" name="Group 16"/>
          <p:cNvGraphicFramePr>
            <a:graphicFrameLocks noGrp="1"/>
          </p:cNvGraphicFramePr>
          <p:nvPr>
            <p:ph type="tbl" idx="1"/>
          </p:nvPr>
        </p:nvGraphicFramePr>
        <p:xfrm>
          <a:off x="101600" y="132081"/>
          <a:ext cx="11988801" cy="4913532"/>
        </p:xfrm>
        <a:graphic>
          <a:graphicData uri="http://schemas.openxmlformats.org/drawingml/2006/table">
            <a:tbl>
              <a:tblPr/>
              <a:tblGrid>
                <a:gridCol w="4732421">
                  <a:extLst>
                    <a:ext uri="{9D8B030D-6E8A-4147-A177-3AD203B41FA5}">
                      <a16:colId xmlns:a16="http://schemas.microsoft.com/office/drawing/2014/main" val="20000"/>
                    </a:ext>
                  </a:extLst>
                </a:gridCol>
                <a:gridCol w="4294440">
                  <a:extLst>
                    <a:ext uri="{9D8B030D-6E8A-4147-A177-3AD203B41FA5}">
                      <a16:colId xmlns:a16="http://schemas.microsoft.com/office/drawing/2014/main" val="20001"/>
                    </a:ext>
                  </a:extLst>
                </a:gridCol>
                <a:gridCol w="2961940">
                  <a:extLst>
                    <a:ext uri="{9D8B030D-6E8A-4147-A177-3AD203B41FA5}">
                      <a16:colId xmlns:a16="http://schemas.microsoft.com/office/drawing/2014/main" val="20002"/>
                    </a:ext>
                  </a:extLst>
                </a:gridCol>
              </a:tblGrid>
              <a:tr h="491353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o~ </a:t>
                      </a:r>
                      <a:r>
                        <a:rPr kumimoji="0" lang="en-US" sz="4800" b="0" i="0" u="none" strike="noStrike" cap="none" normalizeH="0" baseline="0" dirty="0" err="1">
                          <a:ln>
                            <a:noFill/>
                          </a:ln>
                          <a:solidFill>
                            <a:schemeClr val="tx1"/>
                          </a:solidFill>
                          <a:effectLst/>
                          <a:latin typeface="Coptic1" pitchFamily="2" charset="0"/>
                          <a:cs typeface="Arial" charset="0"/>
                        </a:rPr>
                        <a:t>Yeoc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Ic,uroc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Ayanatoc</a:t>
                      </a:r>
                      <a:r>
                        <a:rPr kumimoji="0" lang="en-US" sz="48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a:ln>
                            <a:noFill/>
                          </a:ln>
                          <a:solidFill>
                            <a:schemeClr val="tx1"/>
                          </a:solidFill>
                          <a:effectLst/>
                          <a:latin typeface="Coptic1" pitchFamily="2" charset="0"/>
                          <a:cs typeface="Arial" charset="0"/>
                        </a:rPr>
                        <a:t>o~ </a:t>
                      </a:r>
                      <a:r>
                        <a:rPr kumimoji="0" lang="en-US" sz="4800" b="0" i="0" u="none" strike="noStrike" cap="none" normalizeH="0" baseline="0" dirty="0" err="1">
                          <a:ln>
                            <a:noFill/>
                          </a:ln>
                          <a:solidFill>
                            <a:schemeClr val="tx1"/>
                          </a:solidFill>
                          <a:effectLst/>
                          <a:latin typeface="Coptic1" pitchFamily="2" charset="0"/>
                          <a:cs typeface="Arial" charset="0"/>
                        </a:rPr>
                        <a:t>en</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Iordan</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Baptict</a:t>
                      </a:r>
                      <a:r>
                        <a:rPr kumimoji="0" lang="en-US" sz="4800" b="0" i="0" u="none" strike="noStrike" cap="none" normalizeH="0" baseline="0" dirty="0">
                          <a:ln>
                            <a:noFill/>
                          </a:ln>
                          <a:solidFill>
                            <a:schemeClr val="tx1"/>
                          </a:solidFill>
                          <a:effectLst/>
                          <a:latin typeface="Coptic1" pitchFamily="2" charset="0"/>
                          <a:cs typeface="Arial" charset="0"/>
                        </a:rPr>
                        <a:t>/c : </a:t>
                      </a:r>
                      <a:r>
                        <a:rPr kumimoji="0" lang="en-US" sz="4800" b="0" i="0" u="none" strike="noStrike" cap="none" normalizeH="0" baseline="0" dirty="0" err="1">
                          <a:ln>
                            <a:noFill/>
                          </a:ln>
                          <a:solidFill>
                            <a:schemeClr val="tx1"/>
                          </a:solidFill>
                          <a:effectLst/>
                          <a:latin typeface="Coptic1" pitchFamily="2" charset="0"/>
                          <a:cs typeface="Arial" charset="0"/>
                        </a:rPr>
                        <a:t>e~le</a:t>
                      </a:r>
                      <a:r>
                        <a:rPr kumimoji="0" lang="en-US" sz="4800" b="0" i="0" u="none" strike="noStrike" cap="none" normalizeH="0" baseline="0" dirty="0">
                          <a:ln>
                            <a:noFill/>
                          </a:ln>
                          <a:solidFill>
                            <a:schemeClr val="tx1"/>
                          </a:solidFill>
                          <a:effectLst/>
                          <a:latin typeface="Coptic1" pitchFamily="2" charset="0"/>
                          <a:cs typeface="Arial" charset="0"/>
                        </a:rPr>
                        <a:t>/~con /~mac. </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Saint Dieu, Saint puissant, Saint immortel, qui a été baptisé dans le Jourdain;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Coptic1" pitchFamily="2" charset="0"/>
                          <a:cs typeface="Arial" charset="0"/>
                        </a:rPr>
                        <a:t>قدوس الله . قدوس القوى.</a:t>
                      </a:r>
                    </a:p>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Coptic1" pitchFamily="2" charset="0"/>
                          <a:cs typeface="Arial" charset="0"/>
                        </a:rPr>
                        <a:t>قدوس الحى الذى لا يموت يا من اعتمد فى الأردن ارحمنا</a:t>
                      </a:r>
                      <a:endParaRPr kumimoji="0" lang="en-CA" sz="4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 name="Image 5" descr="Une image contenant table&#10;&#10;Description générée automatiquement">
            <a:extLst>
              <a:ext uri="{FF2B5EF4-FFF2-40B4-BE49-F238E27FC236}">
                <a16:creationId xmlns:a16="http://schemas.microsoft.com/office/drawing/2014/main" id="{AA68EB7C-EB2B-44ED-9723-04E5F5B1C8E0}"/>
              </a:ext>
            </a:extLst>
          </p:cNvPr>
          <p:cNvPicPr>
            <a:picLocks noChangeAspect="1"/>
          </p:cNvPicPr>
          <p:nvPr/>
        </p:nvPicPr>
        <p:blipFill rotWithShape="1">
          <a:blip r:embed="rId3">
            <a:extLst>
              <a:ext uri="{28A0092B-C50C-407E-A947-70E740481C1C}">
                <a14:useLocalDpi xmlns:a14="http://schemas.microsoft.com/office/drawing/2010/main" val="0"/>
              </a:ext>
            </a:extLst>
          </a:blip>
          <a:srcRect t="23320"/>
          <a:stretch/>
        </p:blipFill>
        <p:spPr>
          <a:xfrm flipH="1">
            <a:off x="5464627" y="4370206"/>
            <a:ext cx="2364936" cy="3070181"/>
          </a:xfrm>
          <a:prstGeom prst="rect">
            <a:avLst/>
          </a:prstGeom>
        </p:spPr>
      </p:pic>
    </p:spTree>
    <p:extLst>
      <p:ext uri="{BB962C8B-B14F-4D97-AF65-F5344CB8AC3E}">
        <p14:creationId xmlns:p14="http://schemas.microsoft.com/office/powerpoint/2010/main" val="195025166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able&#10;&#10;Description générée automatiquement">
            <a:extLst>
              <a:ext uri="{FF2B5EF4-FFF2-40B4-BE49-F238E27FC236}">
                <a16:creationId xmlns:a16="http://schemas.microsoft.com/office/drawing/2014/main" id="{E6FF4C6D-FAD9-4137-A246-1950C186FE4C}"/>
              </a:ext>
            </a:extLst>
          </p:cNvPr>
          <p:cNvPicPr>
            <a:picLocks noChangeAspect="1"/>
          </p:cNvPicPr>
          <p:nvPr/>
        </p:nvPicPr>
        <p:blipFill rotWithShape="1">
          <a:blip r:embed="rId3">
            <a:extLst>
              <a:ext uri="{28A0092B-C50C-407E-A947-70E740481C1C}">
                <a14:useLocalDpi xmlns:a14="http://schemas.microsoft.com/office/drawing/2010/main" val="0"/>
              </a:ext>
            </a:extLst>
          </a:blip>
          <a:srcRect t="23320"/>
          <a:stretch/>
        </p:blipFill>
        <p:spPr>
          <a:xfrm flipH="1">
            <a:off x="5521719" y="4381793"/>
            <a:ext cx="2343433" cy="3042264"/>
          </a:xfrm>
          <a:prstGeom prst="rect">
            <a:avLst/>
          </a:prstGeom>
        </p:spPr>
      </p:pic>
      <p:graphicFrame>
        <p:nvGraphicFramePr>
          <p:cNvPr id="2" name="Group 16">
            <a:extLst>
              <a:ext uri="{FF2B5EF4-FFF2-40B4-BE49-F238E27FC236}">
                <a16:creationId xmlns:a16="http://schemas.microsoft.com/office/drawing/2014/main" id="{0AC1A043-EA25-4A70-A325-8AC26DF6746C}"/>
              </a:ext>
            </a:extLst>
          </p:cNvPr>
          <p:cNvGraphicFramePr>
            <a:graphicFrameLocks noGrp="1"/>
          </p:cNvGraphicFramePr>
          <p:nvPr>
            <p:ph type="tbl" idx="1"/>
          </p:nvPr>
        </p:nvGraphicFramePr>
        <p:xfrm>
          <a:off x="101600" y="132081"/>
          <a:ext cx="11988801" cy="4913532"/>
        </p:xfrm>
        <a:graphic>
          <a:graphicData uri="http://schemas.openxmlformats.org/drawingml/2006/table">
            <a:tbl>
              <a:tblPr/>
              <a:tblGrid>
                <a:gridCol w="4732421">
                  <a:extLst>
                    <a:ext uri="{9D8B030D-6E8A-4147-A177-3AD203B41FA5}">
                      <a16:colId xmlns:a16="http://schemas.microsoft.com/office/drawing/2014/main" val="20000"/>
                    </a:ext>
                  </a:extLst>
                </a:gridCol>
                <a:gridCol w="4294440">
                  <a:extLst>
                    <a:ext uri="{9D8B030D-6E8A-4147-A177-3AD203B41FA5}">
                      <a16:colId xmlns:a16="http://schemas.microsoft.com/office/drawing/2014/main" val="20001"/>
                    </a:ext>
                  </a:extLst>
                </a:gridCol>
                <a:gridCol w="2961940">
                  <a:extLst>
                    <a:ext uri="{9D8B030D-6E8A-4147-A177-3AD203B41FA5}">
                      <a16:colId xmlns:a16="http://schemas.microsoft.com/office/drawing/2014/main" val="20002"/>
                    </a:ext>
                  </a:extLst>
                </a:gridCol>
              </a:tblGrid>
              <a:tr h="491353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o~ </a:t>
                      </a:r>
                      <a:r>
                        <a:rPr kumimoji="0" lang="en-US" sz="4800" b="0" i="0" u="none" strike="noStrike" cap="none" normalizeH="0" baseline="0" dirty="0" err="1">
                          <a:ln>
                            <a:noFill/>
                          </a:ln>
                          <a:solidFill>
                            <a:schemeClr val="tx1"/>
                          </a:solidFill>
                          <a:effectLst/>
                          <a:latin typeface="Coptic1" pitchFamily="2" charset="0"/>
                          <a:cs typeface="Arial" charset="0"/>
                        </a:rPr>
                        <a:t>Yeoc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Ic,uroc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Ayanatoc</a:t>
                      </a:r>
                      <a:r>
                        <a:rPr kumimoji="0" lang="en-US" sz="48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a:ln>
                            <a:noFill/>
                          </a:ln>
                          <a:solidFill>
                            <a:schemeClr val="tx1"/>
                          </a:solidFill>
                          <a:effectLst/>
                          <a:latin typeface="Coptic1" pitchFamily="2" charset="0"/>
                          <a:cs typeface="Arial" charset="0"/>
                        </a:rPr>
                        <a:t>o~ </a:t>
                      </a:r>
                      <a:r>
                        <a:rPr kumimoji="0" lang="en-US" sz="4800" b="0" i="0" u="none" strike="noStrike" cap="none" normalizeH="0" baseline="0" dirty="0" err="1">
                          <a:ln>
                            <a:noFill/>
                          </a:ln>
                          <a:solidFill>
                            <a:schemeClr val="tx1"/>
                          </a:solidFill>
                          <a:effectLst/>
                          <a:latin typeface="Coptic1" pitchFamily="2" charset="0"/>
                          <a:cs typeface="Arial" charset="0"/>
                        </a:rPr>
                        <a:t>en</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Iordan</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Baptict</a:t>
                      </a:r>
                      <a:r>
                        <a:rPr kumimoji="0" lang="en-US" sz="4800" b="0" i="0" u="none" strike="noStrike" cap="none" normalizeH="0" baseline="0" dirty="0">
                          <a:ln>
                            <a:noFill/>
                          </a:ln>
                          <a:solidFill>
                            <a:schemeClr val="tx1"/>
                          </a:solidFill>
                          <a:effectLst/>
                          <a:latin typeface="Coptic1" pitchFamily="2" charset="0"/>
                          <a:cs typeface="Arial" charset="0"/>
                        </a:rPr>
                        <a:t>/c : </a:t>
                      </a:r>
                      <a:r>
                        <a:rPr kumimoji="0" lang="en-US" sz="4800" b="0" i="0" u="none" strike="noStrike" cap="none" normalizeH="0" baseline="0" dirty="0" err="1">
                          <a:ln>
                            <a:noFill/>
                          </a:ln>
                          <a:solidFill>
                            <a:schemeClr val="tx1"/>
                          </a:solidFill>
                          <a:effectLst/>
                          <a:latin typeface="Coptic1" pitchFamily="2" charset="0"/>
                          <a:cs typeface="Arial" charset="0"/>
                        </a:rPr>
                        <a:t>e~le</a:t>
                      </a:r>
                      <a:r>
                        <a:rPr kumimoji="0" lang="en-US" sz="4800" b="0" i="0" u="none" strike="noStrike" cap="none" normalizeH="0" baseline="0" dirty="0">
                          <a:ln>
                            <a:noFill/>
                          </a:ln>
                          <a:solidFill>
                            <a:schemeClr val="tx1"/>
                          </a:solidFill>
                          <a:effectLst/>
                          <a:latin typeface="Coptic1" pitchFamily="2" charset="0"/>
                          <a:cs typeface="Arial" charset="0"/>
                        </a:rPr>
                        <a:t>/~con /~mac. </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Saint Dieu, Saint puissant, Saint immortel, qui a été baptisé dans le Jourdain;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Coptic1" pitchFamily="2" charset="0"/>
                          <a:cs typeface="Arial" charset="0"/>
                        </a:rPr>
                        <a:t>قدوس الله . قدوس القوى.</a:t>
                      </a:r>
                    </a:p>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Coptic1" pitchFamily="2" charset="0"/>
                          <a:cs typeface="Arial" charset="0"/>
                        </a:rPr>
                        <a:t>قدوس الحى الذى لا يموت يا من اعتمد فى الأردن ارحمنا</a:t>
                      </a:r>
                      <a:endParaRPr kumimoji="0" lang="en-CA" sz="4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8423656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nvPr>
        </p:nvGraphicFramePr>
        <p:xfrm>
          <a:off x="101600" y="76200"/>
          <a:ext cx="11988801" cy="6675120"/>
        </p:xfrm>
        <a:graphic>
          <a:graphicData uri="http://schemas.openxmlformats.org/drawingml/2006/table">
            <a:tbl>
              <a:tblPr/>
              <a:tblGrid>
                <a:gridCol w="4470401">
                  <a:extLst>
                    <a:ext uri="{9D8B030D-6E8A-4147-A177-3AD203B41FA5}">
                      <a16:colId xmlns:a16="http://schemas.microsoft.com/office/drawing/2014/main" val="20000"/>
                    </a:ext>
                  </a:extLst>
                </a:gridCol>
                <a:gridCol w="4368800">
                  <a:extLst>
                    <a:ext uri="{9D8B030D-6E8A-4147-A177-3AD203B41FA5}">
                      <a16:colId xmlns:a16="http://schemas.microsoft.com/office/drawing/2014/main" val="20001"/>
                    </a:ext>
                  </a:extLst>
                </a:gridCol>
                <a:gridCol w="3149600">
                  <a:extLst>
                    <a:ext uri="{9D8B030D-6E8A-4147-A177-3AD203B41FA5}">
                      <a16:colId xmlns:a16="http://schemas.microsoft.com/office/drawing/2014/main" val="20002"/>
                    </a:ext>
                  </a:extLst>
                </a:gridCol>
              </a:tblGrid>
              <a:tr h="667512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err="1">
                          <a:ln>
                            <a:noFill/>
                          </a:ln>
                          <a:solidFill>
                            <a:schemeClr val="tx1"/>
                          </a:solidFill>
                          <a:effectLst/>
                          <a:latin typeface="Coptic1" pitchFamily="2" charset="0"/>
                          <a:cs typeface="Arial" charset="0"/>
                        </a:rPr>
                        <a:t>Doxa</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patri</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ke</a:t>
                      </a:r>
                      <a:r>
                        <a:rPr kumimoji="0" lang="en-US" sz="4800" b="0" i="0" u="none" strike="noStrike" cap="none" normalizeH="0" baseline="0" dirty="0">
                          <a:ln>
                            <a:noFill/>
                          </a:ln>
                          <a:solidFill>
                            <a:schemeClr val="tx1"/>
                          </a:solidFill>
                          <a:effectLst/>
                          <a:latin typeface="Coptic1" pitchFamily="2" charset="0"/>
                          <a:cs typeface="Arial" charset="0"/>
                        </a:rPr>
                        <a:t> U~~</a:t>
                      </a:r>
                      <a:r>
                        <a:rPr kumimoji="0" lang="en-US" sz="4800" b="0" i="0" u="none" strike="noStrike" cap="none" normalizeH="0" baseline="0" dirty="0" err="1">
                          <a:ln>
                            <a:noFill/>
                          </a:ln>
                          <a:solidFill>
                            <a:schemeClr val="tx1"/>
                          </a:solidFill>
                          <a:effectLst/>
                          <a:latin typeface="Coptic1" pitchFamily="2" charset="0"/>
                          <a:cs typeface="Arial" charset="0"/>
                        </a:rPr>
                        <a:t>iw</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ke</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agiw</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P~neumati</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ke</a:t>
                      </a:r>
                      <a:r>
                        <a:rPr kumimoji="0" lang="en-US" sz="4800" b="0" i="0" u="none" strike="noStrike" cap="none" normalizeH="0" baseline="0" dirty="0">
                          <a:ln>
                            <a:noFill/>
                          </a:ln>
                          <a:solidFill>
                            <a:schemeClr val="tx1"/>
                          </a:solidFill>
                          <a:effectLst/>
                          <a:latin typeface="Coptic1" pitchFamily="2" charset="0"/>
                          <a:cs typeface="Arial" charset="0"/>
                        </a:rPr>
                        <a:t> nun </a:t>
                      </a:r>
                      <a:r>
                        <a:rPr kumimoji="0" lang="en-US" sz="4800" b="0" i="0" u="none" strike="noStrike" cap="none" normalizeH="0" baseline="0" dirty="0" err="1">
                          <a:ln>
                            <a:noFill/>
                          </a:ln>
                          <a:solidFill>
                            <a:schemeClr val="tx1"/>
                          </a:solidFill>
                          <a:effectLst/>
                          <a:latin typeface="Coptic1" pitchFamily="2" charset="0"/>
                          <a:cs typeface="Arial" charset="0"/>
                        </a:rPr>
                        <a:t>ke</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a~i</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ke</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ic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touc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e~w~nac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twn</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e~w~nwn</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a~m</a:t>
                      </a:r>
                      <a:r>
                        <a:rPr kumimoji="0" lang="en-US" sz="4800" b="0" i="0" u="none" strike="noStrike" cap="none" normalizeH="0" baseline="0" dirty="0">
                          <a:ln>
                            <a:noFill/>
                          </a:ln>
                          <a:solidFill>
                            <a:schemeClr val="tx1"/>
                          </a:solidFill>
                          <a:effectLst/>
                          <a:latin typeface="Coptic1" pitchFamily="2" charset="0"/>
                          <a:cs typeface="Arial" charset="0"/>
                        </a:rPr>
                        <a:t>/n: </a:t>
                      </a:r>
                      <a:r>
                        <a:rPr kumimoji="0" lang="en-US" sz="4800" b="0" i="0" u="none" strike="noStrike" cap="none" normalizeH="0" baseline="0" dirty="0" err="1">
                          <a:ln>
                            <a:noFill/>
                          </a:ln>
                          <a:solidFill>
                            <a:schemeClr val="tx1"/>
                          </a:solidFill>
                          <a:effectLst/>
                          <a:latin typeface="Coptic1" pitchFamily="2" charset="0"/>
                          <a:cs typeface="Arial" charset="0"/>
                        </a:rPr>
                        <a:t>Agia</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T~riac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e~le</a:t>
                      </a:r>
                      <a:r>
                        <a:rPr kumimoji="0" lang="en-US" sz="4800" b="0" i="0" u="none" strike="noStrike" cap="none" normalizeH="0" baseline="0" dirty="0">
                          <a:ln>
                            <a:noFill/>
                          </a:ln>
                          <a:solidFill>
                            <a:schemeClr val="tx1"/>
                          </a:solidFill>
                          <a:effectLst/>
                          <a:latin typeface="Coptic1" pitchFamily="2" charset="0"/>
                          <a:cs typeface="Arial" charset="0"/>
                        </a:rPr>
                        <a:t>/~con /~</a:t>
                      </a:r>
                      <a:r>
                        <a:rPr kumimoji="0" lang="en-US" sz="4800" b="0" i="0" u="none" strike="noStrike" cap="none" normalizeH="0" baseline="0" dirty="0" err="1">
                          <a:ln>
                            <a:noFill/>
                          </a:ln>
                          <a:solidFill>
                            <a:schemeClr val="tx1"/>
                          </a:solidFill>
                          <a:effectLst/>
                          <a:latin typeface="Coptic1" pitchFamily="2" charset="0"/>
                          <a:cs typeface="Arial" charset="0"/>
                        </a:rPr>
                        <a:t>mac</a:t>
                      </a:r>
                      <a:r>
                        <a:rPr kumimoji="0" lang="en-US" sz="4800" b="0" i="0" u="none" strike="noStrike" cap="none" normalizeH="0" baseline="0" dirty="0">
                          <a:ln>
                            <a:noFill/>
                          </a:ln>
                          <a:solidFill>
                            <a:schemeClr val="tx1"/>
                          </a:solidFill>
                          <a:effectLst/>
                          <a:latin typeface="Coptic1" pitchFamily="2" charset="0"/>
                          <a:cs typeface="Arial" charset="0"/>
                        </a:rPr>
                        <a:t>.</a:t>
                      </a:r>
                      <a:endParaRPr kumimoji="0" lang="en-US" sz="48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Arial" charset="0"/>
                          <a:cs typeface="Arial" charset="0"/>
                        </a:rPr>
                        <a:t>Gloire</a:t>
                      </a:r>
                      <a:r>
                        <a:rPr kumimoji="0" lang="en-US" sz="4300" b="0" i="0" u="none" strike="noStrike" cap="none" normalizeH="0" baseline="0" dirty="0">
                          <a:ln>
                            <a:noFill/>
                          </a:ln>
                          <a:solidFill>
                            <a:schemeClr val="tx1"/>
                          </a:solidFill>
                          <a:effectLst/>
                          <a:latin typeface="Arial" charset="0"/>
                          <a:cs typeface="Arial" charset="0"/>
                        </a:rPr>
                        <a:t> au Père,  au </a:t>
                      </a:r>
                      <a:r>
                        <a:rPr kumimoji="0" lang="en-US" sz="4300" b="0" i="0" u="none" strike="noStrike" cap="none" normalizeH="0" baseline="0" dirty="0" err="1">
                          <a:ln>
                            <a:noFill/>
                          </a:ln>
                          <a:solidFill>
                            <a:schemeClr val="tx1"/>
                          </a:solidFill>
                          <a:effectLst/>
                          <a:latin typeface="Arial" charset="0"/>
                          <a:cs typeface="Arial" charset="0"/>
                        </a:rPr>
                        <a:t>Fils</a:t>
                      </a:r>
                      <a:r>
                        <a:rPr kumimoji="0" lang="en-US" sz="4300" b="0" i="0" u="none" strike="noStrike" cap="none" normalizeH="0" baseline="0" dirty="0">
                          <a:ln>
                            <a:noFill/>
                          </a:ln>
                          <a:solidFill>
                            <a:schemeClr val="tx1"/>
                          </a:solidFill>
                          <a:effectLst/>
                          <a:latin typeface="Arial" charset="0"/>
                          <a:cs typeface="Arial" charset="0"/>
                        </a:rPr>
                        <a:t> et au Saint Esprit, </a:t>
                      </a:r>
                      <a:r>
                        <a:rPr kumimoji="0" lang="en-US" sz="4300" b="0" i="0" u="none" strike="noStrike" cap="none" normalizeH="0" baseline="0" dirty="0" err="1">
                          <a:ln>
                            <a:noFill/>
                          </a:ln>
                          <a:solidFill>
                            <a:schemeClr val="tx1"/>
                          </a:solidFill>
                          <a:effectLst/>
                          <a:latin typeface="Arial" charset="0"/>
                          <a:cs typeface="Arial" charset="0"/>
                        </a:rPr>
                        <a:t>maintenant</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toujours</a:t>
                      </a:r>
                      <a:r>
                        <a:rPr kumimoji="0" lang="en-US" sz="4300" b="0" i="0" u="none" strike="noStrike" cap="none" normalizeH="0" baseline="0" dirty="0">
                          <a:ln>
                            <a:noFill/>
                          </a:ln>
                          <a:solidFill>
                            <a:schemeClr val="tx1"/>
                          </a:solidFill>
                          <a:effectLst/>
                          <a:latin typeface="Arial" charset="0"/>
                          <a:cs typeface="Arial" charset="0"/>
                        </a:rPr>
                        <a:t> et dans les siècles des siècles. Amen.</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Ô Sainte </a:t>
                      </a:r>
                      <a:r>
                        <a:rPr kumimoji="0" lang="en-US" sz="4300" b="0" i="0" u="none" strike="noStrike" cap="none" normalizeH="0" baseline="0" dirty="0" err="1">
                          <a:ln>
                            <a:noFill/>
                          </a:ln>
                          <a:solidFill>
                            <a:schemeClr val="tx1"/>
                          </a:solidFill>
                          <a:effectLst/>
                          <a:latin typeface="Arial" charset="0"/>
                          <a:cs typeface="Arial" charset="0"/>
                        </a:rPr>
                        <a:t>Trinité</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aie</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pitié</a:t>
                      </a:r>
                      <a:r>
                        <a:rPr kumimoji="0" lang="en-US" sz="4300" b="0" i="0" u="none" strike="noStrike" cap="none" normalizeH="0" baseline="0" dirty="0">
                          <a:ln>
                            <a:noFill/>
                          </a:ln>
                          <a:solidFill>
                            <a:schemeClr val="tx1"/>
                          </a:solidFill>
                          <a:effectLst/>
                          <a:latin typeface="Arial" charset="0"/>
                          <a:cs typeface="Arial" charset="0"/>
                        </a:rPr>
                        <a:t>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0" i="0" u="none" strike="noStrike" cap="none" normalizeH="0" baseline="0" dirty="0">
                          <a:ln>
                            <a:noFill/>
                          </a:ln>
                          <a:solidFill>
                            <a:schemeClr val="tx1"/>
                          </a:solidFill>
                          <a:effectLst/>
                          <a:latin typeface="Coptic1" pitchFamily="2" charset="0"/>
                          <a:cs typeface="Arial" charset="0"/>
                        </a:rPr>
                        <a:t>المجد </a:t>
                      </a:r>
                      <a:r>
                        <a:rPr kumimoji="0" lang="ar-EG" sz="4800" b="0" i="0" u="none" strike="noStrike" cap="none" normalizeH="0" baseline="0" dirty="0" err="1">
                          <a:ln>
                            <a:noFill/>
                          </a:ln>
                          <a:solidFill>
                            <a:schemeClr val="tx1"/>
                          </a:solidFill>
                          <a:effectLst/>
                          <a:latin typeface="Coptic1" pitchFamily="2" charset="0"/>
                          <a:cs typeface="Arial" charset="0"/>
                        </a:rPr>
                        <a:t>الاب</a:t>
                      </a:r>
                      <a:r>
                        <a:rPr kumimoji="0" lang="ar-EG" sz="4800" b="0" i="0" u="none" strike="noStrike" cap="none" normalizeH="0" baseline="0" dirty="0">
                          <a:ln>
                            <a:noFill/>
                          </a:ln>
                          <a:solidFill>
                            <a:schemeClr val="tx1"/>
                          </a:solidFill>
                          <a:effectLst/>
                          <a:latin typeface="Coptic1" pitchFamily="2" charset="0"/>
                          <a:cs typeface="Arial" charset="0"/>
                        </a:rPr>
                        <a:t> والابن والروح القدس . </a:t>
                      </a:r>
                      <a:r>
                        <a:rPr kumimoji="0" lang="ar-EG" sz="4800" b="0" i="0" u="none" strike="noStrike" cap="none" normalizeH="0" baseline="0" dirty="0" err="1">
                          <a:ln>
                            <a:noFill/>
                          </a:ln>
                          <a:solidFill>
                            <a:schemeClr val="tx1"/>
                          </a:solidFill>
                          <a:effectLst/>
                          <a:latin typeface="Coptic1" pitchFamily="2" charset="0"/>
                          <a:cs typeface="Arial" charset="0"/>
                        </a:rPr>
                        <a:t>الان</a:t>
                      </a:r>
                      <a:r>
                        <a:rPr kumimoji="0" lang="ar-EG" sz="4800" b="0" i="0" u="none" strike="noStrike" cap="none" normalizeH="0" baseline="0" dirty="0">
                          <a:ln>
                            <a:noFill/>
                          </a:ln>
                          <a:solidFill>
                            <a:schemeClr val="tx1"/>
                          </a:solidFill>
                          <a:effectLst/>
                          <a:latin typeface="Coptic1" pitchFamily="2" charset="0"/>
                          <a:cs typeface="Arial" charset="0"/>
                        </a:rPr>
                        <a:t> وكل </a:t>
                      </a:r>
                      <a:r>
                        <a:rPr kumimoji="0" lang="ar-EG" sz="4800" b="0" i="0" u="none" strike="noStrike" cap="none" normalizeH="0" baseline="0" dirty="0" err="1">
                          <a:ln>
                            <a:noFill/>
                          </a:ln>
                          <a:solidFill>
                            <a:schemeClr val="tx1"/>
                          </a:solidFill>
                          <a:effectLst/>
                          <a:latin typeface="Coptic1" pitchFamily="2" charset="0"/>
                          <a:cs typeface="Arial" charset="0"/>
                        </a:rPr>
                        <a:t>اوان</a:t>
                      </a:r>
                      <a:r>
                        <a:rPr kumimoji="0" lang="ar-EG" sz="4800" b="0" i="0" u="none" strike="noStrike" cap="none" normalizeH="0" baseline="0" dirty="0">
                          <a:ln>
                            <a:noFill/>
                          </a:ln>
                          <a:solidFill>
                            <a:schemeClr val="tx1"/>
                          </a:solidFill>
                          <a:effectLst/>
                          <a:latin typeface="Coptic1" pitchFamily="2" charset="0"/>
                          <a:cs typeface="Arial" charset="0"/>
                        </a:rPr>
                        <a:t> والى دهر الدهور أمين. أيها الثالوث المقدس أرحمنا.</a:t>
                      </a:r>
                      <a:endParaRPr kumimoji="0" lang="en-US" sz="48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65150319"/>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
            <a:extLst>
              <a:ext uri="{FF2B5EF4-FFF2-40B4-BE49-F238E27FC236}">
                <a16:creationId xmlns:a16="http://schemas.microsoft.com/office/drawing/2014/main" id="{E005E264-6B4B-430A-96C5-E21037CC4C3B}"/>
              </a:ext>
            </a:extLst>
          </p:cNvPr>
          <p:cNvGraphicFramePr>
            <a:graphicFrameLocks noGrp="1"/>
          </p:cNvGraphicFramePr>
          <p:nvPr/>
        </p:nvGraphicFramePr>
        <p:xfrm>
          <a:off x="0" y="85988"/>
          <a:ext cx="12192000" cy="6195561"/>
        </p:xfrm>
        <a:graphic>
          <a:graphicData uri="http://schemas.openxmlformats.org/drawingml/2006/table">
            <a:tbl>
              <a:tblPr/>
              <a:tblGrid>
                <a:gridCol w="3473632">
                  <a:extLst>
                    <a:ext uri="{9D8B030D-6E8A-4147-A177-3AD203B41FA5}">
                      <a16:colId xmlns:a16="http://schemas.microsoft.com/office/drawing/2014/main" val="20000"/>
                    </a:ext>
                  </a:extLst>
                </a:gridCol>
                <a:gridCol w="5412063">
                  <a:extLst>
                    <a:ext uri="{9D8B030D-6E8A-4147-A177-3AD203B41FA5}">
                      <a16:colId xmlns:a16="http://schemas.microsoft.com/office/drawing/2014/main" val="20001"/>
                    </a:ext>
                  </a:extLst>
                </a:gridCol>
                <a:gridCol w="3306305">
                  <a:extLst>
                    <a:ext uri="{9D8B030D-6E8A-4147-A177-3AD203B41FA5}">
                      <a16:colId xmlns:a16="http://schemas.microsoft.com/office/drawing/2014/main" val="20002"/>
                    </a:ext>
                  </a:extLst>
                </a:gridCol>
              </a:tblGrid>
              <a:tr h="118059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charset="0"/>
                        </a:rPr>
                        <a:t>S~l</a:t>
                      </a:r>
                      <a:r>
                        <a:rPr kumimoji="0" lang="en-US" sz="3700" b="0" i="0" u="none" strike="noStrike" cap="none" normalizeH="0" baseline="0" dirty="0">
                          <a:ln>
                            <a:noFill/>
                          </a:ln>
                          <a:solidFill>
                            <a:srgbClr val="FFFFFF"/>
                          </a:solidFill>
                          <a:effectLst/>
                          <a:latin typeface="Coptic1" pitchFamily="2" charset="0"/>
                          <a:cs typeface="Arial" charset="0"/>
                        </a:rPr>
                        <a:t>/l.</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Prions.</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صلِّ.</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09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2293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charset="0"/>
                        </a:rPr>
                        <a:t>E~pi</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p~roceu</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c~tay</a:t>
                      </a:r>
                      <a:r>
                        <a:rPr kumimoji="0" lang="en-US" sz="3700" b="0" i="0" u="none" strike="noStrike" cap="none" normalizeH="0" baseline="0" dirty="0">
                          <a:ln>
                            <a:noFill/>
                          </a:ln>
                          <a:solidFill>
                            <a:srgbClr val="FFFFFF"/>
                          </a:solidFill>
                          <a:effectLst/>
                          <a:latin typeface="Coptic1" pitchFamily="2" charset="0"/>
                          <a:cs typeface="Arial" charset="0"/>
                        </a:rPr>
                        <a:t>/</a:t>
                      </a:r>
                      <a:r>
                        <a:rPr kumimoji="0" lang="en-US" sz="3700" b="0" i="0" u="none" strike="noStrike" cap="none" normalizeH="0" baseline="0" dirty="0" err="1">
                          <a:ln>
                            <a:noFill/>
                          </a:ln>
                          <a:solidFill>
                            <a:srgbClr val="FFFFFF"/>
                          </a:solidFill>
                          <a:effectLst/>
                          <a:latin typeface="Coptic1" pitchFamily="2" charset="0"/>
                          <a:cs typeface="Arial" charset="0"/>
                        </a:rPr>
                        <a:t>te</a:t>
                      </a:r>
                      <a:r>
                        <a:rPr kumimoji="0" lang="en-US" sz="37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Pour la prière levons-nous.</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للصلاة قفوا</a:t>
                      </a:r>
                      <a:r>
                        <a:rPr kumimoji="0" lang="ar-EG" sz="3700" b="0" i="0" u="none" strike="noStrike" cap="none" normalizeH="0" baseline="0" dirty="0">
                          <a:ln>
                            <a:noFill/>
                          </a:ln>
                          <a:solidFill>
                            <a:srgbClr val="FFFFFF"/>
                          </a:solidFill>
                          <a:effectLst/>
                          <a:latin typeface="Arial" charset="0"/>
                          <a:cs typeface="Arial" charset="0"/>
                        </a:rPr>
                        <a:t>.</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19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60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charset="0"/>
                        </a:rPr>
                        <a:t>I~r</a:t>
                      </a:r>
                      <a:r>
                        <a:rPr kumimoji="0" lang="en-US" sz="3700" b="0" i="0" u="none" strike="noStrike" cap="none" normalizeH="0" baseline="0" dirty="0">
                          <a:ln>
                            <a:noFill/>
                          </a:ln>
                          <a:solidFill>
                            <a:srgbClr val="FFFFFF"/>
                          </a:solidFill>
                          <a:effectLst/>
                          <a:latin typeface="Coptic1" pitchFamily="2" charset="0"/>
                          <a:cs typeface="Arial" charset="0"/>
                        </a:rPr>
                        <a:t>/n/ </a:t>
                      </a:r>
                      <a:r>
                        <a:rPr kumimoji="0" lang="en-US" sz="3700" b="0" i="0" u="none" strike="noStrike" cap="none" normalizeH="0" baseline="0" dirty="0" err="1">
                          <a:ln>
                            <a:noFill/>
                          </a:ln>
                          <a:solidFill>
                            <a:srgbClr val="FFFFFF"/>
                          </a:solidFill>
                          <a:effectLst/>
                          <a:latin typeface="Coptic1" pitchFamily="2" charset="0"/>
                          <a:cs typeface="Arial" charset="0"/>
                        </a:rPr>
                        <a:t>paci</a:t>
                      </a:r>
                      <a:r>
                        <a:rPr kumimoji="0" lang="en-US" sz="37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La paix soit avec vous</a:t>
                      </a:r>
                      <a:r>
                        <a:rPr kumimoji="0" lang="en-US" sz="3700" b="0" i="0" u="none" strike="noStrike" cap="none" normalizeH="0" baseline="0" dirty="0">
                          <a:ln>
                            <a:noFill/>
                          </a:ln>
                          <a:solidFill>
                            <a:srgbClr val="FFFFFF"/>
                          </a:solidFill>
                          <a:effectLst/>
                          <a:latin typeface="Arial"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السلام لجميعكم</a:t>
                      </a:r>
                      <a:r>
                        <a:rPr kumimoji="0" lang="ar-EG" sz="3700" b="0" i="0" u="none" strike="noStrike" cap="none" normalizeH="0" baseline="0" dirty="0">
                          <a:ln>
                            <a:noFill/>
                          </a:ln>
                          <a:solidFill>
                            <a:srgbClr val="FFFFFF"/>
                          </a:solidFill>
                          <a:effectLst/>
                          <a:latin typeface="Arial" charset="0"/>
                          <a:cs typeface="Arial" charset="0"/>
                        </a:rPr>
                        <a:t>.</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66675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12293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a:ln>
                            <a:noFill/>
                          </a:ln>
                          <a:solidFill>
                            <a:srgbClr val="FFFFFF"/>
                          </a:solidFill>
                          <a:effectLst/>
                          <a:latin typeface="Coptic1" pitchFamily="2" charset="0"/>
                          <a:cs typeface="Arial" charset="0"/>
                        </a:rPr>
                        <a:t>Ke </a:t>
                      </a:r>
                      <a:r>
                        <a:rPr kumimoji="0" lang="en-US" sz="3700" b="0" i="0" u="none" strike="noStrike" cap="none" normalizeH="0" baseline="0" dirty="0" err="1">
                          <a:ln>
                            <a:noFill/>
                          </a:ln>
                          <a:solidFill>
                            <a:srgbClr val="FFFFFF"/>
                          </a:solidFill>
                          <a:effectLst/>
                          <a:latin typeface="Coptic1" pitchFamily="2" charset="0"/>
                          <a:cs typeface="Arial" charset="0"/>
                        </a:rPr>
                        <a:t>tw</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p~neumati</a:t>
                      </a:r>
                      <a:r>
                        <a:rPr kumimoji="0" lang="en-US" sz="3700" b="0" i="0" u="none" strike="noStrike" cap="none" normalizeH="0" baseline="0" dirty="0">
                          <a:ln>
                            <a:noFill/>
                          </a:ln>
                          <a:solidFill>
                            <a:srgbClr val="FFFFFF"/>
                          </a:solidFill>
                          <a:effectLst/>
                          <a:latin typeface="Coptic1" pitchFamily="2" charset="0"/>
                          <a:cs typeface="Arial" pitchFamily="34" charset="0"/>
                        </a:rPr>
                        <a:t> </a:t>
                      </a:r>
                      <a:r>
                        <a:rPr kumimoji="0" lang="en-US" sz="3700" b="0" i="0" u="none" strike="noStrike" cap="none" normalizeH="0" baseline="0" dirty="0" err="1">
                          <a:ln>
                            <a:noFill/>
                          </a:ln>
                          <a:solidFill>
                            <a:srgbClr val="FFFFFF"/>
                          </a:solidFill>
                          <a:effectLst/>
                          <a:latin typeface="Coptic1" pitchFamily="2" charset="0"/>
                          <a:cs typeface="Arial" charset="0"/>
                        </a:rPr>
                        <a:t>cou</a:t>
                      </a:r>
                      <a:r>
                        <a:rPr kumimoji="0" lang="en-US" sz="37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Et avec votre esprit.</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ولروحِكَ أيضاً</a:t>
                      </a:r>
                      <a:r>
                        <a:rPr kumimoji="0" lang="ar-EG" sz="3700" b="0" i="0" u="none" strike="noStrike" cap="none" normalizeH="0" baseline="0" dirty="0">
                          <a:ln>
                            <a:noFill/>
                          </a:ln>
                          <a:solidFill>
                            <a:srgbClr val="FFFFFF"/>
                          </a:solidFill>
                          <a:effectLst/>
                          <a:latin typeface="Arial" charset="0"/>
                          <a:cs typeface="Arial" charset="0"/>
                        </a:rPr>
                        <a:t>.</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661098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7928" name="Group 56"/>
          <p:cNvGraphicFramePr>
            <a:graphicFrameLocks noGrp="1"/>
          </p:cNvGraphicFramePr>
          <p:nvPr/>
        </p:nvGraphicFramePr>
        <p:xfrm>
          <a:off x="1" y="0"/>
          <a:ext cx="12191999" cy="6858000"/>
        </p:xfrm>
        <a:graphic>
          <a:graphicData uri="http://schemas.openxmlformats.org/drawingml/2006/table">
            <a:tbl>
              <a:tblPr/>
              <a:tblGrid>
                <a:gridCol w="4207933">
                  <a:extLst>
                    <a:ext uri="{9D8B030D-6E8A-4147-A177-3AD203B41FA5}">
                      <a16:colId xmlns:a16="http://schemas.microsoft.com/office/drawing/2014/main" val="20000"/>
                    </a:ext>
                  </a:extLst>
                </a:gridCol>
                <a:gridCol w="4250267">
                  <a:extLst>
                    <a:ext uri="{9D8B030D-6E8A-4147-A177-3AD203B41FA5}">
                      <a16:colId xmlns:a16="http://schemas.microsoft.com/office/drawing/2014/main" val="20001"/>
                    </a:ext>
                  </a:extLst>
                </a:gridCol>
                <a:gridCol w="3733799">
                  <a:extLst>
                    <a:ext uri="{9D8B030D-6E8A-4147-A177-3AD203B41FA5}">
                      <a16:colId xmlns:a16="http://schemas.microsoft.com/office/drawing/2014/main" val="20002"/>
                    </a:ext>
                  </a:extLst>
                </a:gridCol>
              </a:tblGrid>
              <a:tr h="685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a:ln>
                            <a:noFill/>
                          </a:ln>
                          <a:solidFill>
                            <a:srgbClr val="FFFFFF"/>
                          </a:solidFill>
                          <a:effectLst/>
                          <a:latin typeface="Coptic1" pitchFamily="2" charset="0"/>
                          <a:cs typeface="Arial" charset="0"/>
                        </a:rPr>
                        <a:t>Je </a:t>
                      </a:r>
                      <a:r>
                        <a:rPr kumimoji="0" lang="en-US" sz="2900" b="0" i="0" u="none" strike="noStrike" cap="none" normalizeH="0" baseline="0" dirty="0" err="1">
                          <a:ln>
                            <a:noFill/>
                          </a:ln>
                          <a:solidFill>
                            <a:srgbClr val="FFFFFF"/>
                          </a:solidFill>
                          <a:effectLst/>
                          <a:latin typeface="Coptic1" pitchFamily="2" charset="0"/>
                          <a:cs typeface="Arial" charset="0"/>
                        </a:rPr>
                        <a:t>aferc~kepazin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e~jwn</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aferbo</a:t>
                      </a:r>
                      <a:r>
                        <a:rPr kumimoji="0" lang="en-US" sz="2900" b="0" i="0" u="none" strike="noStrike" cap="none" normalizeH="0" baseline="0" dirty="0">
                          <a:ln>
                            <a:noFill/>
                          </a:ln>
                          <a:solidFill>
                            <a:srgbClr val="FFFFFF"/>
                          </a:solidFill>
                          <a:effectLst/>
                          <a:latin typeface="Coptic1" pitchFamily="2" charset="0"/>
                          <a:cs typeface="Arial" charset="0"/>
                        </a:rPr>
                        <a:t>/~yin </a:t>
                      </a:r>
                      <a:r>
                        <a:rPr kumimoji="0" lang="en-US" sz="2900" b="0" i="0" u="none" strike="noStrike" cap="none" normalizeH="0" baseline="0" dirty="0" err="1">
                          <a:ln>
                            <a:noFill/>
                          </a:ln>
                          <a:solidFill>
                            <a:srgbClr val="FFFFFF"/>
                          </a:solidFill>
                          <a:effectLst/>
                          <a:latin typeface="Coptic1" pitchFamily="2" charset="0"/>
                          <a:cs typeface="Arial" charset="0"/>
                        </a:rPr>
                        <a:t>e~ron</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afa~reh</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e~ron</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afsopten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e~rof</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af</a:t>
                      </a:r>
                      <a:r>
                        <a:rPr kumimoji="0" lang="en-US" sz="2900" b="0" i="0" u="none" strike="noStrike" cap="none" normalizeH="0" baseline="0" dirty="0">
                          <a:ln>
                            <a:noFill/>
                          </a:ln>
                          <a:solidFill>
                            <a:srgbClr val="FFFFFF"/>
                          </a:solidFill>
                          <a:effectLst/>
                          <a:latin typeface="Coptic1" pitchFamily="2" charset="0"/>
                          <a:cs typeface="Arial" charset="0"/>
                        </a:rPr>
                        <a:t>]</a:t>
                      </a:r>
                      <a:r>
                        <a:rPr kumimoji="0" lang="en-US" sz="2900" b="0" i="0" u="none" strike="noStrike" cap="none" normalizeH="0" baseline="0" dirty="0" err="1">
                          <a:ln>
                            <a:noFill/>
                          </a:ln>
                          <a:solidFill>
                            <a:srgbClr val="FFFFFF"/>
                          </a:solidFill>
                          <a:effectLst/>
                          <a:latin typeface="Coptic1" pitchFamily="2" charset="0"/>
                          <a:cs typeface="Arial" charset="0"/>
                        </a:rPr>
                        <a:t>a~co</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e~ron</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af</a:t>
                      </a:r>
                      <a:r>
                        <a:rPr kumimoji="0" lang="en-US" sz="2900" b="0" i="0" u="none" strike="noStrike" cap="none" normalizeH="0" baseline="0" dirty="0">
                          <a:ln>
                            <a:noFill/>
                          </a:ln>
                          <a:solidFill>
                            <a:srgbClr val="FFFFFF"/>
                          </a:solidFill>
                          <a:effectLst/>
                          <a:latin typeface="Coptic1" pitchFamily="2" charset="0"/>
                          <a:cs typeface="Arial" charset="0"/>
                        </a:rPr>
                        <a:t>]</a:t>
                      </a:r>
                      <a:r>
                        <a:rPr kumimoji="0" lang="en-US" sz="2900" b="0" i="0" u="none" strike="noStrike" cap="none" normalizeH="0" baseline="0" dirty="0" err="1">
                          <a:ln>
                            <a:noFill/>
                          </a:ln>
                          <a:solidFill>
                            <a:srgbClr val="FFFFFF"/>
                          </a:solidFill>
                          <a:effectLst/>
                          <a:latin typeface="Coptic1" pitchFamily="2" charset="0"/>
                          <a:cs typeface="Arial" charset="0"/>
                        </a:rPr>
                        <a:t>toten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afenten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sa</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e~h~r</a:t>
                      </a:r>
                      <a:r>
                        <a:rPr kumimoji="0" lang="en-US" sz="2900" b="0" i="0" u="none" strike="noStrike" cap="none" normalizeH="0" baseline="0" dirty="0">
                          <a:ln>
                            <a:noFill/>
                          </a:ln>
                          <a:solidFill>
                            <a:srgbClr val="FFFFFF"/>
                          </a:solidFill>
                          <a:effectLst/>
                          <a:latin typeface="Coptic1" pitchFamily="2" charset="0"/>
                          <a:cs typeface="Arial" charset="0"/>
                        </a:rPr>
                        <a:t>/</a:t>
                      </a:r>
                      <a:r>
                        <a:rPr kumimoji="0" lang="en-US" sz="2900" b="0" i="0" u="none" strike="noStrike" cap="none" normalizeH="0" baseline="0" dirty="0" err="1">
                          <a:ln>
                            <a:noFill/>
                          </a:ln>
                          <a:solidFill>
                            <a:srgbClr val="FFFFFF"/>
                          </a:solidFill>
                          <a:effectLst/>
                          <a:latin typeface="Coptic1" pitchFamily="2" charset="0"/>
                          <a:cs typeface="Arial" charset="0"/>
                        </a:rPr>
                        <a:t>i</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e~taiounou</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yai</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Nyof</a:t>
                      </a:r>
                      <a:r>
                        <a:rPr kumimoji="0" lang="en-US" sz="2900" b="0" i="0" u="none" strike="noStrike" cap="none" normalizeH="0" baseline="0" dirty="0">
                          <a:ln>
                            <a:noFill/>
                          </a:ln>
                          <a:solidFill>
                            <a:srgbClr val="FFFFFF"/>
                          </a:solidFill>
                          <a:effectLst/>
                          <a:latin typeface="Coptic1" pitchFamily="2" charset="0"/>
                          <a:cs typeface="Arial" charset="0"/>
                        </a:rPr>
                        <a:t> on </a:t>
                      </a:r>
                      <a:r>
                        <a:rPr kumimoji="0" lang="en-US" sz="2900" b="0" i="0" u="none" strike="noStrike" cap="none" normalizeH="0" baseline="0" dirty="0" err="1">
                          <a:ln>
                            <a:noFill/>
                          </a:ln>
                          <a:solidFill>
                            <a:srgbClr val="FFFFFF"/>
                          </a:solidFill>
                          <a:effectLst/>
                          <a:latin typeface="Coptic1" pitchFamily="2" charset="0"/>
                          <a:cs typeface="Arial" charset="0"/>
                        </a:rPr>
                        <a:t>maren</a:t>
                      </a:r>
                      <a:r>
                        <a:rPr kumimoji="0" lang="en-US" sz="2900" b="0" i="0" u="none" strike="noStrike" cap="none" normalizeH="0" baseline="0" dirty="0">
                          <a:ln>
                            <a:noFill/>
                          </a:ln>
                          <a:solidFill>
                            <a:srgbClr val="FFFFFF"/>
                          </a:solidFill>
                          <a:effectLst/>
                          <a:latin typeface="Coptic1" pitchFamily="2" charset="0"/>
                          <a:cs typeface="Arial" charset="0"/>
                        </a:rPr>
                        <a:t>]ho </a:t>
                      </a:r>
                      <a:r>
                        <a:rPr kumimoji="0" lang="en-US" sz="2900" b="0" i="0" u="none" strike="noStrike" cap="none" normalizeH="0" baseline="0" dirty="0" err="1">
                          <a:ln>
                            <a:noFill/>
                          </a:ln>
                          <a:solidFill>
                            <a:srgbClr val="FFFFFF"/>
                          </a:solidFill>
                          <a:effectLst/>
                          <a:latin typeface="Coptic1" pitchFamily="2" charset="0"/>
                          <a:cs typeface="Arial" charset="0"/>
                        </a:rPr>
                        <a:t>e~rof</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hopwc</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n~tefa~reh</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e~ron</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qen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paie~hoou</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eyouab</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vai</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nem</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nie~hoou</a:t>
                      </a:r>
                      <a:r>
                        <a:rPr kumimoji="0" lang="en-US" sz="2900" b="0" i="0" u="none" strike="noStrike" cap="none" normalizeH="0" baseline="0" dirty="0">
                          <a:ln>
                            <a:noFill/>
                          </a:ln>
                          <a:solidFill>
                            <a:srgbClr val="FFFFFF"/>
                          </a:solidFill>
                          <a:effectLst/>
                          <a:latin typeface="Coptic1" pitchFamily="2" charset="0"/>
                          <a:cs typeface="Arial" charset="0"/>
                        </a:rPr>
                        <a:t> t/</a:t>
                      </a:r>
                      <a:r>
                        <a:rPr kumimoji="0" lang="en-US" sz="2900" b="0" i="0" u="none" strike="noStrike" cap="none" normalizeH="0" baseline="0" dirty="0" err="1">
                          <a:ln>
                            <a:noFill/>
                          </a:ln>
                          <a:solidFill>
                            <a:srgbClr val="FFFFFF"/>
                          </a:solidFill>
                          <a:effectLst/>
                          <a:latin typeface="Coptic1" pitchFamily="2" charset="0"/>
                          <a:cs typeface="Arial" charset="0"/>
                        </a:rPr>
                        <a:t>rou</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n~te</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penwnq</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qen</a:t>
                      </a:r>
                      <a:r>
                        <a:rPr kumimoji="0" lang="en-US" sz="2900" b="0" i="0" u="none" strike="noStrike" cap="none" normalizeH="0" baseline="0" dirty="0">
                          <a:ln>
                            <a:noFill/>
                          </a:ln>
                          <a:solidFill>
                            <a:srgbClr val="FFFFFF"/>
                          </a:solidFill>
                          <a:effectLst/>
                          <a:latin typeface="Coptic1" pitchFamily="2" charset="0"/>
                          <a:cs typeface="Arial" charset="0"/>
                        </a:rPr>
                        <a:t> hir/n/ </a:t>
                      </a:r>
                      <a:r>
                        <a:rPr kumimoji="0" lang="en-US" sz="2900" b="0" i="0" u="none" strike="noStrike" cap="none" normalizeH="0" baseline="0" dirty="0" err="1">
                          <a:ln>
                            <a:noFill/>
                          </a:ln>
                          <a:solidFill>
                            <a:srgbClr val="FFFFFF"/>
                          </a:solidFill>
                          <a:effectLst/>
                          <a:latin typeface="Coptic1" pitchFamily="2" charset="0"/>
                          <a:cs typeface="Arial" charset="0"/>
                        </a:rPr>
                        <a:t>niben</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n~je</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PiPantokratwr</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a:ln>
                            <a:noFill/>
                          </a:ln>
                          <a:solidFill>
                            <a:srgbClr val="FFFFFF"/>
                          </a:solidFill>
                          <a:effectLst/>
                          <a:latin typeface="Coptic1" pitchFamily="2" charset="0"/>
                          <a:cs typeface="Arial" charset="0"/>
                        </a:rPr>
                        <a:t>P~{oic </a:t>
                      </a:r>
                      <a:r>
                        <a:rPr kumimoji="0" lang="en-US" sz="2900" b="0" i="0" u="none" strike="noStrike" cap="none" normalizeH="0" baseline="0" dirty="0" err="1">
                          <a:ln>
                            <a:noFill/>
                          </a:ln>
                          <a:solidFill>
                            <a:srgbClr val="FFFFFF"/>
                          </a:solidFill>
                          <a:effectLst/>
                          <a:latin typeface="Coptic1" pitchFamily="2" charset="0"/>
                          <a:cs typeface="Arial" charset="0"/>
                        </a:rPr>
                        <a:t>PenNou</a:t>
                      </a:r>
                      <a:r>
                        <a:rPr kumimoji="0" lang="en-US" sz="29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2900" b="0" i="0" u="none" strike="noStrike" cap="none" normalizeH="0" baseline="0" dirty="0">
                          <a:ln>
                            <a:noFill/>
                          </a:ln>
                          <a:solidFill>
                            <a:srgbClr val="FFFFFF"/>
                          </a:solidFill>
                          <a:effectLst/>
                          <a:latin typeface="Arial" charset="0"/>
                          <a:cs typeface="Arial" charset="0"/>
                        </a:rPr>
                        <a:t>parce qu’Il nous a protégés, aidés, préservés, reçus avec bonté, traités avec miséricorde, fortifiés et fait parvenir jusqu’à cette heure.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2900" b="0" i="0" u="none" strike="noStrike" cap="none" normalizeH="0" baseline="0" dirty="0">
                          <a:ln>
                            <a:noFill/>
                          </a:ln>
                          <a:solidFill>
                            <a:srgbClr val="FFFFFF"/>
                          </a:solidFill>
                          <a:effectLst/>
                          <a:latin typeface="Arial" charset="0"/>
                          <a:cs typeface="Arial" charset="0"/>
                        </a:rPr>
                        <a:t>Supplions-Le encore de nous garder en ce saint jour et tous les jours de notre vie en toute paix ; Lui qui est Tout-Puissant, le Seigneur notre Dieu.</a:t>
                      </a:r>
                      <a:endParaRPr kumimoji="0" lang="en-US" sz="29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لأنه سترنا وأعاننا وحفظنا وقبلنا إليه وأشفقَ علينا وعضدنا وأتى بنا إلى هذه الساعة</a:t>
                      </a:r>
                      <a:r>
                        <a:rPr kumimoji="0" lang="ar-EG" sz="3700" b="0" i="0" u="none" strike="noStrike" cap="none" normalizeH="0" baseline="0" dirty="0">
                          <a:ln>
                            <a:noFill/>
                          </a:ln>
                          <a:solidFill>
                            <a:srgbClr val="FFFFFF"/>
                          </a:solidFill>
                          <a:effectLst/>
                          <a:latin typeface="Arial" charset="0"/>
                          <a:cs typeface="Arial" charset="0"/>
                        </a:rPr>
                        <a:t>. </a:t>
                      </a:r>
                      <a:r>
                        <a:rPr kumimoji="0" lang="ar-SA" sz="3700" b="0" i="0" u="none" strike="noStrike" cap="none" normalizeH="0" baseline="0" dirty="0" err="1">
                          <a:ln>
                            <a:noFill/>
                          </a:ln>
                          <a:solidFill>
                            <a:srgbClr val="FFFFFF"/>
                          </a:solidFill>
                          <a:effectLst/>
                          <a:latin typeface="Arial" charset="0"/>
                          <a:cs typeface="Arial" charset="0"/>
                        </a:rPr>
                        <a:t>هوأيضاً</a:t>
                      </a:r>
                      <a:r>
                        <a:rPr kumimoji="0" lang="ar-SA" sz="3700" b="0" i="0" u="none" strike="noStrike" cap="none" normalizeH="0" baseline="0" dirty="0">
                          <a:ln>
                            <a:noFill/>
                          </a:ln>
                          <a:solidFill>
                            <a:srgbClr val="FFFFFF"/>
                          </a:solidFill>
                          <a:effectLst/>
                          <a:latin typeface="Arial" charset="0"/>
                          <a:cs typeface="Arial" charset="0"/>
                        </a:rPr>
                        <a:t> فلنسألهُ أن يحفظنا في هذا اليوم المقدس وكل أيام حياتنا بكل سلام، ضابط الكل الربُ إلهُنا.</a:t>
                      </a:r>
                      <a:r>
                        <a:rPr kumimoji="0" lang="en-US" sz="3700" b="0" i="0" u="none" strike="noStrike" cap="none" normalizeH="0" baseline="0" dirty="0">
                          <a:ln>
                            <a:noFill/>
                          </a:ln>
                          <a:solidFill>
                            <a:srgbClr val="FFFFFF"/>
                          </a:solidFill>
                          <a:effectLst/>
                          <a:latin typeface="Arial" charset="0"/>
                          <a:cs typeface="Arial" charset="0"/>
                        </a:rPr>
                        <a:t>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565084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7314" name="Group 2"/>
          <p:cNvGraphicFramePr>
            <a:graphicFrameLocks noGrp="1"/>
          </p:cNvGraphicFramePr>
          <p:nvPr>
            <p:extLst>
              <p:ext uri="{D42A27DB-BD31-4B8C-83A1-F6EECF244321}">
                <p14:modId xmlns:p14="http://schemas.microsoft.com/office/powerpoint/2010/main" val="2907102674"/>
              </p:ext>
            </p:extLst>
          </p:nvPr>
        </p:nvGraphicFramePr>
        <p:xfrm>
          <a:off x="0" y="540339"/>
          <a:ext cx="12192000" cy="6202680"/>
        </p:xfrm>
        <a:graphic>
          <a:graphicData uri="http://schemas.openxmlformats.org/drawingml/2006/table">
            <a:tbl>
              <a:tblPr/>
              <a:tblGrid>
                <a:gridCol w="4546169">
                  <a:extLst>
                    <a:ext uri="{9D8B030D-6E8A-4147-A177-3AD203B41FA5}">
                      <a16:colId xmlns:a16="http://schemas.microsoft.com/office/drawing/2014/main" val="20000"/>
                    </a:ext>
                  </a:extLst>
                </a:gridCol>
                <a:gridCol w="4446512">
                  <a:extLst>
                    <a:ext uri="{9D8B030D-6E8A-4147-A177-3AD203B41FA5}">
                      <a16:colId xmlns:a16="http://schemas.microsoft.com/office/drawing/2014/main" val="20001"/>
                    </a:ext>
                  </a:extLst>
                </a:gridCol>
                <a:gridCol w="3199319">
                  <a:extLst>
                    <a:ext uri="{9D8B030D-6E8A-4147-A177-3AD203B41FA5}">
                      <a16:colId xmlns:a16="http://schemas.microsoft.com/office/drawing/2014/main" val="20002"/>
                    </a:ext>
                  </a:extLst>
                </a:gridCol>
              </a:tblGrid>
              <a:tr h="497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a:t>
                      </a: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6997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err="1">
                          <a:ln>
                            <a:noFill/>
                          </a:ln>
                          <a:solidFill>
                            <a:srgbClr val="FFFFFF"/>
                          </a:solidFill>
                          <a:effectLst/>
                          <a:latin typeface="Coptic1" pitchFamily="2" charset="0"/>
                          <a:cs typeface="Arial" charset="0"/>
                        </a:rPr>
                        <a:t>Vn</a:t>
                      </a:r>
                      <a:r>
                        <a:rPr kumimoji="0" lang="en-US" sz="2900" b="0" i="0" u="none" strike="noStrike" cap="none" normalizeH="0" baseline="0" dirty="0">
                          <a:ln>
                            <a:noFill/>
                          </a:ln>
                          <a:solidFill>
                            <a:srgbClr val="FFFFFF"/>
                          </a:solidFill>
                          <a:effectLst/>
                          <a:latin typeface="Coptic1" pitchFamily="2" charset="0"/>
                          <a:cs typeface="Arial" charset="0"/>
                        </a:rPr>
                        <a:t>/b P~{</a:t>
                      </a:r>
                      <a:r>
                        <a:rPr kumimoji="0" lang="en-US" sz="2900" b="0" i="0" u="none" strike="noStrike" cap="none" normalizeH="0" baseline="0" dirty="0" err="1">
                          <a:ln>
                            <a:noFill/>
                          </a:ln>
                          <a:solidFill>
                            <a:srgbClr val="FFFFFF"/>
                          </a:solidFill>
                          <a:effectLst/>
                          <a:latin typeface="Coptic1" pitchFamily="2" charset="0"/>
                          <a:cs typeface="Arial" charset="0"/>
                        </a:rPr>
                        <a:t>oic</a:t>
                      </a:r>
                      <a:r>
                        <a:rPr kumimoji="0" lang="en-US" sz="2900" b="0" i="0" u="none" strike="noStrike" cap="none" normalizeH="0" baseline="0" dirty="0">
                          <a:ln>
                            <a:noFill/>
                          </a:ln>
                          <a:solidFill>
                            <a:srgbClr val="FFFFFF"/>
                          </a:solidFill>
                          <a:effectLst/>
                          <a:latin typeface="Coptic1" pitchFamily="2" charset="0"/>
                          <a:cs typeface="Arial" charset="0"/>
                        </a:rPr>
                        <a:t> I/#c# </a:t>
                      </a:r>
                      <a:r>
                        <a:rPr kumimoji="0" lang="en-US" sz="2900" b="0" i="0" u="none" strike="noStrike" cap="none" normalizeH="0" baseline="0" dirty="0" err="1">
                          <a:ln>
                            <a:noFill/>
                          </a:ln>
                          <a:solidFill>
                            <a:srgbClr val="FFFFFF"/>
                          </a:solidFill>
                          <a:effectLst/>
                          <a:latin typeface="Coptic1" pitchFamily="2" charset="0"/>
                          <a:cs typeface="Arial" charset="0"/>
                        </a:rPr>
                        <a:t>P,#c</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PenNou</a:t>
                      </a:r>
                      <a:r>
                        <a:rPr kumimoji="0" lang="en-US" sz="2900" b="0" i="0" u="none" strike="noStrike" cap="none" normalizeH="0" baseline="0" dirty="0">
                          <a:ln>
                            <a:noFill/>
                          </a:ln>
                          <a:solidFill>
                            <a:srgbClr val="FFFFFF"/>
                          </a:solidFill>
                          <a:effectLst/>
                          <a:latin typeface="Coptic1" pitchFamily="2" charset="0"/>
                          <a:cs typeface="Arial" charset="0"/>
                        </a:rPr>
                        <a:t>] v/</a:t>
                      </a:r>
                      <a:r>
                        <a:rPr kumimoji="0" lang="en-US" sz="2900" b="0" i="0" u="none" strike="noStrike" cap="none" normalizeH="0" baseline="0" dirty="0" err="1">
                          <a:ln>
                            <a:noFill/>
                          </a:ln>
                          <a:solidFill>
                            <a:srgbClr val="FFFFFF"/>
                          </a:solidFill>
                          <a:effectLst/>
                          <a:latin typeface="Coptic1" pitchFamily="2" charset="0"/>
                          <a:cs typeface="Arial" charset="0"/>
                        </a:rPr>
                        <a:t>e~tafjoc</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n~nefa~gioc</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ettai</a:t>
                      </a:r>
                      <a:r>
                        <a:rPr kumimoji="0" lang="en-US" sz="2900" b="0" i="0" u="none" strike="noStrike" cap="none" normalizeH="0" baseline="0" dirty="0">
                          <a:ln>
                            <a:noFill/>
                          </a:ln>
                          <a:solidFill>
                            <a:srgbClr val="FFFFFF"/>
                          </a:solidFill>
                          <a:effectLst/>
                          <a:latin typeface="Coptic1" pitchFamily="2" charset="0"/>
                          <a:cs typeface="Arial" charset="0"/>
                        </a:rPr>
                        <a:t>/out </a:t>
                      </a:r>
                      <a:r>
                        <a:rPr kumimoji="0" lang="en-US" sz="2900" b="0" i="0" u="none" strike="noStrike" cap="none" normalizeH="0" baseline="0" dirty="0" err="1">
                          <a:ln>
                            <a:noFill/>
                          </a:ln>
                          <a:solidFill>
                            <a:srgbClr val="FFFFFF"/>
                          </a:solidFill>
                          <a:effectLst/>
                          <a:latin typeface="Coptic1" pitchFamily="2" charset="0"/>
                          <a:cs typeface="Arial" charset="0"/>
                        </a:rPr>
                        <a:t>m~may</a:t>
                      </a:r>
                      <a:r>
                        <a:rPr kumimoji="0" lang="en-US" sz="2900" b="0" i="0" u="none" strike="noStrike" cap="none" normalizeH="0" baseline="0" dirty="0">
                          <a:ln>
                            <a:noFill/>
                          </a:ln>
                          <a:solidFill>
                            <a:srgbClr val="FFFFFF"/>
                          </a:solidFill>
                          <a:effectLst/>
                          <a:latin typeface="Coptic1" pitchFamily="2" charset="0"/>
                          <a:cs typeface="Arial" charset="0"/>
                        </a:rPr>
                        <a:t>/t/c </a:t>
                      </a:r>
                      <a:r>
                        <a:rPr kumimoji="0" lang="en-US" sz="2900" b="0" i="0" u="none" strike="noStrike" cap="none" normalizeH="0" baseline="0" dirty="0" err="1">
                          <a:ln>
                            <a:noFill/>
                          </a:ln>
                          <a:solidFill>
                            <a:srgbClr val="FFFFFF"/>
                          </a:solidFill>
                          <a:effectLst/>
                          <a:latin typeface="Coptic1" pitchFamily="2" charset="0"/>
                          <a:cs typeface="Arial" charset="0"/>
                        </a:rPr>
                        <a:t>ouoh</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n~apoctoloc</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eyouab</a:t>
                      </a:r>
                      <a:r>
                        <a:rPr kumimoji="0" lang="en-US" sz="2900" b="0" i="0" u="none" strike="noStrike" cap="none" normalizeH="0" baseline="0" dirty="0">
                          <a:ln>
                            <a:noFill/>
                          </a:ln>
                          <a:solidFill>
                            <a:srgbClr val="FFFFFF"/>
                          </a:solidFill>
                          <a:effectLst/>
                          <a:latin typeface="Coptic1" pitchFamily="2" charset="0"/>
                          <a:cs typeface="Arial" charset="0"/>
                        </a:rPr>
                        <a:t> Je </a:t>
                      </a:r>
                      <a:r>
                        <a:rPr kumimoji="0" lang="en-US" sz="2900" b="0" i="0" u="none" strike="noStrike" cap="none" normalizeH="0" baseline="0" dirty="0" err="1">
                          <a:ln>
                            <a:noFill/>
                          </a:ln>
                          <a:solidFill>
                            <a:srgbClr val="FFFFFF"/>
                          </a:solidFill>
                          <a:effectLst/>
                          <a:latin typeface="Coptic1" pitchFamily="2" charset="0"/>
                          <a:cs typeface="Arial" charset="0"/>
                        </a:rPr>
                        <a:t>hanm</a:t>
                      </a:r>
                      <a:r>
                        <a:rPr kumimoji="0" lang="en-US" sz="2900" b="0" i="0" u="none" strike="noStrike" cap="none" normalizeH="0" baseline="0" dirty="0">
                          <a:ln>
                            <a:noFill/>
                          </a:ln>
                          <a:solidFill>
                            <a:srgbClr val="FFFFFF"/>
                          </a:solidFill>
                          <a:effectLst/>
                          <a:latin typeface="Coptic1" pitchFamily="2" charset="0"/>
                          <a:cs typeface="Arial" charset="0"/>
                        </a:rPr>
                        <a:t>/s </a:t>
                      </a:r>
                      <a:r>
                        <a:rPr kumimoji="0" lang="en-US" sz="2900" b="0" i="0" u="none" strike="noStrike" cap="none" normalizeH="0" baseline="0" dirty="0" err="1">
                          <a:ln>
                            <a:noFill/>
                          </a:ln>
                          <a:solidFill>
                            <a:srgbClr val="FFFFFF"/>
                          </a:solidFill>
                          <a:effectLst/>
                          <a:latin typeface="Coptic1" pitchFamily="2" charset="0"/>
                          <a:cs typeface="Arial" charset="0"/>
                        </a:rPr>
                        <a:t>m~p~rov</a:t>
                      </a:r>
                      <a:r>
                        <a:rPr kumimoji="0" lang="en-US" sz="2900" b="0" i="0" u="none" strike="noStrike" cap="none" normalizeH="0" baseline="0" dirty="0">
                          <a:ln>
                            <a:noFill/>
                          </a:ln>
                          <a:solidFill>
                            <a:srgbClr val="FFFFFF"/>
                          </a:solidFill>
                          <a:effectLst/>
                          <a:latin typeface="Coptic1" pitchFamily="2" charset="0"/>
                          <a:cs typeface="Arial" charset="0"/>
                        </a:rPr>
                        <a:t>/t/c </a:t>
                      </a:r>
                      <a:r>
                        <a:rPr kumimoji="0" lang="en-US" sz="2900" b="0" i="0" u="none" strike="noStrike" cap="none" normalizeH="0" baseline="0" dirty="0" err="1">
                          <a:ln>
                            <a:noFill/>
                          </a:ln>
                          <a:solidFill>
                            <a:srgbClr val="FFFFFF"/>
                          </a:solidFill>
                          <a:effectLst/>
                          <a:latin typeface="Coptic1" pitchFamily="2" charset="0"/>
                          <a:cs typeface="Arial" charset="0"/>
                        </a:rPr>
                        <a:t>nem</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hany~m</a:t>
                      </a:r>
                      <a:r>
                        <a:rPr kumimoji="0" lang="en-US" sz="2900" b="0" i="0" u="none" strike="noStrike" cap="none" normalizeH="0" baseline="0" dirty="0">
                          <a:ln>
                            <a:noFill/>
                          </a:ln>
                          <a:solidFill>
                            <a:srgbClr val="FFFFFF"/>
                          </a:solidFill>
                          <a:effectLst/>
                          <a:latin typeface="Coptic1" pitchFamily="2" charset="0"/>
                          <a:cs typeface="Arial" charset="0"/>
                        </a:rPr>
                        <a:t>/</a:t>
                      </a:r>
                      <a:r>
                        <a:rPr kumimoji="0" lang="en-US" sz="2900" b="0" i="0" u="none" strike="noStrike" cap="none" normalizeH="0" baseline="0" dirty="0" err="1">
                          <a:ln>
                            <a:noFill/>
                          </a:ln>
                          <a:solidFill>
                            <a:srgbClr val="FFFFFF"/>
                          </a:solidFill>
                          <a:effectLst/>
                          <a:latin typeface="Coptic1" pitchFamily="2" charset="0"/>
                          <a:cs typeface="Arial" charset="0"/>
                        </a:rPr>
                        <a:t>i</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auer</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e~piyumin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e~nau</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e~tetennau</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a:t>
                      </a:r>
                      <a:r>
                        <a:rPr kumimoji="0" lang="en-US" sz="2900" b="0" i="0" u="none" strike="noStrike" cap="none" normalizeH="0" baseline="0" err="1">
                          <a:ln>
                            <a:noFill/>
                          </a:ln>
                          <a:solidFill>
                            <a:srgbClr val="FFFFFF"/>
                          </a:solidFill>
                          <a:effectLst/>
                          <a:latin typeface="Coptic1" pitchFamily="2" charset="0"/>
                          <a:cs typeface="Arial" charset="0"/>
                        </a:rPr>
                        <a:t>rwou</a:t>
                      </a:r>
                      <a:r>
                        <a:rPr kumimoji="0" lang="en-US" sz="2900" b="0" i="0" u="none" strike="noStrike" cap="none" normalizeH="0" baseline="0">
                          <a:ln>
                            <a:noFill/>
                          </a:ln>
                          <a:solidFill>
                            <a:srgbClr val="FFFFFF"/>
                          </a:solidFill>
                          <a:effectLst/>
                          <a:latin typeface="Coptic1" pitchFamily="2" charset="0"/>
                          <a:cs typeface="Arial" charset="0"/>
                        </a:rPr>
                        <a:t> ouoh </a:t>
                      </a:r>
                      <a:r>
                        <a:rPr kumimoji="0" lang="en-US" sz="2900" b="0" i="0" u="none" strike="noStrike" cap="none" normalizeH="0" baseline="0" dirty="0" err="1">
                          <a:ln>
                            <a:noFill/>
                          </a:ln>
                          <a:solidFill>
                            <a:srgbClr val="FFFFFF"/>
                          </a:solidFill>
                          <a:effectLst/>
                          <a:latin typeface="Coptic1" pitchFamily="2" charset="0"/>
                          <a:cs typeface="Arial" charset="0"/>
                        </a:rPr>
                        <a:t>m~pounau</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ouoh</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e~cwtem</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e~tetencwtem</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a:t>
                      </a:r>
                      <a:r>
                        <a:rPr kumimoji="0" lang="en-US" sz="2900" b="0" i="0" u="none" strike="noStrike" cap="none" normalizeH="0" baseline="0" err="1">
                          <a:ln>
                            <a:noFill/>
                          </a:ln>
                          <a:solidFill>
                            <a:srgbClr val="FFFFFF"/>
                          </a:solidFill>
                          <a:effectLst/>
                          <a:latin typeface="Coptic1" pitchFamily="2" charset="0"/>
                          <a:cs typeface="Arial" charset="0"/>
                        </a:rPr>
                        <a:t>rwou</a:t>
                      </a:r>
                      <a:r>
                        <a:rPr kumimoji="0" lang="en-US" sz="2900" b="0" i="0" u="none" strike="noStrike" cap="none" normalizeH="0" baseline="0">
                          <a:ln>
                            <a:noFill/>
                          </a:ln>
                          <a:solidFill>
                            <a:srgbClr val="FFFFFF"/>
                          </a:solidFill>
                          <a:effectLst/>
                          <a:latin typeface="Coptic1" pitchFamily="2" charset="0"/>
                          <a:cs typeface="Arial" charset="0"/>
                        </a:rPr>
                        <a:t> ouoh </a:t>
                      </a:r>
                      <a:r>
                        <a:rPr kumimoji="0" lang="en-US" sz="2900" b="0" i="0" u="none" strike="noStrike" cap="none" normalizeH="0" baseline="0" dirty="0" err="1">
                          <a:ln>
                            <a:noFill/>
                          </a:ln>
                          <a:solidFill>
                            <a:srgbClr val="FFFFFF"/>
                          </a:solidFill>
                          <a:effectLst/>
                          <a:latin typeface="Coptic1" pitchFamily="2" charset="0"/>
                          <a:cs typeface="Arial" charset="0"/>
                        </a:rPr>
                        <a:t>m~poucwtem</a:t>
                      </a:r>
                      <a:r>
                        <a:rPr kumimoji="0" lang="en-US" sz="29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Ô Maître, Seigneur Jésus Christ, notre Dieu, qui s’est adressé à Ses Saints disciples et apôtres honorables en disant, que de nombreux prophètes et justes ont désiré voir ce que vous voyez et ne l’ont pas vu, et entendre ce que vous entendez, et ne l’ont pas entendu.</a:t>
                      </a:r>
                      <a:r>
                        <a:rPr kumimoji="0" lang="en-US" sz="2800" b="0" i="0" u="none" strike="noStrike" cap="none" normalizeH="0" baseline="0" dirty="0">
                          <a:ln>
                            <a:noFill/>
                          </a:ln>
                          <a:solidFill>
                            <a:srgbClr val="FFFFFF"/>
                          </a:solidFill>
                          <a:effectLst/>
                          <a:latin typeface="Arial"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300" b="0" i="0" u="none" strike="noStrike" cap="none" normalizeH="0" baseline="0" dirty="0">
                          <a:ln>
                            <a:noFill/>
                          </a:ln>
                          <a:solidFill>
                            <a:srgbClr val="FFFFFF"/>
                          </a:solidFill>
                          <a:effectLst/>
                          <a:latin typeface="Coptic1" pitchFamily="2" charset="0"/>
                          <a:cs typeface="Arial" charset="0"/>
                        </a:rPr>
                        <a:t>أيها السيد الرب يسوع المسيح الهنا الذي قال لتلاميذه القديسين المكرمين ورسله الأطهار ان أنبياء وأبرار كثيرين اشتهوا أن يروا ما أنتم ترون ولم يروا وأن يسمعوا ما أنتم تسمعون ولم يسمعوا</a:t>
                      </a:r>
                      <a:r>
                        <a:rPr kumimoji="0" lang="fr-FR" sz="3300" b="0" i="0" u="none" strike="noStrike" cap="none" normalizeH="0" baseline="0" dirty="0">
                          <a:ln>
                            <a:noFill/>
                          </a:ln>
                          <a:solidFill>
                            <a:srgbClr val="FFFFFF"/>
                          </a:solidFill>
                          <a:effectLst/>
                          <a:latin typeface="Coptic1" pitchFamily="2" charset="0"/>
                          <a:cs typeface="Arial" charset="0"/>
                        </a:rPr>
                        <a:t>.</a:t>
                      </a:r>
                      <a:r>
                        <a:rPr kumimoji="0" lang="ar-EG" sz="3300" b="0" i="0" u="none" strike="noStrike" cap="none" normalizeH="0" baseline="0" dirty="0">
                          <a:ln>
                            <a:noFill/>
                          </a:ln>
                          <a:solidFill>
                            <a:srgbClr val="FFFFFF"/>
                          </a:solidFill>
                          <a:effectLst/>
                          <a:latin typeface="Coptic1" pitchFamily="2" charset="0"/>
                          <a:cs typeface="Arial" charset="0"/>
                        </a:rPr>
                        <a:t> . </a:t>
                      </a:r>
                      <a:endParaRPr kumimoji="0" lang="en-US" sz="33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 name="Tableau 1">
            <a:extLst>
              <a:ext uri="{FF2B5EF4-FFF2-40B4-BE49-F238E27FC236}">
                <a16:creationId xmlns:a16="http://schemas.microsoft.com/office/drawing/2014/main" id="{4F94C75A-B9D6-403D-878B-02360399A4ED}"/>
              </a:ext>
            </a:extLst>
          </p:cNvPr>
          <p:cNvGraphicFramePr>
            <a:graphicFrameLocks noGrp="1"/>
          </p:cNvGraphicFramePr>
          <p:nvPr>
            <p:extLst>
              <p:ext uri="{D42A27DB-BD31-4B8C-83A1-F6EECF244321}">
                <p14:modId xmlns:p14="http://schemas.microsoft.com/office/powerpoint/2010/main" val="1584031405"/>
              </p:ext>
            </p:extLst>
          </p:nvPr>
        </p:nvGraphicFramePr>
        <p:xfrm>
          <a:off x="2032000" y="60961"/>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94518968"/>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err="1">
                          <a:ln>
                            <a:noFill/>
                          </a:ln>
                          <a:solidFill>
                            <a:srgbClr val="FFFFFF"/>
                          </a:solidFill>
                          <a:effectLst/>
                          <a:latin typeface="Arial" charset="0"/>
                          <a:cs typeface="Arial" charset="0"/>
                        </a:rPr>
                        <a:t>Oraison</a:t>
                      </a:r>
                      <a:r>
                        <a:rPr kumimoji="0" lang="en-US" sz="2400" b="0" i="0" u="none" strike="noStrike" cap="none" normalizeH="0" baseline="0" dirty="0">
                          <a:ln>
                            <a:noFill/>
                          </a:ln>
                          <a:solidFill>
                            <a:srgbClr val="FFFFFF"/>
                          </a:solidFill>
                          <a:effectLst/>
                          <a:latin typeface="Arial" charset="0"/>
                          <a:cs typeface="Arial" charset="0"/>
                        </a:rPr>
                        <a:t> de </a:t>
                      </a:r>
                      <a:r>
                        <a:rPr kumimoji="0" lang="en-US" sz="2400" b="0" i="0" u="none" strike="noStrike" cap="none" normalizeH="0" baseline="0" dirty="0" err="1">
                          <a:ln>
                            <a:noFill/>
                          </a:ln>
                          <a:solidFill>
                            <a:srgbClr val="FFFFFF"/>
                          </a:solidFill>
                          <a:effectLst/>
                          <a:latin typeface="Arial" charset="0"/>
                          <a:cs typeface="Arial" charset="0"/>
                        </a:rPr>
                        <a:t>L’Évangile</a:t>
                      </a:r>
                      <a:r>
                        <a:rPr kumimoji="0" lang="en-US" sz="2400" b="0" i="0" u="none" strike="noStrike" cap="none" normalizeH="0" baseline="0" dirty="0">
                          <a:ln>
                            <a:noFill/>
                          </a:ln>
                          <a:solidFill>
                            <a:srgbClr val="FFFFFF"/>
                          </a:solidFill>
                          <a:effectLst/>
                          <a:latin typeface="Arial" charset="0"/>
                          <a:cs typeface="Arial" charset="0"/>
                        </a:rPr>
                        <a:t> - </a:t>
                      </a:r>
                      <a:r>
                        <a:rPr lang="ar-EG" sz="2400" b="0" dirty="0" err="1">
                          <a:solidFill>
                            <a:srgbClr val="FFFFFF"/>
                          </a:solidFill>
                          <a:latin typeface="Arial" charset="0"/>
                          <a:cs typeface="Arial" charset="0"/>
                        </a:rPr>
                        <a:t>أوشية</a:t>
                      </a:r>
                      <a:r>
                        <a:rPr lang="ar-EG" sz="2400" b="0" dirty="0">
                          <a:solidFill>
                            <a:srgbClr val="FFFFFF"/>
                          </a:solidFill>
                          <a:latin typeface="Arial" charset="0"/>
                          <a:cs typeface="Arial" charset="0"/>
                        </a:rPr>
                        <a:t> الانجيل</a:t>
                      </a:r>
                      <a:endParaRPr lang="en-CA" sz="2400" b="0" dirty="0">
                        <a:solidFill>
                          <a:srgbClr val="FFFFFF"/>
                        </a:solidFill>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599116"/>
                  </a:ext>
                </a:extLst>
              </a:tr>
            </a:tbl>
          </a:graphicData>
        </a:graphic>
      </p:graphicFrame>
    </p:spTree>
    <p:extLst>
      <p:ext uri="{BB962C8B-B14F-4D97-AF65-F5344CB8AC3E}">
        <p14:creationId xmlns:p14="http://schemas.microsoft.com/office/powerpoint/2010/main" val="34719293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8338" name="Group 2"/>
          <p:cNvGraphicFramePr>
            <a:graphicFrameLocks noGrp="1"/>
          </p:cNvGraphicFramePr>
          <p:nvPr/>
        </p:nvGraphicFramePr>
        <p:xfrm>
          <a:off x="1" y="0"/>
          <a:ext cx="12192001" cy="6350000"/>
        </p:xfrm>
        <a:graphic>
          <a:graphicData uri="http://schemas.openxmlformats.org/drawingml/2006/table">
            <a:tbl>
              <a:tblPr/>
              <a:tblGrid>
                <a:gridCol w="4572000">
                  <a:extLst>
                    <a:ext uri="{9D8B030D-6E8A-4147-A177-3AD203B41FA5}">
                      <a16:colId xmlns:a16="http://schemas.microsoft.com/office/drawing/2014/main" val="20000"/>
                    </a:ext>
                  </a:extLst>
                </a:gridCol>
                <a:gridCol w="4470400">
                  <a:extLst>
                    <a:ext uri="{9D8B030D-6E8A-4147-A177-3AD203B41FA5}">
                      <a16:colId xmlns:a16="http://schemas.microsoft.com/office/drawing/2014/main" val="20001"/>
                    </a:ext>
                  </a:extLst>
                </a:gridCol>
                <a:gridCol w="3149601">
                  <a:extLst>
                    <a:ext uri="{9D8B030D-6E8A-4147-A177-3AD203B41FA5}">
                      <a16:colId xmlns:a16="http://schemas.microsoft.com/office/drawing/2014/main" val="20002"/>
                    </a:ext>
                  </a:extLst>
                </a:gridCol>
              </a:tblGrid>
              <a:tr h="63500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charset="0"/>
                        </a:rPr>
                        <a:t>n~ywten</a:t>
                      </a:r>
                      <a:r>
                        <a:rPr kumimoji="0" lang="en-US" sz="3700" b="0" i="0" u="none" strike="noStrike" cap="none" normalizeH="0" baseline="0" dirty="0">
                          <a:ln>
                            <a:noFill/>
                          </a:ln>
                          <a:solidFill>
                            <a:srgbClr val="FFFFFF"/>
                          </a:solidFill>
                          <a:effectLst/>
                          <a:latin typeface="Coptic1" pitchFamily="2" charset="0"/>
                          <a:cs typeface="Arial" charset="0"/>
                        </a:rPr>
                        <a:t> de </a:t>
                      </a:r>
                      <a:r>
                        <a:rPr kumimoji="0" lang="en-US" sz="3700" b="0" i="0" u="none" strike="noStrike" cap="none" normalizeH="0" baseline="0" dirty="0" err="1">
                          <a:ln>
                            <a:noFill/>
                          </a:ln>
                          <a:solidFill>
                            <a:srgbClr val="FFFFFF"/>
                          </a:solidFill>
                          <a:effectLst/>
                          <a:latin typeface="Coptic1" pitchFamily="2" charset="0"/>
                          <a:cs typeface="Arial" charset="0"/>
                        </a:rPr>
                        <a:t>w~ounia~tou</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n~netenbal</a:t>
                      </a:r>
                      <a:r>
                        <a:rPr kumimoji="0" lang="en-US" sz="3700" b="0" i="0" u="none" strike="noStrike" cap="none" normalizeH="0" baseline="0" dirty="0">
                          <a:ln>
                            <a:noFill/>
                          </a:ln>
                          <a:solidFill>
                            <a:srgbClr val="FFFFFF"/>
                          </a:solidFill>
                          <a:effectLst/>
                          <a:latin typeface="Coptic1" pitchFamily="2" charset="0"/>
                          <a:cs typeface="Arial" charset="0"/>
                        </a:rPr>
                        <a:t> je </a:t>
                      </a:r>
                      <a:r>
                        <a:rPr kumimoji="0" lang="en-US" sz="3700" b="0" i="0" u="none" strike="noStrike" cap="none" normalizeH="0" baseline="0" dirty="0" err="1">
                          <a:ln>
                            <a:noFill/>
                          </a:ln>
                          <a:solidFill>
                            <a:srgbClr val="FFFFFF"/>
                          </a:solidFill>
                          <a:effectLst/>
                          <a:latin typeface="Coptic1" pitchFamily="2" charset="0"/>
                          <a:cs typeface="Arial" charset="0"/>
                        </a:rPr>
                        <a:t>cenau</a:t>
                      </a:r>
                      <a:r>
                        <a:rPr kumimoji="0" lang="en-US" sz="3700" b="0" i="0" u="none" strike="noStrike" cap="none" normalizeH="0" baseline="0" dirty="0">
                          <a:ln>
                            <a:noFill/>
                          </a:ln>
                          <a:solidFill>
                            <a:srgbClr val="FFFFFF"/>
                          </a:solidFill>
                          <a:effectLst/>
                          <a:latin typeface="Coptic1" pitchFamily="2" charset="0"/>
                          <a:cs typeface="Arial" charset="0"/>
                        </a:rPr>
                        <a:t> : </a:t>
                      </a:r>
                      <a:r>
                        <a:rPr kumimoji="0" lang="en-US" sz="3700" b="0" i="0" u="none" strike="noStrike" cap="none" normalizeH="0" baseline="0" dirty="0" err="1">
                          <a:ln>
                            <a:noFill/>
                          </a:ln>
                          <a:solidFill>
                            <a:srgbClr val="FFFFFF"/>
                          </a:solidFill>
                          <a:effectLst/>
                          <a:latin typeface="Coptic1" pitchFamily="2" charset="0"/>
                          <a:cs typeface="Arial" charset="0"/>
                        </a:rPr>
                        <a:t>nem</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netenmasj</a:t>
                      </a:r>
                      <a:r>
                        <a:rPr kumimoji="0" lang="en-US" sz="3700" b="0" i="0" u="none" strike="noStrike" cap="none" normalizeH="0" baseline="0" dirty="0">
                          <a:ln>
                            <a:noFill/>
                          </a:ln>
                          <a:solidFill>
                            <a:srgbClr val="FFFFFF"/>
                          </a:solidFill>
                          <a:effectLst/>
                          <a:latin typeface="Coptic1" pitchFamily="2" charset="0"/>
                          <a:cs typeface="Arial" charset="0"/>
                        </a:rPr>
                        <a:t> je </a:t>
                      </a:r>
                      <a:r>
                        <a:rPr kumimoji="0" lang="en-US" sz="3700" b="0" i="0" u="none" strike="noStrike" cap="none" normalizeH="0" baseline="0" dirty="0" err="1">
                          <a:ln>
                            <a:noFill/>
                          </a:ln>
                          <a:solidFill>
                            <a:srgbClr val="FFFFFF"/>
                          </a:solidFill>
                          <a:effectLst/>
                          <a:latin typeface="Coptic1" pitchFamily="2" charset="0"/>
                          <a:cs typeface="Arial" charset="0"/>
                        </a:rPr>
                        <a:t>cecwtem</a:t>
                      </a:r>
                      <a:r>
                        <a:rPr kumimoji="0" lang="en-US" sz="3700" b="0" i="0" u="none" strike="noStrike" cap="none" normalizeH="0" baseline="0" dirty="0">
                          <a:ln>
                            <a:noFill/>
                          </a:ln>
                          <a:solidFill>
                            <a:srgbClr val="FFFFFF"/>
                          </a:solidFill>
                          <a:effectLst/>
                          <a:latin typeface="Coptic1" pitchFamily="2" charset="0"/>
                          <a:cs typeface="Arial" charset="0"/>
                        </a:rPr>
                        <a:t> : </a:t>
                      </a:r>
                      <a:r>
                        <a:rPr kumimoji="0" lang="en-US" sz="3700" b="0" i="0" u="none" strike="noStrike" cap="none" normalizeH="0" baseline="0" dirty="0" err="1">
                          <a:ln>
                            <a:noFill/>
                          </a:ln>
                          <a:solidFill>
                            <a:srgbClr val="FFFFFF"/>
                          </a:solidFill>
                          <a:effectLst/>
                          <a:latin typeface="Coptic1" pitchFamily="2" charset="0"/>
                          <a:cs typeface="Arial" charset="0"/>
                        </a:rPr>
                        <a:t>maren</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erp~emp~sa</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n~cwtem</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ouoh</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e~i~ri</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n~nek</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euaggelion</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eyouab</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qen</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nitwbh</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n~te</a:t>
                      </a:r>
                      <a:r>
                        <a:rPr kumimoji="0" lang="en-US" sz="3700" b="0" i="0" u="none" strike="noStrike" cap="none" normalizeH="0" baseline="0" dirty="0">
                          <a:ln>
                            <a:noFill/>
                          </a:ln>
                          <a:solidFill>
                            <a:srgbClr val="FFFFFF"/>
                          </a:solidFill>
                          <a:effectLst/>
                          <a:latin typeface="Coptic1" pitchFamily="2" charset="0"/>
                          <a:cs typeface="Arial" charset="0"/>
                        </a:rPr>
                        <a:t> n/</a:t>
                      </a:r>
                      <a:r>
                        <a:rPr kumimoji="0" lang="en-US" sz="3700" b="0" i="0" u="none" strike="noStrike" cap="none" normalizeH="0" baseline="0" dirty="0" err="1">
                          <a:ln>
                            <a:noFill/>
                          </a:ln>
                          <a:solidFill>
                            <a:srgbClr val="FFFFFF"/>
                          </a:solidFill>
                          <a:effectLst/>
                          <a:latin typeface="Coptic1" pitchFamily="2" charset="0"/>
                          <a:cs typeface="Arial" charset="0"/>
                        </a:rPr>
                        <a:t>eyouab</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n~tak</a:t>
                      </a:r>
                      <a:r>
                        <a:rPr kumimoji="0" lang="en-US" sz="37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300" b="0" i="0" u="none" strike="noStrike" cap="none" normalizeH="0" baseline="0" dirty="0">
                          <a:ln>
                            <a:noFill/>
                          </a:ln>
                          <a:solidFill>
                            <a:srgbClr val="FFFFFF"/>
                          </a:solidFill>
                          <a:effectLst/>
                          <a:latin typeface="Arial" charset="0"/>
                          <a:cs typeface="Arial" charset="0"/>
                        </a:rPr>
                        <a:t>Quant à vous, heureux sont vos yeux parce qu’ils voient; et</a:t>
                      </a:r>
                      <a:br>
                        <a:rPr kumimoji="0" lang="fr-CA" sz="3300" b="0" i="0" u="none" strike="noStrike" cap="none" normalizeH="0" baseline="0" dirty="0">
                          <a:ln>
                            <a:noFill/>
                          </a:ln>
                          <a:solidFill>
                            <a:srgbClr val="FFFFFF"/>
                          </a:solidFill>
                          <a:effectLst/>
                          <a:latin typeface="Arial" charset="0"/>
                          <a:cs typeface="Arial" charset="0"/>
                        </a:rPr>
                      </a:br>
                      <a:r>
                        <a:rPr kumimoji="0" lang="fr-CA" sz="3300" b="0" i="0" u="none" strike="noStrike" cap="none" normalizeH="0" baseline="0" dirty="0">
                          <a:ln>
                            <a:noFill/>
                          </a:ln>
                          <a:solidFill>
                            <a:srgbClr val="FFFFFF"/>
                          </a:solidFill>
                          <a:effectLst/>
                          <a:latin typeface="Arial" charset="0"/>
                          <a:cs typeface="Arial" charset="0"/>
                        </a:rPr>
                        <a:t>heureuses sont vos oreilles parce qu’elles entendent.” Rends nous dignes d’écouter et de pratiquer Tes Saints évangiles par les prières de Tes Saints.</a:t>
                      </a:r>
                      <a:r>
                        <a:rPr kumimoji="0" lang="en-US" sz="3300" b="0" i="0" u="none" strike="noStrike" cap="none" normalizeH="0" baseline="0" dirty="0">
                          <a:ln>
                            <a:noFill/>
                          </a:ln>
                          <a:solidFill>
                            <a:srgbClr val="FFFFFF"/>
                          </a:solidFill>
                          <a:effectLst/>
                          <a:latin typeface="Arial"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0" i="0" u="none" strike="noStrike" cap="none" normalizeH="0" baseline="0" dirty="0">
                          <a:ln>
                            <a:noFill/>
                          </a:ln>
                          <a:solidFill>
                            <a:srgbClr val="FFFFFF"/>
                          </a:solidFill>
                          <a:effectLst/>
                          <a:latin typeface="Coptic1" pitchFamily="2" charset="0"/>
                          <a:cs typeface="Arial" charset="0"/>
                        </a:rPr>
                        <a:t> أما أنتم فطوبى لأعينكم لأنها تبصر </a:t>
                      </a:r>
                      <a:r>
                        <a:rPr kumimoji="0" lang="ar-EG" sz="4000" b="0" i="0" u="none" strike="noStrike" cap="none" normalizeH="0" baseline="0" dirty="0" err="1">
                          <a:ln>
                            <a:noFill/>
                          </a:ln>
                          <a:solidFill>
                            <a:srgbClr val="FFFFFF"/>
                          </a:solidFill>
                          <a:effectLst/>
                          <a:latin typeface="Coptic1" pitchFamily="2" charset="0"/>
                          <a:cs typeface="Arial" charset="0"/>
                        </a:rPr>
                        <a:t>ولاذانكم</a:t>
                      </a:r>
                      <a:r>
                        <a:rPr kumimoji="0" lang="ar-EG" sz="4000" b="0" i="0" u="none" strike="noStrike" cap="none" normalizeH="0" baseline="0" dirty="0">
                          <a:ln>
                            <a:noFill/>
                          </a:ln>
                          <a:solidFill>
                            <a:srgbClr val="FFFFFF"/>
                          </a:solidFill>
                          <a:effectLst/>
                          <a:latin typeface="Coptic1" pitchFamily="2" charset="0"/>
                          <a:cs typeface="Arial" charset="0"/>
                        </a:rPr>
                        <a:t> لأنها تسمع. فلنستحق أن نسمع ونعمل بأناجيلك المقدسة بطلبات </a:t>
                      </a:r>
                      <a:r>
                        <a:rPr kumimoji="0" lang="ar-EG" sz="4000" b="0" i="0" u="none" strike="noStrike" cap="none" normalizeH="0" baseline="0" dirty="0" err="1">
                          <a:ln>
                            <a:noFill/>
                          </a:ln>
                          <a:solidFill>
                            <a:srgbClr val="FFFFFF"/>
                          </a:solidFill>
                          <a:effectLst/>
                          <a:latin typeface="Coptic1" pitchFamily="2" charset="0"/>
                          <a:cs typeface="Arial" charset="0"/>
                        </a:rPr>
                        <a:t>قديسيك</a:t>
                      </a:r>
                      <a:r>
                        <a:rPr kumimoji="0" lang="ar-EG" sz="4000" b="0" i="0" u="none" strike="noStrike" cap="none" normalizeH="0" baseline="0" dirty="0">
                          <a:ln>
                            <a:noFill/>
                          </a:ln>
                          <a:solidFill>
                            <a:srgbClr val="FFFFFF"/>
                          </a:solidFill>
                          <a:effectLst/>
                          <a:latin typeface="Coptic1" pitchFamily="2" charset="0"/>
                          <a:cs typeface="Arial" charset="0"/>
                        </a:rPr>
                        <a:t>. </a:t>
                      </a:r>
                      <a:endParaRPr kumimoji="0" lang="en-US" sz="40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102893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9362" name="Group 2"/>
          <p:cNvGraphicFramePr>
            <a:graphicFrameLocks noGrp="1"/>
          </p:cNvGraphicFramePr>
          <p:nvPr>
            <p:extLst>
              <p:ext uri="{D42A27DB-BD31-4B8C-83A1-F6EECF244321}">
                <p14:modId xmlns:p14="http://schemas.microsoft.com/office/powerpoint/2010/main" val="3209461051"/>
              </p:ext>
            </p:extLst>
          </p:nvPr>
        </p:nvGraphicFramePr>
        <p:xfrm>
          <a:off x="1" y="268449"/>
          <a:ext cx="12191998" cy="5122660"/>
        </p:xfrm>
        <a:graphic>
          <a:graphicData uri="http://schemas.openxmlformats.org/drawingml/2006/table">
            <a:tbl>
              <a:tblPr/>
              <a:tblGrid>
                <a:gridCol w="4349345">
                  <a:extLst>
                    <a:ext uri="{9D8B030D-6E8A-4147-A177-3AD203B41FA5}">
                      <a16:colId xmlns:a16="http://schemas.microsoft.com/office/drawing/2014/main" val="20000"/>
                    </a:ext>
                  </a:extLst>
                </a:gridCol>
                <a:gridCol w="4554925">
                  <a:extLst>
                    <a:ext uri="{9D8B030D-6E8A-4147-A177-3AD203B41FA5}">
                      <a16:colId xmlns:a16="http://schemas.microsoft.com/office/drawing/2014/main" val="20001"/>
                    </a:ext>
                  </a:extLst>
                </a:gridCol>
                <a:gridCol w="3287728">
                  <a:extLst>
                    <a:ext uri="{9D8B030D-6E8A-4147-A177-3AD203B41FA5}">
                      <a16:colId xmlns:a16="http://schemas.microsoft.com/office/drawing/2014/main" val="20002"/>
                    </a:ext>
                  </a:extLst>
                </a:gridCol>
              </a:tblGrid>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Pidia~kwn</a:t>
                      </a:r>
                      <a:r>
                        <a:rPr kumimoji="0" lang="en-CA" sz="32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0" i="0" u="sng" strike="noStrike" cap="none" normalizeH="0" baseline="0" dirty="0">
                          <a:ln>
                            <a:noFill/>
                          </a:ln>
                          <a:solidFill>
                            <a:srgbClr val="FF9900"/>
                          </a:solidFill>
                          <a:effectLst/>
                          <a:latin typeface="Arial" charset="0"/>
                          <a:cs typeface="Arial" charset="0"/>
                        </a:rPr>
                        <a:t>Le diacre :</a:t>
                      </a:r>
                      <a:endParaRPr kumimoji="0" lang="en-US" sz="32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0" i="0" u="sng" strike="noStrike" cap="none" normalizeH="0" baseline="0" dirty="0">
                          <a:ln>
                            <a:noFill/>
                          </a:ln>
                          <a:solidFill>
                            <a:srgbClr val="FF9900"/>
                          </a:solidFill>
                          <a:effectLst/>
                          <a:latin typeface="Arial" charset="0"/>
                          <a:cs typeface="Arial" charset="0"/>
                        </a:rPr>
                        <a:t>الشماس :</a:t>
                      </a:r>
                      <a:endParaRPr kumimoji="0" lang="en-US" sz="32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27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rgbClr val="FFFFFF"/>
                          </a:solidFill>
                          <a:effectLst/>
                          <a:latin typeface="Coptic1" pitchFamily="2" charset="0"/>
                          <a:cs typeface="Arial" charset="0"/>
                        </a:rPr>
                        <a:t>P~roceuxacye</a:t>
                      </a:r>
                      <a:r>
                        <a:rPr kumimoji="0" lang="en-US" sz="4300" b="0" i="0" u="none" strike="noStrike" cap="none" normalizeH="0" baseline="0" dirty="0">
                          <a:ln>
                            <a:noFill/>
                          </a:ln>
                          <a:solidFill>
                            <a:srgbClr val="FFFFFF"/>
                          </a:solidFill>
                          <a:effectLst/>
                          <a:latin typeface="Coptic1" pitchFamily="2" charset="0"/>
                          <a:cs typeface="Arial" charset="0"/>
                        </a:rPr>
                        <a:t> </a:t>
                      </a:r>
                      <a:r>
                        <a:rPr kumimoji="0" lang="en-US" sz="4300" b="0" i="0" u="none" strike="noStrike" cap="none" normalizeH="0" baseline="0" dirty="0" err="1">
                          <a:ln>
                            <a:noFill/>
                          </a:ln>
                          <a:solidFill>
                            <a:srgbClr val="FFFFFF"/>
                          </a:solidFill>
                          <a:effectLst/>
                          <a:latin typeface="Coptic1" pitchFamily="2" charset="0"/>
                          <a:cs typeface="Arial" charset="0"/>
                        </a:rPr>
                        <a:t>u~per</a:t>
                      </a:r>
                      <a:r>
                        <a:rPr kumimoji="0" lang="en-US" sz="4300" b="0" i="0" u="none" strike="noStrike" cap="none" normalizeH="0" baseline="0" dirty="0">
                          <a:ln>
                            <a:noFill/>
                          </a:ln>
                          <a:solidFill>
                            <a:srgbClr val="FFFFFF"/>
                          </a:solidFill>
                          <a:effectLst/>
                          <a:latin typeface="Coptic1" pitchFamily="2" charset="0"/>
                          <a:cs typeface="Arial" charset="0"/>
                        </a:rPr>
                        <a:t> </a:t>
                      </a:r>
                      <a:r>
                        <a:rPr kumimoji="0" lang="en-US" sz="4300" b="0" i="0" u="none" strike="noStrike" cap="none" normalizeH="0" baseline="0" dirty="0" err="1">
                          <a:ln>
                            <a:noFill/>
                          </a:ln>
                          <a:solidFill>
                            <a:srgbClr val="FFFFFF"/>
                          </a:solidFill>
                          <a:effectLst/>
                          <a:latin typeface="Coptic1" pitchFamily="2" charset="0"/>
                          <a:cs typeface="Arial" charset="0"/>
                        </a:rPr>
                        <a:t>tou</a:t>
                      </a:r>
                      <a:r>
                        <a:rPr kumimoji="0" lang="en-US" sz="4300" b="0" i="0" u="none" strike="noStrike" cap="none" normalizeH="0" baseline="0" dirty="0">
                          <a:ln>
                            <a:noFill/>
                          </a:ln>
                          <a:solidFill>
                            <a:srgbClr val="FFFFFF"/>
                          </a:solidFill>
                          <a:effectLst/>
                          <a:latin typeface="Coptic1" pitchFamily="2" charset="0"/>
                          <a:cs typeface="Arial" charset="0"/>
                        </a:rPr>
                        <a:t> </a:t>
                      </a:r>
                      <a:r>
                        <a:rPr kumimoji="0" lang="en-US" sz="4300" b="0" i="0" u="none" strike="noStrike" cap="none" normalizeH="0" baseline="0" dirty="0" err="1">
                          <a:ln>
                            <a:noFill/>
                          </a:ln>
                          <a:solidFill>
                            <a:srgbClr val="FFFFFF"/>
                          </a:solidFill>
                          <a:effectLst/>
                          <a:latin typeface="Coptic1" pitchFamily="2" charset="0"/>
                          <a:cs typeface="Arial" charset="0"/>
                        </a:rPr>
                        <a:t>agiou</a:t>
                      </a:r>
                      <a:r>
                        <a:rPr kumimoji="0" lang="en-US" sz="4300" b="0" i="0" u="none" strike="noStrike" cap="none" normalizeH="0" baseline="0" dirty="0">
                          <a:ln>
                            <a:noFill/>
                          </a:ln>
                          <a:solidFill>
                            <a:srgbClr val="FFFFFF"/>
                          </a:solidFill>
                          <a:effectLst/>
                          <a:latin typeface="Coptic1" pitchFamily="2" charset="0"/>
                          <a:cs typeface="Arial" charset="0"/>
                        </a:rPr>
                        <a:t> </a:t>
                      </a:r>
                      <a:r>
                        <a:rPr kumimoji="0" lang="en-US" sz="4300" b="0" i="0" u="none" strike="noStrike" cap="none" normalizeH="0" baseline="0" dirty="0" err="1">
                          <a:ln>
                            <a:noFill/>
                          </a:ln>
                          <a:solidFill>
                            <a:srgbClr val="FFFFFF"/>
                          </a:solidFill>
                          <a:effectLst/>
                          <a:latin typeface="Coptic1" pitchFamily="2" charset="0"/>
                          <a:cs typeface="Arial" charset="0"/>
                        </a:rPr>
                        <a:t>euaggeliou</a:t>
                      </a:r>
                      <a:r>
                        <a:rPr kumimoji="0" lang="en-US" sz="43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rgbClr val="FFFFFF"/>
                          </a:solidFill>
                          <a:effectLst/>
                          <a:latin typeface="Arial" charset="0"/>
                          <a:cs typeface="Arial" charset="0"/>
                        </a:rPr>
                        <a:t>Priez</a:t>
                      </a:r>
                      <a:r>
                        <a:rPr kumimoji="0" lang="en-CA" sz="4300" b="0" i="0" u="none" strike="noStrike" cap="none" normalizeH="0" baseline="0" dirty="0">
                          <a:ln>
                            <a:noFill/>
                          </a:ln>
                          <a:solidFill>
                            <a:srgbClr val="FFFFFF"/>
                          </a:solidFill>
                          <a:effectLst/>
                          <a:latin typeface="Arial" charset="0"/>
                          <a:cs typeface="Arial" charset="0"/>
                        </a:rPr>
                        <a:t> pour le saint </a:t>
                      </a:r>
                      <a:r>
                        <a:rPr kumimoji="0" lang="en-US" sz="4300" b="0" i="0" u="none" strike="noStrike" cap="none" normalizeH="0" baseline="0" dirty="0" err="1">
                          <a:ln>
                            <a:noFill/>
                          </a:ln>
                          <a:solidFill>
                            <a:srgbClr val="FFFFFF"/>
                          </a:solidFill>
                          <a:effectLst/>
                          <a:latin typeface="Arial" charset="0"/>
                          <a:cs typeface="Arial" charset="0"/>
                        </a:rPr>
                        <a:t>Évangile</a:t>
                      </a:r>
                      <a:r>
                        <a:rPr kumimoji="0" lang="en-CA" sz="4300" b="0" i="0" u="none" strike="noStrike" cap="none" normalizeH="0" baseline="0" dirty="0">
                          <a:ln>
                            <a:noFill/>
                          </a:ln>
                          <a:solidFill>
                            <a:srgbClr val="FFFFFF"/>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43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rgbClr val="FFFFFF"/>
                          </a:solidFill>
                          <a:effectLst/>
                          <a:latin typeface="Arial" charset="0"/>
                          <a:cs typeface="Arial" charset="0"/>
                        </a:rPr>
                        <a:t>صلوا من أجل </a:t>
                      </a:r>
                      <a:r>
                        <a:rPr kumimoji="0" lang="ar-EG" sz="4300" b="0" i="0" u="none" strike="noStrike" cap="none" normalizeH="0" baseline="0" dirty="0" err="1">
                          <a:ln>
                            <a:noFill/>
                          </a:ln>
                          <a:solidFill>
                            <a:srgbClr val="FFFFFF"/>
                          </a:solidFill>
                          <a:effectLst/>
                          <a:latin typeface="Arial" charset="0"/>
                          <a:cs typeface="Arial" charset="0"/>
                        </a:rPr>
                        <a:t>الأنجيل</a:t>
                      </a:r>
                      <a:r>
                        <a:rPr kumimoji="0" lang="ar-EG" sz="4300" b="0" i="0" u="none" strike="noStrike" cap="none" normalizeH="0" baseline="0" dirty="0">
                          <a:ln>
                            <a:noFill/>
                          </a:ln>
                          <a:solidFill>
                            <a:srgbClr val="FFFFFF"/>
                          </a:solidFill>
                          <a:effectLst/>
                          <a:latin typeface="Arial" charset="0"/>
                          <a:cs typeface="Arial" charset="0"/>
                        </a:rPr>
                        <a:t> المقدس.</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0" i="0" u="sng" strike="noStrike" cap="none" normalizeH="0" baseline="0" dirty="0">
                          <a:ln>
                            <a:noFill/>
                          </a:ln>
                          <a:solidFill>
                            <a:srgbClr val="FF9900"/>
                          </a:solidFill>
                          <a:effectLst/>
                          <a:latin typeface="Arial" charset="0"/>
                          <a:cs typeface="Arial" charset="0"/>
                        </a:rPr>
                        <a:t>Le peuple :</a:t>
                      </a:r>
                      <a:endParaRPr kumimoji="0" lang="en-US" sz="32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0" i="0" u="sng" strike="noStrike" cap="none" normalizeH="0" baseline="0" dirty="0">
                          <a:ln>
                            <a:noFill/>
                          </a:ln>
                          <a:solidFill>
                            <a:srgbClr val="FF9900"/>
                          </a:solidFill>
                          <a:effectLst/>
                          <a:latin typeface="Arial" charset="0"/>
                          <a:cs typeface="Arial" charset="0"/>
                        </a:rPr>
                        <a:t>الشعب :</a:t>
                      </a:r>
                      <a:endParaRPr kumimoji="0" lang="en-US" sz="32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7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rgbClr val="FFFFFF"/>
                          </a:solidFill>
                          <a:effectLst/>
                          <a:latin typeface="Coptic1" pitchFamily="2" charset="0"/>
                          <a:cs typeface="Arial" charset="0"/>
                        </a:rPr>
                        <a:t>Kurie</a:t>
                      </a:r>
                      <a:r>
                        <a:rPr kumimoji="0" lang="en-US" sz="4300" b="0" i="0" u="none" strike="noStrike" cap="none" normalizeH="0" baseline="0" dirty="0">
                          <a:ln>
                            <a:noFill/>
                          </a:ln>
                          <a:solidFill>
                            <a:srgbClr val="FFFFFF"/>
                          </a:solidFill>
                          <a:effectLst/>
                          <a:latin typeface="Coptic1" pitchFamily="2" charset="0"/>
                          <a:cs typeface="Arial" charset="0"/>
                        </a:rPr>
                        <a:t>~ </a:t>
                      </a:r>
                      <a:r>
                        <a:rPr kumimoji="0" lang="en-US" sz="4300" b="0" i="0" u="none" strike="noStrike" cap="none" normalizeH="0" baseline="0" dirty="0" err="1">
                          <a:ln>
                            <a:noFill/>
                          </a:ln>
                          <a:solidFill>
                            <a:srgbClr val="FFFFFF"/>
                          </a:solidFill>
                          <a:effectLst/>
                          <a:latin typeface="Coptic1" pitchFamily="2" charset="0"/>
                          <a:cs typeface="Arial" charset="0"/>
                        </a:rPr>
                        <a:t>e~le</a:t>
                      </a:r>
                      <a:r>
                        <a:rPr kumimoji="0" lang="en-US" sz="4300" b="0" i="0" u="none" strike="noStrike" cap="none" normalizeH="0" baseline="0" dirty="0">
                          <a:ln>
                            <a:noFill/>
                          </a:ln>
                          <a:solidFill>
                            <a:srgbClr val="FFFFFF"/>
                          </a:solidFill>
                          <a:effectLst/>
                          <a:latin typeface="Coptic1" pitchFamily="2" charset="0"/>
                          <a:cs typeface="Arial" charset="0"/>
                        </a:rPr>
                        <a:t>/~con.</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rgbClr val="FFFFFF"/>
                          </a:solidFill>
                          <a:effectLst/>
                          <a:latin typeface="Arial" charset="0"/>
                          <a:cs typeface="Arial" charset="0"/>
                        </a:rPr>
                        <a:t>Pitié Seigneur.</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rgbClr val="FFFFFF"/>
                          </a:solidFill>
                          <a:effectLst/>
                          <a:latin typeface="Coptic1" pitchFamily="2" charset="0"/>
                          <a:cs typeface="Arial" charset="0"/>
                        </a:rPr>
                        <a:t>يا ربُ ارحم .</a:t>
                      </a:r>
                      <a:endParaRPr kumimoji="0" lang="en-US" sz="43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528180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60386" name="Group 2"/>
          <p:cNvGraphicFramePr>
            <a:graphicFrameLocks noGrp="1"/>
          </p:cNvGraphicFramePr>
          <p:nvPr/>
        </p:nvGraphicFramePr>
        <p:xfrm>
          <a:off x="1" y="228600"/>
          <a:ext cx="12191999" cy="5958840"/>
        </p:xfrm>
        <a:graphic>
          <a:graphicData uri="http://schemas.openxmlformats.org/drawingml/2006/table">
            <a:tbl>
              <a:tblPr/>
              <a:tblGrid>
                <a:gridCol w="4245583">
                  <a:extLst>
                    <a:ext uri="{9D8B030D-6E8A-4147-A177-3AD203B41FA5}">
                      <a16:colId xmlns:a16="http://schemas.microsoft.com/office/drawing/2014/main" val="20000"/>
                    </a:ext>
                  </a:extLst>
                </a:gridCol>
                <a:gridCol w="4262877">
                  <a:extLst>
                    <a:ext uri="{9D8B030D-6E8A-4147-A177-3AD203B41FA5}">
                      <a16:colId xmlns:a16="http://schemas.microsoft.com/office/drawing/2014/main" val="20001"/>
                    </a:ext>
                  </a:extLst>
                </a:gridCol>
                <a:gridCol w="3683539">
                  <a:extLst>
                    <a:ext uri="{9D8B030D-6E8A-4147-A177-3AD203B41FA5}">
                      <a16:colId xmlns:a16="http://schemas.microsoft.com/office/drawing/2014/main" val="20002"/>
                    </a:ext>
                  </a:extLst>
                </a:gridCol>
              </a:tblGrid>
              <a:tr h="497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4559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charset="0"/>
                        </a:rPr>
                        <a:t>A~riv~meui</a:t>
                      </a:r>
                      <a:r>
                        <a:rPr kumimoji="0" lang="en-US" sz="3700" b="0" i="0" u="none" strike="noStrike" cap="none" normalizeH="0" baseline="0" dirty="0">
                          <a:ln>
                            <a:noFill/>
                          </a:ln>
                          <a:solidFill>
                            <a:srgbClr val="FFFFFF"/>
                          </a:solidFill>
                          <a:effectLst/>
                          <a:latin typeface="Coptic1" pitchFamily="2" charset="0"/>
                          <a:cs typeface="Arial" charset="0"/>
                        </a:rPr>
                        <a:t>~ de on </a:t>
                      </a:r>
                      <a:r>
                        <a:rPr kumimoji="0" lang="en-US" sz="3700" b="0" i="0" u="none" strike="noStrike" cap="none" normalizeH="0" baseline="0" dirty="0" err="1">
                          <a:ln>
                            <a:noFill/>
                          </a:ln>
                          <a:solidFill>
                            <a:srgbClr val="FFFFFF"/>
                          </a:solidFill>
                          <a:effectLst/>
                          <a:latin typeface="Coptic1" pitchFamily="2" charset="0"/>
                          <a:cs typeface="Arial" charset="0"/>
                        </a:rPr>
                        <a:t>penn</a:t>
                      </a:r>
                      <a:r>
                        <a:rPr kumimoji="0" lang="en-US" sz="3700" b="0" i="0" u="none" strike="noStrike" cap="none" normalizeH="0" baseline="0" dirty="0">
                          <a:ln>
                            <a:noFill/>
                          </a:ln>
                          <a:solidFill>
                            <a:srgbClr val="FFFFFF"/>
                          </a:solidFill>
                          <a:effectLst/>
                          <a:latin typeface="Coptic1" pitchFamily="2" charset="0"/>
                          <a:cs typeface="Arial" charset="0"/>
                        </a:rPr>
                        <a:t>/b </a:t>
                      </a:r>
                      <a:r>
                        <a:rPr kumimoji="0" lang="en-US" sz="3700" b="0" i="0" u="none" strike="noStrike" cap="none" normalizeH="0" baseline="0" dirty="0" err="1">
                          <a:ln>
                            <a:noFill/>
                          </a:ln>
                          <a:solidFill>
                            <a:srgbClr val="FFFFFF"/>
                          </a:solidFill>
                          <a:effectLst/>
                          <a:latin typeface="Coptic1" pitchFamily="2" charset="0"/>
                          <a:cs typeface="Arial" charset="0"/>
                        </a:rPr>
                        <a:t>n~ouon</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niben</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etauhonhen</a:t>
                      </a:r>
                      <a:r>
                        <a:rPr kumimoji="0" lang="en-US" sz="3700" b="0" i="0" u="none" strike="noStrike" cap="none" normalizeH="0" baseline="0" dirty="0">
                          <a:ln>
                            <a:noFill/>
                          </a:ln>
                          <a:solidFill>
                            <a:srgbClr val="FFFFFF"/>
                          </a:solidFill>
                          <a:effectLst/>
                          <a:latin typeface="Coptic1" pitchFamily="2" charset="0"/>
                          <a:cs typeface="Arial" charset="0"/>
                        </a:rPr>
                        <a:t> nan </a:t>
                      </a:r>
                      <a:r>
                        <a:rPr kumimoji="0" lang="en-US" sz="3700" b="0" i="0" u="none" strike="noStrike" cap="none" normalizeH="0" baseline="0" dirty="0" err="1">
                          <a:ln>
                            <a:noFill/>
                          </a:ln>
                          <a:solidFill>
                            <a:srgbClr val="FFFFFF"/>
                          </a:solidFill>
                          <a:effectLst/>
                          <a:latin typeface="Coptic1" pitchFamily="2" charset="0"/>
                          <a:cs typeface="Arial" charset="0"/>
                        </a:rPr>
                        <a:t>e~erpoumeui</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qen</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nen</a:t>
                      </a:r>
                      <a:r>
                        <a:rPr kumimoji="0" lang="en-US" sz="3700" b="0" i="0" u="none" strike="noStrike" cap="none" normalizeH="0" baseline="0" dirty="0">
                          <a:ln>
                            <a:noFill/>
                          </a:ln>
                          <a:solidFill>
                            <a:srgbClr val="FFFFFF"/>
                          </a:solidFill>
                          <a:effectLst/>
                          <a:latin typeface="Coptic1" pitchFamily="2" charset="0"/>
                          <a:cs typeface="Arial" charset="0"/>
                        </a:rPr>
                        <a:t>]ho </a:t>
                      </a:r>
                      <a:r>
                        <a:rPr kumimoji="0" lang="en-US" sz="3700" b="0" i="0" u="none" strike="noStrike" cap="none" normalizeH="0" baseline="0" dirty="0" err="1">
                          <a:ln>
                            <a:noFill/>
                          </a:ln>
                          <a:solidFill>
                            <a:srgbClr val="FFFFFF"/>
                          </a:solidFill>
                          <a:effectLst/>
                          <a:latin typeface="Coptic1" pitchFamily="2" charset="0"/>
                          <a:cs typeface="Arial" charset="0"/>
                        </a:rPr>
                        <a:t>nem</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nentwbh</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e~teni~ri</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m~mwou</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e~p~swi</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harok</a:t>
                      </a:r>
                      <a:r>
                        <a:rPr kumimoji="0" lang="en-US" sz="3700" b="0" i="0" u="none" strike="noStrike" cap="none" normalizeH="0" baseline="0" dirty="0">
                          <a:ln>
                            <a:noFill/>
                          </a:ln>
                          <a:solidFill>
                            <a:srgbClr val="FFFFFF"/>
                          </a:solidFill>
                          <a:effectLst/>
                          <a:latin typeface="Coptic1" pitchFamily="2" charset="0"/>
                          <a:cs typeface="Arial" charset="0"/>
                        </a:rPr>
                        <a:t> P~{</a:t>
                      </a:r>
                      <a:r>
                        <a:rPr kumimoji="0" lang="en-US" sz="3700" b="0" i="0" u="none" strike="noStrike" cap="none" normalizeH="0" baseline="0" dirty="0" err="1">
                          <a:ln>
                            <a:noFill/>
                          </a:ln>
                          <a:solidFill>
                            <a:srgbClr val="FFFFFF"/>
                          </a:solidFill>
                          <a:effectLst/>
                          <a:latin typeface="Coptic1" pitchFamily="2" charset="0"/>
                          <a:cs typeface="Arial" charset="0"/>
                        </a:rPr>
                        <a:t>oic</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PenNou</a:t>
                      </a:r>
                      <a:r>
                        <a:rPr kumimoji="0" lang="en-US" sz="37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500" b="0" i="0" u="none" strike="noStrike" cap="none" normalizeH="0" baseline="0" dirty="0">
                          <a:ln>
                            <a:noFill/>
                          </a:ln>
                          <a:solidFill>
                            <a:srgbClr val="FFFFFF"/>
                          </a:solidFill>
                          <a:effectLst/>
                          <a:latin typeface="Arial" charset="0"/>
                          <a:cs typeface="Arial" charset="0"/>
                        </a:rPr>
                        <a:t>Souviens-Toi Seigneur, de tous ceux qui nous ont demandé de se souvenir d’eux dans nos supplications et nos prières que nous T’adressons Ô Dieu notre Seigneur.</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300" b="0" i="0" u="none" strike="noStrike" cap="none" normalizeH="0" baseline="0" dirty="0">
                          <a:ln>
                            <a:noFill/>
                          </a:ln>
                          <a:solidFill>
                            <a:srgbClr val="FFFFFF"/>
                          </a:solidFill>
                          <a:effectLst/>
                          <a:latin typeface="Arial" charset="0"/>
                          <a:cs typeface="Arial" charset="0"/>
                        </a:rPr>
                        <a:t>اذكر ايضا يا سيدنا كل الذين أوصونا أن نذكرهم في تضرعاتنا وطلباتنا التي نرفعها اليك ايها الرب الهنا</a:t>
                      </a:r>
                      <a:r>
                        <a:rPr kumimoji="0" lang="fr-FR" altLang="zh-CN" sz="4300" b="0" i="0" u="none" strike="noStrike" cap="none" normalizeH="0" baseline="0" dirty="0">
                          <a:ln>
                            <a:noFill/>
                          </a:ln>
                          <a:solidFill>
                            <a:srgbClr val="FFFFFF"/>
                          </a:solidFill>
                          <a:effectLst/>
                          <a:latin typeface="Arial" charset="0"/>
                          <a:cs typeface="Arial" charset="0"/>
                        </a:rPr>
                        <a:t>.</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522996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61429" name="Group 21"/>
          <p:cNvGraphicFramePr>
            <a:graphicFrameLocks noGrp="1"/>
          </p:cNvGraphicFramePr>
          <p:nvPr>
            <p:extLst>
              <p:ext uri="{D42A27DB-BD31-4B8C-83A1-F6EECF244321}">
                <p14:modId xmlns:p14="http://schemas.microsoft.com/office/powerpoint/2010/main" val="3399487222"/>
              </p:ext>
            </p:extLst>
          </p:nvPr>
        </p:nvGraphicFramePr>
        <p:xfrm>
          <a:off x="0" y="0"/>
          <a:ext cx="12191999" cy="6959600"/>
        </p:xfrm>
        <a:graphic>
          <a:graphicData uri="http://schemas.openxmlformats.org/drawingml/2006/table">
            <a:tbl>
              <a:tblPr/>
              <a:tblGrid>
                <a:gridCol w="4349345">
                  <a:extLst>
                    <a:ext uri="{9D8B030D-6E8A-4147-A177-3AD203B41FA5}">
                      <a16:colId xmlns:a16="http://schemas.microsoft.com/office/drawing/2014/main" val="20000"/>
                    </a:ext>
                  </a:extLst>
                </a:gridCol>
                <a:gridCol w="4219641">
                  <a:extLst>
                    <a:ext uri="{9D8B030D-6E8A-4147-A177-3AD203B41FA5}">
                      <a16:colId xmlns:a16="http://schemas.microsoft.com/office/drawing/2014/main" val="20001"/>
                    </a:ext>
                  </a:extLst>
                </a:gridCol>
                <a:gridCol w="3623013">
                  <a:extLst>
                    <a:ext uri="{9D8B030D-6E8A-4147-A177-3AD203B41FA5}">
                      <a16:colId xmlns:a16="http://schemas.microsoft.com/office/drawing/2014/main" val="20002"/>
                    </a:ext>
                  </a:extLst>
                </a:gridCol>
              </a:tblGrid>
              <a:tr h="6959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a:ln>
                            <a:noFill/>
                          </a:ln>
                          <a:solidFill>
                            <a:srgbClr val="FFFFFF"/>
                          </a:solidFill>
                          <a:effectLst/>
                          <a:latin typeface="Coptic1" pitchFamily="2" charset="0"/>
                          <a:cs typeface="Arial" charset="0"/>
                        </a:rPr>
                        <a:t>N/ </a:t>
                      </a:r>
                      <a:r>
                        <a:rPr kumimoji="0" lang="en-US" sz="3400" b="0" i="0" u="none" strike="noStrike" cap="none" normalizeH="0" baseline="0" dirty="0" err="1">
                          <a:ln>
                            <a:noFill/>
                          </a:ln>
                          <a:solidFill>
                            <a:srgbClr val="FFFFFF"/>
                          </a:solidFill>
                          <a:effectLst/>
                          <a:latin typeface="Coptic1" pitchFamily="2" charset="0"/>
                          <a:cs typeface="Arial" charset="0"/>
                        </a:rPr>
                        <a:t>etauersorp</a:t>
                      </a:r>
                      <a:r>
                        <a:rPr kumimoji="0" lang="en-US" sz="3400" b="0" i="0" u="none" strike="noStrike" cap="none" normalizeH="0" baseline="0" dirty="0">
                          <a:ln>
                            <a:noFill/>
                          </a:ln>
                          <a:solidFill>
                            <a:srgbClr val="FFFFFF"/>
                          </a:solidFill>
                          <a:effectLst/>
                          <a:latin typeface="Coptic1" pitchFamily="2" charset="0"/>
                          <a:cs typeface="Arial" charset="0"/>
                        </a:rPr>
                        <a:t> </a:t>
                      </a:r>
                      <a:r>
                        <a:rPr kumimoji="0" lang="en-US" sz="3400" b="0" i="0" u="none" strike="noStrike" cap="none" normalizeH="0" baseline="0" dirty="0" err="1">
                          <a:ln>
                            <a:noFill/>
                          </a:ln>
                          <a:solidFill>
                            <a:srgbClr val="FFFFFF"/>
                          </a:solidFill>
                          <a:effectLst/>
                          <a:latin typeface="Coptic1" pitchFamily="2" charset="0"/>
                          <a:cs typeface="Arial" charset="0"/>
                        </a:rPr>
                        <a:t>n~enkot</a:t>
                      </a:r>
                      <a:r>
                        <a:rPr kumimoji="0" lang="en-US" sz="3400" b="0" i="0" u="none" strike="noStrike" cap="none" normalizeH="0" baseline="0" dirty="0">
                          <a:ln>
                            <a:noFill/>
                          </a:ln>
                          <a:solidFill>
                            <a:srgbClr val="FFFFFF"/>
                          </a:solidFill>
                          <a:effectLst/>
                          <a:latin typeface="Coptic1" pitchFamily="2" charset="0"/>
                          <a:cs typeface="Arial" charset="0"/>
                        </a:rPr>
                        <a:t> </a:t>
                      </a:r>
                      <a:r>
                        <a:rPr kumimoji="0" lang="en-US" sz="3400" b="0" i="0" u="none" strike="noStrike" cap="none" normalizeH="0" baseline="0" dirty="0" err="1">
                          <a:ln>
                            <a:noFill/>
                          </a:ln>
                          <a:solidFill>
                            <a:srgbClr val="FFFFFF"/>
                          </a:solidFill>
                          <a:effectLst/>
                          <a:latin typeface="Coptic1" pitchFamily="2" charset="0"/>
                          <a:cs typeface="Arial" charset="0"/>
                        </a:rPr>
                        <a:t>mam~ton</a:t>
                      </a:r>
                      <a:r>
                        <a:rPr kumimoji="0" lang="en-US" sz="3400" b="0" i="0" u="none" strike="noStrike" cap="none" normalizeH="0" baseline="0" dirty="0">
                          <a:ln>
                            <a:noFill/>
                          </a:ln>
                          <a:solidFill>
                            <a:srgbClr val="FFFFFF"/>
                          </a:solidFill>
                          <a:effectLst/>
                          <a:latin typeface="Coptic1" pitchFamily="2" charset="0"/>
                          <a:cs typeface="Arial" charset="0"/>
                        </a:rPr>
                        <a:t> </a:t>
                      </a:r>
                      <a:r>
                        <a:rPr kumimoji="0" lang="en-US" sz="3400" b="0" i="0" u="none" strike="noStrike" cap="none" normalizeH="0" baseline="0" dirty="0" err="1">
                          <a:ln>
                            <a:noFill/>
                          </a:ln>
                          <a:solidFill>
                            <a:srgbClr val="FFFFFF"/>
                          </a:solidFill>
                          <a:effectLst/>
                          <a:latin typeface="Coptic1" pitchFamily="2" charset="0"/>
                          <a:cs typeface="Arial" charset="0"/>
                        </a:rPr>
                        <a:t>nwou</a:t>
                      </a:r>
                      <a:r>
                        <a:rPr kumimoji="0" lang="en-US" sz="3400" b="0" i="0" u="none" strike="noStrike" cap="none" normalizeH="0" baseline="0" dirty="0">
                          <a:ln>
                            <a:noFill/>
                          </a:ln>
                          <a:solidFill>
                            <a:srgbClr val="FFFFFF"/>
                          </a:solidFill>
                          <a:effectLst/>
                          <a:latin typeface="Coptic1" pitchFamily="2" charset="0"/>
                          <a:cs typeface="Arial" charset="0"/>
                        </a:rPr>
                        <a:t> : n/</a:t>
                      </a:r>
                      <a:r>
                        <a:rPr kumimoji="0" lang="en-US" sz="3400" b="0" i="0" u="none" strike="noStrike" cap="none" normalizeH="0" baseline="0" dirty="0" err="1">
                          <a:ln>
                            <a:noFill/>
                          </a:ln>
                          <a:solidFill>
                            <a:srgbClr val="FFFFFF"/>
                          </a:solidFill>
                          <a:effectLst/>
                          <a:latin typeface="Coptic1" pitchFamily="2" charset="0"/>
                          <a:cs typeface="Arial" charset="0"/>
                        </a:rPr>
                        <a:t>etswni</a:t>
                      </a:r>
                      <a:r>
                        <a:rPr kumimoji="0" lang="en-US" sz="3400" b="0" i="0" u="none" strike="noStrike" cap="none" normalizeH="0" baseline="0" dirty="0">
                          <a:ln>
                            <a:noFill/>
                          </a:ln>
                          <a:solidFill>
                            <a:srgbClr val="FFFFFF"/>
                          </a:solidFill>
                          <a:effectLst/>
                          <a:latin typeface="Coptic1" pitchFamily="2" charset="0"/>
                          <a:cs typeface="Arial" charset="0"/>
                        </a:rPr>
                        <a:t> </a:t>
                      </a:r>
                      <a:r>
                        <a:rPr kumimoji="0" lang="en-US" sz="3400" b="0" i="0" u="none" strike="noStrike" cap="none" normalizeH="0" baseline="0" dirty="0" err="1">
                          <a:ln>
                            <a:noFill/>
                          </a:ln>
                          <a:solidFill>
                            <a:srgbClr val="FFFFFF"/>
                          </a:solidFill>
                          <a:effectLst/>
                          <a:latin typeface="Coptic1" pitchFamily="2" charset="0"/>
                          <a:cs typeface="Arial" charset="0"/>
                        </a:rPr>
                        <a:t>matal</a:t>
                      </a:r>
                      <a:r>
                        <a:rPr kumimoji="0" lang="en-US" sz="3400" b="0" i="0" u="none" strike="noStrike" cap="none" normalizeH="0" baseline="0" dirty="0">
                          <a:ln>
                            <a:noFill/>
                          </a:ln>
                          <a:solidFill>
                            <a:srgbClr val="FFFFFF"/>
                          </a:solidFill>
                          <a:effectLst/>
                          <a:latin typeface="Coptic1" pitchFamily="2" charset="0"/>
                          <a:cs typeface="Arial" charset="0"/>
                        </a:rPr>
                        <a:t>[</a:t>
                      </a:r>
                      <a:r>
                        <a:rPr kumimoji="0" lang="en-US" sz="3400" b="0" i="0" u="none" strike="noStrike" cap="none" normalizeH="0" baseline="0" dirty="0" err="1">
                          <a:ln>
                            <a:noFill/>
                          </a:ln>
                          <a:solidFill>
                            <a:srgbClr val="FFFFFF"/>
                          </a:solidFill>
                          <a:effectLst/>
                          <a:latin typeface="Coptic1" pitchFamily="2" charset="0"/>
                          <a:cs typeface="Arial" charset="0"/>
                        </a:rPr>
                        <a:t>wou</a:t>
                      </a:r>
                      <a:r>
                        <a:rPr kumimoji="0" lang="en-US" sz="3400" b="0" i="0" u="none" strike="noStrike" cap="none" normalizeH="0" baseline="0" dirty="0">
                          <a:ln>
                            <a:noFill/>
                          </a:ln>
                          <a:solidFill>
                            <a:srgbClr val="FFFFFF"/>
                          </a:solidFill>
                          <a:effectLst/>
                          <a:latin typeface="Coptic1" pitchFamily="2" charset="0"/>
                          <a:cs typeface="Arial" charset="0"/>
                        </a:rPr>
                        <a:t>. Je </a:t>
                      </a:r>
                      <a:r>
                        <a:rPr kumimoji="0" lang="en-US" sz="3400" b="0" i="0" u="none" strike="noStrike" cap="none" normalizeH="0" baseline="0" dirty="0" err="1">
                          <a:ln>
                            <a:noFill/>
                          </a:ln>
                          <a:solidFill>
                            <a:srgbClr val="FFFFFF"/>
                          </a:solidFill>
                          <a:effectLst/>
                          <a:latin typeface="Coptic1" pitchFamily="2" charset="0"/>
                          <a:cs typeface="Arial" charset="0"/>
                        </a:rPr>
                        <a:t>n~yok</a:t>
                      </a:r>
                      <a:r>
                        <a:rPr kumimoji="0" lang="en-US" sz="3400" b="0" i="0" u="none" strike="noStrike" cap="none" normalizeH="0" baseline="0" dirty="0">
                          <a:ln>
                            <a:noFill/>
                          </a:ln>
                          <a:solidFill>
                            <a:srgbClr val="FFFFFF"/>
                          </a:solidFill>
                          <a:effectLst/>
                          <a:latin typeface="Coptic1" pitchFamily="2" charset="0"/>
                          <a:cs typeface="Arial" charset="0"/>
                        </a:rPr>
                        <a:t> gar pe </a:t>
                      </a:r>
                      <a:r>
                        <a:rPr kumimoji="0" lang="en-US" sz="3400" b="0" i="0" u="none" strike="noStrike" cap="none" normalizeH="0" baseline="0" dirty="0" err="1">
                          <a:ln>
                            <a:noFill/>
                          </a:ln>
                          <a:solidFill>
                            <a:srgbClr val="FFFFFF"/>
                          </a:solidFill>
                          <a:effectLst/>
                          <a:latin typeface="Coptic1" pitchFamily="2" charset="0"/>
                          <a:cs typeface="Arial" charset="0"/>
                        </a:rPr>
                        <a:t>penwnq</a:t>
                      </a:r>
                      <a:r>
                        <a:rPr kumimoji="0" lang="en-US" sz="3400" b="0" i="0" u="none" strike="noStrike" cap="none" normalizeH="0" baseline="0" dirty="0">
                          <a:ln>
                            <a:noFill/>
                          </a:ln>
                          <a:solidFill>
                            <a:srgbClr val="FFFFFF"/>
                          </a:solidFill>
                          <a:effectLst/>
                          <a:latin typeface="Coptic1" pitchFamily="2" charset="0"/>
                          <a:cs typeface="Arial" charset="0"/>
                        </a:rPr>
                        <a:t> t/</a:t>
                      </a:r>
                      <a:r>
                        <a:rPr kumimoji="0" lang="en-US" sz="3400" b="0" i="0" u="none" strike="noStrike" cap="none" normalizeH="0" baseline="0" dirty="0" err="1">
                          <a:ln>
                            <a:noFill/>
                          </a:ln>
                          <a:solidFill>
                            <a:srgbClr val="FFFFFF"/>
                          </a:solidFill>
                          <a:effectLst/>
                          <a:latin typeface="Coptic1" pitchFamily="2" charset="0"/>
                          <a:cs typeface="Arial" charset="0"/>
                        </a:rPr>
                        <a:t>rou</a:t>
                      </a:r>
                      <a:r>
                        <a:rPr kumimoji="0" lang="en-US" sz="3400" b="0" i="0" u="none" strike="noStrike" cap="none" normalizeH="0" baseline="0" dirty="0">
                          <a:ln>
                            <a:noFill/>
                          </a:ln>
                          <a:solidFill>
                            <a:srgbClr val="FFFFFF"/>
                          </a:solidFill>
                          <a:effectLst/>
                          <a:latin typeface="Coptic1" pitchFamily="2" charset="0"/>
                          <a:cs typeface="Arial" charset="0"/>
                        </a:rPr>
                        <a:t> : </a:t>
                      </a:r>
                      <a:r>
                        <a:rPr kumimoji="0" lang="en-US" sz="3400" b="0" i="0" u="none" strike="noStrike" cap="none" normalizeH="0" baseline="0" dirty="0" err="1">
                          <a:ln>
                            <a:noFill/>
                          </a:ln>
                          <a:solidFill>
                            <a:srgbClr val="FFFFFF"/>
                          </a:solidFill>
                          <a:effectLst/>
                          <a:latin typeface="Coptic1" pitchFamily="2" charset="0"/>
                          <a:cs typeface="Arial" charset="0"/>
                        </a:rPr>
                        <a:t>nem</a:t>
                      </a:r>
                      <a:r>
                        <a:rPr kumimoji="0" lang="en-US" sz="3400" b="0" i="0" u="none" strike="noStrike" cap="none" normalizeH="0" baseline="0" dirty="0">
                          <a:ln>
                            <a:noFill/>
                          </a:ln>
                          <a:solidFill>
                            <a:srgbClr val="FFFFFF"/>
                          </a:solidFill>
                          <a:effectLst/>
                          <a:latin typeface="Coptic1" pitchFamily="2" charset="0"/>
                          <a:cs typeface="Arial" charset="0"/>
                        </a:rPr>
                        <a:t> </a:t>
                      </a:r>
                      <a:r>
                        <a:rPr kumimoji="0" lang="en-US" sz="3400" b="0" i="0" u="none" strike="noStrike" cap="none" normalizeH="0" baseline="0" dirty="0" err="1">
                          <a:ln>
                            <a:noFill/>
                          </a:ln>
                          <a:solidFill>
                            <a:srgbClr val="FFFFFF"/>
                          </a:solidFill>
                          <a:effectLst/>
                          <a:latin typeface="Coptic1" pitchFamily="2" charset="0"/>
                          <a:cs typeface="Arial" charset="0"/>
                        </a:rPr>
                        <a:t>penoujai</a:t>
                      </a:r>
                      <a:r>
                        <a:rPr kumimoji="0" lang="en-US" sz="3400" b="0" i="0" u="none" strike="noStrike" cap="none" normalizeH="0" baseline="0" dirty="0">
                          <a:ln>
                            <a:noFill/>
                          </a:ln>
                          <a:solidFill>
                            <a:srgbClr val="FFFFFF"/>
                          </a:solidFill>
                          <a:effectLst/>
                          <a:latin typeface="Coptic1" pitchFamily="2" charset="0"/>
                          <a:cs typeface="Arial" charset="0"/>
                        </a:rPr>
                        <a:t> t/</a:t>
                      </a:r>
                      <a:r>
                        <a:rPr kumimoji="0" lang="en-US" sz="3400" b="0" i="0" u="none" strike="noStrike" cap="none" normalizeH="0" baseline="0" dirty="0" err="1">
                          <a:ln>
                            <a:noFill/>
                          </a:ln>
                          <a:solidFill>
                            <a:srgbClr val="FFFFFF"/>
                          </a:solidFill>
                          <a:effectLst/>
                          <a:latin typeface="Coptic1" pitchFamily="2" charset="0"/>
                          <a:cs typeface="Arial" charset="0"/>
                        </a:rPr>
                        <a:t>rou</a:t>
                      </a:r>
                      <a:r>
                        <a:rPr kumimoji="0" lang="en-US" sz="3400" b="0" i="0" u="none" strike="noStrike" cap="none" normalizeH="0" baseline="0" dirty="0">
                          <a:ln>
                            <a:noFill/>
                          </a:ln>
                          <a:solidFill>
                            <a:srgbClr val="FFFFFF"/>
                          </a:solidFill>
                          <a:effectLst/>
                          <a:latin typeface="Coptic1" pitchFamily="2" charset="0"/>
                          <a:cs typeface="Arial" charset="0"/>
                        </a:rPr>
                        <a:t> : </a:t>
                      </a:r>
                      <a:r>
                        <a:rPr kumimoji="0" lang="en-US" sz="3400" b="0" i="0" u="none" strike="noStrike" cap="none" normalizeH="0" baseline="0" dirty="0" err="1">
                          <a:ln>
                            <a:noFill/>
                          </a:ln>
                          <a:solidFill>
                            <a:srgbClr val="FFFFFF"/>
                          </a:solidFill>
                          <a:effectLst/>
                          <a:latin typeface="Coptic1" pitchFamily="2" charset="0"/>
                          <a:cs typeface="Arial" charset="0"/>
                        </a:rPr>
                        <a:t>nem</a:t>
                      </a:r>
                      <a:r>
                        <a:rPr kumimoji="0" lang="en-US" sz="3400" b="0" i="0" u="none" strike="noStrike" cap="none" normalizeH="0" baseline="0" dirty="0">
                          <a:ln>
                            <a:noFill/>
                          </a:ln>
                          <a:solidFill>
                            <a:srgbClr val="FFFFFF"/>
                          </a:solidFill>
                          <a:effectLst/>
                          <a:latin typeface="Coptic1" pitchFamily="2" charset="0"/>
                          <a:cs typeface="Arial" charset="0"/>
                        </a:rPr>
                        <a:t> </a:t>
                      </a:r>
                      <a:r>
                        <a:rPr kumimoji="0" lang="en-US" sz="3400" b="0" i="0" u="none" strike="noStrike" cap="none" normalizeH="0" baseline="0" dirty="0" err="1">
                          <a:ln>
                            <a:noFill/>
                          </a:ln>
                          <a:solidFill>
                            <a:srgbClr val="FFFFFF"/>
                          </a:solidFill>
                          <a:effectLst/>
                          <a:latin typeface="Coptic1" pitchFamily="2" charset="0"/>
                          <a:cs typeface="Arial" charset="0"/>
                        </a:rPr>
                        <a:t>tenhelpic</a:t>
                      </a:r>
                      <a:r>
                        <a:rPr kumimoji="0" lang="en-US" sz="3400" b="0" i="0" u="none" strike="noStrike" cap="none" normalizeH="0" baseline="0" dirty="0">
                          <a:ln>
                            <a:noFill/>
                          </a:ln>
                          <a:solidFill>
                            <a:srgbClr val="FFFFFF"/>
                          </a:solidFill>
                          <a:effectLst/>
                          <a:latin typeface="Coptic1" pitchFamily="2" charset="0"/>
                          <a:cs typeface="Arial" charset="0"/>
                        </a:rPr>
                        <a:t> t/</a:t>
                      </a:r>
                      <a:r>
                        <a:rPr kumimoji="0" lang="en-US" sz="3400" b="0" i="0" u="none" strike="noStrike" cap="none" normalizeH="0" baseline="0" dirty="0" err="1">
                          <a:ln>
                            <a:noFill/>
                          </a:ln>
                          <a:solidFill>
                            <a:srgbClr val="FFFFFF"/>
                          </a:solidFill>
                          <a:effectLst/>
                          <a:latin typeface="Coptic1" pitchFamily="2" charset="0"/>
                          <a:cs typeface="Arial" charset="0"/>
                        </a:rPr>
                        <a:t>rou</a:t>
                      </a:r>
                      <a:r>
                        <a:rPr kumimoji="0" lang="en-US" sz="3400" b="0" i="0" u="none" strike="noStrike" cap="none" normalizeH="0" baseline="0" dirty="0">
                          <a:ln>
                            <a:noFill/>
                          </a:ln>
                          <a:solidFill>
                            <a:srgbClr val="FFFFFF"/>
                          </a:solidFill>
                          <a:effectLst/>
                          <a:latin typeface="Coptic1" pitchFamily="2" charset="0"/>
                          <a:cs typeface="Arial" charset="0"/>
                        </a:rPr>
                        <a:t> : </a:t>
                      </a:r>
                      <a:r>
                        <a:rPr kumimoji="0" lang="en-US" sz="3400" b="0" i="0" u="none" strike="noStrike" cap="none" normalizeH="0" baseline="0" dirty="0" err="1">
                          <a:ln>
                            <a:noFill/>
                          </a:ln>
                          <a:solidFill>
                            <a:srgbClr val="FFFFFF"/>
                          </a:solidFill>
                          <a:effectLst/>
                          <a:latin typeface="Coptic1" pitchFamily="2" charset="0"/>
                          <a:cs typeface="Arial" charset="0"/>
                        </a:rPr>
                        <a:t>nem</a:t>
                      </a:r>
                      <a:r>
                        <a:rPr kumimoji="0" lang="en-US" sz="3400" b="0" i="0" u="none" strike="noStrike" cap="none" normalizeH="0" baseline="0" dirty="0">
                          <a:ln>
                            <a:noFill/>
                          </a:ln>
                          <a:solidFill>
                            <a:srgbClr val="FFFFFF"/>
                          </a:solidFill>
                          <a:effectLst/>
                          <a:latin typeface="Coptic1" pitchFamily="2" charset="0"/>
                          <a:cs typeface="Arial" charset="0"/>
                        </a:rPr>
                        <a:t> </a:t>
                      </a:r>
                      <a:r>
                        <a:rPr kumimoji="0" lang="en-US" sz="3400" b="0" i="0" u="none" strike="noStrike" cap="none" normalizeH="0" baseline="0" dirty="0" err="1">
                          <a:ln>
                            <a:noFill/>
                          </a:ln>
                          <a:solidFill>
                            <a:srgbClr val="FFFFFF"/>
                          </a:solidFill>
                          <a:effectLst/>
                          <a:latin typeface="Coptic1" pitchFamily="2" charset="0"/>
                          <a:cs typeface="Arial" charset="0"/>
                        </a:rPr>
                        <a:t>pental</a:t>
                      </a:r>
                      <a:r>
                        <a:rPr kumimoji="0" lang="en-US" sz="3400" b="0" i="0" u="none" strike="noStrike" cap="none" normalizeH="0" baseline="0" dirty="0">
                          <a:ln>
                            <a:noFill/>
                          </a:ln>
                          <a:solidFill>
                            <a:srgbClr val="FFFFFF"/>
                          </a:solidFill>
                          <a:effectLst/>
                          <a:latin typeface="Coptic1" pitchFamily="2" charset="0"/>
                          <a:cs typeface="Arial" charset="0"/>
                        </a:rPr>
                        <a:t>[o t/</a:t>
                      </a:r>
                      <a:r>
                        <a:rPr kumimoji="0" lang="en-US" sz="3400" b="0" i="0" u="none" strike="noStrike" cap="none" normalizeH="0" baseline="0" dirty="0" err="1">
                          <a:ln>
                            <a:noFill/>
                          </a:ln>
                          <a:solidFill>
                            <a:srgbClr val="FFFFFF"/>
                          </a:solidFill>
                          <a:effectLst/>
                          <a:latin typeface="Coptic1" pitchFamily="2" charset="0"/>
                          <a:cs typeface="Arial" charset="0"/>
                        </a:rPr>
                        <a:t>rou</a:t>
                      </a:r>
                      <a:r>
                        <a:rPr kumimoji="0" lang="en-US" sz="3400" b="0" i="0" u="none" strike="noStrike" cap="none" normalizeH="0" baseline="0" dirty="0">
                          <a:ln>
                            <a:noFill/>
                          </a:ln>
                          <a:solidFill>
                            <a:srgbClr val="FFFFFF"/>
                          </a:solidFill>
                          <a:effectLst/>
                          <a:latin typeface="Coptic1" pitchFamily="2" charset="0"/>
                          <a:cs typeface="Arial" charset="0"/>
                        </a:rPr>
                        <a:t> : </a:t>
                      </a:r>
                      <a:r>
                        <a:rPr kumimoji="0" lang="en-US" sz="3400" b="0" i="0" u="none" strike="noStrike" cap="none" normalizeH="0" baseline="0" dirty="0" err="1">
                          <a:ln>
                            <a:noFill/>
                          </a:ln>
                          <a:solidFill>
                            <a:srgbClr val="FFFFFF"/>
                          </a:solidFill>
                          <a:effectLst/>
                          <a:latin typeface="Coptic1" pitchFamily="2" charset="0"/>
                          <a:cs typeface="Arial" charset="0"/>
                        </a:rPr>
                        <a:t>nem</a:t>
                      </a:r>
                      <a:r>
                        <a:rPr kumimoji="0" lang="en-US" sz="3400" b="0" i="0" u="none" strike="noStrike" cap="none" normalizeH="0" baseline="0" dirty="0">
                          <a:ln>
                            <a:noFill/>
                          </a:ln>
                          <a:solidFill>
                            <a:srgbClr val="FFFFFF"/>
                          </a:solidFill>
                          <a:effectLst/>
                          <a:latin typeface="Coptic1" pitchFamily="2" charset="0"/>
                          <a:cs typeface="Arial" charset="0"/>
                        </a:rPr>
                        <a:t> </a:t>
                      </a:r>
                      <a:r>
                        <a:rPr kumimoji="0" lang="en-US" sz="3400" b="0" i="0" u="none" strike="noStrike" cap="none" normalizeH="0" baseline="0" dirty="0" err="1">
                          <a:ln>
                            <a:noFill/>
                          </a:ln>
                          <a:solidFill>
                            <a:srgbClr val="FFFFFF"/>
                          </a:solidFill>
                          <a:effectLst/>
                          <a:latin typeface="Coptic1" pitchFamily="2" charset="0"/>
                          <a:cs typeface="Arial" charset="0"/>
                        </a:rPr>
                        <a:t>tena~nactacic</a:t>
                      </a:r>
                      <a:r>
                        <a:rPr kumimoji="0" lang="en-US" sz="3400" b="0" i="0" u="none" strike="noStrike" cap="none" normalizeH="0" baseline="0" dirty="0">
                          <a:ln>
                            <a:noFill/>
                          </a:ln>
                          <a:solidFill>
                            <a:srgbClr val="FFFFFF"/>
                          </a:solidFill>
                          <a:effectLst/>
                          <a:latin typeface="Coptic1" pitchFamily="2" charset="0"/>
                          <a:cs typeface="Arial" charset="0"/>
                        </a:rPr>
                        <a:t> t/ren.</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300" b="0" i="0" u="none" strike="noStrike" cap="none" normalizeH="0" baseline="0" dirty="0">
                          <a:ln>
                            <a:noFill/>
                          </a:ln>
                          <a:solidFill>
                            <a:srgbClr val="FFFFFF"/>
                          </a:solidFill>
                          <a:effectLst/>
                          <a:latin typeface="Arial" charset="0"/>
                          <a:cs typeface="Arial" charset="0"/>
                        </a:rPr>
                        <a:t>Ceux qui nous ont précédés, donne-leur le repos, les malades guéris les. Car Tu es notre vie à tous, notre salut à tous, notre espérance à tous, notre guérison à tous et notre Résurrection à tous.</a:t>
                      </a:r>
                      <a:r>
                        <a:rPr kumimoji="0" lang="en-CA" sz="3300" b="0" i="0" u="none" strike="noStrike" cap="none" normalizeH="0" baseline="0" dirty="0">
                          <a:ln>
                            <a:noFill/>
                          </a:ln>
                          <a:solidFill>
                            <a:srgbClr val="FFFFFF"/>
                          </a:solidFill>
                          <a:effectLst/>
                          <a:latin typeface="Arial" charset="0"/>
                          <a:cs typeface="Arial" charset="0"/>
                        </a:rPr>
                        <a:t> </a:t>
                      </a:r>
                      <a:endParaRPr kumimoji="0" lang="en-US" sz="3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300" b="0" i="0" u="none" strike="noStrike" cap="none" normalizeH="0" baseline="0" dirty="0">
                          <a:ln>
                            <a:noFill/>
                          </a:ln>
                          <a:solidFill>
                            <a:srgbClr val="FFFFFF"/>
                          </a:solidFill>
                          <a:effectLst/>
                          <a:latin typeface="Arial" charset="0"/>
                          <a:cs typeface="Arial" charset="0"/>
                        </a:rPr>
                        <a:t>الذين سبقوا فرقدوا نيحهم المرضي اشفهم </a:t>
                      </a:r>
                      <a:r>
                        <a:rPr kumimoji="0" lang="ar-SA" altLang="zh-CN" sz="4300" b="0" i="0" u="none" strike="noStrike" cap="none" normalizeH="0" baseline="0" dirty="0" err="1">
                          <a:ln>
                            <a:noFill/>
                          </a:ln>
                          <a:solidFill>
                            <a:srgbClr val="FFFFFF"/>
                          </a:solidFill>
                          <a:effectLst/>
                          <a:latin typeface="Arial" charset="0"/>
                          <a:cs typeface="Arial" charset="0"/>
                        </a:rPr>
                        <a:t>لانك</a:t>
                      </a:r>
                      <a:r>
                        <a:rPr kumimoji="0" lang="ar-SA" altLang="zh-CN" sz="4300" b="0" i="0" u="none" strike="noStrike" cap="none" normalizeH="0" baseline="0" dirty="0">
                          <a:ln>
                            <a:noFill/>
                          </a:ln>
                          <a:solidFill>
                            <a:srgbClr val="FFFFFF"/>
                          </a:solidFill>
                          <a:effectLst/>
                          <a:latin typeface="Arial" charset="0"/>
                          <a:cs typeface="Arial" charset="0"/>
                        </a:rPr>
                        <a:t> انت </a:t>
                      </a:r>
                      <a:r>
                        <a:rPr kumimoji="0" lang="ar-SA" altLang="zh-CN" sz="4300" b="0" i="0" u="none" strike="noStrike" cap="none" normalizeH="0" baseline="0" dirty="0" err="1">
                          <a:ln>
                            <a:noFill/>
                          </a:ln>
                          <a:solidFill>
                            <a:srgbClr val="FFFFFF"/>
                          </a:solidFill>
                          <a:effectLst/>
                          <a:latin typeface="Arial" charset="0"/>
                          <a:cs typeface="Arial" charset="0"/>
                        </a:rPr>
                        <a:t>هوحياتنا</a:t>
                      </a:r>
                      <a:r>
                        <a:rPr kumimoji="0" lang="ar-SA" altLang="zh-CN" sz="4300" b="0" i="0" u="none" strike="noStrike" cap="none" normalizeH="0" baseline="0" dirty="0">
                          <a:ln>
                            <a:noFill/>
                          </a:ln>
                          <a:solidFill>
                            <a:srgbClr val="FFFFFF"/>
                          </a:solidFill>
                          <a:effectLst/>
                          <a:latin typeface="Arial" charset="0"/>
                          <a:cs typeface="Arial" charset="0"/>
                        </a:rPr>
                        <a:t> كلنا وخلاصنا كلنا ورجاؤنا كلنا وشفاؤنا كلنا وقيامتنا كلنا</a:t>
                      </a:r>
                      <a:r>
                        <a:rPr kumimoji="0" lang="en-CA" altLang="zh-CN" sz="4300" b="0" i="0" u="none" strike="noStrike" cap="none" normalizeH="0" baseline="0" dirty="0">
                          <a:ln>
                            <a:noFill/>
                          </a:ln>
                          <a:solidFill>
                            <a:srgbClr val="FFFFFF"/>
                          </a:solidFill>
                          <a:effectLst/>
                          <a:latin typeface="Arial" charset="0"/>
                          <a:ea typeface="SimSun" pitchFamily="2" charset="-122"/>
                          <a:cs typeface="Arial" charset="0"/>
                        </a:rPr>
                        <a:t> .</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ext Box 29">
            <a:hlinkClick r:id="rId2" action="ppaction://hlinksldjump"/>
            <a:extLst>
              <a:ext uri="{FF2B5EF4-FFF2-40B4-BE49-F238E27FC236}">
                <a16:creationId xmlns:a16="http://schemas.microsoft.com/office/drawing/2014/main" id="{9F8CA43D-4F49-2295-CEF6-47E984B39721}"/>
              </a:ext>
            </a:extLst>
          </p:cNvPr>
          <p:cNvSpPr txBox="1">
            <a:spLocks noChangeArrowheads="1"/>
          </p:cNvSpPr>
          <p:nvPr/>
        </p:nvSpPr>
        <p:spPr bwMode="auto">
          <a:xfrm>
            <a:off x="9172354" y="6195317"/>
            <a:ext cx="3019647" cy="662684"/>
          </a:xfrm>
          <a:prstGeom prst="rect">
            <a:avLst/>
          </a:prstGeom>
          <a:solidFill>
            <a:srgbClr val="3333CC"/>
          </a:solidFill>
          <a:ln w="25400" cmpd="sng">
            <a:solidFill>
              <a:schemeClr val="tx1"/>
            </a:solidFill>
            <a:miter lim="800000"/>
            <a:headEnd/>
            <a:tailEnd/>
          </a:ln>
        </p:spPr>
        <p:txBody>
          <a:bodyPr wrap="square" lIns="0" tIns="0" rIns="0" bIns="0">
            <a:noAutofit/>
          </a:bodyPr>
          <a:lstStyle/>
          <a:p>
            <a:pPr algn="ctr" defTabSz="1219170" rtl="1" fontAlgn="base">
              <a:spcBef>
                <a:spcPct val="20000"/>
              </a:spcBef>
              <a:spcAft>
                <a:spcPct val="0"/>
              </a:spcAft>
              <a:defRPr/>
            </a:pPr>
            <a:r>
              <a:rPr lang="ar-EG" sz="2133" b="1" dirty="0">
                <a:solidFill>
                  <a:srgbClr val="FFFFFF"/>
                </a:solidFill>
                <a:latin typeface="Arial" charset="0"/>
                <a:cs typeface="Arial" charset="0"/>
              </a:rPr>
              <a:t>في حضور أسقف</a:t>
            </a:r>
          </a:p>
          <a:p>
            <a:pPr algn="ctr" defTabSz="1219170" fontAlgn="base">
              <a:spcBef>
                <a:spcPct val="20000"/>
              </a:spcBef>
              <a:spcAft>
                <a:spcPct val="0"/>
              </a:spcAft>
              <a:defRPr/>
            </a:pPr>
            <a:r>
              <a:rPr lang="fr-CA" sz="1600" b="1" dirty="0">
                <a:solidFill>
                  <a:srgbClr val="FFFFFF"/>
                </a:solidFill>
                <a:latin typeface="Arial" charset="0"/>
                <a:cs typeface="Arial" charset="0"/>
              </a:rPr>
              <a:t>En présence d’un Évêque</a:t>
            </a:r>
          </a:p>
        </p:txBody>
      </p:sp>
    </p:spTree>
    <p:extLst>
      <p:ext uri="{BB962C8B-B14F-4D97-AF65-F5344CB8AC3E}">
        <p14:creationId xmlns:p14="http://schemas.microsoft.com/office/powerpoint/2010/main" val="30102605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43122" name="Group 18"/>
          <p:cNvGraphicFramePr>
            <a:graphicFrameLocks noGrp="1"/>
          </p:cNvGraphicFramePr>
          <p:nvPr/>
        </p:nvGraphicFramePr>
        <p:xfrm>
          <a:off x="101600" y="914400"/>
          <a:ext cx="11988800" cy="4940808"/>
        </p:xfrm>
        <a:graphic>
          <a:graphicData uri="http://schemas.openxmlformats.org/drawingml/2006/table">
            <a:tbl>
              <a:tblPr/>
              <a:tblGrid>
                <a:gridCol w="4395893">
                  <a:extLst>
                    <a:ext uri="{9D8B030D-6E8A-4147-A177-3AD203B41FA5}">
                      <a16:colId xmlns:a16="http://schemas.microsoft.com/office/drawing/2014/main" val="20000"/>
                    </a:ext>
                  </a:extLst>
                </a:gridCol>
                <a:gridCol w="3627168">
                  <a:extLst>
                    <a:ext uri="{9D8B030D-6E8A-4147-A177-3AD203B41FA5}">
                      <a16:colId xmlns:a16="http://schemas.microsoft.com/office/drawing/2014/main" val="20001"/>
                    </a:ext>
                  </a:extLst>
                </a:gridCol>
                <a:gridCol w="3965739">
                  <a:extLst>
                    <a:ext uri="{9D8B030D-6E8A-4147-A177-3AD203B41FA5}">
                      <a16:colId xmlns:a16="http://schemas.microsoft.com/office/drawing/2014/main" val="20002"/>
                    </a:ext>
                  </a:extLst>
                </a:gridCol>
              </a:tblGrid>
              <a:tr h="490321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Al# Al#:</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chemeClr val="tx1"/>
                          </a:solidFill>
                          <a:effectLst/>
                          <a:latin typeface="Coptic1" pitchFamily="2" charset="0"/>
                          <a:cs typeface="Arial" charset="0"/>
                        </a:rPr>
                        <a:t>I/#c# </a:t>
                      </a:r>
                      <a:r>
                        <a:rPr kumimoji="0" lang="en-US" sz="4800" b="0" i="0" u="none" strike="noStrike" cap="none" normalizeH="0" baseline="0" dirty="0" err="1">
                          <a:ln>
                            <a:noFill/>
                          </a:ln>
                          <a:solidFill>
                            <a:schemeClr val="tx1"/>
                          </a:solidFill>
                          <a:effectLst/>
                          <a:latin typeface="Coptic1" pitchFamily="2" charset="0"/>
                          <a:cs typeface="Arial" charset="0"/>
                        </a:rPr>
                        <a:t>P,#c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p~s</a:t>
                      </a:r>
                      <a:r>
                        <a:rPr kumimoji="0" lang="en-US" sz="4800" b="0" i="0" u="none" strike="noStrike" cap="none" normalizeH="0" baseline="0" dirty="0">
                          <a:ln>
                            <a:noFill/>
                          </a:ln>
                          <a:solidFill>
                            <a:schemeClr val="tx1"/>
                          </a:solidFill>
                          <a:effectLst/>
                          <a:latin typeface="Coptic1" pitchFamily="2" charset="0"/>
                          <a:cs typeface="Arial" charset="0"/>
                        </a:rPr>
                        <a:t>/</a:t>
                      </a:r>
                      <a:r>
                        <a:rPr kumimoji="0" lang="en-US" sz="4800" b="0" i="0" u="none" strike="noStrike" cap="none" normalizeH="0" baseline="0" dirty="0" err="1">
                          <a:ln>
                            <a:noFill/>
                          </a:ln>
                          <a:solidFill>
                            <a:schemeClr val="tx1"/>
                          </a:solidFill>
                          <a:effectLst/>
                          <a:latin typeface="Coptic1" pitchFamily="2" charset="0"/>
                          <a:cs typeface="Arial" charset="0"/>
                        </a:rPr>
                        <a:t>ri</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m~V</a:t>
                      </a:r>
                      <a:r>
                        <a:rPr kumimoji="0" lang="en-US" sz="48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af</a:t>
                      </a:r>
                      <a:r>
                        <a:rPr kumimoji="0" lang="en-US" sz="4800" b="0" i="0" u="none" strike="noStrike" cap="none" normalizeH="0" baseline="0" dirty="0">
                          <a:ln>
                            <a:noFill/>
                          </a:ln>
                          <a:solidFill>
                            <a:schemeClr val="tx1"/>
                          </a:solidFill>
                          <a:effectLst/>
                          <a:latin typeface="Coptic1" pitchFamily="2" charset="0"/>
                          <a:cs typeface="Arial" charset="0"/>
                        </a:rPr>
                        <a:t>[</a:t>
                      </a:r>
                      <a:r>
                        <a:rPr kumimoji="0" lang="en-US" sz="4800" b="0" i="0" u="none" strike="noStrike" cap="none" normalizeH="0" baseline="0" dirty="0" err="1">
                          <a:ln>
                            <a:noFill/>
                          </a:ln>
                          <a:solidFill>
                            <a:schemeClr val="tx1"/>
                          </a:solidFill>
                          <a:effectLst/>
                          <a:latin typeface="Coptic1" pitchFamily="2" charset="0"/>
                          <a:cs typeface="Arial" charset="0"/>
                        </a:rPr>
                        <a:t>iwmc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qen</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piIordan</a:t>
                      </a:r>
                      <a:r>
                        <a:rPr kumimoji="0" lang="en-US" sz="4800" b="0" i="0" u="none" strike="noStrike" cap="none" normalizeH="0" baseline="0" dirty="0">
                          <a:ln>
                            <a:noFill/>
                          </a:ln>
                          <a:solidFill>
                            <a:schemeClr val="tx1"/>
                          </a:solidFill>
                          <a:effectLst/>
                          <a:latin typeface="Coptic1" pitchFamily="2" charset="0"/>
                          <a:cs typeface="Arial" charset="0"/>
                        </a:rPr>
                        <a:t>/c</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Al# Al#.</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4300" b="0" i="0" u="none" strike="noStrike" cap="none" normalizeH="0" baseline="0">
                          <a:ln>
                            <a:noFill/>
                          </a:ln>
                          <a:solidFill>
                            <a:schemeClr val="tx1"/>
                          </a:solidFill>
                          <a:effectLst/>
                          <a:latin typeface="Arial" charset="0"/>
                          <a:cs typeface="Arial" charset="0"/>
                        </a:rPr>
                        <a:t>Alléluia</a:t>
                      </a:r>
                      <a:r>
                        <a:rPr kumimoji="0" lang="fr-CA" sz="4300" b="0" i="0" u="none" strike="noStrike" cap="none" normalizeH="0" baseline="0">
                          <a:ln>
                            <a:noFill/>
                          </a:ln>
                          <a:solidFill>
                            <a:schemeClr val="tx1"/>
                          </a:solidFill>
                          <a:effectLst/>
                          <a:latin typeface="Arial" charset="0"/>
                          <a:cs typeface="Arial" charset="0"/>
                        </a:rPr>
                        <a:t> (2)</a:t>
                      </a:r>
                      <a:endParaRPr kumimoji="0" lang="fr-FR" sz="4300" b="0" i="0" u="none" strike="noStrike" cap="none" normalizeH="0" baseline="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4300" b="0" i="0" u="none" strike="noStrike" cap="none" normalizeH="0" baseline="0">
                          <a:ln>
                            <a:noFill/>
                          </a:ln>
                          <a:solidFill>
                            <a:schemeClr val="tx1"/>
                          </a:solidFill>
                          <a:effectLst/>
                          <a:latin typeface="Arial" charset="0"/>
                          <a:cs typeface="Arial" charset="0"/>
                        </a:rPr>
                        <a:t>Jésus Christ le Fils de Dieu a été baptisé dans le Jourdain.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4300" b="0" i="0" u="none" strike="noStrike" cap="none" normalizeH="0" baseline="0">
                          <a:ln>
                            <a:noFill/>
                          </a:ln>
                          <a:solidFill>
                            <a:schemeClr val="tx1"/>
                          </a:solidFill>
                          <a:effectLst/>
                          <a:latin typeface="Arial" charset="0"/>
                          <a:cs typeface="Arial" charset="0"/>
                        </a:rPr>
                        <a:t>Alléluia (2)</a:t>
                      </a:r>
                      <a:r>
                        <a:rPr kumimoji="0" lang="en-US" sz="4300" b="0" i="0" u="none" strike="noStrike" cap="none" normalizeH="0" baseline="0">
                          <a:ln>
                            <a:noFill/>
                          </a:ln>
                          <a:solidFill>
                            <a:schemeClr val="tx1"/>
                          </a:solidFill>
                          <a:effectLst/>
                          <a:latin typeface="Arial"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800" b="0" i="0" u="none" strike="noStrike" cap="none" normalizeH="0" baseline="0" dirty="0" err="1">
                          <a:ln>
                            <a:noFill/>
                          </a:ln>
                          <a:solidFill>
                            <a:schemeClr val="tx1"/>
                          </a:solidFill>
                          <a:effectLst/>
                          <a:latin typeface="Arial" charset="0"/>
                          <a:cs typeface="Arial" charset="0"/>
                        </a:rPr>
                        <a:t>هلليلويا</a:t>
                      </a:r>
                      <a:r>
                        <a:rPr kumimoji="0" lang="ar-SA" sz="4800" b="0" i="0" u="none" strike="noStrike" cap="none" normalizeH="0" baseline="0" dirty="0">
                          <a:ln>
                            <a:noFill/>
                          </a:ln>
                          <a:solidFill>
                            <a:schemeClr val="tx1"/>
                          </a:solidFill>
                          <a:effectLst/>
                          <a:latin typeface="Arial" charset="0"/>
                          <a:cs typeface="Arial" charset="0"/>
                        </a:rPr>
                        <a:t> </a:t>
                      </a:r>
                      <a:r>
                        <a:rPr kumimoji="0" lang="ar-EG" sz="4800" b="0" i="0" u="none" strike="noStrike" cap="none" normalizeH="0" baseline="0" dirty="0">
                          <a:ln>
                            <a:noFill/>
                          </a:ln>
                          <a:solidFill>
                            <a:schemeClr val="tx1"/>
                          </a:solidFill>
                          <a:effectLst/>
                          <a:latin typeface="Arial" charset="0"/>
                          <a:cs typeface="Arial" charset="0"/>
                        </a:rPr>
                        <a:t>(٢)</a:t>
                      </a:r>
                      <a:r>
                        <a:rPr kumimoji="0" lang="ar-SA" sz="4800" b="0" i="0" u="none" strike="noStrike" cap="none" normalizeH="0" baseline="0" dirty="0">
                          <a:ln>
                            <a:noFill/>
                          </a:ln>
                          <a:solidFill>
                            <a:schemeClr val="tx1"/>
                          </a:solidFill>
                          <a:effectLst/>
                          <a:latin typeface="Arial" charset="0"/>
                          <a:cs typeface="Arial" charset="0"/>
                        </a:rPr>
                        <a:t> </a:t>
                      </a:r>
                      <a:r>
                        <a:rPr kumimoji="0" lang="ar-SA" sz="5900" b="0" i="0" u="none" strike="noStrike" cap="none" normalizeH="0" baseline="0" dirty="0">
                          <a:ln>
                            <a:noFill/>
                          </a:ln>
                          <a:solidFill>
                            <a:schemeClr val="tx1"/>
                          </a:solidFill>
                          <a:effectLst/>
                          <a:latin typeface="Arial" charset="0"/>
                          <a:cs typeface="Arial" charset="0"/>
                        </a:rPr>
                        <a:t>يسوع المسيح</a:t>
                      </a:r>
                      <a:r>
                        <a:rPr kumimoji="0" lang="ar-EG" sz="5900" b="0" i="0" u="none" strike="noStrike" cap="none" normalizeH="0" baseline="0" dirty="0">
                          <a:ln>
                            <a:noFill/>
                          </a:ln>
                          <a:solidFill>
                            <a:schemeClr val="tx1"/>
                          </a:solidFill>
                          <a:effectLst/>
                          <a:latin typeface="Arial" charset="0"/>
                          <a:cs typeface="Arial" charset="0"/>
                        </a:rPr>
                        <a:t>  </a:t>
                      </a:r>
                      <a:r>
                        <a:rPr kumimoji="0" lang="ar-SA" sz="5900" b="0" i="0" u="none" strike="noStrike" cap="none" normalizeH="0" baseline="0" dirty="0">
                          <a:ln>
                            <a:noFill/>
                          </a:ln>
                          <a:solidFill>
                            <a:schemeClr val="tx1"/>
                          </a:solidFill>
                          <a:effectLst/>
                          <a:latin typeface="Arial" charset="0"/>
                          <a:cs typeface="Arial" charset="0"/>
                        </a:rPr>
                        <a:t> </a:t>
                      </a:r>
                      <a:r>
                        <a:rPr kumimoji="0" lang="ar-SA" sz="5900" b="0" i="0" u="none" strike="noStrike" cap="none" normalizeH="0" baseline="0" dirty="0" err="1">
                          <a:ln>
                            <a:noFill/>
                          </a:ln>
                          <a:solidFill>
                            <a:schemeClr val="tx1"/>
                          </a:solidFill>
                          <a:effectLst/>
                          <a:latin typeface="Arial" charset="0"/>
                          <a:cs typeface="Arial" charset="0"/>
                        </a:rPr>
                        <a:t>إبن</a:t>
                      </a:r>
                      <a:r>
                        <a:rPr kumimoji="0" lang="ar-SA" sz="5900" b="0" i="0" u="none" strike="noStrike" cap="none" normalizeH="0" baseline="0" dirty="0">
                          <a:ln>
                            <a:noFill/>
                          </a:ln>
                          <a:solidFill>
                            <a:schemeClr val="tx1"/>
                          </a:solidFill>
                          <a:effectLst/>
                          <a:latin typeface="Arial" charset="0"/>
                          <a:cs typeface="Arial" charset="0"/>
                        </a:rPr>
                        <a:t> الله</a:t>
                      </a:r>
                      <a:r>
                        <a:rPr kumimoji="0" lang="ar-EG" sz="5900" b="0" i="0" u="none" strike="noStrike" cap="none" normalizeH="0" baseline="0" dirty="0">
                          <a:ln>
                            <a:noFill/>
                          </a:ln>
                          <a:solidFill>
                            <a:schemeClr val="tx1"/>
                          </a:solidFill>
                          <a:effectLst/>
                          <a:latin typeface="Arial" charset="0"/>
                          <a:cs typeface="Arial" charset="0"/>
                        </a:rPr>
                        <a:t> </a:t>
                      </a:r>
                      <a:r>
                        <a:rPr kumimoji="0" lang="ar-SA" sz="5900" b="0" i="0" u="none" strike="noStrike" cap="none" normalizeH="0" baseline="0" dirty="0">
                          <a:ln>
                            <a:noFill/>
                          </a:ln>
                          <a:solidFill>
                            <a:schemeClr val="tx1"/>
                          </a:solidFill>
                          <a:effectLst/>
                          <a:latin typeface="Arial" charset="0"/>
                          <a:cs typeface="Arial" charset="0"/>
                        </a:rPr>
                        <a:t>، اعتمد في الأردن. </a:t>
                      </a:r>
                      <a:r>
                        <a:rPr kumimoji="0" lang="ar-SA" sz="4800" b="0" i="0" u="none" strike="noStrike" cap="none" normalizeH="0" baseline="0" dirty="0" err="1">
                          <a:ln>
                            <a:noFill/>
                          </a:ln>
                          <a:solidFill>
                            <a:schemeClr val="tx1"/>
                          </a:solidFill>
                          <a:effectLst/>
                          <a:latin typeface="Arial" charset="0"/>
                          <a:cs typeface="Arial" charset="0"/>
                        </a:rPr>
                        <a:t>هلليلويا</a:t>
                      </a:r>
                      <a:r>
                        <a:rPr kumimoji="0" lang="ar-EG" sz="4800" b="0" i="0" u="none" strike="noStrike" cap="none" normalizeH="0" baseline="0" dirty="0">
                          <a:ln>
                            <a:noFill/>
                          </a:ln>
                          <a:solidFill>
                            <a:schemeClr val="tx1"/>
                          </a:solidFill>
                          <a:effectLst/>
                          <a:latin typeface="Arial" charset="0"/>
                          <a:cs typeface="Arial" charset="0"/>
                        </a:rPr>
                        <a:t> (٢)</a:t>
                      </a:r>
                      <a:r>
                        <a:rPr kumimoji="0" lang="ar-SA" sz="4800" b="0" i="0" u="none" strike="noStrike" cap="none" normalizeH="0" baseline="0" dirty="0">
                          <a:ln>
                            <a:noFill/>
                          </a:ln>
                          <a:solidFill>
                            <a:schemeClr val="tx1"/>
                          </a:solidFill>
                          <a:effectLst/>
                          <a:latin typeface="Arial" charset="0"/>
                          <a:cs typeface="Arial" charset="0"/>
                        </a:rPr>
                        <a:t>.</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au 4">
            <a:extLst>
              <a:ext uri="{FF2B5EF4-FFF2-40B4-BE49-F238E27FC236}">
                <a16:creationId xmlns:a16="http://schemas.microsoft.com/office/drawing/2014/main" id="{0A1D9F6E-9B20-493E-B870-9938D2498038}"/>
              </a:ext>
            </a:extLst>
          </p:cNvPr>
          <p:cNvGraphicFramePr>
            <a:graphicFrameLocks noGrp="1"/>
          </p:cNvGraphicFramePr>
          <p:nvPr/>
        </p:nvGraphicFramePr>
        <p:xfrm>
          <a:off x="2032000" y="100668"/>
          <a:ext cx="8128000" cy="39624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94864360"/>
                    </a:ext>
                  </a:extLst>
                </a:gridCol>
              </a:tblGrid>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err="1">
                          <a:solidFill>
                            <a:schemeClr val="tx1"/>
                          </a:solidFill>
                        </a:rPr>
                        <a:t>Répons</a:t>
                      </a:r>
                      <a:r>
                        <a:rPr lang="en-US" sz="2000" b="0" dirty="0">
                          <a:solidFill>
                            <a:schemeClr val="tx1"/>
                          </a:solidFill>
                        </a:rPr>
                        <a:t> du </a:t>
                      </a:r>
                      <a:r>
                        <a:rPr lang="en-US" sz="2000" b="0" dirty="0" err="1">
                          <a:solidFill>
                            <a:schemeClr val="tx1"/>
                          </a:solidFill>
                        </a:rPr>
                        <a:t>Psaume</a:t>
                      </a:r>
                      <a:r>
                        <a:rPr lang="en-US" sz="2000" b="0" dirty="0">
                          <a:solidFill>
                            <a:schemeClr val="tx1"/>
                          </a:solidFill>
                        </a:rPr>
                        <a:t> – Fête de </a:t>
                      </a:r>
                      <a:r>
                        <a:rPr lang="en-US" sz="2000" b="0" dirty="0" err="1">
                          <a:solidFill>
                            <a:schemeClr val="tx1"/>
                          </a:solidFill>
                        </a:rPr>
                        <a:t>l’Epiphanie</a:t>
                      </a:r>
                      <a:r>
                        <a:rPr lang="en-US" sz="2000" b="0" dirty="0">
                          <a:solidFill>
                            <a:schemeClr val="tx1"/>
                          </a:solidFill>
                        </a:rPr>
                        <a:t> </a:t>
                      </a: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182694"/>
                  </a:ext>
                </a:extLst>
              </a:tr>
            </a:tbl>
          </a:graphicData>
        </a:graphic>
      </p:graphicFrame>
    </p:spTree>
    <p:extLst>
      <p:ext uri="{BB962C8B-B14F-4D97-AF65-F5344CB8AC3E}">
        <p14:creationId xmlns:p14="http://schemas.microsoft.com/office/powerpoint/2010/main" val="9554928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060" name="Group 36"/>
          <p:cNvGraphicFramePr>
            <a:graphicFrameLocks noGrp="1"/>
          </p:cNvGraphicFramePr>
          <p:nvPr/>
        </p:nvGraphicFramePr>
        <p:xfrm>
          <a:off x="0" y="295031"/>
          <a:ext cx="12192000" cy="3023216"/>
        </p:xfrm>
        <a:graphic>
          <a:graphicData uri="http://schemas.openxmlformats.org/drawingml/2006/table">
            <a:tbl>
              <a:tblPr/>
              <a:tblGrid>
                <a:gridCol w="4399721">
                  <a:extLst>
                    <a:ext uri="{9D8B030D-6E8A-4147-A177-3AD203B41FA5}">
                      <a16:colId xmlns:a16="http://schemas.microsoft.com/office/drawing/2014/main" val="20000"/>
                    </a:ext>
                  </a:extLst>
                </a:gridCol>
                <a:gridCol w="4252155">
                  <a:extLst>
                    <a:ext uri="{9D8B030D-6E8A-4147-A177-3AD203B41FA5}">
                      <a16:colId xmlns:a16="http://schemas.microsoft.com/office/drawing/2014/main" val="20001"/>
                    </a:ext>
                  </a:extLst>
                </a:gridCol>
                <a:gridCol w="3540124">
                  <a:extLst>
                    <a:ext uri="{9D8B030D-6E8A-4147-A177-3AD203B41FA5}">
                      <a16:colId xmlns:a16="http://schemas.microsoft.com/office/drawing/2014/main" val="20002"/>
                    </a:ext>
                  </a:extLst>
                </a:gridCol>
              </a:tblGrid>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a:ln>
                            <a:noFill/>
                          </a:ln>
                          <a:solidFill>
                            <a:srgbClr val="FF9900"/>
                          </a:solidFill>
                          <a:effectLst/>
                          <a:latin typeface="Arial" charset="0"/>
                          <a:cs typeface="Arial" charset="0"/>
                        </a:rPr>
                        <a:t>Le </a:t>
                      </a:r>
                      <a:r>
                        <a:rPr kumimoji="0" lang="en-US" sz="2700" b="0" i="0" u="sng" strike="noStrike" cap="none" normalizeH="0" baseline="0" dirty="0" err="1">
                          <a:ln>
                            <a:noFill/>
                          </a:ln>
                          <a:solidFill>
                            <a:srgbClr val="FF9900"/>
                          </a:solidFill>
                          <a:effectLst/>
                          <a:latin typeface="Arial" charset="0"/>
                          <a:cs typeface="Arial" charset="0"/>
                        </a:rPr>
                        <a:t>diacre</a:t>
                      </a:r>
                      <a:r>
                        <a:rPr kumimoji="0" lang="en-US" sz="2700" b="0" i="0" u="sng" strike="noStrike" cap="none" normalizeH="0" baseline="0" dirty="0">
                          <a:ln>
                            <a:noFill/>
                          </a:ln>
                          <a:solidFill>
                            <a:srgbClr val="FF9900"/>
                          </a:solidFill>
                          <a:effectLst/>
                          <a:latin typeface="Arial" charset="0"/>
                          <a:cs typeface="Arial" charset="0"/>
                        </a:rPr>
                        <a:t> :</a:t>
                      </a:r>
                      <a:endParaRPr kumimoji="0" lang="en-CA"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الشماس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831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Times New Roman" pitchFamily="18" charset="0"/>
                        </a:rPr>
                        <a:t>C~tay</a:t>
                      </a:r>
                      <a:r>
                        <a:rPr kumimoji="0" lang="en-US" sz="3700" b="0" i="0" u="none" strike="noStrike" cap="none" normalizeH="0" baseline="0" dirty="0">
                          <a:ln>
                            <a:noFill/>
                          </a:ln>
                          <a:solidFill>
                            <a:srgbClr val="FFFFFF"/>
                          </a:solidFill>
                          <a:effectLst/>
                          <a:latin typeface="Coptic1" pitchFamily="2" charset="0"/>
                          <a:cs typeface="Times New Roman" pitchFamily="18" charset="0"/>
                        </a:rPr>
                        <a:t>/</a:t>
                      </a:r>
                      <a:r>
                        <a:rPr kumimoji="0" lang="en-US" sz="3700" b="0" i="0" u="none" strike="noStrike" cap="none" normalizeH="0" baseline="0" dirty="0" err="1">
                          <a:ln>
                            <a:noFill/>
                          </a:ln>
                          <a:solidFill>
                            <a:srgbClr val="FFFFFF"/>
                          </a:solidFill>
                          <a:effectLst/>
                          <a:latin typeface="Coptic1" pitchFamily="2" charset="0"/>
                          <a:cs typeface="Times New Roman" pitchFamily="18" charset="0"/>
                        </a:rPr>
                        <a:t>te</a:t>
                      </a:r>
                      <a:r>
                        <a:rPr kumimoji="0" lang="en-US" sz="3700" b="0" i="0" u="none" strike="noStrike" cap="none" normalizeH="0" baseline="0" dirty="0">
                          <a:ln>
                            <a:noFill/>
                          </a:ln>
                          <a:solidFill>
                            <a:srgbClr val="FFFFFF"/>
                          </a:solidFill>
                          <a:effectLst/>
                          <a:latin typeface="Coptic1" pitchFamily="2" charset="0"/>
                          <a:cs typeface="Times New Roman" pitchFamily="18" charset="0"/>
                        </a:rPr>
                        <a:t> meta </a:t>
                      </a:r>
                      <a:r>
                        <a:rPr kumimoji="0" lang="en-US" sz="3700" b="0" i="0" u="none" strike="noStrike" cap="none" normalizeH="0" baseline="0" dirty="0" err="1">
                          <a:ln>
                            <a:noFill/>
                          </a:ln>
                          <a:solidFill>
                            <a:srgbClr val="FFFFFF"/>
                          </a:solidFill>
                          <a:effectLst/>
                          <a:latin typeface="Coptic1" pitchFamily="2" charset="0"/>
                          <a:cs typeface="Times New Roman" pitchFamily="18" charset="0"/>
                        </a:rPr>
                        <a:t>vobou</a:t>
                      </a:r>
                      <a:r>
                        <a:rPr kumimoji="0" lang="en-US" sz="3700" b="0" i="0" u="none" strike="noStrike" cap="none" normalizeH="0" baseline="0" dirty="0">
                          <a:ln>
                            <a:noFill/>
                          </a:ln>
                          <a:solidFill>
                            <a:srgbClr val="FFFFFF"/>
                          </a:solidFill>
                          <a:effectLst/>
                          <a:latin typeface="Coptic1" pitchFamily="2" charset="0"/>
                          <a:cs typeface="Times New Roman" pitchFamily="18" charset="0"/>
                        </a:rPr>
                        <a:t> </a:t>
                      </a:r>
                      <a:r>
                        <a:rPr kumimoji="0" lang="en-US" sz="3700" b="0" i="0" u="none" strike="noStrike" cap="none" normalizeH="0" baseline="0" dirty="0" err="1">
                          <a:ln>
                            <a:noFill/>
                          </a:ln>
                          <a:solidFill>
                            <a:srgbClr val="FFFFFF"/>
                          </a:solidFill>
                          <a:effectLst/>
                          <a:latin typeface="Coptic1" pitchFamily="2" charset="0"/>
                          <a:cs typeface="Times New Roman" pitchFamily="18" charset="0"/>
                        </a:rPr>
                        <a:t>Yeou</a:t>
                      </a:r>
                      <a:r>
                        <a:rPr kumimoji="0" lang="en-US" sz="3700" b="0" i="0" u="none" strike="noStrike" cap="none" normalizeH="0" baseline="0" dirty="0">
                          <a:ln>
                            <a:noFill/>
                          </a:ln>
                          <a:solidFill>
                            <a:srgbClr val="FFFFFF"/>
                          </a:solidFill>
                          <a:effectLst/>
                          <a:latin typeface="Coptic1" pitchFamily="2" charset="0"/>
                          <a:cs typeface="Times New Roman" pitchFamily="18" charset="0"/>
                        </a:rPr>
                        <a:t> </a:t>
                      </a:r>
                      <a:r>
                        <a:rPr kumimoji="0" lang="en-US" sz="3700" b="0" i="0" u="none" strike="noStrike" cap="none" normalizeH="0" baseline="0" dirty="0" err="1">
                          <a:ln>
                            <a:noFill/>
                          </a:ln>
                          <a:solidFill>
                            <a:srgbClr val="FFFFFF"/>
                          </a:solidFill>
                          <a:effectLst/>
                          <a:latin typeface="Coptic1" pitchFamily="2" charset="0"/>
                          <a:cs typeface="Times New Roman" pitchFamily="18" charset="0"/>
                        </a:rPr>
                        <a:t>akoucwmen</a:t>
                      </a:r>
                      <a:r>
                        <a:rPr kumimoji="0" lang="en-US" sz="3700" b="0" i="0" u="none" strike="noStrike" cap="none" normalizeH="0" baseline="0" dirty="0">
                          <a:ln>
                            <a:noFill/>
                          </a:ln>
                          <a:solidFill>
                            <a:srgbClr val="FFFFFF"/>
                          </a:solidFill>
                          <a:effectLst/>
                          <a:latin typeface="Coptic1" pitchFamily="2" charset="0"/>
                          <a:cs typeface="Times New Roman" pitchFamily="18" charset="0"/>
                        </a:rPr>
                        <a:t> </a:t>
                      </a:r>
                      <a:r>
                        <a:rPr kumimoji="0" lang="en-US" sz="3700" b="0" i="0" u="none" strike="noStrike" cap="none" normalizeH="0" baseline="0" dirty="0" err="1">
                          <a:ln>
                            <a:noFill/>
                          </a:ln>
                          <a:solidFill>
                            <a:srgbClr val="FFFFFF"/>
                          </a:solidFill>
                          <a:effectLst/>
                          <a:latin typeface="Coptic1" pitchFamily="2" charset="0"/>
                          <a:cs typeface="Times New Roman" pitchFamily="18" charset="0"/>
                        </a:rPr>
                        <a:t>tou</a:t>
                      </a:r>
                      <a:r>
                        <a:rPr kumimoji="0" lang="en-US" sz="3700" b="0" i="0" u="none" strike="noStrike" cap="none" normalizeH="0" baseline="0" dirty="0">
                          <a:ln>
                            <a:noFill/>
                          </a:ln>
                          <a:solidFill>
                            <a:srgbClr val="FFFFFF"/>
                          </a:solidFill>
                          <a:effectLst/>
                          <a:latin typeface="Coptic1" pitchFamily="2" charset="0"/>
                          <a:cs typeface="Times New Roman" pitchFamily="18" charset="0"/>
                        </a:rPr>
                        <a:t> </a:t>
                      </a:r>
                      <a:r>
                        <a:rPr kumimoji="0" lang="en-US" sz="3700" b="0" i="0" u="none" strike="noStrike" cap="none" normalizeH="0" baseline="0" dirty="0" err="1">
                          <a:ln>
                            <a:noFill/>
                          </a:ln>
                          <a:solidFill>
                            <a:srgbClr val="FFFFFF"/>
                          </a:solidFill>
                          <a:effectLst/>
                          <a:latin typeface="Coptic1" pitchFamily="2" charset="0"/>
                          <a:cs typeface="Times New Roman" pitchFamily="18" charset="0"/>
                        </a:rPr>
                        <a:t>a~giou</a:t>
                      </a:r>
                      <a:r>
                        <a:rPr kumimoji="0" lang="en-US" sz="3700" b="0" i="0" u="none" strike="noStrike" cap="none" normalizeH="0" baseline="0" dirty="0">
                          <a:ln>
                            <a:noFill/>
                          </a:ln>
                          <a:solidFill>
                            <a:srgbClr val="FFFFFF"/>
                          </a:solidFill>
                          <a:effectLst/>
                          <a:latin typeface="Coptic1" pitchFamily="2" charset="0"/>
                          <a:cs typeface="Times New Roman" pitchFamily="18" charset="0"/>
                        </a:rPr>
                        <a:t> </a:t>
                      </a:r>
                      <a:r>
                        <a:rPr kumimoji="0" lang="en-US" sz="3700" b="0" i="0" u="none" strike="noStrike" cap="none" normalizeH="0" baseline="0" dirty="0" err="1">
                          <a:ln>
                            <a:noFill/>
                          </a:ln>
                          <a:solidFill>
                            <a:srgbClr val="FFFFFF"/>
                          </a:solidFill>
                          <a:effectLst/>
                          <a:latin typeface="Coptic1" pitchFamily="2" charset="0"/>
                          <a:cs typeface="Times New Roman" pitchFamily="18" charset="0"/>
                        </a:rPr>
                        <a:t>euaggeliou</a:t>
                      </a:r>
                      <a:r>
                        <a:rPr kumimoji="0" lang="en-US" sz="3700" b="0" i="0" u="none" strike="noStrike" cap="none" normalizeH="0" baseline="0" dirty="0">
                          <a:ln>
                            <a:noFill/>
                          </a:ln>
                          <a:solidFill>
                            <a:srgbClr val="FFFFFF"/>
                          </a:solidFill>
                          <a:effectLst/>
                          <a:latin typeface="Coptic1" pitchFamily="2" charset="0"/>
                          <a:cs typeface="Times New Roman" pitchFamily="18"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Levez-vous dans la crainte de Dieu pour écouter le Saint Évangile.</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rgbClr val="FFFFFF"/>
                          </a:solidFill>
                          <a:effectLst/>
                          <a:latin typeface="Coptic1" pitchFamily="2" charset="0"/>
                          <a:cs typeface="Times New Roman" pitchFamily="18" charset="0"/>
                        </a:rPr>
                        <a:t>قفوا بخوف الله لسماع </a:t>
                      </a:r>
                      <a:r>
                        <a:rPr kumimoji="0" lang="ar-EG" sz="4300" b="0" i="0" u="none" strike="noStrike" cap="none" normalizeH="0" baseline="0" dirty="0" err="1">
                          <a:ln>
                            <a:noFill/>
                          </a:ln>
                          <a:solidFill>
                            <a:srgbClr val="FFFFFF"/>
                          </a:solidFill>
                          <a:effectLst/>
                          <a:latin typeface="Coptic1" pitchFamily="2" charset="0"/>
                          <a:cs typeface="Times New Roman" pitchFamily="18" charset="0"/>
                        </a:rPr>
                        <a:t>الأنجيل</a:t>
                      </a:r>
                      <a:r>
                        <a:rPr kumimoji="0" lang="ar-EG" sz="4300" b="0" i="0" u="none" strike="noStrike" cap="none" normalizeH="0" baseline="0" dirty="0">
                          <a:ln>
                            <a:noFill/>
                          </a:ln>
                          <a:solidFill>
                            <a:srgbClr val="FFFFFF"/>
                          </a:solidFill>
                          <a:effectLst/>
                          <a:latin typeface="Coptic1" pitchFamily="2" charset="0"/>
                          <a:cs typeface="Times New Roman" pitchFamily="18" charset="0"/>
                        </a:rPr>
                        <a:t> المقدس.</a:t>
                      </a:r>
                      <a:endParaRPr kumimoji="0" lang="en-US" sz="4300" b="0" i="0" u="none" strike="noStrike" cap="none" normalizeH="0" baseline="0" dirty="0">
                        <a:ln>
                          <a:noFill/>
                        </a:ln>
                        <a:solidFill>
                          <a:srgbClr val="FFFFFF"/>
                        </a:solidFill>
                        <a:effectLst/>
                        <a:latin typeface="Coptic1" pitchFamily="2" charset="0"/>
                        <a:cs typeface="Times New Roman" pitchFamily="18"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Image 4" descr="Une image contenant bâtiment, fenêtre&#10;&#10;Description générée automatiquement">
            <a:extLst>
              <a:ext uri="{FF2B5EF4-FFF2-40B4-BE49-F238E27FC236}">
                <a16:creationId xmlns:a16="http://schemas.microsoft.com/office/drawing/2014/main" id="{B2A00265-9AEB-4617-BBED-E3DD37B5E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393" y="3429001"/>
            <a:ext cx="1801132" cy="3133969"/>
          </a:xfrm>
          <a:prstGeom prst="round2SameRect">
            <a:avLst>
              <a:gd name="adj1" fmla="val 50000"/>
              <a:gd name="adj2" fmla="val 0"/>
            </a:avLst>
          </a:prstGeom>
        </p:spPr>
      </p:pic>
    </p:spTree>
    <p:extLst>
      <p:ext uri="{BB962C8B-B14F-4D97-AF65-F5344CB8AC3E}">
        <p14:creationId xmlns:p14="http://schemas.microsoft.com/office/powerpoint/2010/main" val="27768870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2754" name="Group 2"/>
          <p:cNvGraphicFramePr>
            <a:graphicFrameLocks noGrp="1"/>
          </p:cNvGraphicFramePr>
          <p:nvPr>
            <p:extLst>
              <p:ext uri="{D42A27DB-BD31-4B8C-83A1-F6EECF244321}">
                <p14:modId xmlns:p14="http://schemas.microsoft.com/office/powerpoint/2010/main" val="1376184255"/>
              </p:ext>
            </p:extLst>
          </p:nvPr>
        </p:nvGraphicFramePr>
        <p:xfrm>
          <a:off x="1" y="177800"/>
          <a:ext cx="12191999" cy="6721856"/>
        </p:xfrm>
        <a:graphic>
          <a:graphicData uri="http://schemas.openxmlformats.org/drawingml/2006/table">
            <a:tbl>
              <a:tblPr/>
              <a:tblGrid>
                <a:gridCol w="46736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3555999">
                  <a:extLst>
                    <a:ext uri="{9D8B030D-6E8A-4147-A177-3AD203B41FA5}">
                      <a16:colId xmlns:a16="http://schemas.microsoft.com/office/drawing/2014/main" val="20002"/>
                    </a:ext>
                  </a:extLst>
                </a:gridCol>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Arial" charset="0"/>
                        </a:rPr>
                        <a:t>Piou</a:t>
                      </a:r>
                      <a:r>
                        <a:rPr kumimoji="0" lang="en-CA" sz="2800" b="0" i="0" u="sng" strike="noStrike" cap="none" normalizeH="0" baseline="0" dirty="0">
                          <a:ln>
                            <a:noFill/>
                          </a:ln>
                          <a:solidFill>
                            <a:srgbClr val="FF9900"/>
                          </a:solidFill>
                          <a:effectLst/>
                          <a:latin typeface="Coptic1" pitchFamily="2" charset="0"/>
                          <a:cs typeface="Arial" charset="0"/>
                        </a:rPr>
                        <a:t>/b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700" b="0" i="0" u="sng" strike="noStrike" cap="none" normalizeH="0" baseline="0" noProof="0" dirty="0">
                          <a:ln>
                            <a:noFill/>
                          </a:ln>
                          <a:solidFill>
                            <a:srgbClr val="FF9900"/>
                          </a:solidFill>
                          <a:effectLst/>
                          <a:latin typeface="Arial" charset="0"/>
                          <a:cs typeface="Arial" charset="0"/>
                        </a:rPr>
                        <a:t>Le prêtre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20369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charset="0"/>
                        </a:rPr>
                        <a:t>Fc~marwout</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n~je</a:t>
                      </a:r>
                      <a:r>
                        <a:rPr kumimoji="0" lang="en-US" sz="3700" b="0" i="0" u="none" strike="noStrike" cap="none" normalizeH="0" baseline="0" dirty="0">
                          <a:ln>
                            <a:noFill/>
                          </a:ln>
                          <a:solidFill>
                            <a:srgbClr val="FFFFFF"/>
                          </a:solidFill>
                          <a:effectLst/>
                          <a:latin typeface="Coptic1" pitchFamily="2" charset="0"/>
                          <a:cs typeface="Arial" charset="0"/>
                        </a:rPr>
                        <a:t> v/</a:t>
                      </a:r>
                      <a:r>
                        <a:rPr kumimoji="0" lang="en-US" sz="3700" b="0" i="0" u="none" strike="noStrike" cap="none" normalizeH="0" baseline="0" dirty="0" err="1">
                          <a:ln>
                            <a:noFill/>
                          </a:ln>
                          <a:solidFill>
                            <a:srgbClr val="FFFFFF"/>
                          </a:solidFill>
                          <a:effectLst/>
                          <a:latin typeface="Coptic1" pitchFamily="2" charset="0"/>
                          <a:cs typeface="Arial" charset="0"/>
                        </a:rPr>
                        <a:t>eyn</a:t>
                      </a:r>
                      <a:r>
                        <a:rPr kumimoji="0" lang="en-US" sz="3700" b="0" i="0" u="none" strike="noStrike" cap="none" normalizeH="0" baseline="0" dirty="0">
                          <a:ln>
                            <a:noFill/>
                          </a:ln>
                          <a:solidFill>
                            <a:srgbClr val="FFFFFF"/>
                          </a:solidFill>
                          <a:effectLst/>
                          <a:latin typeface="Coptic1" pitchFamily="2" charset="0"/>
                          <a:cs typeface="Arial" charset="0"/>
                        </a:rPr>
                        <a:t>/</a:t>
                      </a:r>
                      <a:r>
                        <a:rPr kumimoji="0" lang="en-US" sz="3700" b="0" i="0" u="none" strike="noStrike" cap="none" normalizeH="0" baseline="0" dirty="0" err="1">
                          <a:ln>
                            <a:noFill/>
                          </a:ln>
                          <a:solidFill>
                            <a:srgbClr val="FFFFFF"/>
                          </a:solidFill>
                          <a:effectLst/>
                          <a:latin typeface="Coptic1" pitchFamily="2" charset="0"/>
                          <a:cs typeface="Arial" charset="0"/>
                        </a:rPr>
                        <a:t>ou</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qen</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V~Ran</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m~P</a:t>
                      </a:r>
                      <a:r>
                        <a:rPr kumimoji="0" lang="en-US" sz="3700" b="0" i="0" u="none" strike="noStrike" cap="none" normalizeH="0" baseline="0" dirty="0">
                          <a:ln>
                            <a:noFill/>
                          </a:ln>
                          <a:solidFill>
                            <a:srgbClr val="FFFFFF"/>
                          </a:solidFill>
                          <a:effectLst/>
                          <a:latin typeface="Coptic1" pitchFamily="2" charset="0"/>
                          <a:cs typeface="Arial" charset="0"/>
                        </a:rPr>
                        <a:t>~{</a:t>
                      </a:r>
                      <a:r>
                        <a:rPr kumimoji="0" lang="en-US" sz="3700" b="0" i="0" u="none" strike="noStrike" cap="none" normalizeH="0" baseline="0" dirty="0" err="1">
                          <a:ln>
                            <a:noFill/>
                          </a:ln>
                          <a:solidFill>
                            <a:srgbClr val="FFFFFF"/>
                          </a:solidFill>
                          <a:effectLst/>
                          <a:latin typeface="Coptic1" pitchFamily="2" charset="0"/>
                          <a:cs typeface="Arial" charset="0"/>
                        </a:rPr>
                        <a:t>oic</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n~te</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nijom</a:t>
                      </a:r>
                      <a:r>
                        <a:rPr kumimoji="0" lang="en-US" sz="3700" b="0" i="0" u="none" strike="noStrike" cap="none" normalizeH="0" baseline="0" dirty="0">
                          <a:ln>
                            <a:noFill/>
                          </a:ln>
                          <a:solidFill>
                            <a:srgbClr val="FFFFFF"/>
                          </a:solidFill>
                          <a:effectLst/>
                          <a:latin typeface="Coptic1" pitchFamily="2" charset="0"/>
                          <a:cs typeface="Arial" charset="0"/>
                        </a:rPr>
                        <a:t> : </a:t>
                      </a:r>
                      <a:r>
                        <a:rPr kumimoji="0" lang="en-US" sz="3700" b="0" i="0" u="none" strike="noStrike" cap="none" normalizeH="0" baseline="0" dirty="0" err="1">
                          <a:ln>
                            <a:noFill/>
                          </a:ln>
                          <a:solidFill>
                            <a:srgbClr val="FFFFFF"/>
                          </a:solidFill>
                          <a:effectLst/>
                          <a:latin typeface="Coptic1" pitchFamily="2" charset="0"/>
                          <a:cs typeface="Arial" charset="0"/>
                        </a:rPr>
                        <a:t>Kurie</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eulog</a:t>
                      </a:r>
                      <a:r>
                        <a:rPr kumimoji="0" lang="en-US" sz="3700" b="0" i="0" u="none" strike="noStrike" cap="none" normalizeH="0" baseline="0" dirty="0">
                          <a:ln>
                            <a:noFill/>
                          </a:ln>
                          <a:solidFill>
                            <a:srgbClr val="FFFFFF"/>
                          </a:solidFill>
                          <a:effectLst/>
                          <a:latin typeface="Coptic1" pitchFamily="2" charset="0"/>
                          <a:cs typeface="Arial" charset="0"/>
                        </a:rPr>
                        <a:t>/con ek </a:t>
                      </a:r>
                      <a:r>
                        <a:rPr kumimoji="0" lang="en-US" sz="3700" b="0" i="0" u="none" strike="noStrike" cap="none" normalizeH="0" baseline="0" dirty="0" err="1">
                          <a:ln>
                            <a:noFill/>
                          </a:ln>
                          <a:solidFill>
                            <a:srgbClr val="FFFFFF"/>
                          </a:solidFill>
                          <a:effectLst/>
                          <a:latin typeface="Coptic1" pitchFamily="2" charset="0"/>
                          <a:cs typeface="Arial" charset="0"/>
                        </a:rPr>
                        <a:t>tou</a:t>
                      </a:r>
                      <a:r>
                        <a:rPr kumimoji="0" lang="en-US" sz="3700" b="0" i="0" u="none" strike="noStrike" cap="none" normalizeH="0" baseline="0" dirty="0">
                          <a:ln>
                            <a:noFill/>
                          </a:ln>
                          <a:solidFill>
                            <a:srgbClr val="FFFFFF"/>
                          </a:solidFill>
                          <a:effectLst/>
                          <a:latin typeface="Coptic1" pitchFamily="2" charset="0"/>
                          <a:cs typeface="Arial" charset="0"/>
                        </a:rPr>
                        <a:t> kata </a:t>
                      </a:r>
                      <a:r>
                        <a:rPr kumimoji="0" lang="en-US" sz="3700" b="0" i="0" u="none" strike="noStrike" cap="none" normalizeH="0" baseline="0" dirty="0" err="1">
                          <a:ln>
                            <a:noFill/>
                          </a:ln>
                          <a:solidFill>
                            <a:srgbClr val="FFFFFF"/>
                          </a:solidFill>
                          <a:effectLst/>
                          <a:latin typeface="Coptic1" pitchFamily="2" charset="0"/>
                          <a:cs typeface="Arial" charset="0"/>
                        </a:rPr>
                        <a:t>Iwann</a:t>
                      </a:r>
                      <a:r>
                        <a:rPr kumimoji="0" lang="en-US" sz="3700" b="0" i="0" u="none" strike="noStrike" cap="none" normalizeH="0" baseline="0" dirty="0">
                          <a:ln>
                            <a:noFill/>
                          </a:ln>
                          <a:solidFill>
                            <a:srgbClr val="FFFFFF"/>
                          </a:solidFill>
                          <a:effectLst/>
                          <a:latin typeface="Coptic1" pitchFamily="2" charset="0"/>
                          <a:cs typeface="Arial" charset="0"/>
                        </a:rPr>
                        <a:t>/n </a:t>
                      </a:r>
                      <a:r>
                        <a:rPr kumimoji="0" lang="en-US" sz="3700" b="0" i="0" u="none" strike="noStrike" cap="none" normalizeH="0" baseline="0" dirty="0" err="1">
                          <a:ln>
                            <a:noFill/>
                          </a:ln>
                          <a:solidFill>
                            <a:srgbClr val="FFFFFF"/>
                          </a:solidFill>
                          <a:effectLst/>
                          <a:latin typeface="Coptic1" pitchFamily="2" charset="0"/>
                          <a:cs typeface="Arial" charset="0"/>
                        </a:rPr>
                        <a:t>a~giou</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euaggelion</a:t>
                      </a:r>
                      <a:r>
                        <a:rPr kumimoji="0" lang="en-US" sz="3700" b="0" i="0" u="none" strike="noStrike" cap="none" normalizeH="0" baseline="0" dirty="0">
                          <a:ln>
                            <a:noFill/>
                          </a:ln>
                          <a:solidFill>
                            <a:srgbClr val="FFFFFF"/>
                          </a:solidFill>
                          <a:effectLst/>
                          <a:latin typeface="Coptic1" pitchFamily="2" charset="0"/>
                          <a:cs typeface="Arial" charset="0"/>
                        </a:rPr>
                        <a:t> to </a:t>
                      </a:r>
                      <a:r>
                        <a:rPr kumimoji="0" lang="en-US" sz="3700" b="0" i="0" u="none" strike="noStrike" cap="none" normalizeH="0" baseline="0" dirty="0" err="1">
                          <a:ln>
                            <a:noFill/>
                          </a:ln>
                          <a:solidFill>
                            <a:srgbClr val="FFFFFF"/>
                          </a:solidFill>
                          <a:effectLst/>
                          <a:latin typeface="Coptic1" pitchFamily="2" charset="0"/>
                          <a:cs typeface="Arial" charset="0"/>
                        </a:rPr>
                        <a:t>a~nagnwcma</a:t>
                      </a:r>
                      <a:r>
                        <a:rPr kumimoji="0" lang="en-US" sz="3700" b="0" i="0" u="none" strike="noStrike" cap="none" normalizeH="0" baseline="0" dirty="0">
                          <a:ln>
                            <a:noFill/>
                          </a:ln>
                          <a:solidFill>
                            <a:srgbClr val="FFFFFF"/>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21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FFFFFF"/>
                          </a:solidFill>
                          <a:effectLst/>
                          <a:latin typeface="Coptic1" pitchFamily="2" charset="0"/>
                          <a:cs typeface="Arial" charset="0"/>
                        </a:rPr>
                        <a:t>Doxa ci </a:t>
                      </a:r>
                      <a:r>
                        <a:rPr kumimoji="0" lang="en-US" sz="3200" b="0" i="0" u="none" strike="noStrike" cap="none" normalizeH="0" baseline="0" dirty="0" err="1">
                          <a:ln>
                            <a:noFill/>
                          </a:ln>
                          <a:solidFill>
                            <a:srgbClr val="FFFFFF"/>
                          </a:solidFill>
                          <a:effectLst/>
                          <a:latin typeface="Coptic1" pitchFamily="2" charset="0"/>
                          <a:cs typeface="Arial" charset="0"/>
                        </a:rPr>
                        <a:t>Kurie</a:t>
                      </a:r>
                      <a:r>
                        <a:rPr kumimoji="0" lang="en-US" sz="32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rgbClr val="FFFFFF"/>
                          </a:solidFill>
                          <a:effectLst/>
                          <a:latin typeface="Arial" panose="020B0604020202020204" pitchFamily="34" charset="0"/>
                          <a:cs typeface="Arial" charset="0"/>
                        </a:rPr>
                        <a:t>Béni soit celui qui vient au nom du seigneur des puissances. Lecture du Saint Évangile selon Saint Jean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200" b="0" i="0" u="sng" strike="noStrike" kern="1200" cap="none" normalizeH="0" baseline="0" dirty="0">
                        <a:ln>
                          <a:noFill/>
                        </a:ln>
                        <a:solidFill>
                          <a:srgbClr val="FF9900"/>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4300" b="0" i="0" u="sng" strike="noStrike" kern="1200" cap="none" normalizeH="0" baseline="0" dirty="0">
                        <a:ln>
                          <a:noFill/>
                        </a:ln>
                        <a:solidFill>
                          <a:srgbClr val="FF9900"/>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kern="1200" cap="none" normalizeH="0" baseline="0" dirty="0">
                          <a:ln>
                            <a:noFill/>
                          </a:ln>
                          <a:solidFill>
                            <a:srgbClr val="FF9900"/>
                          </a:solidFill>
                          <a:effectLst/>
                          <a:latin typeface="Arial" charset="0"/>
                          <a:ea typeface="+mn-ea"/>
                          <a:cs typeface="Arial" charset="0"/>
                        </a:rPr>
                        <a:t>Le peuple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rgbClr val="FFFFFF"/>
                          </a:solidFill>
                          <a:effectLst/>
                          <a:latin typeface="Arial" panose="020B0604020202020204" pitchFamily="34" charset="0"/>
                          <a:cs typeface="Arial" charset="0"/>
                        </a:rPr>
                        <a:t>Gloire à Toi, Seigneur.</a:t>
                      </a:r>
                      <a:endParaRPr kumimoji="0" lang="en-CA" sz="3200" b="0" i="0" u="none" strike="noStrike" cap="none" normalizeH="0" baseline="0" dirty="0">
                        <a:ln>
                          <a:noFill/>
                        </a:ln>
                        <a:solidFill>
                          <a:srgbClr val="FFFFFF"/>
                        </a:solidFill>
                        <a:effectLst/>
                        <a:latin typeface="Arial" panose="020B0604020202020204" pitchFamily="34"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مبارك الآتي باسم رب </a:t>
                      </a:r>
                      <a:br>
                        <a:rPr kumimoji="0" lang="ar-SA" sz="3700" b="0" i="0" u="none" strike="noStrike" cap="none" normalizeH="0" baseline="0" dirty="0">
                          <a:ln>
                            <a:noFill/>
                          </a:ln>
                          <a:solidFill>
                            <a:srgbClr val="FFFFFF"/>
                          </a:solidFill>
                          <a:effectLst/>
                          <a:latin typeface="Arial" charset="0"/>
                          <a:cs typeface="Arial" charset="0"/>
                        </a:rPr>
                      </a:br>
                      <a:r>
                        <a:rPr kumimoji="0" lang="ar-SA" sz="3700" b="0" i="0" u="none" strike="noStrike" cap="none" normalizeH="0" baseline="0" dirty="0">
                          <a:ln>
                            <a:noFill/>
                          </a:ln>
                          <a:solidFill>
                            <a:srgbClr val="FFFFFF"/>
                          </a:solidFill>
                          <a:effectLst/>
                          <a:latin typeface="Arial" charset="0"/>
                          <a:cs typeface="Arial" charset="0"/>
                        </a:rPr>
                        <a:t>القوات يا رب </a:t>
                      </a:r>
                      <a:br>
                        <a:rPr kumimoji="0" lang="ar-SA" sz="3700" b="0" i="0" u="none" strike="noStrike" cap="none" normalizeH="0" baseline="0" dirty="0">
                          <a:ln>
                            <a:noFill/>
                          </a:ln>
                          <a:solidFill>
                            <a:srgbClr val="FFFFFF"/>
                          </a:solidFill>
                          <a:effectLst/>
                          <a:latin typeface="Arial" charset="0"/>
                          <a:cs typeface="Arial" charset="0"/>
                        </a:rPr>
                      </a:br>
                      <a:r>
                        <a:rPr kumimoji="0" lang="ar-SA" sz="3700" b="0" i="0" u="none" strike="noStrike" cap="none" normalizeH="0" baseline="0" dirty="0">
                          <a:ln>
                            <a:noFill/>
                          </a:ln>
                          <a:solidFill>
                            <a:srgbClr val="FFFFFF"/>
                          </a:solidFill>
                          <a:effectLst/>
                          <a:latin typeface="Arial" charset="0"/>
                          <a:cs typeface="Arial" charset="0"/>
                        </a:rPr>
                        <a:t>بارك الفصل من </a:t>
                      </a:r>
                      <a:br>
                        <a:rPr kumimoji="0" lang="ar-SA" sz="3700" b="0" i="0" u="none" strike="noStrike" cap="none" normalizeH="0" baseline="0" dirty="0">
                          <a:ln>
                            <a:noFill/>
                          </a:ln>
                          <a:solidFill>
                            <a:srgbClr val="FFFFFF"/>
                          </a:solidFill>
                          <a:effectLst/>
                          <a:latin typeface="Arial" charset="0"/>
                          <a:cs typeface="Arial" charset="0"/>
                        </a:rPr>
                      </a:br>
                      <a:r>
                        <a:rPr kumimoji="0" lang="ar-SA" sz="3700" b="0" i="0" u="none" strike="noStrike" cap="none" normalizeH="0" baseline="0" dirty="0">
                          <a:ln>
                            <a:noFill/>
                          </a:ln>
                          <a:solidFill>
                            <a:srgbClr val="FFFFFF"/>
                          </a:solidFill>
                          <a:effectLst/>
                          <a:latin typeface="Arial" charset="0"/>
                          <a:cs typeface="Arial" charset="0"/>
                        </a:rPr>
                        <a:t>الإنجيل المقدس من </a:t>
                      </a:r>
                      <a:br>
                        <a:rPr kumimoji="0" lang="ar-SA" sz="3700" b="0" i="0" u="none" strike="noStrike" cap="none" normalizeH="0" baseline="0" dirty="0">
                          <a:ln>
                            <a:noFill/>
                          </a:ln>
                          <a:solidFill>
                            <a:srgbClr val="FFFFFF"/>
                          </a:solidFill>
                          <a:effectLst/>
                          <a:latin typeface="Arial" charset="0"/>
                          <a:cs typeface="Arial" charset="0"/>
                        </a:rPr>
                      </a:br>
                      <a:r>
                        <a:rPr kumimoji="0" lang="ar-SA" sz="3700" b="0" i="0" u="none" strike="noStrike" cap="none" normalizeH="0" baseline="0" dirty="0">
                          <a:ln>
                            <a:noFill/>
                          </a:ln>
                          <a:solidFill>
                            <a:srgbClr val="FFFFFF"/>
                          </a:solidFill>
                          <a:effectLst/>
                          <a:latin typeface="Arial" charset="0"/>
                          <a:cs typeface="Arial" charset="0"/>
                        </a:rPr>
                        <a:t>يوحنا</a:t>
                      </a:r>
                      <a:r>
                        <a:rPr kumimoji="0" lang="ar-SA" sz="4300" b="0" i="0" u="none" strike="noStrike" cap="none" normalizeH="0" baseline="0" dirty="0">
                          <a:ln>
                            <a:noFill/>
                          </a:ln>
                          <a:solidFill>
                            <a:srgbClr val="FFFFFF"/>
                          </a:solidFill>
                          <a:effectLst/>
                          <a:latin typeface="Arial" charset="0"/>
                          <a:cs typeface="Arial" charset="0"/>
                        </a:rPr>
                        <a:t> </a:t>
                      </a:r>
                      <a:endParaRPr kumimoji="0" lang="en-CA" sz="43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43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7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المجد لك يا رب</a:t>
                      </a:r>
                      <a:r>
                        <a:rPr kumimoji="0" lang="fr-FR" sz="3700" b="0" i="0" u="none" strike="noStrike" cap="none" normalizeH="0" baseline="0" dirty="0">
                          <a:ln>
                            <a:noFill/>
                          </a:ln>
                          <a:solidFill>
                            <a:srgbClr val="FFFFFF"/>
                          </a:solidFill>
                          <a:effectLst/>
                          <a:latin typeface="Arial" charset="0"/>
                          <a:cs typeface="Arial" charset="0"/>
                        </a:rPr>
                        <a:t>.</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642218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4802" name="Group 2"/>
          <p:cNvGraphicFramePr>
            <a:graphicFrameLocks noGrp="1"/>
          </p:cNvGraphicFramePr>
          <p:nvPr>
            <p:ph/>
            <p:extLst>
              <p:ext uri="{D42A27DB-BD31-4B8C-83A1-F6EECF244321}">
                <p14:modId xmlns:p14="http://schemas.microsoft.com/office/powerpoint/2010/main" val="2637493468"/>
              </p:ext>
            </p:extLst>
          </p:nvPr>
        </p:nvGraphicFramePr>
        <p:xfrm>
          <a:off x="0" y="734041"/>
          <a:ext cx="12192000" cy="5151120"/>
        </p:xfrm>
        <a:graphic>
          <a:graphicData uri="http://schemas.openxmlformats.org/drawingml/2006/table">
            <a:tbl>
              <a:tblPr rtl="1"/>
              <a:tblGrid>
                <a:gridCol w="5063552">
                  <a:extLst>
                    <a:ext uri="{9D8B030D-6E8A-4147-A177-3AD203B41FA5}">
                      <a16:colId xmlns:a16="http://schemas.microsoft.com/office/drawing/2014/main" val="20000"/>
                    </a:ext>
                  </a:extLst>
                </a:gridCol>
                <a:gridCol w="7128448">
                  <a:extLst>
                    <a:ext uri="{9D8B030D-6E8A-4147-A177-3AD203B41FA5}">
                      <a16:colId xmlns:a16="http://schemas.microsoft.com/office/drawing/2014/main" val="20001"/>
                    </a:ext>
                  </a:extLst>
                </a:gridCol>
              </a:tblGrid>
              <a:tr h="515112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2800" b="0" i="0" u="sng" strike="noStrike" cap="none" normalizeH="0" baseline="0" dirty="0">
                          <a:ln>
                            <a:noFill/>
                          </a:ln>
                          <a:solidFill>
                            <a:srgbClr val="FF9900"/>
                          </a:solidFill>
                          <a:effectLst/>
                          <a:latin typeface="Arial" charset="0"/>
                          <a:cs typeface="Arial" charset="0"/>
                        </a:rPr>
                        <a:t>القارئ :</a:t>
                      </a:r>
                      <a:endParaRPr kumimoji="0" lang="en-US"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1" u="none" strike="noStrike" cap="none" normalizeH="0" baseline="0" dirty="0">
                          <a:ln>
                            <a:noFill/>
                          </a:ln>
                          <a:solidFill>
                            <a:srgbClr val="FFFFFF"/>
                          </a:solidFill>
                          <a:effectLst/>
                          <a:latin typeface="Coptic1" pitchFamily="2" charset="0"/>
                          <a:cs typeface="Times New Roman" pitchFamily="18" charset="0"/>
                        </a:rPr>
                        <a:t>قفوا بخوف</a:t>
                      </a:r>
                      <a:r>
                        <a:rPr kumimoji="0" lang="fr-CA" sz="4300" b="0" i="1" u="none" strike="noStrike" cap="none" normalizeH="0" baseline="0" dirty="0">
                          <a:ln>
                            <a:noFill/>
                          </a:ln>
                          <a:solidFill>
                            <a:srgbClr val="FFFFFF"/>
                          </a:solidFill>
                          <a:effectLst/>
                          <a:latin typeface="Coptic1" pitchFamily="2" charset="0"/>
                          <a:cs typeface="Times New Roman" pitchFamily="18" charset="0"/>
                        </a:rPr>
                        <a:t> </a:t>
                      </a:r>
                      <a:r>
                        <a:rPr kumimoji="0" lang="ar-EG" sz="4300" b="0" i="1" u="none" strike="noStrike" cap="none" normalizeH="0" baseline="0" dirty="0">
                          <a:ln>
                            <a:noFill/>
                          </a:ln>
                          <a:solidFill>
                            <a:srgbClr val="FFFFFF"/>
                          </a:solidFill>
                          <a:effectLst/>
                          <a:latin typeface="Arial" panose="020B0604020202020204" pitchFamily="34" charset="0"/>
                          <a:cs typeface="Times New Roman" pitchFamily="18" charset="0"/>
                        </a:rPr>
                        <a:t>أمام </a:t>
                      </a:r>
                      <a:r>
                        <a:rPr kumimoji="0" lang="ar-EG" sz="4300" b="0" i="1" u="none" strike="noStrike" cap="none" normalizeH="0" baseline="0" dirty="0">
                          <a:ln>
                            <a:noFill/>
                          </a:ln>
                          <a:solidFill>
                            <a:srgbClr val="FFFFFF"/>
                          </a:solidFill>
                          <a:effectLst/>
                          <a:latin typeface="Coptic1" pitchFamily="2" charset="0"/>
                          <a:cs typeface="Times New Roman" pitchFamily="18" charset="0"/>
                        </a:rPr>
                        <a:t>الله</a:t>
                      </a:r>
                      <a:r>
                        <a:rPr kumimoji="0" lang="fr-CA" sz="4300" b="0" i="1" u="none" strike="noStrike" cap="none" normalizeH="0" baseline="0" dirty="0">
                          <a:ln>
                            <a:noFill/>
                          </a:ln>
                          <a:solidFill>
                            <a:srgbClr val="FFFFFF"/>
                          </a:solidFill>
                          <a:effectLst/>
                          <a:latin typeface="Coptic1" pitchFamily="2" charset="0"/>
                          <a:cs typeface="Times New Roman" pitchFamily="18" charset="0"/>
                        </a:rPr>
                        <a:t> </a:t>
                      </a:r>
                      <a:r>
                        <a:rPr kumimoji="0" lang="ar-EG" sz="4300" b="0" i="1" u="none" strike="noStrike" cap="none" normalizeH="0" baseline="0" dirty="0">
                          <a:ln>
                            <a:noFill/>
                          </a:ln>
                          <a:solidFill>
                            <a:srgbClr val="FFFFFF"/>
                          </a:solidFill>
                          <a:effectLst/>
                          <a:latin typeface="Coptic1" pitchFamily="2" charset="0"/>
                          <a:cs typeface="Times New Roman" pitchFamily="18" charset="0"/>
                        </a:rPr>
                        <a:t>لسماع الأنجيل المقدس.</a:t>
                      </a:r>
                      <a:endParaRPr kumimoji="0" lang="fr-CA" sz="4300" b="0" i="1" u="none" strike="noStrike" cap="none" normalizeH="0" baseline="0" dirty="0">
                        <a:ln>
                          <a:noFill/>
                        </a:ln>
                        <a:solidFill>
                          <a:srgbClr val="FFFFFF"/>
                        </a:solidFill>
                        <a:effectLst/>
                        <a:latin typeface="Coptic1" pitchFamily="2"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1" u="none" strike="noStrike" cap="none" normalizeH="0" baseline="0" dirty="0">
                          <a:ln>
                            <a:noFill/>
                          </a:ln>
                          <a:solidFill>
                            <a:srgbClr val="FFFFFF"/>
                          </a:solidFill>
                          <a:effectLst/>
                          <a:latin typeface="Coptic1" pitchFamily="2" charset="0"/>
                          <a:cs typeface="Times New Roman" pitchFamily="18" charset="0"/>
                        </a:rPr>
                        <a:t>فصل من بشارة الأنجيل لمعلمنا مار يوحنا البشير،</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1" u="none" strike="noStrike" cap="none" normalizeH="0" baseline="0" dirty="0">
                          <a:ln>
                            <a:noFill/>
                          </a:ln>
                          <a:solidFill>
                            <a:srgbClr val="FFFFFF"/>
                          </a:solidFill>
                          <a:effectLst/>
                          <a:latin typeface="Coptic1" pitchFamily="2" charset="0"/>
                          <a:cs typeface="Times New Roman" pitchFamily="18" charset="0"/>
                        </a:rPr>
                        <a:t>بركاته </a:t>
                      </a:r>
                      <a:r>
                        <a:rPr kumimoji="0" lang="fr-CA" sz="4300" b="0" i="1" u="none" strike="noStrike" cap="none" normalizeH="0" baseline="0" dirty="0">
                          <a:ln>
                            <a:noFill/>
                          </a:ln>
                          <a:solidFill>
                            <a:srgbClr val="FFFFFF"/>
                          </a:solidFill>
                          <a:effectLst/>
                          <a:latin typeface="Coptic1" pitchFamily="2" charset="0"/>
                          <a:cs typeface="Times New Roman" pitchFamily="18" charset="0"/>
                        </a:rPr>
                        <a:t>…</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0" u="none" strike="noStrike" cap="none" normalizeH="0" baseline="0" dirty="0">
                          <a:ln>
                            <a:noFill/>
                          </a:ln>
                          <a:solidFill>
                            <a:srgbClr val="FFFFFF"/>
                          </a:solidFill>
                          <a:effectLst/>
                          <a:latin typeface="Arial" charset="0"/>
                          <a:cs typeface="Arial" charset="0"/>
                        </a:rPr>
                        <a:t>على جميعنا امين</a:t>
                      </a:r>
                      <a:r>
                        <a:rPr kumimoji="0" lang="fr-FR" sz="4300" b="0" i="0" u="none" strike="noStrike" cap="none" normalizeH="0" baseline="0" dirty="0">
                          <a:ln>
                            <a:noFill/>
                          </a:ln>
                          <a:solidFill>
                            <a:srgbClr val="FFFFFF"/>
                          </a:solidFill>
                          <a:effectLst/>
                          <a:latin typeface="Arial" charset="0"/>
                          <a:cs typeface="Arial" charset="0"/>
                        </a:rPr>
                        <a:t>.</a:t>
                      </a:r>
                      <a:endParaRPr kumimoji="0" lang="fr-CA" sz="4300" b="0" i="0" u="none" strike="noStrike" cap="none" normalizeH="0" baseline="0" dirty="0">
                        <a:ln>
                          <a:noFill/>
                        </a:ln>
                        <a:solidFill>
                          <a:srgbClr val="FFFFFF"/>
                        </a:solidFill>
                        <a:effectLst/>
                        <a:latin typeface="Arial" charset="0"/>
                        <a:cs typeface="Arial" charset="0"/>
                      </a:endParaRPr>
                    </a:p>
                  </a:txBody>
                  <a:tcPr marL="121920" marR="121920" horzOverflow="overflow">
                    <a:lnL cap="flat">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0" i="0" u="sng" strike="noStrike" cap="none" normalizeH="0" baseline="0" dirty="0">
                          <a:ln>
                            <a:noFill/>
                          </a:ln>
                          <a:solidFill>
                            <a:srgbClr val="FF9900"/>
                          </a:solidFill>
                          <a:effectLst/>
                          <a:latin typeface="Arial" charset="0"/>
                          <a:cs typeface="Arial" charset="0"/>
                        </a:rPr>
                        <a:t>Le </a:t>
                      </a:r>
                      <a:r>
                        <a:rPr kumimoji="0" lang="en-US" sz="2800" b="0" i="0" u="sng" strike="noStrike" cap="none" normalizeH="0" baseline="0" dirty="0" err="1">
                          <a:ln>
                            <a:noFill/>
                          </a:ln>
                          <a:solidFill>
                            <a:srgbClr val="FF9900"/>
                          </a:solidFill>
                          <a:effectLst/>
                          <a:latin typeface="Arial" charset="0"/>
                          <a:cs typeface="Arial" charset="0"/>
                        </a:rPr>
                        <a:t>lecteur</a:t>
                      </a:r>
                      <a:r>
                        <a:rPr kumimoji="0" lang="en-US" sz="2800" b="0" i="0" u="sng" strike="noStrike" cap="none" normalizeH="0" baseline="0" dirty="0">
                          <a:ln>
                            <a:noFill/>
                          </a:ln>
                          <a:solidFill>
                            <a:srgbClr val="FF9900"/>
                          </a:solidFill>
                          <a:effectLst/>
                          <a:latin typeface="Arial" charset="0"/>
                          <a:cs typeface="Arial" charset="0"/>
                        </a:rPr>
                        <a:t>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rgbClr val="FFFFFF"/>
                          </a:solidFill>
                          <a:effectLst/>
                          <a:latin typeface="Arial" charset="0"/>
                          <a:ea typeface="+mn-ea"/>
                          <a:cs typeface="Arial" charset="0"/>
                        </a:rPr>
                        <a:t>Levons-nous avec crainte de Dieu et soyons attentifs pour écouter le Saint Évangile.</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rgbClr val="FFFFFF"/>
                          </a:solidFill>
                          <a:effectLst/>
                          <a:latin typeface="Arial" charset="0"/>
                          <a:ea typeface="+mn-ea"/>
                          <a:cs typeface="Arial" charset="0"/>
                        </a:rPr>
                        <a:t>Lecture du Saint évangile selon Saint Jean,</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fr-CA" sz="1100" b="0" i="1" u="none" strike="noStrike" kern="1200" cap="none" normalizeH="0" baseline="0" dirty="0">
                        <a:ln>
                          <a:noFill/>
                        </a:ln>
                        <a:solidFill>
                          <a:srgbClr val="FFFFFF"/>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rgbClr val="FFFFFF"/>
                          </a:solidFill>
                          <a:effectLst/>
                          <a:latin typeface="Arial" charset="0"/>
                          <a:ea typeface="+mn-ea"/>
                          <a:cs typeface="Arial" charset="0"/>
                        </a:rPr>
                        <a:t>Que sa bénédiction repose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rgbClr val="FFFFFF"/>
                          </a:solidFill>
                          <a:effectLst/>
                          <a:latin typeface="Arial" charset="0"/>
                          <a:ea typeface="+mn-ea"/>
                          <a:cs typeface="Arial" charset="0"/>
                        </a:rPr>
                        <a:t>sur nous tous amen.</a:t>
                      </a:r>
                    </a:p>
                  </a:txBody>
                  <a:tcPr marL="121920" marR="121920" horzOverflow="overflow">
                    <a:lnL>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49534515"/>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19138" name="Group 2"/>
          <p:cNvGraphicFramePr>
            <a:graphicFrameLocks noGrp="1"/>
          </p:cNvGraphicFramePr>
          <p:nvPr/>
        </p:nvGraphicFramePr>
        <p:xfrm>
          <a:off x="0" y="-50800"/>
          <a:ext cx="12192000" cy="6908800"/>
        </p:xfrm>
        <a:graphic>
          <a:graphicData uri="http://schemas.openxmlformats.org/drawingml/2006/table">
            <a:tbl>
              <a:tblPr/>
              <a:tblGrid>
                <a:gridCol w="4773637">
                  <a:extLst>
                    <a:ext uri="{9D8B030D-6E8A-4147-A177-3AD203B41FA5}">
                      <a16:colId xmlns:a16="http://schemas.microsoft.com/office/drawing/2014/main" val="20000"/>
                    </a:ext>
                  </a:extLst>
                </a:gridCol>
                <a:gridCol w="4262788">
                  <a:extLst>
                    <a:ext uri="{9D8B030D-6E8A-4147-A177-3AD203B41FA5}">
                      <a16:colId xmlns:a16="http://schemas.microsoft.com/office/drawing/2014/main" val="20001"/>
                    </a:ext>
                  </a:extLst>
                </a:gridCol>
                <a:gridCol w="3155575">
                  <a:extLst>
                    <a:ext uri="{9D8B030D-6E8A-4147-A177-3AD203B41FA5}">
                      <a16:colId xmlns:a16="http://schemas.microsoft.com/office/drawing/2014/main" val="20002"/>
                    </a:ext>
                  </a:extLst>
                </a:gridCol>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Arial" charset="0"/>
                        </a:rPr>
                        <a:t>Piou</a:t>
                      </a:r>
                      <a:r>
                        <a:rPr kumimoji="0" lang="en-CA" sz="2800" b="0" i="0" u="sng" strike="noStrike" cap="none" normalizeH="0" baseline="0" dirty="0">
                          <a:ln>
                            <a:noFill/>
                          </a:ln>
                          <a:solidFill>
                            <a:srgbClr val="FF9900"/>
                          </a:solidFill>
                          <a:effectLst/>
                          <a:latin typeface="Coptic1" pitchFamily="2" charset="0"/>
                          <a:cs typeface="Arial" charset="0"/>
                        </a:rPr>
                        <a:t>/b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800" b="0" i="0" u="sng" strike="noStrike" cap="none" normalizeH="0" baseline="0" noProof="0" dirty="0">
                          <a:ln>
                            <a:noFill/>
                          </a:ln>
                          <a:solidFill>
                            <a:srgbClr val="FF9900"/>
                          </a:solidFill>
                          <a:effectLst/>
                          <a:latin typeface="Arial" charset="0"/>
                          <a:cs typeface="Arial" charset="0"/>
                        </a:rPr>
                        <a:t>Le prêtre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Arial" charset="0"/>
                        </a:rPr>
                        <a:t>الكاهن :</a:t>
                      </a:r>
                      <a:endParaRPr kumimoji="0" lang="en-US" sz="28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643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rgbClr val="FFFFFF"/>
                          </a:solidFill>
                          <a:effectLst/>
                          <a:latin typeface="Coptic1" pitchFamily="2" charset="0"/>
                          <a:cs typeface="Arial" charset="0"/>
                        </a:rPr>
                        <a:t>Pen{</a:t>
                      </a:r>
                      <a:r>
                        <a:rPr kumimoji="0" lang="en-US" sz="3700" b="0" i="0" u="none" strike="noStrike" cap="none" normalizeH="0" baseline="0" dirty="0" err="1">
                          <a:ln>
                            <a:noFill/>
                          </a:ln>
                          <a:solidFill>
                            <a:srgbClr val="FFFFFF"/>
                          </a:solidFill>
                          <a:effectLst/>
                          <a:latin typeface="Coptic1" pitchFamily="2" charset="0"/>
                          <a:cs typeface="Arial" charset="0"/>
                        </a:rPr>
                        <a:t>oic</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ouoh</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PenNou</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ouoh</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PenCwt</a:t>
                      </a:r>
                      <a:r>
                        <a:rPr kumimoji="0" lang="en-US" sz="3700" b="0" i="0" u="none" strike="noStrike" cap="none" normalizeH="0" baseline="0" dirty="0">
                          <a:ln>
                            <a:noFill/>
                          </a:ln>
                          <a:solidFill>
                            <a:srgbClr val="FFFFFF"/>
                          </a:solidFill>
                          <a:effectLst/>
                          <a:latin typeface="Coptic1" pitchFamily="2" charset="0"/>
                          <a:cs typeface="Arial" charset="0"/>
                        </a:rPr>
                        <a:t>/r </a:t>
                      </a:r>
                      <a:r>
                        <a:rPr kumimoji="0" lang="en-US" sz="3700" b="0" i="0" u="none" strike="noStrike" cap="none" normalizeH="0" baseline="0" dirty="0" err="1">
                          <a:ln>
                            <a:noFill/>
                          </a:ln>
                          <a:solidFill>
                            <a:srgbClr val="FFFFFF"/>
                          </a:solidFill>
                          <a:effectLst/>
                          <a:latin typeface="Coptic1" pitchFamily="2" charset="0"/>
                          <a:cs typeface="Arial" charset="0"/>
                        </a:rPr>
                        <a:t>ouoh</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PenOuro</a:t>
                      </a:r>
                      <a:r>
                        <a:rPr kumimoji="0" lang="en-US" sz="3700" b="0" i="0" u="none" strike="noStrike" cap="none" normalizeH="0" baseline="0" dirty="0">
                          <a:ln>
                            <a:noFill/>
                          </a:ln>
                          <a:solidFill>
                            <a:srgbClr val="FFFFFF"/>
                          </a:solidFill>
                          <a:effectLst/>
                          <a:latin typeface="Coptic1" pitchFamily="2" charset="0"/>
                          <a:cs typeface="Arial" charset="0"/>
                        </a:rPr>
                        <a:t> t/ren I/#c# </a:t>
                      </a:r>
                      <a:r>
                        <a:rPr kumimoji="0" lang="en-US" sz="3700" b="0" i="0" u="none" strike="noStrike" cap="none" normalizeH="0" baseline="0" dirty="0" err="1">
                          <a:ln>
                            <a:noFill/>
                          </a:ln>
                          <a:solidFill>
                            <a:srgbClr val="FFFFFF"/>
                          </a:solidFill>
                          <a:effectLst/>
                          <a:latin typeface="Coptic1" pitchFamily="2" charset="0"/>
                          <a:cs typeface="Arial" charset="0"/>
                        </a:rPr>
                        <a:t>P,#c</a:t>
                      </a:r>
                      <a:r>
                        <a:rPr kumimoji="0" lang="en-US" sz="3700" b="0" i="0" u="none" strike="noStrike" cap="none" normalizeH="0" baseline="0" dirty="0">
                          <a:ln>
                            <a:noFill/>
                          </a:ln>
                          <a:solidFill>
                            <a:srgbClr val="FFFFFF"/>
                          </a:solidFill>
                          <a:effectLst/>
                          <a:latin typeface="Coptic1" pitchFamily="2" charset="0"/>
                          <a:cs typeface="Arial" charset="0"/>
                        </a:rPr>
                        <a:t># P~S/</a:t>
                      </a:r>
                      <a:r>
                        <a:rPr kumimoji="0" lang="en-US" sz="3700" b="0" i="0" u="none" strike="noStrike" cap="none" normalizeH="0" baseline="0" dirty="0" err="1">
                          <a:ln>
                            <a:noFill/>
                          </a:ln>
                          <a:solidFill>
                            <a:srgbClr val="FFFFFF"/>
                          </a:solidFill>
                          <a:effectLst/>
                          <a:latin typeface="Coptic1" pitchFamily="2" charset="0"/>
                          <a:cs typeface="Arial" charset="0"/>
                        </a:rPr>
                        <a:t>ri</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m~V</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etonq</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piw~ou</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naf</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sa</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e~neh</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piw~ou</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va</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PenNou</a:t>
                      </a:r>
                      <a:r>
                        <a:rPr kumimoji="0" lang="en-US" sz="3700" b="0" i="0" u="none" strike="noStrike" cap="none" normalizeH="0" baseline="0" dirty="0">
                          <a:ln>
                            <a:noFill/>
                          </a:ln>
                          <a:solidFill>
                            <a:srgbClr val="FFFFFF"/>
                          </a:solidFill>
                          <a:effectLst/>
                          <a:latin typeface="Coptic1" pitchFamily="2" charset="0"/>
                          <a:cs typeface="Arial" charset="0"/>
                        </a:rPr>
                        <a:t>] pe.</a:t>
                      </a:r>
                      <a:endParaRPr kumimoji="0" lang="en-CA" sz="37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rgbClr val="FFFFFF"/>
                          </a:solidFill>
                          <a:effectLst/>
                          <a:latin typeface="Arial" panose="020B0604020202020204" pitchFamily="34" charset="0"/>
                          <a:cs typeface="Arial" charset="0"/>
                        </a:rPr>
                        <a:t>Notre Seigneur, Dieu, Sauveur, et Roi de nous tous, Jésus Christ, le Fils du Dieu vivant, à qui la gloire pour toujours.</a:t>
                      </a:r>
                      <a:endParaRPr kumimoji="0" lang="en-CA" sz="3700" b="0" i="0" u="none" strike="noStrike" cap="none" normalizeH="0" baseline="0" dirty="0">
                        <a:ln>
                          <a:noFill/>
                        </a:ln>
                        <a:solidFill>
                          <a:srgbClr val="FFFFFF"/>
                        </a:solidFill>
                        <a:effectLst/>
                        <a:latin typeface="Arial" panose="020B0604020202020204" pitchFamily="34"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rgbClr val="FFFFFF"/>
                          </a:solidFill>
                          <a:effectLst/>
                          <a:latin typeface="Arial" charset="0"/>
                          <a:cs typeface="Arial" charset="0"/>
                        </a:rPr>
                        <a:t>ربنا، والهنا، ومخلصنا، وملكنا كلنا، يسوع المسيح، ابن الله الحي، الذي له المجد للأبد.</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Arial" charset="0"/>
                        </a:rPr>
                        <a:t>Pilaoc</a:t>
                      </a:r>
                      <a:r>
                        <a:rPr kumimoji="0" lang="en-CA" sz="28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800" b="0" i="0" u="sng" strike="noStrike" kern="1200" cap="none" normalizeH="0" baseline="0" dirty="0">
                          <a:ln>
                            <a:noFill/>
                          </a:ln>
                          <a:solidFill>
                            <a:srgbClr val="FF9900"/>
                          </a:solidFill>
                          <a:effectLst/>
                          <a:latin typeface="Arial" charset="0"/>
                          <a:ea typeface="+mn-ea"/>
                          <a:cs typeface="Arial" charset="0"/>
                        </a:rPr>
                        <a:t>Le peuple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Arial" charset="0"/>
                        </a:rPr>
                        <a:t>الشعب :</a:t>
                      </a:r>
                      <a:endParaRPr kumimoji="0" lang="en-US" sz="28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229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rgbClr val="FFFFFF"/>
                          </a:solidFill>
                          <a:effectLst/>
                          <a:latin typeface="Coptic1" pitchFamily="2" charset="0"/>
                          <a:cs typeface="Arial" charset="0"/>
                        </a:rPr>
                        <a:t>Doxa ci </a:t>
                      </a:r>
                      <a:r>
                        <a:rPr kumimoji="0" lang="en-US" sz="3700" b="0" i="0" u="none" strike="noStrike" cap="none" normalizeH="0" baseline="0" dirty="0" err="1">
                          <a:ln>
                            <a:noFill/>
                          </a:ln>
                          <a:solidFill>
                            <a:srgbClr val="FFFFFF"/>
                          </a:solidFill>
                          <a:effectLst/>
                          <a:latin typeface="Coptic1" pitchFamily="2" charset="0"/>
                          <a:cs typeface="Arial" charset="0"/>
                        </a:rPr>
                        <a:t>Kurie</a:t>
                      </a:r>
                      <a:r>
                        <a:rPr kumimoji="0" lang="en-US" sz="3700" b="0" i="0" u="none" strike="noStrike" cap="none" normalizeH="0" baseline="0" dirty="0">
                          <a:ln>
                            <a:noFill/>
                          </a:ln>
                          <a:solidFill>
                            <a:srgbClr val="FFFFFF"/>
                          </a:solidFill>
                          <a:effectLst/>
                          <a:latin typeface="Coptic1" pitchFamily="2" charset="0"/>
                          <a:cs typeface="Arial" charset="0"/>
                        </a:rPr>
                        <a:t>~ </a:t>
                      </a:r>
                      <a:endParaRPr kumimoji="0" lang="en-CA" sz="37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a:ln>
                            <a:noFill/>
                          </a:ln>
                          <a:solidFill>
                            <a:srgbClr val="FFFFFF"/>
                          </a:solidFill>
                          <a:effectLst/>
                          <a:latin typeface="Arial" panose="020B0604020202020204" pitchFamily="34" charset="0"/>
                          <a:cs typeface="Arial" charset="0"/>
                        </a:rPr>
                        <a:t>Gloire à Toi, Seigneur.</a:t>
                      </a:r>
                      <a:endParaRPr kumimoji="0" lang="en-CA" sz="3700" b="0" i="0" u="none" strike="noStrike" cap="none" normalizeH="0" baseline="0" dirty="0">
                        <a:ln>
                          <a:noFill/>
                        </a:ln>
                        <a:solidFill>
                          <a:srgbClr val="FFFFFF"/>
                        </a:solidFill>
                        <a:effectLst/>
                        <a:latin typeface="Arial" panose="020B0604020202020204" pitchFamily="34"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المجد لك يا رب</a:t>
                      </a:r>
                      <a:r>
                        <a:rPr kumimoji="0" lang="fr-FR" sz="3700" b="0" i="0" u="none" strike="noStrike" cap="none" normalizeH="0" baseline="0" dirty="0">
                          <a:ln>
                            <a:noFill/>
                          </a:ln>
                          <a:solidFill>
                            <a:srgbClr val="FFFFFF"/>
                          </a:solidFill>
                          <a:effectLst/>
                          <a:latin typeface="Arial" charset="0"/>
                          <a:cs typeface="Arial" charset="0"/>
                        </a:rPr>
                        <a:t>.</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1448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8595" name="Group 3"/>
          <p:cNvGraphicFramePr>
            <a:graphicFrameLocks noGrp="1"/>
          </p:cNvGraphicFramePr>
          <p:nvPr/>
        </p:nvGraphicFramePr>
        <p:xfrm>
          <a:off x="0" y="0"/>
          <a:ext cx="12192000" cy="6187440"/>
        </p:xfrm>
        <a:graphic>
          <a:graphicData uri="http://schemas.openxmlformats.org/drawingml/2006/table">
            <a:tbl>
              <a:tblPr/>
              <a:tblGrid>
                <a:gridCol w="4366639">
                  <a:extLst>
                    <a:ext uri="{9D8B030D-6E8A-4147-A177-3AD203B41FA5}">
                      <a16:colId xmlns:a16="http://schemas.microsoft.com/office/drawing/2014/main" val="20000"/>
                    </a:ext>
                  </a:extLst>
                </a:gridCol>
                <a:gridCol w="4176408">
                  <a:extLst>
                    <a:ext uri="{9D8B030D-6E8A-4147-A177-3AD203B41FA5}">
                      <a16:colId xmlns:a16="http://schemas.microsoft.com/office/drawing/2014/main" val="20001"/>
                    </a:ext>
                  </a:extLst>
                </a:gridCol>
                <a:gridCol w="3648953">
                  <a:extLst>
                    <a:ext uri="{9D8B030D-6E8A-4147-A177-3AD203B41FA5}">
                      <a16:colId xmlns:a16="http://schemas.microsoft.com/office/drawing/2014/main" val="20002"/>
                    </a:ext>
                  </a:extLst>
                </a:gridCol>
              </a:tblGrid>
              <a:tr h="497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a:ln>
                            <a:noFill/>
                          </a:ln>
                          <a:solidFill>
                            <a:srgbClr val="FF9900"/>
                          </a:solidFill>
                          <a:effectLst/>
                          <a:latin typeface="Arial" charset="0"/>
                          <a:cs typeface="Arial" pitchFamily="34" charset="0"/>
                        </a:rPr>
                        <a:t>Le </a:t>
                      </a:r>
                      <a:r>
                        <a:rPr kumimoji="0" lang="en-US" sz="2700" b="0" i="0" u="sng" strike="noStrike" cap="none" normalizeH="0" baseline="0" dirty="0" err="1">
                          <a:ln>
                            <a:noFill/>
                          </a:ln>
                          <a:solidFill>
                            <a:srgbClr val="FF9900"/>
                          </a:solidFill>
                          <a:effectLst/>
                          <a:latin typeface="Arial" charset="0"/>
                          <a:cs typeface="Arial" pitchFamily="34" charset="0"/>
                        </a:rPr>
                        <a:t>diacre</a:t>
                      </a:r>
                      <a:r>
                        <a:rPr kumimoji="0" lang="en-US" sz="2700" b="0" i="0" u="sng" strike="noStrike" cap="none" normalizeH="0" baseline="0" dirty="0">
                          <a:ln>
                            <a:noFill/>
                          </a:ln>
                          <a:solidFill>
                            <a:srgbClr val="FF9900"/>
                          </a:solidFill>
                          <a:effectLst/>
                          <a:latin typeface="Arial" charset="0"/>
                          <a:cs typeface="Arial" pitchFamily="34"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pitchFamily="34" charset="0"/>
                        </a:rPr>
                        <a:t>الشماس :</a:t>
                      </a:r>
                      <a:endParaRPr kumimoji="0" lang="en-US"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20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pitchFamily="34" charset="0"/>
                        </a:rPr>
                        <a:t>P~roceuxacye</a:t>
                      </a:r>
                      <a:r>
                        <a:rPr kumimoji="0" lang="en-US" sz="3200" b="0" i="0" u="none" strike="noStrike" cap="none" normalizeH="0" baseline="0" dirty="0">
                          <a:ln>
                            <a:noFill/>
                          </a:ln>
                          <a:solidFill>
                            <a:srgbClr val="FFFFFF"/>
                          </a:solidFill>
                          <a:effectLst/>
                          <a:latin typeface="Coptic1" pitchFamily="2" charset="0"/>
                          <a:cs typeface="Arial" pitchFamily="34" charset="0"/>
                        </a:rPr>
                        <a:t>.</a:t>
                      </a:r>
                      <a:endParaRPr kumimoji="0" lang="en-US" sz="3200" b="0" i="1"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rgbClr val="FFFFFF"/>
                          </a:solidFill>
                          <a:effectLst/>
                          <a:latin typeface="Arial" charset="0"/>
                          <a:cs typeface="Arial" charset="0"/>
                        </a:rPr>
                        <a:t>Prions</a:t>
                      </a:r>
                      <a:r>
                        <a:rPr kumimoji="0" lang="en-US" sz="3200" b="0" i="0" u="none" strike="noStrike" cap="none" normalizeH="0" baseline="0" dirty="0">
                          <a:ln>
                            <a:noFill/>
                          </a:ln>
                          <a:solidFill>
                            <a:srgbClr val="FFFFFF"/>
                          </a:solidFill>
                          <a:effectLst/>
                          <a:latin typeface="Arial" charset="0"/>
                          <a:cs typeface="Arial" charset="0"/>
                        </a:rPr>
                        <a:t>.</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صلوا.</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32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a:t>
                      </a:r>
                      <a:endParaRPr kumimoji="0" lang="en-US" sz="2700" b="0" i="0" u="sng" strike="noStrike" cap="none" normalizeH="0" baseline="0" dirty="0">
                        <a:ln>
                          <a:noFill/>
                        </a:ln>
                        <a:solidFill>
                          <a:srgbClr val="FF9900"/>
                        </a:solidFill>
                        <a:effectLst/>
                        <a:latin typeface="Arial"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pitchFamily="34" charset="0"/>
                        </a:rPr>
                        <a:t>الشعب :</a:t>
                      </a:r>
                      <a:endParaRPr kumimoji="0" lang="en-US"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pitchFamily="34" charset="0"/>
                        </a:rPr>
                        <a:t>Kurie</a:t>
                      </a:r>
                      <a:r>
                        <a:rPr kumimoji="0" lang="en-US" sz="3200" b="0" i="0" u="none" strike="noStrike" cap="none" normalizeH="0" baseline="0" dirty="0">
                          <a:ln>
                            <a:noFill/>
                          </a:ln>
                          <a:solidFill>
                            <a:srgbClr val="FFFFFF"/>
                          </a:solidFill>
                          <a:effectLst/>
                          <a:latin typeface="Coptic1" pitchFamily="2" charset="0"/>
                          <a:cs typeface="Arial" pitchFamily="34" charset="0"/>
                        </a:rPr>
                        <a:t>~ </a:t>
                      </a:r>
                      <a:r>
                        <a:rPr kumimoji="0" lang="en-US" sz="3200" b="0" i="0" u="none" strike="noStrike" cap="none" normalizeH="0" baseline="0" dirty="0" err="1">
                          <a:ln>
                            <a:noFill/>
                          </a:ln>
                          <a:solidFill>
                            <a:srgbClr val="FFFFFF"/>
                          </a:solidFill>
                          <a:effectLst/>
                          <a:latin typeface="Coptic1" pitchFamily="2" charset="0"/>
                          <a:cs typeface="Arial" pitchFamily="34" charset="0"/>
                        </a:rPr>
                        <a:t>e~le</a:t>
                      </a:r>
                      <a:r>
                        <a:rPr kumimoji="0" lang="en-US" sz="3200" b="0" i="0" u="none" strike="noStrike" cap="none" normalizeH="0" baseline="0" dirty="0">
                          <a:ln>
                            <a:noFill/>
                          </a:ln>
                          <a:solidFill>
                            <a:srgbClr val="FFFFFF"/>
                          </a:solidFill>
                          <a:effectLst/>
                          <a:latin typeface="Coptic1" pitchFamily="2" charset="0"/>
                          <a:cs typeface="Arial" pitchFamily="34" charset="0"/>
                        </a:rPr>
                        <a:t>/~con.</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rgbClr val="FFFFFF"/>
                          </a:solidFill>
                          <a:effectLst/>
                          <a:latin typeface="Arial" charset="0"/>
                          <a:cs typeface="Arial" charset="0"/>
                        </a:rPr>
                        <a:t>Pitié</a:t>
                      </a:r>
                      <a:r>
                        <a:rPr kumimoji="0" lang="en-US" sz="3200" b="0" i="0" u="none" strike="noStrike" cap="none" normalizeH="0" baseline="0" dirty="0">
                          <a:ln>
                            <a:noFill/>
                          </a:ln>
                          <a:solidFill>
                            <a:srgbClr val="FFFFFF"/>
                          </a:solidFill>
                          <a:effectLst/>
                          <a:latin typeface="Arial" charset="0"/>
                          <a:cs typeface="Arial" charset="0"/>
                        </a:rPr>
                        <a:t> Seigneur</a:t>
                      </a:r>
                      <a:r>
                        <a:rPr kumimoji="0" lang="en-US" sz="3700" b="0" i="0" u="none" strike="noStrike" cap="none" normalizeH="0" baseline="0" dirty="0">
                          <a:ln>
                            <a:noFill/>
                          </a:ln>
                          <a:solidFill>
                            <a:srgbClr val="FFFFFF"/>
                          </a:solidFill>
                          <a:effectLst/>
                          <a:latin typeface="Arial" charset="0"/>
                          <a:cs typeface="Arial" charset="0"/>
                        </a:rPr>
                        <a:t>.</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يا ربُ ارحم.</a:t>
                      </a:r>
                      <a:endParaRPr kumimoji="0" lang="en-US" sz="3700" b="0" i="0" u="none" strike="noStrike" cap="none" normalizeH="0" baseline="0" dirty="0">
                        <a:ln>
                          <a:noFill/>
                        </a:ln>
                        <a:solidFill>
                          <a:srgbClr val="FFFFFF"/>
                        </a:solidFill>
                        <a:effectLst/>
                        <a:latin typeface="Coptic1" pitchFamily="2" charset="0"/>
                        <a:cs typeface="Arial" pitchFamily="34"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97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pitchFamily="34" charset="0"/>
                        </a:rPr>
                        <a:t>Piou</a:t>
                      </a:r>
                      <a:r>
                        <a:rPr kumimoji="0" lang="en-CA" sz="2700" b="0" i="0" u="sng" strike="noStrike" cap="none" normalizeH="0" baseline="0" dirty="0">
                          <a:ln>
                            <a:noFill/>
                          </a:ln>
                          <a:solidFill>
                            <a:srgbClr val="FF9900"/>
                          </a:solidFill>
                          <a:effectLst/>
                          <a:latin typeface="Coptic1" pitchFamily="2" charset="0"/>
                          <a:cs typeface="Arial" pitchFamily="34" charset="0"/>
                        </a:rPr>
                        <a:t>/b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none" strike="noStrike" cap="none" normalizeH="0" baseline="0" dirty="0">
                        <a:ln>
                          <a:noFill/>
                        </a:ln>
                        <a:solidFill>
                          <a:srgbClr val="FF9900"/>
                        </a:solidFill>
                        <a:effectLst/>
                        <a:latin typeface="Coptic1" pitchFamily="2"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en-US" sz="2700" b="0" i="0" u="none" strike="noStrike" cap="none" normalizeH="0" baseline="0" dirty="0">
                        <a:ln>
                          <a:noFill/>
                        </a:ln>
                        <a:solidFill>
                          <a:srgbClr val="FF9900"/>
                        </a:solidFill>
                        <a:effectLst/>
                        <a:latin typeface="Coptic1" pitchFamily="2" charset="0"/>
                        <a:cs typeface="Arial" pitchFamily="34"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3426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500" b="0" i="0" u="none" strike="noStrike" cap="none" normalizeH="0" baseline="0" dirty="0" err="1">
                          <a:ln>
                            <a:noFill/>
                          </a:ln>
                          <a:solidFill>
                            <a:srgbClr val="FFFFFF"/>
                          </a:solidFill>
                          <a:effectLst/>
                          <a:latin typeface="Coptic1" pitchFamily="2" charset="0"/>
                          <a:cs typeface="Arial" charset="0"/>
                        </a:rPr>
                        <a:t>Vn</a:t>
                      </a:r>
                      <a:r>
                        <a:rPr kumimoji="0" lang="en-US" sz="3500" b="0" i="0" u="none" strike="noStrike" cap="none" normalizeH="0" baseline="0" dirty="0">
                          <a:ln>
                            <a:noFill/>
                          </a:ln>
                          <a:solidFill>
                            <a:srgbClr val="FFFFFF"/>
                          </a:solidFill>
                          <a:effectLst/>
                          <a:latin typeface="Coptic1" pitchFamily="2" charset="0"/>
                          <a:cs typeface="Arial" charset="0"/>
                        </a:rPr>
                        <a:t>/b P~{</a:t>
                      </a:r>
                      <a:r>
                        <a:rPr kumimoji="0" lang="en-US" sz="3500" b="0" i="0" u="none" strike="noStrike" cap="none" normalizeH="0" baseline="0" dirty="0" err="1">
                          <a:ln>
                            <a:noFill/>
                          </a:ln>
                          <a:solidFill>
                            <a:srgbClr val="FFFFFF"/>
                          </a:solidFill>
                          <a:effectLst/>
                          <a:latin typeface="Coptic1" pitchFamily="2" charset="0"/>
                          <a:cs typeface="Arial" charset="0"/>
                        </a:rPr>
                        <a:t>oic</a:t>
                      </a:r>
                      <a:r>
                        <a:rPr kumimoji="0" lang="en-US" sz="3500" b="0" i="0" u="none" strike="noStrike" cap="none" normalizeH="0" baseline="0" dirty="0">
                          <a:ln>
                            <a:noFill/>
                          </a:ln>
                          <a:solidFill>
                            <a:srgbClr val="FFFFFF"/>
                          </a:solidFill>
                          <a:effectLst/>
                          <a:latin typeface="Coptic1" pitchFamily="2" charset="0"/>
                          <a:cs typeface="Arial" charset="0"/>
                        </a:rPr>
                        <a:t> V~} </a:t>
                      </a:r>
                      <a:r>
                        <a:rPr kumimoji="0" lang="en-US" sz="3500" b="0" i="0" u="none" strike="noStrike" cap="none" normalizeH="0" baseline="0" dirty="0" err="1">
                          <a:ln>
                            <a:noFill/>
                          </a:ln>
                          <a:solidFill>
                            <a:srgbClr val="FFFFFF"/>
                          </a:solidFill>
                          <a:effectLst/>
                          <a:latin typeface="Coptic1" pitchFamily="2" charset="0"/>
                          <a:cs typeface="Arial" charset="0"/>
                        </a:rPr>
                        <a:t>PiPantokratwr</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V~Iwt</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m~Pen</a:t>
                      </a:r>
                      <a:r>
                        <a:rPr kumimoji="0" lang="en-US" sz="3500" b="0" i="0" u="none" strike="noStrike" cap="none" normalizeH="0" baseline="0" dirty="0">
                          <a:ln>
                            <a:noFill/>
                          </a:ln>
                          <a:solidFill>
                            <a:srgbClr val="FFFFFF"/>
                          </a:solidFill>
                          <a:effectLst/>
                          <a:latin typeface="Coptic1" pitchFamily="2" charset="0"/>
                          <a:cs typeface="Arial" charset="0"/>
                        </a:rPr>
                        <a:t>{</a:t>
                      </a:r>
                      <a:r>
                        <a:rPr kumimoji="0" lang="en-US" sz="3500" b="0" i="0" u="none" strike="noStrike" cap="none" normalizeH="0" baseline="0" err="1">
                          <a:ln>
                            <a:noFill/>
                          </a:ln>
                          <a:solidFill>
                            <a:srgbClr val="FFFFFF"/>
                          </a:solidFill>
                          <a:effectLst/>
                          <a:latin typeface="Coptic1" pitchFamily="2" charset="0"/>
                          <a:cs typeface="Arial" charset="0"/>
                        </a:rPr>
                        <a:t>oic</a:t>
                      </a:r>
                      <a:r>
                        <a:rPr kumimoji="0" lang="en-US" sz="3500" b="0" i="0" u="none" strike="noStrike" cap="none" normalizeH="0" baseline="0">
                          <a:ln>
                            <a:noFill/>
                          </a:ln>
                          <a:solidFill>
                            <a:srgbClr val="FFFFFF"/>
                          </a:solidFill>
                          <a:effectLst/>
                          <a:latin typeface="Coptic1" pitchFamily="2" charset="0"/>
                          <a:cs typeface="Arial" charset="0"/>
                        </a:rPr>
                        <a:t> ouoh </a:t>
                      </a:r>
                      <a:r>
                        <a:rPr kumimoji="0" lang="en-US" sz="3500" b="0" i="0" u="none" strike="noStrike" cap="none" normalizeH="0" baseline="0" dirty="0" err="1">
                          <a:ln>
                            <a:noFill/>
                          </a:ln>
                          <a:solidFill>
                            <a:srgbClr val="FFFFFF"/>
                          </a:solidFill>
                          <a:effectLst/>
                          <a:latin typeface="Coptic1" pitchFamily="2" charset="0"/>
                          <a:cs typeface="Arial" charset="0"/>
                        </a:rPr>
                        <a:t>PenNou</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ouoh</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PenCwt</a:t>
                      </a:r>
                      <a:r>
                        <a:rPr kumimoji="0" lang="en-US" sz="3500" b="0" i="0" u="none" strike="noStrike" cap="none" normalizeH="0" baseline="0" dirty="0">
                          <a:ln>
                            <a:noFill/>
                          </a:ln>
                          <a:solidFill>
                            <a:srgbClr val="FFFFFF"/>
                          </a:solidFill>
                          <a:effectLst/>
                          <a:latin typeface="Coptic1" pitchFamily="2" charset="0"/>
                          <a:cs typeface="Arial" charset="0"/>
                        </a:rPr>
                        <a:t>/r I/#c# </a:t>
                      </a:r>
                      <a:r>
                        <a:rPr kumimoji="0" lang="en-US" sz="3500" b="0" i="0" u="none" strike="noStrike" cap="none" normalizeH="0" baseline="0" dirty="0" err="1">
                          <a:ln>
                            <a:noFill/>
                          </a:ln>
                          <a:solidFill>
                            <a:srgbClr val="FFFFFF"/>
                          </a:solidFill>
                          <a:effectLst/>
                          <a:latin typeface="Coptic1" pitchFamily="2" charset="0"/>
                          <a:cs typeface="Arial" charset="0"/>
                        </a:rPr>
                        <a:t>P,#c</a:t>
                      </a:r>
                      <a:r>
                        <a:rPr kumimoji="0" lang="en-US" sz="3500" b="0" i="0" u="none" strike="noStrike" cap="none" normalizeH="0" baseline="0" dirty="0">
                          <a:ln>
                            <a:noFill/>
                          </a:ln>
                          <a:solidFill>
                            <a:srgbClr val="FFFFFF"/>
                          </a:solidFill>
                          <a:effectLst/>
                          <a:latin typeface="Coptic1" pitchFamily="2" charset="0"/>
                          <a:cs typeface="Arial" charset="0"/>
                        </a:rPr>
                        <a:t># :</a:t>
                      </a:r>
                      <a:endParaRPr kumimoji="0" lang="en-US" sz="3500" b="0" i="0" u="none" strike="noStrike" cap="none" normalizeH="0" baseline="0" dirty="0">
                        <a:ln>
                          <a:noFill/>
                        </a:ln>
                        <a:solidFill>
                          <a:srgbClr val="FFFFFF"/>
                        </a:solidFill>
                        <a:effectLst/>
                        <a:latin typeface="Coptic1" pitchFamily="2" charset="0"/>
                        <a:cs typeface="Arial" pitchFamily="34"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500" b="0" i="0" u="none" strike="noStrike" cap="none" normalizeH="0" baseline="0" dirty="0">
                          <a:ln>
                            <a:noFill/>
                          </a:ln>
                          <a:solidFill>
                            <a:srgbClr val="FFFFFF"/>
                          </a:solidFill>
                          <a:effectLst/>
                          <a:latin typeface="Arial" charset="0"/>
                          <a:cs typeface="Arial" pitchFamily="34" charset="0"/>
                        </a:rPr>
                        <a:t>Ô Maître Seigneur, Dieu Tout-Puissant, Père de notre Seigneur, Dieu et Sauveur Jésus-Christ,</a:t>
                      </a:r>
                      <a:endParaRPr kumimoji="0" lang="en-US" sz="3500" b="0" i="0" u="none" strike="noStrike" cap="none" normalizeH="0" baseline="0" dirty="0">
                        <a:ln>
                          <a:noFill/>
                        </a:ln>
                        <a:solidFill>
                          <a:srgbClr val="FFFFFF"/>
                        </a:solidFill>
                        <a:effectLst/>
                        <a:latin typeface="Arial" charset="0"/>
                        <a:cs typeface="Arial" pitchFamily="34"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rgbClr val="FFFFFF"/>
                          </a:solidFill>
                          <a:effectLst/>
                          <a:latin typeface="Arial" charset="0"/>
                          <a:cs typeface="Arial" charset="0"/>
                        </a:rPr>
                        <a:t>أيها السيدُ الربُ الإله ضابط الكل </a:t>
                      </a:r>
                      <a:r>
                        <a:rPr kumimoji="0" lang="ar-SA" sz="4300" b="0" i="0" u="none" strike="noStrike" cap="none" normalizeH="0" baseline="0" dirty="0" err="1">
                          <a:ln>
                            <a:noFill/>
                          </a:ln>
                          <a:solidFill>
                            <a:srgbClr val="FFFFFF"/>
                          </a:solidFill>
                          <a:effectLst/>
                          <a:latin typeface="Arial" charset="0"/>
                          <a:cs typeface="Arial" charset="0"/>
                        </a:rPr>
                        <a:t>أبوربَنَا</a:t>
                      </a:r>
                      <a:r>
                        <a:rPr kumimoji="0" lang="ar-SA" sz="4300" b="0" i="0" u="none" strike="noStrike" cap="none" normalizeH="0" baseline="0" dirty="0">
                          <a:ln>
                            <a:noFill/>
                          </a:ln>
                          <a:solidFill>
                            <a:srgbClr val="FFFFFF"/>
                          </a:solidFill>
                          <a:effectLst/>
                          <a:latin typeface="Arial" charset="0"/>
                          <a:cs typeface="Arial" charset="0"/>
                        </a:rPr>
                        <a:t> وإلهَنَا ومُخَلصُنا يسوع المسيح،</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4124845"/>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912EF0F-AFFD-B639-69BA-FEDA63A7D825}"/>
              </a:ext>
            </a:extLst>
          </p:cNvPr>
          <p:cNvGraphicFramePr>
            <a:graphicFrameLocks noGrp="1"/>
          </p:cNvGraphicFramePr>
          <p:nvPr>
            <p:extLst>
              <p:ext uri="{D42A27DB-BD31-4B8C-83A1-F6EECF244321}">
                <p14:modId xmlns:p14="http://schemas.microsoft.com/office/powerpoint/2010/main" val="3505274463"/>
              </p:ext>
            </p:extLst>
          </p:nvPr>
        </p:nvGraphicFramePr>
        <p:xfrm>
          <a:off x="1391264" y="117987"/>
          <a:ext cx="9409471" cy="518160"/>
        </p:xfrm>
        <a:graphic>
          <a:graphicData uri="http://schemas.openxmlformats.org/drawingml/2006/table">
            <a:tbl>
              <a:tblPr firstRow="1" bandRow="1">
                <a:tableStyleId>{2D5ABB26-0587-4C30-8999-92F81FD0307C}</a:tableStyleId>
              </a:tblPr>
              <a:tblGrid>
                <a:gridCol w="9409471">
                  <a:extLst>
                    <a:ext uri="{9D8B030D-6E8A-4147-A177-3AD203B41FA5}">
                      <a16:colId xmlns:a16="http://schemas.microsoft.com/office/drawing/2014/main" val="3154467160"/>
                    </a:ext>
                  </a:extLst>
                </a:gridCol>
              </a:tblGrid>
              <a:tr h="273556">
                <a:tc>
                  <a:txBody>
                    <a:bodyPr/>
                    <a:lstStyle/>
                    <a:p>
                      <a:pPr algn="ctr"/>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Lecture de l’Évangile - </a:t>
                      </a:r>
                      <a:r>
                        <a:rPr lang="ar-AE" sz="2800" b="0" i="0" u="none" strike="noStrike" kern="1200" baseline="0" dirty="0">
                          <a:solidFill>
                            <a:schemeClr val="tx1"/>
                          </a:solidFill>
                          <a:latin typeface="Arial" panose="020B0604020202020204" pitchFamily="34" charset="0"/>
                          <a:ea typeface="+mn-ea"/>
                          <a:cs typeface="+mn-cs"/>
                        </a:rPr>
                        <a:t>قراءة الإنجيل</a:t>
                      </a:r>
                      <a:endParaRPr lang="fr-FR" sz="2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180749438"/>
              </p:ext>
            </p:extLst>
          </p:nvPr>
        </p:nvGraphicFramePr>
        <p:xfrm>
          <a:off x="0" y="1165123"/>
          <a:ext cx="12192000" cy="4769528"/>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394154">
                <a:tc>
                  <a:txBody>
                    <a:bodyPr/>
                    <a:lstStyle/>
                    <a:p>
                      <a:pPr algn="just"/>
                      <a:r>
                        <a:rPr lang="fr-FR" sz="2800" b="0" i="0" u="sng" strike="noStrike" kern="1200" baseline="0" dirty="0">
                          <a:solidFill>
                            <a:schemeClr val="tx1"/>
                          </a:solidFill>
                          <a:latin typeface="Arial" panose="020B0604020202020204" pitchFamily="34" charset="0"/>
                          <a:ea typeface="+mn-ea"/>
                          <a:cs typeface="Arial" panose="020B0604020202020204" pitchFamily="34" charset="0"/>
                        </a:rPr>
                        <a:t>Psaume 113 : 3 – 5</a:t>
                      </a:r>
                    </a:p>
                    <a:p>
                      <a:pPr algn="just"/>
                      <a:endParaRPr lang="fr-FR" sz="2800" b="0" i="0" u="sng" strike="noStrike" kern="1200" baseline="0" dirty="0">
                        <a:solidFill>
                          <a:schemeClr val="tx1"/>
                        </a:solidFill>
                        <a:effectLst/>
                        <a:latin typeface="Arial" panose="020B0604020202020204" pitchFamily="34" charset="0"/>
                        <a:ea typeface="+mn-ea"/>
                        <a:cs typeface="Arial" panose="020B0604020202020204" pitchFamily="34" charset="0"/>
                      </a:endParaRPr>
                    </a:p>
                    <a:p>
                      <a:pPr algn="just"/>
                      <a:r>
                        <a:rPr lang="fr-FR" sz="3200" u="none" dirty="0">
                          <a:effectLst/>
                          <a:latin typeface="Arial" panose="020B0604020202020204" pitchFamily="34" charset="0"/>
                          <a:ea typeface="Calibri" panose="020F0502020204030204" pitchFamily="34" charset="0"/>
                          <a:cs typeface="Arial" panose="020B0604020202020204" pitchFamily="34" charset="0"/>
                        </a:rPr>
                        <a:t>La mer le vit et s'enfuit, le Jourdain retourna en arrière. Qu'as-tu, mer, à t'</a:t>
                      </a:r>
                      <a:r>
                        <a:rPr lang="fr-FR" sz="3200" u="none" dirty="0" err="1">
                          <a:effectLst/>
                          <a:latin typeface="Arial" panose="020B0604020202020204" pitchFamily="34" charset="0"/>
                          <a:ea typeface="Calibri" panose="020F0502020204030204" pitchFamily="34" charset="0"/>
                          <a:cs typeface="Arial" panose="020B0604020202020204" pitchFamily="34" charset="0"/>
                        </a:rPr>
                        <a:t>en-fuir</a:t>
                      </a:r>
                      <a:r>
                        <a:rPr lang="fr-FR" sz="3200" u="none" dirty="0">
                          <a:effectLst/>
                          <a:latin typeface="Arial" panose="020B0604020202020204" pitchFamily="34" charset="0"/>
                          <a:ea typeface="Calibri" panose="020F0502020204030204" pitchFamily="34" charset="0"/>
                          <a:cs typeface="Arial" panose="020B0604020202020204" pitchFamily="34" charset="0"/>
                        </a:rPr>
                        <a:t> ? et toi, Jourdain, à retourner en arrière ? </a:t>
                      </a:r>
                      <a:r>
                        <a:rPr lang="fr-FR" sz="3200" u="none" dirty="0" err="1">
                          <a:effectLst/>
                          <a:latin typeface="Arial" panose="020B0604020202020204" pitchFamily="34" charset="0"/>
                          <a:ea typeface="Calibri" panose="020F0502020204030204" pitchFamily="34" charset="0"/>
                          <a:cs typeface="Arial" panose="020B0604020202020204" pitchFamily="34" charset="0"/>
                        </a:rPr>
                        <a:t>Alleluia</a:t>
                      </a:r>
                      <a:r>
                        <a:rPr lang="fr-FR" sz="3200" u="none" dirty="0">
                          <a:effectLst/>
                          <a:latin typeface="Arial" panose="020B0604020202020204" pitchFamily="34" charset="0"/>
                          <a:ea typeface="Calibri" panose="020F0502020204030204" pitchFamily="34" charset="0"/>
                          <a:cs typeface="Arial" panose="020B0604020202020204" pitchFamily="34" charset="0"/>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375374">
                <a:tc>
                  <a:txBody>
                    <a:bodyPr/>
                    <a:lstStyle/>
                    <a:p>
                      <a:pPr algn="just" rtl="1">
                        <a:spcAft>
                          <a:spcPts val="300"/>
                        </a:spcAft>
                      </a:pPr>
                      <a:r>
                        <a:rPr lang="ar-EG" sz="3600" u="sng" dirty="0">
                          <a:effectLst/>
                          <a:latin typeface="Arial" panose="020B0604020202020204" pitchFamily="34" charset="0"/>
                          <a:ea typeface="Calibri" panose="020F0502020204030204" pitchFamily="34" charset="0"/>
                          <a:cs typeface="+mn-cs"/>
                        </a:rPr>
                        <a:t>مزمور٥٠١١٣ : ٣ - ٥</a:t>
                      </a:r>
                      <a:r>
                        <a:rPr lang="fr-FR" sz="3600" u="sng" dirty="0">
                          <a:effectLst/>
                          <a:latin typeface="Arial" panose="020B0604020202020204" pitchFamily="34" charset="0"/>
                          <a:ea typeface="Calibri" panose="020F0502020204030204" pitchFamily="34" charset="0"/>
                          <a:cs typeface="+mn-cs"/>
                        </a:rPr>
                        <a:t>:</a:t>
                      </a:r>
                    </a:p>
                    <a:p>
                      <a:pPr algn="just" rtl="1">
                        <a:spcAft>
                          <a:spcPts val="300"/>
                        </a:spcAft>
                      </a:pPr>
                      <a:r>
                        <a:rPr lang="ar-EG" sz="3600" u="none" dirty="0">
                          <a:effectLst/>
                          <a:latin typeface="Arial" panose="020B0604020202020204" pitchFamily="34" charset="0"/>
                          <a:ea typeface="Calibri" panose="020F0502020204030204" pitchFamily="34" charset="0"/>
                          <a:cs typeface="+mn-cs"/>
                        </a:rPr>
                        <a:t>أبصر البحر فهرب والأردن رجع إلى خلف. مالك أيها البحر قد هربت وأنت أيها الأردن قد رجعت إلى خلف. </a:t>
                      </a:r>
                      <a:r>
                        <a:rPr lang="ar-EG" sz="3600" u="none" dirty="0" err="1">
                          <a:effectLst/>
                          <a:latin typeface="Arial" panose="020B0604020202020204" pitchFamily="34" charset="0"/>
                          <a:ea typeface="Calibri" panose="020F0502020204030204" pitchFamily="34" charset="0"/>
                          <a:cs typeface="+mn-cs"/>
                        </a:rPr>
                        <a:t>الليلويا</a:t>
                      </a:r>
                      <a:r>
                        <a:rPr lang="ar-EG" sz="3600" u="none" dirty="0">
                          <a:effectLst/>
                          <a:latin typeface="Arial" panose="020B0604020202020204" pitchFamily="34" charset="0"/>
                          <a:ea typeface="Calibri" panose="020F0502020204030204" pitchFamily="34" charset="0"/>
                          <a:cs typeface="+mn-cs"/>
                        </a:rPr>
                        <a:t>.</a:t>
                      </a:r>
                      <a:endParaRPr lang="fr-FR" sz="3600" u="none"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
        <p:nvSpPr>
          <p:cNvPr id="3" name="Text Box 29">
            <a:hlinkClick r:id="rId2" action="ppaction://hlinksldjump"/>
            <a:extLst>
              <a:ext uri="{FF2B5EF4-FFF2-40B4-BE49-F238E27FC236}">
                <a16:creationId xmlns:a16="http://schemas.microsoft.com/office/drawing/2014/main" id="{45CECBC3-BC12-1151-A01D-2460950782B1}"/>
              </a:ext>
            </a:extLst>
          </p:cNvPr>
          <p:cNvSpPr txBox="1">
            <a:spLocks noChangeArrowheads="1"/>
          </p:cNvSpPr>
          <p:nvPr/>
        </p:nvSpPr>
        <p:spPr bwMode="auto">
          <a:xfrm>
            <a:off x="9172354" y="6195317"/>
            <a:ext cx="3019647" cy="662684"/>
          </a:xfrm>
          <a:prstGeom prst="rect">
            <a:avLst/>
          </a:prstGeom>
          <a:solidFill>
            <a:srgbClr val="3333CC"/>
          </a:solidFill>
          <a:ln w="25400" cmpd="sng">
            <a:solidFill>
              <a:schemeClr val="tx1"/>
            </a:solidFill>
            <a:miter lim="800000"/>
            <a:headEnd/>
            <a:tailEnd/>
          </a:ln>
        </p:spPr>
        <p:txBody>
          <a:bodyPr wrap="square" lIns="0" tIns="0" rIns="0" bIns="0">
            <a:noAutofit/>
          </a:bodyPr>
          <a:lstStyle/>
          <a:p>
            <a:pPr algn="ctr" defTabSz="1219170" rtl="1" fontAlgn="base">
              <a:spcBef>
                <a:spcPct val="20000"/>
              </a:spcBef>
              <a:spcAft>
                <a:spcPct val="0"/>
              </a:spcAft>
              <a:defRPr/>
            </a:pPr>
            <a:r>
              <a:rPr lang="ar-EG" sz="2133" b="1" dirty="0">
                <a:solidFill>
                  <a:srgbClr val="FFFFFF"/>
                </a:solidFill>
                <a:latin typeface="Arial" charset="0"/>
                <a:cs typeface="Arial" charset="0"/>
              </a:rPr>
              <a:t>في حضور أسقف</a:t>
            </a:r>
          </a:p>
          <a:p>
            <a:pPr algn="ctr" defTabSz="1219170" fontAlgn="base">
              <a:spcBef>
                <a:spcPct val="20000"/>
              </a:spcBef>
              <a:spcAft>
                <a:spcPct val="0"/>
              </a:spcAft>
              <a:defRPr/>
            </a:pPr>
            <a:r>
              <a:rPr lang="fr-CA" sz="1600" b="1" dirty="0">
                <a:solidFill>
                  <a:srgbClr val="FFFFFF"/>
                </a:solidFill>
                <a:latin typeface="Arial" charset="0"/>
                <a:cs typeface="Arial" charset="0"/>
              </a:rPr>
              <a:t>En présence d’un Évêque</a:t>
            </a:r>
          </a:p>
        </p:txBody>
      </p:sp>
    </p:spTree>
    <p:extLst>
      <p:ext uri="{BB962C8B-B14F-4D97-AF65-F5344CB8AC3E}">
        <p14:creationId xmlns:p14="http://schemas.microsoft.com/office/powerpoint/2010/main" val="14078858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1356142064"/>
              </p:ext>
            </p:extLst>
          </p:nvPr>
        </p:nvGraphicFramePr>
        <p:xfrm>
          <a:off x="0" y="0"/>
          <a:ext cx="12192000" cy="659958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673330">
                <a:tc>
                  <a:txBody>
                    <a:bodyPr/>
                    <a:lstStyle/>
                    <a:p>
                      <a:pPr algn="just"/>
                      <a:r>
                        <a:rPr lang="fr-FR" sz="2800" b="0" i="0" u="sng" strike="noStrike" kern="1200" baseline="0" dirty="0">
                          <a:solidFill>
                            <a:schemeClr val="tx1"/>
                          </a:solidFill>
                          <a:latin typeface="Arial" panose="020B0604020202020204" pitchFamily="34" charset="0"/>
                          <a:ea typeface="+mn-ea"/>
                          <a:cs typeface="Arial" panose="020B0604020202020204" pitchFamily="34" charset="0"/>
                        </a:rPr>
                        <a:t>Évangile selon saint Matthieu 3 : 1 - 17</a:t>
                      </a:r>
                    </a:p>
                    <a:p>
                      <a:pPr algn="just"/>
                      <a:endParaRPr lang="fr-FR" sz="2800" b="0" i="0" u="sng" strike="noStrike" kern="1200" baseline="0" dirty="0">
                        <a:solidFill>
                          <a:schemeClr val="tx1"/>
                        </a:solidFill>
                        <a:latin typeface="Arial" panose="020B0604020202020204" pitchFamily="34" charset="0"/>
                        <a:ea typeface="+mn-ea"/>
                        <a:cs typeface="Arial" panose="020B0604020202020204" pitchFamily="34" charset="0"/>
                      </a:endParaRPr>
                    </a:p>
                    <a:p>
                      <a:pPr algn="just"/>
                      <a:r>
                        <a:rPr lang="fr-FR" sz="2800" u="none" dirty="0">
                          <a:effectLst/>
                          <a:latin typeface="Arial" panose="020B0604020202020204" pitchFamily="34" charset="0"/>
                          <a:ea typeface="Calibri" panose="020F0502020204030204" pitchFamily="34" charset="0"/>
                          <a:cs typeface="Arial" panose="020B0604020202020204" pitchFamily="34" charset="0"/>
                        </a:rPr>
                        <a:t>En ces jours-là, paraît Jean le Baptiste, qui proclame dans le désert de Judée : « Convertissez-vous, car le royaume des Cieux est tout proche. » Jean est celui que désignait la parole prononcée par le prophète Isaïe : Voix de celui qui crie dans le désert : Préparez le chemin du Seigneur, rendez droits ses sentiers.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926250">
                <a:tc>
                  <a:txBody>
                    <a:bodyPr/>
                    <a:lstStyle/>
                    <a:p>
                      <a:pPr algn="just" rtl="1">
                        <a:spcAft>
                          <a:spcPts val="300"/>
                        </a:spcAft>
                      </a:pPr>
                      <a:r>
                        <a:rPr lang="ar-EG" sz="3600" u="sng" dirty="0">
                          <a:effectLst/>
                          <a:latin typeface="Arial" panose="020B0604020202020204" pitchFamily="34" charset="0"/>
                          <a:ea typeface="Calibri" panose="020F0502020204030204" pitchFamily="34" charset="0"/>
                          <a:cs typeface="+mn-cs"/>
                        </a:rPr>
                        <a:t>الانجيل من متى٣ : ١ ـ ١٧</a:t>
                      </a:r>
                      <a:endParaRPr lang="fr-FR" sz="3600" u="sng" dirty="0">
                        <a:effectLst/>
                        <a:latin typeface="Arial" panose="020B0604020202020204" pitchFamily="34" charset="0"/>
                        <a:ea typeface="Calibri" panose="020F0502020204030204" pitchFamily="34" charset="0"/>
                        <a:cs typeface="+mn-cs"/>
                      </a:endParaRPr>
                    </a:p>
                    <a:p>
                      <a:pPr algn="just" rtl="1">
                        <a:spcAft>
                          <a:spcPts val="300"/>
                        </a:spcAft>
                      </a:pPr>
                      <a:r>
                        <a:rPr lang="ar-EG" sz="3600" u="none" dirty="0">
                          <a:effectLst/>
                          <a:latin typeface="Arial" panose="020B0604020202020204" pitchFamily="34" charset="0"/>
                          <a:ea typeface="Calibri" panose="020F0502020204030204" pitchFamily="34" charset="0"/>
                          <a:cs typeface="+mn-cs"/>
                        </a:rPr>
                        <a:t>وفي تلك الأيام جاء يوحنا المعمدان يكرز في برية اليهودية قائلاً: </a:t>
                      </a:r>
                      <a:r>
                        <a:rPr lang="fr-FR" sz="3600" u="none" dirty="0">
                          <a:effectLst/>
                          <a:latin typeface="Arial" panose="020B0604020202020204" pitchFamily="34" charset="0"/>
                          <a:ea typeface="Calibri" panose="020F0502020204030204" pitchFamily="34" charset="0"/>
                          <a:cs typeface="+mn-cs"/>
                        </a:rPr>
                        <a:t> </a:t>
                      </a:r>
                      <a:r>
                        <a:rPr lang="ar-AE" sz="3600" u="none" dirty="0">
                          <a:effectLst/>
                          <a:latin typeface="Arial" panose="020B0604020202020204" pitchFamily="34" charset="0"/>
                          <a:ea typeface="Calibri" panose="020F0502020204030204" pitchFamily="34" charset="0"/>
                          <a:cs typeface="+mn-cs"/>
                        </a:rPr>
                        <a:t>توبوا لأنه قد </a:t>
                      </a:r>
                      <a:r>
                        <a:rPr lang="ar-AE" sz="3600" u="none" dirty="0" err="1">
                          <a:effectLst/>
                          <a:latin typeface="Arial" panose="020B0604020202020204" pitchFamily="34" charset="0"/>
                          <a:ea typeface="Calibri" panose="020F0502020204030204" pitchFamily="34" charset="0"/>
                          <a:cs typeface="+mn-cs"/>
                        </a:rPr>
                        <a:t>إقترب</a:t>
                      </a:r>
                      <a:r>
                        <a:rPr lang="ar-AE" sz="3600" u="none" dirty="0">
                          <a:effectLst/>
                          <a:latin typeface="Arial" panose="020B0604020202020204" pitchFamily="34" charset="0"/>
                          <a:ea typeface="Calibri" panose="020F0502020204030204" pitchFamily="34" charset="0"/>
                          <a:cs typeface="+mn-cs"/>
                        </a:rPr>
                        <a:t> ملكوت السموات.</a:t>
                      </a:r>
                      <a:r>
                        <a:rPr lang="fr-FR" sz="3600" u="none" dirty="0">
                          <a:effectLst/>
                          <a:latin typeface="Arial" panose="020B0604020202020204" pitchFamily="34" charset="0"/>
                          <a:ea typeface="Calibri" panose="020F0502020204030204" pitchFamily="34" charset="0"/>
                          <a:cs typeface="+mn-cs"/>
                        </a:rPr>
                        <a:t> </a:t>
                      </a:r>
                      <a:r>
                        <a:rPr lang="ar-AE" sz="3600" u="none" dirty="0">
                          <a:effectLst/>
                          <a:latin typeface="Arial" panose="020B0604020202020204" pitchFamily="34" charset="0"/>
                          <a:ea typeface="Calibri" panose="020F0502020204030204" pitchFamily="34" charset="0"/>
                          <a:cs typeface="+mn-cs"/>
                        </a:rPr>
                        <a:t>فإن هذا هو الذي قيل عنه بإشعياء النبي القائل صوت صارخ في البرية. أعدوا طريق الرب. اصنعوا سبله مستقيمة.</a:t>
                      </a:r>
                      <a:endParaRPr lang="ar-EG" sz="3600" u="none" dirty="0">
                        <a:effectLst/>
                        <a:latin typeface="Arial" panose="020B0604020202020204" pitchFamily="34" charset="0"/>
                        <a:ea typeface="Calibri" panose="020F0502020204030204" pitchFamily="34" charset="0"/>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15903143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3735969030"/>
              </p:ext>
            </p:extLst>
          </p:nvPr>
        </p:nvGraphicFramePr>
        <p:xfrm>
          <a:off x="0" y="0"/>
          <a:ext cx="12192000" cy="6626942"/>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8254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Lui, Jean, portait un vêtement de poils de chameau, et une ceinture de cuir autour des reins ; il avait pour nourriture des sauterelles et du miel sauvage. Alors Jérusalem, toute la Judée et toute la région du Jourdain se rendaient auprès de lui, et ils étaient baptisés par lui dans le Jourdain en reconnaissant leurs péchés. Voyant beaucoup de pharisiens et de sadducéens se présenter à son baptême, il leur dit : « Engeance de vipères ! Qui vous a appris à fuir la colère qui vient ?</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4439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ويوحنا هذا كان لباسه من وبر الإبل وعلى حقويه منطقة من جلد. وكان طعامه جرادا وعسلا برِّياً.</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حينئذ خرج إليه اورشليم وكل اليهودية وجميع الكور المحيطة بالأردن.</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واعتمدوا منه في الأردن معترفين بخطاياهم.</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فلما رأى كثيرين من الفريسيين والصَدُّوقيين يأتون إلى معموديته قال لهم يا أولاد الأفاعي من أراكم أن تهربوا من الغضب الآتي.</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21488732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254373238"/>
              </p:ext>
            </p:extLst>
          </p:nvPr>
        </p:nvGraphicFramePr>
        <p:xfrm>
          <a:off x="0" y="0"/>
          <a:ext cx="12192000" cy="6626942"/>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8254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Produisez donc un fruit digne de la conversion. N’allez pas dire en vous-mêmes : “Nous avons Abraham pour père” ; car, je vous le dis : des pierres que voici, Dieu peut faire surgir des enfants à Abraham. Déjà la cognée se trouve à la racine des arbres : tout arbre qui ne produit pas de bons fruits va être coupé et jeté au feu.</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4439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فاصنعوا أثمار تليق </a:t>
                      </a:r>
                      <a:r>
                        <a:rPr lang="ar-EG" sz="3600" dirty="0" err="1">
                          <a:effectLst/>
                          <a:latin typeface="Arial" panose="020B0604020202020204" pitchFamily="34" charset="0"/>
                          <a:ea typeface="Calibri" panose="020F0502020204030204" pitchFamily="34" charset="0"/>
                          <a:cs typeface="+mn-cs"/>
                        </a:rPr>
                        <a:t>باتوبة</a:t>
                      </a:r>
                      <a:r>
                        <a:rPr lang="ar-EG" sz="3600" dirty="0">
                          <a:effectLst/>
                          <a:latin typeface="Arial" panose="020B0604020202020204" pitchFamily="34" charset="0"/>
                          <a:ea typeface="Calibri" panose="020F0502020204030204" pitchFamily="34" charset="0"/>
                          <a:cs typeface="+mn-cs"/>
                        </a:rPr>
                        <a:t>.</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ولا تفتكروا أن تقولوا في أنفسكم لنا إبراهيم أباً. لأني أقول لكم أن الله قادر أن يقيم من هذه الحجارة أولاداً لإبراهيم.</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والآن قد وضعت الفأس على أصل الشجرة. فكل شجرة لا تصنع ثمراً جيداً تقطع وتلقى في النار.</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24945133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4038062323"/>
              </p:ext>
            </p:extLst>
          </p:nvPr>
        </p:nvGraphicFramePr>
        <p:xfrm>
          <a:off x="0" y="0"/>
          <a:ext cx="12192000" cy="6626942"/>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8254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Moi, je vous baptise dans l’eau, en vue de la conversion. Mais celui qui vient derrière moi est plus fort que moi, et je ne suis pas digne de lui retirer ses sandales. Lui vous baptisera dans l’Esprit Saint et le feu. Il tient dans sa main la pelle à vanner, il va nettoyer son aire à battre le blé, et il amassera son grain dans le grenier ; quant à la paille, il la brûlera au feu qui ne s’éteint pas. » Alors Jésus arrive  de Galilée jusqu’au Jourdain auprès de Jean, pour être baptisé par lui.</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4439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لأني أنا أعمدكم بماء للتوبة. ولكن الذي يأتي بعدي هو أقوى منِّي. الذي لست أهلا أن أحل حذاءه. هو سيعمّدكم بالروح القدس ونار.</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لذي رَفْشه في يده وسينقي بيدره ويجمع قمحه الى المخزن واما التبن فيحرقه بنار لا تطفأ.</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حينئذ جاء يسوع من الجليل إلى الأردن إلى يوحنا ليعتمد منه.</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10048880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3679806409"/>
              </p:ext>
            </p:extLst>
          </p:nvPr>
        </p:nvGraphicFramePr>
        <p:xfrm>
          <a:off x="0" y="0"/>
          <a:ext cx="12192000" cy="6749598"/>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8254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Jean voulait l’en empêcher et disait : « C’est moi qui ai besoin d’être baptisé par toi, et c’est toi qui viens à moi ! » Mais Jésus lui répondit : « Laisse faire pour le moment, car il convient que nous accomplissions ainsi toute justice. » Alors Jean le laisse faire. Dès que Jésus fut baptisé, il remonta de l’eau, et voici que les cieux s’ouvrirent : il vit l’Esprit de Dieu descendre comme une colombe et venir sur lui. Et des cieux, une voix disait : « Celui-ci est mon Fils bien-aimé, en qui je trouve ma joie. » </a:t>
                      </a:r>
                      <a:r>
                        <a:rPr lang="fr-FR" sz="2800" b="1" i="0" u="none" strike="noStrike" kern="1200" baseline="0" dirty="0">
                          <a:solidFill>
                            <a:schemeClr val="tx1"/>
                          </a:solidFill>
                          <a:latin typeface="Arial" panose="020B0604020202020204" pitchFamily="34" charset="0"/>
                          <a:ea typeface="+mn-ea"/>
                          <a:cs typeface="Arial" panose="020B0604020202020204" pitchFamily="34" charset="0"/>
                        </a:rPr>
                        <a:t>Gloire à Dieu éternellement!</a:t>
                      </a:r>
                      <a:endParaRPr lang="fr-FR" sz="40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4439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ويوحنا منعه قائلا أنا محتاج أن أعتمد منك وانت تأتي إليّ.</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فأجاب يسوع وقال له دع الآن. لأنه يليق بنا أن نكمِّل كل بر. حينئذ سمح له.</a:t>
                      </a:r>
                      <a:r>
                        <a:rPr lang="fr-FR" sz="3600" dirty="0">
                          <a:effectLst/>
                          <a:latin typeface="Arial" panose="020B0604020202020204" pitchFamily="34" charset="0"/>
                          <a:ea typeface="Calibri" panose="020F0502020204030204" pitchFamily="34" charset="0"/>
                          <a:cs typeface="+mn-cs"/>
                        </a:rPr>
                        <a:t> </a:t>
                      </a:r>
                      <a:r>
                        <a:rPr lang="ar-AE" sz="3600" dirty="0">
                          <a:effectLst/>
                          <a:latin typeface="Arial" panose="020B0604020202020204" pitchFamily="34" charset="0"/>
                          <a:ea typeface="Calibri" panose="020F0502020204030204" pitchFamily="34" charset="0"/>
                          <a:cs typeface="+mn-cs"/>
                        </a:rPr>
                        <a:t>فلما اعتمد يسوع صعد للوقت من الماء. وإذا السموات قد انفتحت له. فرأى روح الله نازلا مثل حمامة ومقبلا عليه. وإذا بصوت حدث من السموات قائلا: هذا هو ابني الحبيب الذي به سررت. والمجد لإلهنا دائماً</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5960457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48829" name="Group 93"/>
          <p:cNvGraphicFramePr>
            <a:graphicFrameLocks noGrp="1"/>
          </p:cNvGraphicFramePr>
          <p:nvPr/>
        </p:nvGraphicFramePr>
        <p:xfrm>
          <a:off x="0" y="167640"/>
          <a:ext cx="12192000" cy="4622800"/>
        </p:xfrm>
        <a:graphic>
          <a:graphicData uri="http://schemas.openxmlformats.org/drawingml/2006/table">
            <a:tbl>
              <a:tblPr/>
              <a:tblGrid>
                <a:gridCol w="4124528">
                  <a:extLst>
                    <a:ext uri="{9D8B030D-6E8A-4147-A177-3AD203B41FA5}">
                      <a16:colId xmlns:a16="http://schemas.microsoft.com/office/drawing/2014/main" val="20000"/>
                    </a:ext>
                  </a:extLst>
                </a:gridCol>
                <a:gridCol w="4868153">
                  <a:extLst>
                    <a:ext uri="{9D8B030D-6E8A-4147-A177-3AD203B41FA5}">
                      <a16:colId xmlns:a16="http://schemas.microsoft.com/office/drawing/2014/main" val="20001"/>
                    </a:ext>
                  </a:extLst>
                </a:gridCol>
                <a:gridCol w="3199319">
                  <a:extLst>
                    <a:ext uri="{9D8B030D-6E8A-4147-A177-3AD203B41FA5}">
                      <a16:colId xmlns:a16="http://schemas.microsoft.com/office/drawing/2014/main" val="20002"/>
                    </a:ext>
                  </a:extLst>
                </a:gridCol>
              </a:tblGrid>
              <a:tr h="4622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anose="020B0604020202020204" pitchFamily="34" charset="0"/>
                        </a:rPr>
                        <a:t>Piou</a:t>
                      </a:r>
                      <a:r>
                        <a:rPr kumimoji="0" lang="en-US" sz="2700" b="0" i="0" u="sng" strike="noStrike" cap="none" normalizeH="0" baseline="0" dirty="0">
                          <a:ln>
                            <a:noFill/>
                          </a:ln>
                          <a:solidFill>
                            <a:srgbClr val="FF9900"/>
                          </a:solidFill>
                          <a:effectLst/>
                          <a:latin typeface="Coptic1" pitchFamily="2" charset="0"/>
                          <a:cs typeface="Arial" panose="020B0604020202020204"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a:ln>
                            <a:noFill/>
                          </a:ln>
                          <a:solidFill>
                            <a:srgbClr val="FFFFFF"/>
                          </a:solidFill>
                          <a:effectLst/>
                          <a:latin typeface="Coptic1" pitchFamily="2" charset="0"/>
                          <a:cs typeface="Arial" pitchFamily="34" charset="0"/>
                        </a:rPr>
                        <a:t>V~} </a:t>
                      </a:r>
                      <a:r>
                        <a:rPr kumimoji="0" lang="en-US" sz="3700" b="0" i="0" u="none" strike="noStrike" cap="none" normalizeH="0" baseline="0" dirty="0" err="1">
                          <a:ln>
                            <a:noFill/>
                          </a:ln>
                          <a:solidFill>
                            <a:srgbClr val="FFFFFF"/>
                          </a:solidFill>
                          <a:effectLst/>
                          <a:latin typeface="Coptic1" pitchFamily="2" charset="0"/>
                          <a:cs typeface="Arial" pitchFamily="34" charset="0"/>
                        </a:rPr>
                        <a:t>nai</a:t>
                      </a:r>
                      <a:r>
                        <a:rPr kumimoji="0" lang="en-US" sz="3700" b="0" i="0" u="none" strike="noStrike" cap="none" normalizeH="0" baseline="0" dirty="0">
                          <a:ln>
                            <a:noFill/>
                          </a:ln>
                          <a:solidFill>
                            <a:srgbClr val="FFFFFF"/>
                          </a:solidFill>
                          <a:effectLst/>
                          <a:latin typeface="Coptic1" pitchFamily="2" charset="0"/>
                          <a:cs typeface="Arial" pitchFamily="34" charset="0"/>
                        </a:rPr>
                        <a:t> nan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700" b="0" i="0" u="none" strike="noStrike" cap="none" normalizeH="0" baseline="0" dirty="0">
                        <a:ln>
                          <a:noFill/>
                        </a:ln>
                        <a:solidFill>
                          <a:srgbClr val="FFFFFF"/>
                        </a:solidFill>
                        <a:effectLst/>
                        <a:latin typeface="Coptic1"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FFFFFF"/>
                        </a:solidFill>
                        <a:effectLst/>
                        <a:latin typeface="Avva_Shenoud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pitchFamily="34" charset="0"/>
                        </a:rPr>
                        <a:t>Yesounai</a:t>
                      </a:r>
                      <a:r>
                        <a:rPr kumimoji="0" lang="en-US" sz="3700" b="0" i="0" u="none" strike="noStrike" cap="none" normalizeH="0" baseline="0" dirty="0">
                          <a:ln>
                            <a:noFill/>
                          </a:ln>
                          <a:solidFill>
                            <a:srgbClr val="FFFFFF"/>
                          </a:solidFill>
                          <a:effectLst/>
                          <a:latin typeface="Coptic1" pitchFamily="2" charset="0"/>
                          <a:cs typeface="Arial" pitchFamily="34" charset="0"/>
                        </a:rPr>
                        <a:t> </a:t>
                      </a:r>
                      <a:r>
                        <a:rPr kumimoji="0" lang="en-US" sz="3700" b="0" i="0" u="none" strike="noStrike" cap="none" normalizeH="0" baseline="0" dirty="0" err="1">
                          <a:ln>
                            <a:noFill/>
                          </a:ln>
                          <a:solidFill>
                            <a:srgbClr val="FFFFFF"/>
                          </a:solidFill>
                          <a:effectLst/>
                          <a:latin typeface="Coptic1" pitchFamily="2" charset="0"/>
                          <a:cs typeface="Arial" pitchFamily="34" charset="0"/>
                        </a:rPr>
                        <a:t>e~ron</a:t>
                      </a:r>
                      <a:endParaRPr kumimoji="0" lang="en-US" sz="3700" b="0" i="0" u="none" strike="noStrike" cap="none" normalizeH="0" baseline="0" dirty="0">
                        <a:ln>
                          <a:noFill/>
                        </a:ln>
                        <a:solidFill>
                          <a:srgbClr val="FFFFFF"/>
                        </a:solidFill>
                        <a:effectLst/>
                        <a:latin typeface="Coptic1"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3700" b="0" i="1" u="none" strike="noStrike" cap="none" normalizeH="0" baseline="0" dirty="0">
                        <a:ln>
                          <a:noFill/>
                        </a:ln>
                        <a:solidFill>
                          <a:srgbClr val="FFFFFF"/>
                        </a:solidFill>
                        <a:effectLst/>
                        <a:latin typeface="Arial"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3700" b="0" i="1" u="none" strike="noStrike" cap="none" normalizeH="0" baseline="0" dirty="0">
                        <a:ln>
                          <a:noFill/>
                        </a:ln>
                        <a:solidFill>
                          <a:srgbClr val="FFFFFF"/>
                        </a:solidFill>
                        <a:effectLst/>
                        <a:latin typeface="Arial"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pitchFamily="34" charset="0"/>
                        </a:rPr>
                        <a:t>Senh</a:t>
                      </a:r>
                      <a:r>
                        <a:rPr kumimoji="0" lang="en-US" sz="3700" b="0" i="0" u="none" strike="noStrike" cap="none" normalizeH="0" baseline="0" dirty="0">
                          <a:ln>
                            <a:noFill/>
                          </a:ln>
                          <a:solidFill>
                            <a:srgbClr val="FFFFFF"/>
                          </a:solidFill>
                          <a:effectLst/>
                          <a:latin typeface="Coptic1" pitchFamily="2" charset="0"/>
                          <a:cs typeface="Arial" pitchFamily="34" charset="0"/>
                        </a:rPr>
                        <a:t>/t </a:t>
                      </a:r>
                      <a:r>
                        <a:rPr kumimoji="0" lang="en-US" sz="3700" b="0" i="0" u="none" strike="noStrike" cap="none" normalizeH="0" baseline="0" dirty="0" err="1">
                          <a:ln>
                            <a:noFill/>
                          </a:ln>
                          <a:solidFill>
                            <a:srgbClr val="FFFFFF"/>
                          </a:solidFill>
                          <a:effectLst/>
                          <a:latin typeface="Coptic1" pitchFamily="2" charset="0"/>
                          <a:cs typeface="Arial" pitchFamily="34" charset="0"/>
                        </a:rPr>
                        <a:t>qaron</a:t>
                      </a:r>
                      <a:r>
                        <a:rPr kumimoji="0" lang="en-US" sz="3700" b="0" i="0" u="none" strike="noStrike" cap="none" normalizeH="0" baseline="0" dirty="0">
                          <a:ln>
                            <a:noFill/>
                          </a:ln>
                          <a:solidFill>
                            <a:srgbClr val="FFFFFF"/>
                          </a:solidFill>
                          <a:effectLst/>
                          <a:latin typeface="Coptic1" pitchFamily="2" charset="0"/>
                          <a:cs typeface="Arial" pitchFamily="34"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Dieu aie pitié de nous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3700" b="0" i="0" u="none" strike="noStrike" cap="none" normalizeH="0" baseline="0" dirty="0">
                        <a:ln>
                          <a:noFill/>
                        </a:ln>
                        <a:solidFill>
                          <a:srgbClr val="FFFFFF"/>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900" b="0" i="0" u="none" strike="noStrike" cap="none" normalizeH="0" baseline="0" dirty="0">
                        <a:ln>
                          <a:noFill/>
                        </a:ln>
                        <a:solidFill>
                          <a:srgbClr val="FFFFFF"/>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Accorde-nous ta miséricorde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3700" b="0" i="0" u="none" strike="noStrike" cap="none" normalizeH="0" baseline="0" dirty="0">
                        <a:ln>
                          <a:noFill/>
                        </a:ln>
                        <a:solidFill>
                          <a:srgbClr val="FFFFFF"/>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Sois compatissant envers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4300" b="0" i="0" u="none" strike="noStrike" cap="none" normalizeH="0" baseline="0" dirty="0">
                          <a:ln>
                            <a:noFill/>
                          </a:ln>
                          <a:solidFill>
                            <a:srgbClr val="FFFFFF"/>
                          </a:solidFill>
                          <a:effectLst/>
                          <a:latin typeface="Arial" charset="0"/>
                          <a:cs typeface="Arial" charset="0"/>
                        </a:rPr>
                        <a:t>اللهم </a:t>
                      </a:r>
                      <a:r>
                        <a:rPr kumimoji="0" lang="ar-SA" sz="4300" b="0" i="0" u="none" strike="noStrike" cap="none" normalizeH="0" baseline="0" dirty="0" err="1">
                          <a:ln>
                            <a:noFill/>
                          </a:ln>
                          <a:solidFill>
                            <a:srgbClr val="FFFFFF"/>
                          </a:solidFill>
                          <a:effectLst/>
                          <a:latin typeface="Arial" charset="0"/>
                          <a:cs typeface="Arial" charset="0"/>
                        </a:rPr>
                        <a:t>إرحمنا</a:t>
                      </a:r>
                      <a:endParaRPr kumimoji="0" lang="ar-EG" sz="4300" b="0" i="0" u="none" strike="noStrike" cap="none" normalizeH="0" baseline="0" dirty="0">
                        <a:ln>
                          <a:noFill/>
                        </a:ln>
                        <a:solidFill>
                          <a:srgbClr val="FFFFFF"/>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CA" sz="4300" b="0" i="0" u="none" strike="noStrike" cap="none" normalizeH="0" baseline="0" dirty="0">
                        <a:ln>
                          <a:noFill/>
                        </a:ln>
                        <a:solidFill>
                          <a:srgbClr val="FFFFFF"/>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4300" b="0" i="0" u="none" strike="noStrike" cap="none" normalizeH="0" baseline="0" dirty="0">
                          <a:ln>
                            <a:noFill/>
                          </a:ln>
                          <a:solidFill>
                            <a:srgbClr val="FFFFFF"/>
                          </a:solidFill>
                          <a:effectLst/>
                          <a:latin typeface="Arial" charset="0"/>
                          <a:cs typeface="Arial" charset="0"/>
                        </a:rPr>
                        <a:t>قرر لنا رحمة </a:t>
                      </a:r>
                      <a:endParaRPr kumimoji="0" lang="en-CA" sz="4300" b="0" i="0" u="none" strike="noStrike" cap="none" normalizeH="0" baseline="0" dirty="0">
                        <a:ln>
                          <a:noFill/>
                        </a:ln>
                        <a:solidFill>
                          <a:srgbClr val="FFFFFF"/>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CA" sz="4300" b="0" i="0" u="sng" strike="noStrike" cap="none" normalizeH="0" baseline="0" dirty="0">
                        <a:ln>
                          <a:noFill/>
                        </a:ln>
                        <a:solidFill>
                          <a:srgbClr val="FF9900"/>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4300" b="0" i="0" u="none" strike="noStrike" cap="none" normalizeH="0" baseline="0" dirty="0" err="1">
                          <a:ln>
                            <a:noFill/>
                          </a:ln>
                          <a:solidFill>
                            <a:srgbClr val="FFFFFF"/>
                          </a:solidFill>
                          <a:effectLst/>
                          <a:latin typeface="Arial" charset="0"/>
                          <a:cs typeface="Arial" charset="0"/>
                        </a:rPr>
                        <a:t>تراءف</a:t>
                      </a:r>
                      <a:r>
                        <a:rPr kumimoji="0" lang="ar-SA" sz="4300" b="0" i="0" u="none" strike="noStrike" cap="none" normalizeH="0" baseline="0" dirty="0">
                          <a:ln>
                            <a:noFill/>
                          </a:ln>
                          <a:solidFill>
                            <a:srgbClr val="FFFFFF"/>
                          </a:solidFill>
                          <a:effectLst/>
                          <a:latin typeface="Arial" charset="0"/>
                          <a:cs typeface="Arial" charset="0"/>
                        </a:rPr>
                        <a:t> علينا</a:t>
                      </a:r>
                      <a:r>
                        <a:rPr kumimoji="0" lang="fr-FR" sz="4300" b="0" i="0" u="none" strike="noStrike" cap="none" normalizeH="0" baseline="0" dirty="0">
                          <a:ln>
                            <a:noFill/>
                          </a:ln>
                          <a:solidFill>
                            <a:srgbClr val="FFFFFF"/>
                          </a:solidFill>
                          <a:effectLst/>
                          <a:latin typeface="Arial" charset="0"/>
                          <a:cs typeface="Arial" charset="0"/>
                        </a:rPr>
                        <a:t>.</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948830" name="Group 94"/>
          <p:cNvGraphicFramePr>
            <a:graphicFrameLocks noGrp="1"/>
          </p:cNvGraphicFramePr>
          <p:nvPr/>
        </p:nvGraphicFramePr>
        <p:xfrm>
          <a:off x="0" y="4986496"/>
          <a:ext cx="12191999" cy="1370648"/>
        </p:xfrm>
        <a:graphic>
          <a:graphicData uri="http://schemas.openxmlformats.org/drawingml/2006/table">
            <a:tbl>
              <a:tblPr/>
              <a:tblGrid>
                <a:gridCol w="4254229">
                  <a:extLst>
                    <a:ext uri="{9D8B030D-6E8A-4147-A177-3AD203B41FA5}">
                      <a16:colId xmlns:a16="http://schemas.microsoft.com/office/drawing/2014/main" val="20000"/>
                    </a:ext>
                  </a:extLst>
                </a:gridCol>
                <a:gridCol w="3803089">
                  <a:extLst>
                    <a:ext uri="{9D8B030D-6E8A-4147-A177-3AD203B41FA5}">
                      <a16:colId xmlns:a16="http://schemas.microsoft.com/office/drawing/2014/main" val="2863228908"/>
                    </a:ext>
                  </a:extLst>
                </a:gridCol>
                <a:gridCol w="4134681">
                  <a:extLst>
                    <a:ext uri="{9D8B030D-6E8A-4147-A177-3AD203B41FA5}">
                      <a16:colId xmlns:a16="http://schemas.microsoft.com/office/drawing/2014/main" val="20001"/>
                    </a:ext>
                  </a:extLst>
                </a:gridCol>
              </a:tblGrid>
              <a:tr h="62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0" i="0" u="sng" strike="noStrike" cap="none" normalizeH="0" baseline="0" dirty="0">
                          <a:ln>
                            <a:noFill/>
                          </a:ln>
                          <a:solidFill>
                            <a:srgbClr val="FF9900"/>
                          </a:solidFill>
                          <a:effectLst/>
                          <a:latin typeface="Arial" charset="0"/>
                          <a:cs typeface="Arial" charset="0"/>
                        </a:rPr>
                        <a:t>Le </a:t>
                      </a:r>
                      <a:r>
                        <a:rPr kumimoji="0" lang="en-CA" sz="2700" b="0" i="0" u="sng" strike="noStrike" cap="none" normalizeH="0" baseline="0" dirty="0" err="1">
                          <a:ln>
                            <a:noFill/>
                          </a:ln>
                          <a:solidFill>
                            <a:srgbClr val="FF9900"/>
                          </a:solidFill>
                          <a:effectLst/>
                          <a:latin typeface="Arial" charset="0"/>
                          <a:cs typeface="Arial" charset="0"/>
                        </a:rPr>
                        <a:t>peuple</a:t>
                      </a:r>
                      <a:r>
                        <a:rPr kumimoji="0" lang="en-CA" sz="2700" b="0" i="0" u="sng" strike="noStrike" cap="none" normalizeH="0" baseline="0" dirty="0">
                          <a:ln>
                            <a:noFill/>
                          </a:ln>
                          <a:solidFill>
                            <a:srgbClr val="FF9900"/>
                          </a:solidFill>
                          <a:effectLst/>
                          <a:latin typeface="Arial" charset="0"/>
                          <a:cs typeface="Arial" charset="0"/>
                        </a:rPr>
                        <a:t> :</a:t>
                      </a:r>
                      <a:endParaRPr kumimoji="0" lang="en-CA"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416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charset="0"/>
                        </a:rPr>
                        <a:t>A~m</a:t>
                      </a:r>
                      <a:r>
                        <a:rPr kumimoji="0" lang="en-US" sz="3700" b="0" i="0" u="none" strike="noStrike" cap="none" normalizeH="0" baseline="0" dirty="0">
                          <a:ln>
                            <a:noFill/>
                          </a:ln>
                          <a:solidFill>
                            <a:srgbClr val="FFFFFF"/>
                          </a:solidFill>
                          <a:effectLst/>
                          <a:latin typeface="Coptic1" pitchFamily="2" charset="0"/>
                          <a:cs typeface="Arial" charset="0"/>
                        </a:rPr>
                        <a:t>/n.</a:t>
                      </a:r>
                      <a:endParaRPr kumimoji="0" lang="en-US" sz="43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300" b="0" i="0" u="none" strike="noStrike" cap="none" normalizeH="0" baseline="0" dirty="0">
                          <a:ln>
                            <a:noFill/>
                          </a:ln>
                          <a:solidFill>
                            <a:srgbClr val="FFFFFF"/>
                          </a:solidFill>
                          <a:effectLst/>
                          <a:latin typeface="Arial" charset="0"/>
                          <a:cs typeface="Arial" charset="0"/>
                        </a:rPr>
                        <a:t>Amen.</a:t>
                      </a:r>
                      <a:endParaRPr kumimoji="0" lang="en-US" sz="43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4300" b="0" i="0" u="none" strike="noStrike" cap="none" normalizeH="0" baseline="0" dirty="0">
                          <a:ln>
                            <a:noFill/>
                          </a:ln>
                          <a:solidFill>
                            <a:srgbClr val="FFFFFF"/>
                          </a:solidFill>
                          <a:effectLst/>
                          <a:latin typeface="Arial" charset="0"/>
                          <a:cs typeface="Arial" charset="0"/>
                        </a:rPr>
                        <a:t>آمين</a:t>
                      </a:r>
                      <a:r>
                        <a:rPr kumimoji="0" lang="fr-FR" sz="4300" b="0" i="0" u="none" strike="noStrike" cap="none" normalizeH="0" baseline="0" dirty="0">
                          <a:ln>
                            <a:noFill/>
                          </a:ln>
                          <a:solidFill>
                            <a:srgbClr val="FFFFFF"/>
                          </a:solidFill>
                          <a:effectLst/>
                          <a:latin typeface="Arial" charset="0"/>
                          <a:cs typeface="Arial" charset="0"/>
                        </a:rPr>
                        <a:t>.</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92846" name="Group 78"/>
          <p:cNvGraphicFramePr>
            <a:graphicFrameLocks noGrp="1"/>
          </p:cNvGraphicFramePr>
          <p:nvPr/>
        </p:nvGraphicFramePr>
        <p:xfrm>
          <a:off x="0" y="93992"/>
          <a:ext cx="12192000" cy="1244600"/>
        </p:xfrm>
        <a:graphic>
          <a:graphicData uri="http://schemas.openxmlformats.org/drawingml/2006/table">
            <a:tbl>
              <a:tblPr/>
              <a:tblGrid>
                <a:gridCol w="4063068">
                  <a:extLst>
                    <a:ext uri="{9D8B030D-6E8A-4147-A177-3AD203B41FA5}">
                      <a16:colId xmlns:a16="http://schemas.microsoft.com/office/drawing/2014/main" val="20000"/>
                    </a:ext>
                  </a:extLst>
                </a:gridCol>
                <a:gridCol w="4065864">
                  <a:extLst>
                    <a:ext uri="{9D8B030D-6E8A-4147-A177-3AD203B41FA5}">
                      <a16:colId xmlns:a16="http://schemas.microsoft.com/office/drawing/2014/main" val="20001"/>
                    </a:ext>
                  </a:extLst>
                </a:gridCol>
                <a:gridCol w="4063068">
                  <a:extLst>
                    <a:ext uri="{9D8B030D-6E8A-4147-A177-3AD203B41FA5}">
                      <a16:colId xmlns:a16="http://schemas.microsoft.com/office/drawing/2014/main" val="20002"/>
                    </a:ext>
                  </a:extLst>
                </a:gridCol>
              </a:tblGrid>
              <a:tr h="1244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pitchFamily="34" charset="0"/>
                        </a:rPr>
                        <a:t>Cwtem</a:t>
                      </a:r>
                      <a:r>
                        <a:rPr kumimoji="0" lang="en-US" sz="3700" b="0" i="0" u="none" strike="noStrike" cap="none" normalizeH="0" baseline="0" dirty="0">
                          <a:ln>
                            <a:noFill/>
                          </a:ln>
                          <a:solidFill>
                            <a:srgbClr val="FFFFFF"/>
                          </a:solidFill>
                          <a:effectLst/>
                          <a:latin typeface="Coptic1" pitchFamily="2" charset="0"/>
                          <a:cs typeface="Arial" pitchFamily="34" charset="0"/>
                        </a:rPr>
                        <a:t> </a:t>
                      </a:r>
                      <a:r>
                        <a:rPr kumimoji="0" lang="en-US" sz="3700" b="0" i="0" u="none" strike="noStrike" cap="none" normalizeH="0" baseline="0" dirty="0" err="1">
                          <a:ln>
                            <a:noFill/>
                          </a:ln>
                          <a:solidFill>
                            <a:srgbClr val="FFFFFF"/>
                          </a:solidFill>
                          <a:effectLst/>
                          <a:latin typeface="Coptic1" pitchFamily="2" charset="0"/>
                          <a:cs typeface="Arial" pitchFamily="34" charset="0"/>
                        </a:rPr>
                        <a:t>e~ron</a:t>
                      </a:r>
                      <a:r>
                        <a:rPr kumimoji="0" lang="en-US" sz="3700" b="0" i="0" u="none" strike="noStrike" cap="none" normalizeH="0" baseline="0" dirty="0">
                          <a:ln>
                            <a:noFill/>
                          </a:ln>
                          <a:solidFill>
                            <a:srgbClr val="FFFFFF"/>
                          </a:solidFill>
                          <a:effectLst/>
                          <a:latin typeface="Coptic1" pitchFamily="2" charset="0"/>
                          <a:cs typeface="Arial" pitchFamily="34"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Écoute-nous.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ts val="1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endParaRPr kumimoji="0" lang="fr-FR" sz="2700" b="0" i="0" u="sng" strike="noStrike" cap="none" normalizeH="0" baseline="0" dirty="0">
                        <a:ln>
                          <a:noFill/>
                        </a:ln>
                        <a:solidFill>
                          <a:srgbClr val="FF9900"/>
                        </a:solidFill>
                        <a:effectLst/>
                        <a:latin typeface="Arial" charset="0"/>
                        <a:cs typeface="Arial" charset="0"/>
                      </a:endParaRPr>
                    </a:p>
                    <a:p>
                      <a:pPr marL="0" marR="0" lvl="0" indent="0" algn="r" defTabSz="914400" rtl="1" eaLnBrk="0" fontAlgn="base" latinLnBrk="0" hangingPunct="0">
                        <a:lnSpc>
                          <a:spcPct val="100000"/>
                        </a:lnSpc>
                        <a:spcBef>
                          <a:spcPts val="100"/>
                        </a:spcBef>
                        <a:spcAft>
                          <a:spcPct val="0"/>
                        </a:spcAft>
                        <a:buClrTx/>
                        <a:buSzTx/>
                        <a:buFontTx/>
                        <a:buNone/>
                        <a:tabLst/>
                      </a:pPr>
                      <a:r>
                        <a:rPr kumimoji="0" lang="ar-EG" sz="4300" b="0" i="0" u="none" strike="noStrike" cap="none" normalizeH="0" baseline="0" dirty="0">
                          <a:ln>
                            <a:noFill/>
                          </a:ln>
                          <a:solidFill>
                            <a:srgbClr val="FFFFFF"/>
                          </a:solidFill>
                          <a:effectLst/>
                          <a:latin typeface="Arial" charset="0"/>
                          <a:cs typeface="Arial" charset="0"/>
                        </a:rPr>
                        <a:t>واسمعنا</a:t>
                      </a:r>
                      <a:r>
                        <a:rPr kumimoji="0" lang="fr-FR" sz="4300" b="0" i="0" u="none" strike="noStrike" cap="none" normalizeH="0" baseline="0" dirty="0">
                          <a:ln>
                            <a:noFill/>
                          </a:ln>
                          <a:solidFill>
                            <a:srgbClr val="FFFFFF"/>
                          </a:solidFill>
                          <a:effectLst/>
                          <a:latin typeface="Arial" charset="0"/>
                          <a:cs typeface="Arial" charset="0"/>
                        </a:rPr>
                        <a:t>.</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192829" name="Group 61"/>
          <p:cNvGraphicFramePr>
            <a:graphicFrameLocks noGrp="1"/>
          </p:cNvGraphicFramePr>
          <p:nvPr/>
        </p:nvGraphicFramePr>
        <p:xfrm>
          <a:off x="-4" y="2622021"/>
          <a:ext cx="12192000" cy="2700020"/>
        </p:xfrm>
        <a:graphic>
          <a:graphicData uri="http://schemas.openxmlformats.org/drawingml/2006/table">
            <a:tbl>
              <a:tblPr/>
              <a:tblGrid>
                <a:gridCol w="4063068">
                  <a:extLst>
                    <a:ext uri="{9D8B030D-6E8A-4147-A177-3AD203B41FA5}">
                      <a16:colId xmlns:a16="http://schemas.microsoft.com/office/drawing/2014/main" val="20000"/>
                    </a:ext>
                  </a:extLst>
                </a:gridCol>
                <a:gridCol w="4065864">
                  <a:extLst>
                    <a:ext uri="{9D8B030D-6E8A-4147-A177-3AD203B41FA5}">
                      <a16:colId xmlns:a16="http://schemas.microsoft.com/office/drawing/2014/main" val="20001"/>
                    </a:ext>
                  </a:extLst>
                </a:gridCol>
                <a:gridCol w="4063068">
                  <a:extLst>
                    <a:ext uri="{9D8B030D-6E8A-4147-A177-3AD203B41FA5}">
                      <a16:colId xmlns:a16="http://schemas.microsoft.com/office/drawing/2014/main" val="20002"/>
                    </a:ext>
                  </a:extLst>
                </a:gridCol>
              </a:tblGrid>
              <a:tr h="26856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pitchFamily="34" charset="0"/>
                        </a:rPr>
                        <a:t>Cmou</a:t>
                      </a:r>
                      <a:r>
                        <a:rPr kumimoji="0" lang="en-US" sz="3700" b="0" i="0" u="none" strike="noStrike" cap="none" normalizeH="0" baseline="0" dirty="0">
                          <a:ln>
                            <a:noFill/>
                          </a:ln>
                          <a:solidFill>
                            <a:srgbClr val="FFFFFF"/>
                          </a:solidFill>
                          <a:effectLst/>
                          <a:latin typeface="Coptic1" pitchFamily="2" charset="0"/>
                          <a:cs typeface="Arial" pitchFamily="34" charset="0"/>
                        </a:rPr>
                        <a:t> </a:t>
                      </a:r>
                      <a:r>
                        <a:rPr kumimoji="0" lang="en-US" sz="3700" b="0" i="0" u="none" strike="noStrike" cap="none" normalizeH="0" baseline="0" dirty="0" err="1">
                          <a:ln>
                            <a:noFill/>
                          </a:ln>
                          <a:solidFill>
                            <a:srgbClr val="FFFFFF"/>
                          </a:solidFill>
                          <a:effectLst/>
                          <a:latin typeface="Coptic1" pitchFamily="2" charset="0"/>
                          <a:cs typeface="Arial" pitchFamily="34" charset="0"/>
                        </a:rPr>
                        <a:t>e~ron</a:t>
                      </a:r>
                      <a:r>
                        <a:rPr kumimoji="0" lang="en-US" sz="3700" b="0" i="0" u="none" strike="noStrike" cap="none" normalizeH="0" baseline="0" dirty="0">
                          <a:ln>
                            <a:noFill/>
                          </a:ln>
                          <a:solidFill>
                            <a:srgbClr val="FFFFFF"/>
                          </a:solidFill>
                          <a:effectLst/>
                          <a:latin typeface="Coptic1" pitchFamily="2" charset="0"/>
                          <a:cs typeface="Arial" pitchFamily="34" charset="0"/>
                        </a:rPr>
                        <a:t> : </a:t>
                      </a:r>
                      <a:r>
                        <a:rPr kumimoji="0" lang="en-US" sz="3700" b="0" i="0" u="none" strike="noStrike" cap="none" normalizeH="0" baseline="0" dirty="0" err="1">
                          <a:ln>
                            <a:noFill/>
                          </a:ln>
                          <a:solidFill>
                            <a:srgbClr val="FFFFFF"/>
                          </a:solidFill>
                          <a:effectLst/>
                          <a:latin typeface="Coptic1" pitchFamily="2" charset="0"/>
                          <a:cs typeface="Arial" pitchFamily="34" charset="0"/>
                        </a:rPr>
                        <a:t>a~reh</a:t>
                      </a:r>
                      <a:r>
                        <a:rPr kumimoji="0" lang="en-US" sz="3700" b="0" i="0" u="none" strike="noStrike" cap="none" normalizeH="0" baseline="0" dirty="0">
                          <a:ln>
                            <a:noFill/>
                          </a:ln>
                          <a:solidFill>
                            <a:srgbClr val="FFFFFF"/>
                          </a:solidFill>
                          <a:effectLst/>
                          <a:latin typeface="Coptic1" pitchFamily="2" charset="0"/>
                          <a:cs typeface="Arial" pitchFamily="34" charset="0"/>
                        </a:rPr>
                        <a:t> </a:t>
                      </a:r>
                      <a:r>
                        <a:rPr kumimoji="0" lang="en-US" sz="3700" b="0" i="0" u="none" strike="noStrike" cap="none" normalizeH="0" baseline="0" dirty="0" err="1">
                          <a:ln>
                            <a:noFill/>
                          </a:ln>
                          <a:solidFill>
                            <a:srgbClr val="FFFFFF"/>
                          </a:solidFill>
                          <a:effectLst/>
                          <a:latin typeface="Coptic1" pitchFamily="2" charset="0"/>
                          <a:cs typeface="Arial" pitchFamily="34" charset="0"/>
                        </a:rPr>
                        <a:t>e~ron</a:t>
                      </a:r>
                      <a:r>
                        <a:rPr kumimoji="0" lang="en-US" sz="3700" b="0" i="0" u="none" strike="noStrike" cap="none" normalizeH="0" baseline="0" dirty="0">
                          <a:ln>
                            <a:noFill/>
                          </a:ln>
                          <a:solidFill>
                            <a:srgbClr val="FFFFFF"/>
                          </a:solidFill>
                          <a:effectLst/>
                          <a:latin typeface="Coptic1" pitchFamily="2" charset="0"/>
                          <a:cs typeface="Arial" pitchFamily="34" charset="0"/>
                        </a:rPr>
                        <a:t> : </a:t>
                      </a:r>
                      <a:r>
                        <a:rPr kumimoji="0" lang="en-US" sz="3700" b="0" i="0" u="none" strike="noStrike" cap="none" normalizeH="0" baseline="0" dirty="0" err="1">
                          <a:ln>
                            <a:noFill/>
                          </a:ln>
                          <a:solidFill>
                            <a:srgbClr val="FFFFFF"/>
                          </a:solidFill>
                          <a:effectLst/>
                          <a:latin typeface="Coptic1" pitchFamily="2" charset="0"/>
                          <a:cs typeface="Arial" pitchFamily="34" charset="0"/>
                        </a:rPr>
                        <a:t>a~ribo</a:t>
                      </a:r>
                      <a:r>
                        <a:rPr kumimoji="0" lang="en-US" sz="3700" b="0" i="0" u="none" strike="noStrike" cap="none" normalizeH="0" baseline="0" dirty="0">
                          <a:ln>
                            <a:noFill/>
                          </a:ln>
                          <a:solidFill>
                            <a:srgbClr val="FFFFFF"/>
                          </a:solidFill>
                          <a:effectLst/>
                          <a:latin typeface="Coptic1" pitchFamily="2" charset="0"/>
                          <a:cs typeface="Arial" pitchFamily="34" charset="0"/>
                        </a:rPr>
                        <a:t>/~yin </a:t>
                      </a:r>
                      <a:r>
                        <a:rPr kumimoji="0" lang="en-US" sz="3700" b="0" i="0" u="none" strike="noStrike" cap="none" normalizeH="0" baseline="0" dirty="0" err="1">
                          <a:ln>
                            <a:noFill/>
                          </a:ln>
                          <a:solidFill>
                            <a:srgbClr val="FFFFFF"/>
                          </a:solidFill>
                          <a:effectLst/>
                          <a:latin typeface="Coptic1" pitchFamily="2" charset="0"/>
                          <a:cs typeface="Arial" pitchFamily="34" charset="0"/>
                        </a:rPr>
                        <a:t>e~ron</a:t>
                      </a:r>
                      <a:r>
                        <a:rPr kumimoji="0" lang="en-US" sz="3700" b="0" i="0" u="none" strike="noStrike" cap="none" normalizeH="0" baseline="0" dirty="0">
                          <a:ln>
                            <a:noFill/>
                          </a:ln>
                          <a:solidFill>
                            <a:srgbClr val="FFFFFF"/>
                          </a:solidFill>
                          <a:effectLst/>
                          <a:latin typeface="Coptic1" pitchFamily="2" charset="0"/>
                          <a:cs typeface="Arial" pitchFamily="34"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Bénis-nous</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Préserve-nous</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Aide-nous.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0" fontAlgn="base" latinLnBrk="0" hangingPunct="0">
                        <a:lnSpc>
                          <a:spcPct val="150000"/>
                        </a:lnSpc>
                        <a:spcBef>
                          <a:spcPts val="1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r" defTabSz="914400" rtl="1" eaLnBrk="0" fontAlgn="base" latinLnBrk="0" hangingPunct="0">
                        <a:lnSpc>
                          <a:spcPct val="100000"/>
                        </a:lnSpc>
                        <a:spcBef>
                          <a:spcPts val="100"/>
                        </a:spcBef>
                        <a:spcAft>
                          <a:spcPct val="0"/>
                        </a:spcAft>
                        <a:buClrTx/>
                        <a:buSzTx/>
                        <a:buFontTx/>
                        <a:buNone/>
                        <a:tabLst/>
                      </a:pPr>
                      <a:r>
                        <a:rPr kumimoji="0" lang="ar-SA" sz="4300" b="0" i="0" u="none" strike="noStrike" cap="none" normalizeH="0" baseline="0" dirty="0">
                          <a:ln>
                            <a:noFill/>
                          </a:ln>
                          <a:solidFill>
                            <a:srgbClr val="FFFFFF"/>
                          </a:solidFill>
                          <a:effectLst/>
                          <a:latin typeface="Arial" charset="0"/>
                          <a:cs typeface="Arial" charset="0"/>
                        </a:rPr>
                        <a:t>باركنا</a:t>
                      </a:r>
                      <a:endParaRPr kumimoji="0" lang="ar-EG" sz="4300" b="0" i="0" u="none" strike="noStrike" cap="none" normalizeH="0" baseline="0" dirty="0">
                        <a:ln>
                          <a:noFill/>
                        </a:ln>
                        <a:solidFill>
                          <a:srgbClr val="FFFFFF"/>
                        </a:solidFill>
                        <a:effectLst/>
                        <a:latin typeface="Arial" charset="0"/>
                        <a:cs typeface="Arial" charset="0"/>
                      </a:endParaRPr>
                    </a:p>
                    <a:p>
                      <a:pPr marL="0" marR="0" lvl="0" indent="0" algn="r" defTabSz="914400" rtl="1" eaLnBrk="0" fontAlgn="base" latinLnBrk="0" hangingPunct="0">
                        <a:lnSpc>
                          <a:spcPct val="100000"/>
                        </a:lnSpc>
                        <a:spcBef>
                          <a:spcPts val="100"/>
                        </a:spcBef>
                        <a:spcAft>
                          <a:spcPct val="0"/>
                        </a:spcAft>
                        <a:buClrTx/>
                        <a:buSzTx/>
                        <a:buFontTx/>
                        <a:buNone/>
                        <a:tabLst/>
                      </a:pPr>
                      <a:r>
                        <a:rPr kumimoji="0" lang="ar-SA" sz="4300" b="0" i="0" u="none" strike="noStrike" cap="none" normalizeH="0" baseline="0" dirty="0" err="1">
                          <a:ln>
                            <a:noFill/>
                          </a:ln>
                          <a:solidFill>
                            <a:srgbClr val="FFFFFF"/>
                          </a:solidFill>
                          <a:effectLst/>
                          <a:latin typeface="Arial" charset="0"/>
                          <a:cs typeface="Arial" charset="0"/>
                        </a:rPr>
                        <a:t>وإحفظنا</a:t>
                      </a:r>
                      <a:r>
                        <a:rPr kumimoji="0" lang="ar-SA" sz="4300" b="0" i="0" u="none" strike="noStrike" cap="none" normalizeH="0" baseline="0" dirty="0">
                          <a:ln>
                            <a:noFill/>
                          </a:ln>
                          <a:solidFill>
                            <a:srgbClr val="FFFFFF"/>
                          </a:solidFill>
                          <a:effectLst/>
                          <a:latin typeface="Arial" charset="0"/>
                          <a:cs typeface="Arial" charset="0"/>
                        </a:rPr>
                        <a:t> </a:t>
                      </a:r>
                      <a:br>
                        <a:rPr kumimoji="0" lang="ar-SA" sz="4300" b="0" i="0" u="none" strike="noStrike" cap="none" normalizeH="0" baseline="0" dirty="0">
                          <a:ln>
                            <a:noFill/>
                          </a:ln>
                          <a:solidFill>
                            <a:srgbClr val="FFFFFF"/>
                          </a:solidFill>
                          <a:effectLst/>
                          <a:latin typeface="Arial" charset="0"/>
                          <a:cs typeface="Arial" charset="0"/>
                        </a:rPr>
                      </a:br>
                      <a:r>
                        <a:rPr kumimoji="0" lang="ar-SA" sz="4300" b="0" i="0" u="none" strike="noStrike" cap="none" normalizeH="0" baseline="0" dirty="0">
                          <a:ln>
                            <a:noFill/>
                          </a:ln>
                          <a:solidFill>
                            <a:srgbClr val="FFFFFF"/>
                          </a:solidFill>
                          <a:effectLst/>
                          <a:latin typeface="Arial" charset="0"/>
                          <a:cs typeface="Arial" charset="0"/>
                        </a:rPr>
                        <a:t>وأعنا</a:t>
                      </a:r>
                      <a:r>
                        <a:rPr kumimoji="0" lang="fr-FR" sz="4300" b="0" i="0" u="none" strike="noStrike" cap="none" normalizeH="0" baseline="0" dirty="0">
                          <a:ln>
                            <a:noFill/>
                          </a:ln>
                          <a:solidFill>
                            <a:srgbClr val="FFFFFF"/>
                          </a:solidFill>
                          <a:effectLst/>
                          <a:latin typeface="Arial" charset="0"/>
                          <a:cs typeface="Arial" charset="0"/>
                        </a:rPr>
                        <a:t>.</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79">
            <a:extLst>
              <a:ext uri="{FF2B5EF4-FFF2-40B4-BE49-F238E27FC236}">
                <a16:creationId xmlns:a16="http://schemas.microsoft.com/office/drawing/2014/main" id="{0EA29D46-F21A-48A3-A78D-C494F88D8289}"/>
              </a:ext>
            </a:extLst>
          </p:cNvPr>
          <p:cNvGraphicFramePr>
            <a:graphicFrameLocks noGrp="1"/>
          </p:cNvGraphicFramePr>
          <p:nvPr/>
        </p:nvGraphicFramePr>
        <p:xfrm>
          <a:off x="0" y="1311275"/>
          <a:ext cx="12192000" cy="1356360"/>
        </p:xfrm>
        <a:graphic>
          <a:graphicData uri="http://schemas.openxmlformats.org/drawingml/2006/table">
            <a:tbl>
              <a:tblPr/>
              <a:tblGrid>
                <a:gridCol w="4168204">
                  <a:extLst>
                    <a:ext uri="{9D8B030D-6E8A-4147-A177-3AD203B41FA5}">
                      <a16:colId xmlns:a16="http://schemas.microsoft.com/office/drawing/2014/main" val="20000"/>
                    </a:ext>
                  </a:extLst>
                </a:gridCol>
                <a:gridCol w="3589616">
                  <a:extLst>
                    <a:ext uri="{9D8B030D-6E8A-4147-A177-3AD203B41FA5}">
                      <a16:colId xmlns:a16="http://schemas.microsoft.com/office/drawing/2014/main" val="2524111878"/>
                    </a:ext>
                  </a:extLst>
                </a:gridCol>
                <a:gridCol w="4434180">
                  <a:extLst>
                    <a:ext uri="{9D8B030D-6E8A-4147-A177-3AD203B41FA5}">
                      <a16:colId xmlns:a16="http://schemas.microsoft.com/office/drawing/2014/main" val="20001"/>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0" i="0" u="sng" strike="noStrike" cap="none" normalizeH="0" baseline="0" dirty="0">
                          <a:ln>
                            <a:noFill/>
                          </a:ln>
                          <a:solidFill>
                            <a:srgbClr val="FF9900"/>
                          </a:solidFill>
                          <a:effectLst/>
                          <a:latin typeface="Arial" charset="0"/>
                          <a:cs typeface="Arial" charset="0"/>
                        </a:rPr>
                        <a:t>Le </a:t>
                      </a:r>
                      <a:r>
                        <a:rPr kumimoji="0" lang="en-CA" sz="2700" b="0" i="0" u="sng" strike="noStrike" cap="none" normalizeH="0" baseline="0" dirty="0" err="1">
                          <a:ln>
                            <a:noFill/>
                          </a:ln>
                          <a:solidFill>
                            <a:srgbClr val="FF9900"/>
                          </a:solidFill>
                          <a:effectLst/>
                          <a:latin typeface="Arial" charset="0"/>
                          <a:cs typeface="Arial" charset="0"/>
                        </a:rPr>
                        <a:t>peuple</a:t>
                      </a:r>
                      <a:r>
                        <a:rPr kumimoji="0" lang="en-CA" sz="2700" b="0" i="0" u="sng" strike="noStrike" cap="none" normalizeH="0" baseline="0" dirty="0">
                          <a:ln>
                            <a:noFill/>
                          </a:ln>
                          <a:solidFill>
                            <a:srgbClr val="FF9900"/>
                          </a:solidFill>
                          <a:effectLst/>
                          <a:latin typeface="Arial" charset="0"/>
                          <a:cs typeface="Arial" charset="0"/>
                        </a:rPr>
                        <a:t> :</a:t>
                      </a:r>
                      <a:endParaRPr kumimoji="0" lang="en-CA"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416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charset="0"/>
                        </a:rPr>
                        <a:t>A~m</a:t>
                      </a:r>
                      <a:r>
                        <a:rPr kumimoji="0" lang="en-US" sz="3700" b="0" i="0" u="none" strike="noStrike" cap="none" normalizeH="0" baseline="0" dirty="0">
                          <a:ln>
                            <a:noFill/>
                          </a:ln>
                          <a:solidFill>
                            <a:srgbClr val="FFFFFF"/>
                          </a:solidFill>
                          <a:effectLst/>
                          <a:latin typeface="Coptic1" pitchFamily="2" charset="0"/>
                          <a:cs typeface="Arial" charset="0"/>
                        </a:rPr>
                        <a:t>/n.</a:t>
                      </a:r>
                      <a:endParaRPr kumimoji="0" lang="en-US" sz="43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a:ln>
                            <a:noFill/>
                          </a:ln>
                          <a:solidFill>
                            <a:srgbClr val="FFFFFF"/>
                          </a:solidFill>
                          <a:effectLst/>
                          <a:latin typeface="Arial" charset="0"/>
                          <a:cs typeface="Arial" charset="0"/>
                        </a:rPr>
                        <a:t>Amen.</a:t>
                      </a:r>
                      <a:endParaRPr kumimoji="0" lang="en-US" sz="32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4300" b="0" i="0" u="none" strike="noStrike" cap="none" normalizeH="0" baseline="0" dirty="0">
                          <a:ln>
                            <a:noFill/>
                          </a:ln>
                          <a:solidFill>
                            <a:srgbClr val="FFFFFF"/>
                          </a:solidFill>
                          <a:effectLst/>
                          <a:latin typeface="Arial" charset="0"/>
                          <a:cs typeface="Arial" charset="0"/>
                        </a:rPr>
                        <a:t>آمين</a:t>
                      </a:r>
                      <a:r>
                        <a:rPr kumimoji="0" lang="fr-FR" sz="4300" b="0" i="0" u="none" strike="noStrike" cap="none" normalizeH="0" baseline="0" dirty="0">
                          <a:ln>
                            <a:noFill/>
                          </a:ln>
                          <a:solidFill>
                            <a:srgbClr val="FFFFFF"/>
                          </a:solidFill>
                          <a:effectLst/>
                          <a:latin typeface="Arial" charset="0"/>
                          <a:cs typeface="Arial" charset="0"/>
                        </a:rPr>
                        <a:t>.</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79">
            <a:extLst>
              <a:ext uri="{FF2B5EF4-FFF2-40B4-BE49-F238E27FC236}">
                <a16:creationId xmlns:a16="http://schemas.microsoft.com/office/drawing/2014/main" id="{DD51B9B8-F8CE-4307-A586-FB85F6992660}"/>
              </a:ext>
            </a:extLst>
          </p:cNvPr>
          <p:cNvGraphicFramePr>
            <a:graphicFrameLocks noGrp="1"/>
          </p:cNvGraphicFramePr>
          <p:nvPr/>
        </p:nvGraphicFramePr>
        <p:xfrm>
          <a:off x="0" y="5389033"/>
          <a:ext cx="12191997" cy="1325880"/>
        </p:xfrm>
        <a:graphic>
          <a:graphicData uri="http://schemas.openxmlformats.org/drawingml/2006/table">
            <a:tbl>
              <a:tblPr/>
              <a:tblGrid>
                <a:gridCol w="4168205">
                  <a:extLst>
                    <a:ext uri="{9D8B030D-6E8A-4147-A177-3AD203B41FA5}">
                      <a16:colId xmlns:a16="http://schemas.microsoft.com/office/drawing/2014/main" val="20000"/>
                    </a:ext>
                  </a:extLst>
                </a:gridCol>
                <a:gridCol w="3589615">
                  <a:extLst>
                    <a:ext uri="{9D8B030D-6E8A-4147-A177-3AD203B41FA5}">
                      <a16:colId xmlns:a16="http://schemas.microsoft.com/office/drawing/2014/main" val="2524111878"/>
                    </a:ext>
                  </a:extLst>
                </a:gridCol>
                <a:gridCol w="4434177">
                  <a:extLst>
                    <a:ext uri="{9D8B030D-6E8A-4147-A177-3AD203B41FA5}">
                      <a16:colId xmlns:a16="http://schemas.microsoft.com/office/drawing/2014/main" val="20001"/>
                    </a:ext>
                  </a:extLst>
                </a:gridCol>
              </a:tblGrid>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0" i="0" u="sng" strike="noStrike" cap="none" normalizeH="0" baseline="0" dirty="0">
                          <a:ln>
                            <a:noFill/>
                          </a:ln>
                          <a:solidFill>
                            <a:srgbClr val="FF9900"/>
                          </a:solidFill>
                          <a:effectLst/>
                          <a:latin typeface="Arial" charset="0"/>
                          <a:cs typeface="Arial" charset="0"/>
                        </a:rPr>
                        <a:t>Le </a:t>
                      </a:r>
                      <a:r>
                        <a:rPr kumimoji="0" lang="en-CA" sz="2700" b="0" i="0" u="sng" strike="noStrike" cap="none" normalizeH="0" baseline="0" dirty="0" err="1">
                          <a:ln>
                            <a:noFill/>
                          </a:ln>
                          <a:solidFill>
                            <a:srgbClr val="FF9900"/>
                          </a:solidFill>
                          <a:effectLst/>
                          <a:latin typeface="Arial" charset="0"/>
                          <a:cs typeface="Arial" charset="0"/>
                        </a:rPr>
                        <a:t>peuple</a:t>
                      </a:r>
                      <a:r>
                        <a:rPr kumimoji="0" lang="en-CA" sz="2700" b="0" i="0" u="sng" strike="noStrike" cap="none" normalizeH="0" baseline="0" dirty="0">
                          <a:ln>
                            <a:noFill/>
                          </a:ln>
                          <a:solidFill>
                            <a:srgbClr val="FF9900"/>
                          </a:solidFill>
                          <a:effectLst/>
                          <a:latin typeface="Arial" charset="0"/>
                          <a:cs typeface="Arial" charset="0"/>
                        </a:rPr>
                        <a:t> :</a:t>
                      </a:r>
                      <a:endParaRPr kumimoji="0" lang="en-CA"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416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charset="0"/>
                        </a:rPr>
                        <a:t>A~m</a:t>
                      </a:r>
                      <a:r>
                        <a:rPr kumimoji="0" lang="en-US" sz="3700" b="0" i="0" u="none" strike="noStrike" cap="none" normalizeH="0" baseline="0" dirty="0">
                          <a:ln>
                            <a:noFill/>
                          </a:ln>
                          <a:solidFill>
                            <a:srgbClr val="FFFFFF"/>
                          </a:solidFill>
                          <a:effectLst/>
                          <a:latin typeface="Coptic1" pitchFamily="2" charset="0"/>
                          <a:cs typeface="Arial" charset="0"/>
                        </a:rPr>
                        <a:t>/n.</a:t>
                      </a:r>
                      <a:endParaRPr kumimoji="0" lang="en-US" sz="43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a:ln>
                            <a:noFill/>
                          </a:ln>
                          <a:solidFill>
                            <a:srgbClr val="FFFFFF"/>
                          </a:solidFill>
                          <a:effectLst/>
                          <a:latin typeface="Arial" charset="0"/>
                          <a:cs typeface="Arial" charset="0"/>
                        </a:rPr>
                        <a:t>Amen.</a:t>
                      </a:r>
                      <a:endParaRPr kumimoji="0" lang="en-US" sz="32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4300" b="0" i="0" u="none" strike="noStrike" cap="none" normalizeH="0" baseline="0" dirty="0">
                          <a:ln>
                            <a:noFill/>
                          </a:ln>
                          <a:solidFill>
                            <a:srgbClr val="FFFFFF"/>
                          </a:solidFill>
                          <a:effectLst/>
                          <a:latin typeface="Arial" charset="0"/>
                          <a:cs typeface="Arial" charset="0"/>
                        </a:rPr>
                        <a:t>آمين</a:t>
                      </a:r>
                      <a:r>
                        <a:rPr kumimoji="0" lang="fr-FR" sz="4300" b="0" i="0" u="none" strike="noStrike" cap="none" normalizeH="0" baseline="0" dirty="0">
                          <a:ln>
                            <a:noFill/>
                          </a:ln>
                          <a:solidFill>
                            <a:srgbClr val="FFFFFF"/>
                          </a:solidFill>
                          <a:effectLst/>
                          <a:latin typeface="Arial" charset="0"/>
                          <a:cs typeface="Arial" charset="0"/>
                        </a:rPr>
                        <a:t>.</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53897" name="Group 41"/>
          <p:cNvGraphicFramePr>
            <a:graphicFrameLocks noGrp="1"/>
          </p:cNvGraphicFramePr>
          <p:nvPr>
            <p:extLst>
              <p:ext uri="{D42A27DB-BD31-4B8C-83A1-F6EECF244321}">
                <p14:modId xmlns:p14="http://schemas.microsoft.com/office/powerpoint/2010/main" val="1754983952"/>
              </p:ext>
            </p:extLst>
          </p:nvPr>
        </p:nvGraphicFramePr>
        <p:xfrm>
          <a:off x="-1" y="3269529"/>
          <a:ext cx="12191998" cy="2870200"/>
        </p:xfrm>
        <a:graphic>
          <a:graphicData uri="http://schemas.openxmlformats.org/drawingml/2006/table">
            <a:tbl>
              <a:tblPr/>
              <a:tblGrid>
                <a:gridCol w="4343401">
                  <a:extLst>
                    <a:ext uri="{9D8B030D-6E8A-4147-A177-3AD203B41FA5}">
                      <a16:colId xmlns:a16="http://schemas.microsoft.com/office/drawing/2014/main" val="20000"/>
                    </a:ext>
                  </a:extLst>
                </a:gridCol>
                <a:gridCol w="4775200">
                  <a:extLst>
                    <a:ext uri="{9D8B030D-6E8A-4147-A177-3AD203B41FA5}">
                      <a16:colId xmlns:a16="http://schemas.microsoft.com/office/drawing/2014/main" val="20001"/>
                    </a:ext>
                  </a:extLst>
                </a:gridCol>
                <a:gridCol w="3073397">
                  <a:extLst>
                    <a:ext uri="{9D8B030D-6E8A-4147-A177-3AD203B41FA5}">
                      <a16:colId xmlns:a16="http://schemas.microsoft.com/office/drawing/2014/main" val="20002"/>
                    </a:ext>
                  </a:extLst>
                </a:gridCol>
              </a:tblGrid>
              <a:tr h="4978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a:t>
                      </a:r>
                      <a:endParaRPr kumimoji="0" lang="fr-CA" sz="2700" b="0" i="0" u="none" strike="noStrike" cap="none" normalizeH="0" baseline="0" dirty="0">
                        <a:ln>
                          <a:noFill/>
                        </a:ln>
                        <a:solidFill>
                          <a:srgbClr val="FF9900"/>
                        </a:solidFill>
                        <a:effectLst/>
                        <a:latin typeface="Coptic1" pitchFamily="2"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a:t>
                      </a:r>
                      <a:endParaRPr kumimoji="0" lang="en-US" sz="2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672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pitchFamily="34" charset="0"/>
                        </a:rPr>
                        <a:t>A~m</a:t>
                      </a:r>
                      <a:r>
                        <a:rPr kumimoji="0" lang="en-US" sz="3200" b="0" i="0" u="none" strike="noStrike" cap="none" normalizeH="0" baseline="0" dirty="0">
                          <a:ln>
                            <a:noFill/>
                          </a:ln>
                          <a:solidFill>
                            <a:srgbClr val="FFFFFF"/>
                          </a:solidFill>
                          <a:effectLst/>
                          <a:latin typeface="Coptic1" pitchFamily="2" charset="0"/>
                          <a:cs typeface="Arial" pitchFamily="34" charset="0"/>
                        </a:rPr>
                        <a:t>/n. </a:t>
                      </a:r>
                      <a:r>
                        <a:rPr kumimoji="0" lang="en-US" sz="3200" b="0" i="0" u="none" strike="noStrike" cap="none" normalizeH="0" baseline="0" dirty="0" err="1">
                          <a:ln>
                            <a:noFill/>
                          </a:ln>
                          <a:solidFill>
                            <a:srgbClr val="FFFFFF"/>
                          </a:solidFill>
                          <a:effectLst/>
                          <a:latin typeface="Coptic1" pitchFamily="2" charset="0"/>
                          <a:cs typeface="Arial" pitchFamily="34" charset="0"/>
                        </a:rPr>
                        <a:t>Kurie</a:t>
                      </a:r>
                      <a:r>
                        <a:rPr kumimoji="0" lang="en-US" sz="3200" b="0" i="0" u="none" strike="noStrike" cap="none" normalizeH="0" baseline="0" dirty="0">
                          <a:ln>
                            <a:noFill/>
                          </a:ln>
                          <a:solidFill>
                            <a:srgbClr val="FFFFFF"/>
                          </a:solidFill>
                          <a:effectLst/>
                          <a:latin typeface="Coptic1" pitchFamily="2" charset="0"/>
                          <a:cs typeface="Arial" pitchFamily="34" charset="0"/>
                        </a:rPr>
                        <a:t>~ </a:t>
                      </a:r>
                      <a:r>
                        <a:rPr kumimoji="0" lang="en-US" sz="3200" b="0" i="0" u="none" strike="noStrike" cap="none" normalizeH="0" baseline="0" dirty="0" err="1">
                          <a:ln>
                            <a:noFill/>
                          </a:ln>
                          <a:solidFill>
                            <a:srgbClr val="FFFFFF"/>
                          </a:solidFill>
                          <a:effectLst/>
                          <a:latin typeface="Coptic1" pitchFamily="2" charset="0"/>
                          <a:cs typeface="Arial" pitchFamily="34" charset="0"/>
                        </a:rPr>
                        <a:t>e~le</a:t>
                      </a:r>
                      <a:r>
                        <a:rPr kumimoji="0" lang="en-US" sz="3200" b="0" i="0" u="none" strike="noStrike" cap="none" normalizeH="0" baseline="0" dirty="0">
                          <a:ln>
                            <a:noFill/>
                          </a:ln>
                          <a:solidFill>
                            <a:srgbClr val="FFFFFF"/>
                          </a:solidFill>
                          <a:effectLst/>
                          <a:latin typeface="Coptic1" pitchFamily="2" charset="0"/>
                          <a:cs typeface="Arial" pitchFamily="34" charset="0"/>
                        </a:rPr>
                        <a:t>/~con (0).</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cs typeface="Arial" charset="0"/>
                        </a:rPr>
                        <a:t>Amen. </a:t>
                      </a:r>
                      <a:r>
                        <a:rPr kumimoji="0" lang="fr-FR" sz="3200" b="0" i="0" u="none" strike="noStrike" cap="none" normalizeH="0" baseline="0" dirty="0">
                          <a:ln>
                            <a:noFill/>
                          </a:ln>
                          <a:solidFill>
                            <a:srgbClr val="FFFFFF"/>
                          </a:solidFill>
                          <a:effectLst/>
                          <a:latin typeface="Arial" charset="0"/>
                          <a:cs typeface="Arial" charset="0"/>
                        </a:rPr>
                        <a:t>Pitié Seigneur (10).</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آمين</a:t>
                      </a:r>
                      <a:r>
                        <a:rPr kumimoji="0" lang="fr-FR" sz="3700" b="0" i="0" u="none" strike="noStrike" cap="none" normalizeH="0" baseline="0" dirty="0">
                          <a:ln>
                            <a:noFill/>
                          </a:ln>
                          <a:solidFill>
                            <a:srgbClr val="FFFFFF"/>
                          </a:solidFill>
                          <a:effectLst/>
                          <a:latin typeface="Arial" charset="0"/>
                          <a:cs typeface="Arial" charset="0"/>
                        </a:rPr>
                        <a:t>.</a:t>
                      </a:r>
                      <a:r>
                        <a:rPr kumimoji="0" lang="ar-SA" sz="3700" b="0" i="0" u="none" strike="noStrike" cap="none" normalizeH="0" baseline="0" dirty="0">
                          <a:ln>
                            <a:noFill/>
                          </a:ln>
                          <a:solidFill>
                            <a:srgbClr val="FFFFFF"/>
                          </a:solidFill>
                          <a:effectLst/>
                          <a:latin typeface="Arial" charset="0"/>
                          <a:cs typeface="Arial" charset="0"/>
                        </a:rPr>
                        <a:t> </a:t>
                      </a:r>
                      <a:r>
                        <a:rPr kumimoji="0" lang="ar-EG" sz="3700" b="0" i="0" u="none" strike="noStrike" cap="none" normalizeH="0" baseline="0" dirty="0">
                          <a:ln>
                            <a:noFill/>
                          </a:ln>
                          <a:solidFill>
                            <a:srgbClr val="FFFFFF"/>
                          </a:solidFill>
                          <a:effectLst/>
                          <a:latin typeface="Arial" charset="0"/>
                          <a:cs typeface="Arial" charset="0"/>
                        </a:rPr>
                        <a:t>يا ربُ ارحم</a:t>
                      </a:r>
                      <a:r>
                        <a:rPr kumimoji="0" lang="fr-FR" sz="3700" b="0" i="0" u="none" strike="noStrike" cap="none" normalizeH="0" baseline="0" dirty="0">
                          <a:ln>
                            <a:noFill/>
                          </a:ln>
                          <a:solidFill>
                            <a:srgbClr val="FFFFFF"/>
                          </a:solidFill>
                          <a:effectLst/>
                          <a:latin typeface="Arial" charset="0"/>
                          <a:cs typeface="Arial" charset="0"/>
                        </a:rPr>
                        <a:t> (10)</a:t>
                      </a:r>
                      <a:r>
                        <a:rPr kumimoji="0" lang="ar-EG" sz="3700" b="0" i="0" u="none" strike="noStrike" cap="none" normalizeH="0" baseline="0" dirty="0">
                          <a:ln>
                            <a:noFill/>
                          </a:ln>
                          <a:solidFill>
                            <a:srgbClr val="FFFFFF"/>
                          </a:solidFill>
                          <a:effectLst/>
                          <a:latin typeface="Arial" charset="0"/>
                          <a:cs typeface="Arial" charset="0"/>
                        </a:rPr>
                        <a:t>.</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49"/>
          <p:cNvGraphicFramePr>
            <a:graphicFrameLocks noGrp="1"/>
          </p:cNvGraphicFramePr>
          <p:nvPr/>
        </p:nvGraphicFramePr>
        <p:xfrm>
          <a:off x="0" y="0"/>
          <a:ext cx="12191999" cy="2941320"/>
        </p:xfrm>
        <a:graphic>
          <a:graphicData uri="http://schemas.openxmlformats.org/drawingml/2006/table">
            <a:tbl>
              <a:tblPr/>
              <a:tblGrid>
                <a:gridCol w="4360333">
                  <a:extLst>
                    <a:ext uri="{9D8B030D-6E8A-4147-A177-3AD203B41FA5}">
                      <a16:colId xmlns:a16="http://schemas.microsoft.com/office/drawing/2014/main" val="20000"/>
                    </a:ext>
                  </a:extLst>
                </a:gridCol>
                <a:gridCol w="4671125">
                  <a:extLst>
                    <a:ext uri="{9D8B030D-6E8A-4147-A177-3AD203B41FA5}">
                      <a16:colId xmlns:a16="http://schemas.microsoft.com/office/drawing/2014/main" val="20001"/>
                    </a:ext>
                  </a:extLst>
                </a:gridCol>
                <a:gridCol w="3160541">
                  <a:extLst>
                    <a:ext uri="{9D8B030D-6E8A-4147-A177-3AD203B41FA5}">
                      <a16:colId xmlns:a16="http://schemas.microsoft.com/office/drawing/2014/main" val="20002"/>
                    </a:ext>
                  </a:extLst>
                </a:gridCol>
              </a:tblGrid>
              <a:tr h="293624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charset="0"/>
                        </a:rPr>
                        <a:t>Wli</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m~pekjwnt</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e~bol</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haron</a:t>
                      </a:r>
                      <a:r>
                        <a:rPr kumimoji="0" lang="en-US" sz="3200" b="0" i="0" u="none" strike="noStrike" cap="none" normalizeH="0" baseline="0" dirty="0">
                          <a:ln>
                            <a:noFill/>
                          </a:ln>
                          <a:solidFill>
                            <a:srgbClr val="FFFFFF"/>
                          </a:solidFill>
                          <a:effectLst/>
                          <a:latin typeface="Coptic1" pitchFamily="2" charset="0"/>
                          <a:cs typeface="Arial" charset="0"/>
                        </a:rPr>
                        <a:t> : </a:t>
                      </a:r>
                      <a:r>
                        <a:rPr kumimoji="0" lang="en-US" sz="3200" b="0" i="0" u="none" strike="noStrike" cap="none" normalizeH="0" baseline="0" dirty="0" err="1">
                          <a:ln>
                            <a:noFill/>
                          </a:ln>
                          <a:solidFill>
                            <a:srgbClr val="FFFFFF"/>
                          </a:solidFill>
                          <a:effectLst/>
                          <a:latin typeface="Coptic1" pitchFamily="2" charset="0"/>
                          <a:cs typeface="Arial" charset="0"/>
                        </a:rPr>
                        <a:t>jempensini</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qen</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pekoujai</a:t>
                      </a:r>
                      <a:r>
                        <a:rPr kumimoji="0" lang="en-US" sz="3200" b="0" i="0" u="none" strike="noStrike" cap="none" normalizeH="0" baseline="0" dirty="0">
                          <a:ln>
                            <a:noFill/>
                          </a:ln>
                          <a:solidFill>
                            <a:srgbClr val="FFFFFF"/>
                          </a:solidFill>
                          <a:effectLst/>
                          <a:latin typeface="Coptic1" pitchFamily="2" charset="0"/>
                          <a:cs typeface="Arial" charset="0"/>
                        </a:rPr>
                        <a:t> : </a:t>
                      </a:r>
                      <a:r>
                        <a:rPr kumimoji="0" lang="en-US" sz="3200" b="0" i="0" u="none" strike="noStrike" cap="none" normalizeH="0" baseline="0" dirty="0" err="1">
                          <a:ln>
                            <a:noFill/>
                          </a:ln>
                          <a:solidFill>
                            <a:srgbClr val="FFFFFF"/>
                          </a:solidFill>
                          <a:effectLst/>
                          <a:latin typeface="Coptic1" pitchFamily="2" charset="0"/>
                          <a:cs typeface="Arial" charset="0"/>
                        </a:rPr>
                        <a:t>ouoh</a:t>
                      </a:r>
                      <a:r>
                        <a:rPr kumimoji="0" lang="en-US" sz="3200" b="0" i="0" u="none" strike="noStrike" cap="none" normalizeH="0" baseline="0" dirty="0">
                          <a:ln>
                            <a:noFill/>
                          </a:ln>
                          <a:solidFill>
                            <a:srgbClr val="FFFFFF"/>
                          </a:solidFill>
                          <a:effectLst/>
                          <a:latin typeface="Coptic1" pitchFamily="2" charset="0"/>
                          <a:cs typeface="Arial" charset="0"/>
                        </a:rPr>
                        <a:t> ,a </a:t>
                      </a:r>
                      <a:r>
                        <a:rPr kumimoji="0" lang="en-US" sz="3200" b="0" i="0" u="none" strike="noStrike" cap="none" normalizeH="0" baseline="0" dirty="0" err="1">
                          <a:ln>
                            <a:noFill/>
                          </a:ln>
                          <a:solidFill>
                            <a:srgbClr val="FFFFFF"/>
                          </a:solidFill>
                          <a:effectLst/>
                          <a:latin typeface="Coptic1" pitchFamily="2" charset="0"/>
                          <a:cs typeface="Arial" charset="0"/>
                        </a:rPr>
                        <a:t>nennobi</a:t>
                      </a:r>
                      <a:r>
                        <a:rPr kumimoji="0" lang="en-US" sz="3200" b="0" i="0" u="none" strike="noStrike" cap="none" normalizeH="0" baseline="0" dirty="0">
                          <a:ln>
                            <a:noFill/>
                          </a:ln>
                          <a:solidFill>
                            <a:srgbClr val="FFFFFF"/>
                          </a:solidFill>
                          <a:effectLst/>
                          <a:latin typeface="Coptic1" pitchFamily="2" charset="0"/>
                          <a:cs typeface="Arial" charset="0"/>
                        </a:rPr>
                        <a:t> nan </a:t>
                      </a:r>
                      <a:r>
                        <a:rPr kumimoji="0" lang="en-US" sz="3200" b="0" i="0" u="none" strike="noStrike" cap="none" normalizeH="0" baseline="0" dirty="0" err="1">
                          <a:ln>
                            <a:noFill/>
                          </a:ln>
                          <a:solidFill>
                            <a:srgbClr val="FFFFFF"/>
                          </a:solidFill>
                          <a:effectLst/>
                          <a:latin typeface="Coptic1" pitchFamily="2" charset="0"/>
                          <a:cs typeface="Arial" charset="0"/>
                        </a:rPr>
                        <a:t>e~bol</a:t>
                      </a:r>
                      <a:r>
                        <a:rPr kumimoji="0" lang="en-US" sz="3200" b="0" i="0" u="none" strike="noStrike" cap="none" normalizeH="0" baseline="0" dirty="0">
                          <a:ln>
                            <a:noFill/>
                          </a:ln>
                          <a:solidFill>
                            <a:srgbClr val="FFFFFF"/>
                          </a:solidFill>
                          <a:effectLst/>
                          <a:latin typeface="Coptic1" pitchFamily="2" charset="0"/>
                          <a:cs typeface="Arial" charset="0"/>
                        </a:rPr>
                        <a:t>.</a:t>
                      </a:r>
                      <a:endParaRPr kumimoji="0" lang="en-US" sz="3200" b="0" i="1" u="none" strike="noStrike" cap="none" normalizeH="0" baseline="0" dirty="0">
                        <a:ln>
                          <a:noFill/>
                        </a:ln>
                        <a:solidFill>
                          <a:srgbClr val="FFFFFF"/>
                        </a:solidFill>
                        <a:effectLst/>
                        <a:latin typeface="Arial" charset="0"/>
                        <a:cs typeface="Arial"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CA" sz="2700" b="0" i="0" u="sng" strike="noStrike" cap="none" normalizeH="0" baseline="0" dirty="0">
                          <a:ln>
                            <a:noFill/>
                          </a:ln>
                          <a:solidFill>
                            <a:srgbClr val="FF9900"/>
                          </a:solidFill>
                          <a:effectLst/>
                          <a:latin typeface="Arial" charset="0"/>
                          <a:cs typeface="Arial" charset="0"/>
                        </a:rPr>
                        <a:t>Le prêtre :</a:t>
                      </a:r>
                      <a:endParaRPr kumimoji="0" lang="fr-CA" sz="2700" b="0" i="0" u="none" strike="noStrike" cap="none" normalizeH="0" baseline="0" dirty="0">
                        <a:ln>
                          <a:noFill/>
                        </a:ln>
                        <a:solidFill>
                          <a:srgbClr val="FFFFFF"/>
                        </a:solidFill>
                        <a:effectLst/>
                        <a:latin typeface="Arial"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Éloigne de nous Ta colère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Accorde-nous Ton salut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Et pardonne-nous nos péchés.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3700" b="0" i="0" u="none" strike="noStrike" cap="none" normalizeH="0" baseline="0" dirty="0" err="1">
                          <a:ln>
                            <a:noFill/>
                          </a:ln>
                          <a:solidFill>
                            <a:srgbClr val="FFFFFF"/>
                          </a:solidFill>
                          <a:effectLst/>
                          <a:latin typeface="Arial" charset="0"/>
                          <a:cs typeface="Arial" charset="0"/>
                        </a:rPr>
                        <a:t>وإرفع</a:t>
                      </a:r>
                      <a:r>
                        <a:rPr kumimoji="0" lang="ar-SA" sz="3700" b="0" i="0" u="none" strike="noStrike" cap="none" normalizeH="0" baseline="0" dirty="0">
                          <a:ln>
                            <a:noFill/>
                          </a:ln>
                          <a:solidFill>
                            <a:srgbClr val="FFFFFF"/>
                          </a:solidFill>
                          <a:effectLst/>
                          <a:latin typeface="Arial" charset="0"/>
                          <a:cs typeface="Arial" charset="0"/>
                        </a:rPr>
                        <a:t> غضبك عنا</a:t>
                      </a:r>
                      <a:br>
                        <a:rPr kumimoji="0" lang="ar-SA" sz="3700" b="0" i="0" u="none" strike="noStrike" cap="none" normalizeH="0" baseline="0" dirty="0">
                          <a:ln>
                            <a:noFill/>
                          </a:ln>
                          <a:solidFill>
                            <a:srgbClr val="FFFFFF"/>
                          </a:solidFill>
                          <a:effectLst/>
                          <a:latin typeface="Arial" charset="0"/>
                          <a:cs typeface="Arial" charset="0"/>
                        </a:rPr>
                      </a:br>
                      <a:r>
                        <a:rPr kumimoji="0" lang="ar-SA" sz="3700" b="0" i="0" u="none" strike="noStrike" cap="none" normalizeH="0" baseline="0" dirty="0" err="1">
                          <a:ln>
                            <a:noFill/>
                          </a:ln>
                          <a:solidFill>
                            <a:srgbClr val="FFFFFF"/>
                          </a:solidFill>
                          <a:effectLst/>
                          <a:latin typeface="Arial" charset="0"/>
                          <a:cs typeface="Arial" charset="0"/>
                        </a:rPr>
                        <a:t>وإفتقدنا</a:t>
                      </a:r>
                      <a:r>
                        <a:rPr kumimoji="0" lang="ar-SA" sz="3700" b="0" i="0" u="none" strike="noStrike" cap="none" normalizeH="0" baseline="0" dirty="0">
                          <a:ln>
                            <a:noFill/>
                          </a:ln>
                          <a:solidFill>
                            <a:srgbClr val="FFFFFF"/>
                          </a:solidFill>
                          <a:effectLst/>
                          <a:latin typeface="Arial" charset="0"/>
                          <a:cs typeface="Arial" charset="0"/>
                        </a:rPr>
                        <a:t> بخلاصك </a:t>
                      </a:r>
                      <a:r>
                        <a:rPr kumimoji="0" lang="ar-SA" sz="3700" b="0" i="0" u="none" strike="noStrike" cap="none" normalizeH="0" baseline="0" dirty="0" err="1">
                          <a:ln>
                            <a:noFill/>
                          </a:ln>
                          <a:solidFill>
                            <a:srgbClr val="FFFFFF"/>
                          </a:solidFill>
                          <a:effectLst/>
                          <a:latin typeface="Arial" charset="0"/>
                          <a:cs typeface="Arial" charset="0"/>
                        </a:rPr>
                        <a:t>وإغفر</a:t>
                      </a:r>
                      <a:r>
                        <a:rPr kumimoji="0" lang="ar-SA" sz="3700" b="0" i="0" u="none" strike="noStrike" cap="none" normalizeH="0" baseline="0" dirty="0">
                          <a:ln>
                            <a:noFill/>
                          </a:ln>
                          <a:solidFill>
                            <a:srgbClr val="FFFFFF"/>
                          </a:solidFill>
                          <a:effectLst/>
                          <a:latin typeface="Arial" charset="0"/>
                          <a:cs typeface="Arial" charset="0"/>
                        </a:rPr>
                        <a:t> لنا خطايانا</a:t>
                      </a:r>
                      <a:r>
                        <a:rPr kumimoji="0" lang="fr-FR" sz="3700" b="0" i="0" u="none" strike="noStrike" cap="none" normalizeH="0" baseline="0" dirty="0">
                          <a:ln>
                            <a:noFill/>
                          </a:ln>
                          <a:solidFill>
                            <a:srgbClr val="FFFFFF"/>
                          </a:solidFill>
                          <a:effectLst/>
                          <a:latin typeface="Arial" charset="0"/>
                          <a:cs typeface="Arial" charset="0"/>
                        </a:rPr>
                        <a:t>.</a:t>
                      </a:r>
                      <a:endParaRPr kumimoji="0" lang="ar-EG"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50530" name="Group 2"/>
          <p:cNvGraphicFramePr>
            <a:graphicFrameLocks noGrp="1"/>
          </p:cNvGraphicFramePr>
          <p:nvPr>
            <p:extLst>
              <p:ext uri="{D42A27DB-BD31-4B8C-83A1-F6EECF244321}">
                <p14:modId xmlns:p14="http://schemas.microsoft.com/office/powerpoint/2010/main" val="1778792452"/>
              </p:ext>
            </p:extLst>
          </p:nvPr>
        </p:nvGraphicFramePr>
        <p:xfrm>
          <a:off x="203201" y="914400"/>
          <a:ext cx="11785599" cy="5212080"/>
        </p:xfrm>
        <a:graphic>
          <a:graphicData uri="http://schemas.openxmlformats.org/drawingml/2006/table">
            <a:tbl>
              <a:tblPr/>
              <a:tblGrid>
                <a:gridCol w="3861039">
                  <a:extLst>
                    <a:ext uri="{9D8B030D-6E8A-4147-A177-3AD203B41FA5}">
                      <a16:colId xmlns:a16="http://schemas.microsoft.com/office/drawing/2014/main" val="20000"/>
                    </a:ext>
                  </a:extLst>
                </a:gridCol>
                <a:gridCol w="3960893">
                  <a:extLst>
                    <a:ext uri="{9D8B030D-6E8A-4147-A177-3AD203B41FA5}">
                      <a16:colId xmlns:a16="http://schemas.microsoft.com/office/drawing/2014/main" val="20001"/>
                    </a:ext>
                  </a:extLst>
                </a:gridCol>
                <a:gridCol w="3963667">
                  <a:extLst>
                    <a:ext uri="{9D8B030D-6E8A-4147-A177-3AD203B41FA5}">
                      <a16:colId xmlns:a16="http://schemas.microsoft.com/office/drawing/2014/main" val="20002"/>
                    </a:ext>
                  </a:extLst>
                </a:gridCol>
              </a:tblGrid>
              <a:tr h="52120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Ainau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e~Pip#n#a</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e#y#u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e~tafi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e~pec</a:t>
                      </a:r>
                      <a:r>
                        <a:rPr kumimoji="0" lang="en-US" sz="3700" b="0" i="0" u="none" strike="noStrike" cap="none" normalizeH="0" baseline="0" dirty="0">
                          <a:ln>
                            <a:noFill/>
                          </a:ln>
                          <a:solidFill>
                            <a:schemeClr val="tx1"/>
                          </a:solidFill>
                          <a:effectLst/>
                          <a:latin typeface="Coptic1" pitchFamily="2" charset="0"/>
                          <a:cs typeface="Arial" charset="0"/>
                        </a:rPr>
                        <a:t>/t </a:t>
                      </a:r>
                      <a:r>
                        <a:rPr kumimoji="0" lang="en-US" sz="3700" b="0" i="0" u="none" strike="noStrike" cap="none" normalizeH="0" baseline="0" dirty="0" err="1">
                          <a:ln>
                            <a:noFill/>
                          </a:ln>
                          <a:solidFill>
                            <a:schemeClr val="tx1"/>
                          </a:solidFill>
                          <a:effectLst/>
                          <a:latin typeface="Coptic1" pitchFamily="2" charset="0"/>
                          <a:cs typeface="Arial" charset="0"/>
                        </a:rPr>
                        <a:t>e~bolqen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t~ve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aicwtem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e~t~c~m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Viwt</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ecws</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e~bol</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ecjw</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m~moc</a:t>
                      </a:r>
                      <a:endParaRPr kumimoji="0" lang="en-US"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J’ai vu l’Esprit saint descendre du ciel. J’ai entendu la voix du Père proclamer et dire:</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رأيت الروح القدس نازلا من السماء وسمعت صوت الآب صارخا قائلا:</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Tableau 6">
            <a:extLst>
              <a:ext uri="{FF2B5EF4-FFF2-40B4-BE49-F238E27FC236}">
                <a16:creationId xmlns:a16="http://schemas.microsoft.com/office/drawing/2014/main" id="{7491C704-C818-4619-A70B-E0A985A9E9A5}"/>
              </a:ext>
            </a:extLst>
          </p:cNvPr>
          <p:cNvGraphicFramePr>
            <a:graphicFrameLocks noGrp="1"/>
          </p:cNvGraphicFramePr>
          <p:nvPr>
            <p:extLst>
              <p:ext uri="{D42A27DB-BD31-4B8C-83A1-F6EECF244321}">
                <p14:modId xmlns:p14="http://schemas.microsoft.com/office/powerpoint/2010/main" val="1255072998"/>
              </p:ext>
            </p:extLst>
          </p:nvPr>
        </p:nvGraphicFramePr>
        <p:xfrm>
          <a:off x="2032000" y="96839"/>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72435565"/>
                    </a:ext>
                  </a:extLst>
                </a:gridCol>
              </a:tblGrid>
              <a:tr h="518160">
                <a:tc>
                  <a:txBody>
                    <a:bodyPr/>
                    <a:lstStyle/>
                    <a:p>
                      <a:pPr algn="ctr"/>
                      <a:r>
                        <a:rPr lang="fr-FR" sz="2800" dirty="0"/>
                        <a:t>Répons de l’Evangile – </a:t>
                      </a:r>
                      <a:r>
                        <a:rPr lang="fr-FR" sz="2800" dirty="0" err="1"/>
                        <a:t>Lakkan</a:t>
                      </a:r>
                      <a:r>
                        <a:rPr lang="fr-FR" sz="2800" dirty="0"/>
                        <a:t> de l’Epiphanie</a:t>
                      </a: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0615610"/>
                  </a:ext>
                </a:extLst>
              </a:tr>
            </a:tbl>
          </a:graphicData>
        </a:graphic>
      </p:graphicFrame>
      <p:pic>
        <p:nvPicPr>
          <p:cNvPr id="3" name="Image 2" descr="Une image contenant table&#10;&#10;Description générée automatiquement">
            <a:extLst>
              <a:ext uri="{FF2B5EF4-FFF2-40B4-BE49-F238E27FC236}">
                <a16:creationId xmlns:a16="http://schemas.microsoft.com/office/drawing/2014/main" id="{C476F084-2393-4EF7-801B-0370747E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0850" y="3712202"/>
            <a:ext cx="1858095" cy="3145799"/>
          </a:xfrm>
          <a:prstGeom prst="rect">
            <a:avLst/>
          </a:prstGeom>
        </p:spPr>
      </p:pic>
    </p:spTree>
    <p:extLst>
      <p:ext uri="{BB962C8B-B14F-4D97-AF65-F5344CB8AC3E}">
        <p14:creationId xmlns:p14="http://schemas.microsoft.com/office/powerpoint/2010/main" val="3897553403"/>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307</TotalTime>
  <Words>30696</Words>
  <Application>Microsoft Office PowerPoint</Application>
  <PresentationFormat>Grand écran</PresentationFormat>
  <Paragraphs>2344</Paragraphs>
  <Slides>297</Slides>
  <Notes>157</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297</vt:i4>
      </vt:variant>
    </vt:vector>
  </HeadingPairs>
  <TitlesOfParts>
    <vt:vector size="309" baseType="lpstr">
      <vt:lpstr>Arial</vt:lpstr>
      <vt:lpstr>Avva_Marcos</vt:lpstr>
      <vt:lpstr>Avva_Shenouda</vt:lpstr>
      <vt:lpstr>Book Antiqua</vt:lpstr>
      <vt:lpstr>Calibri</vt:lpstr>
      <vt:lpstr>Coptic1</vt:lpstr>
      <vt:lpstr>CS Avva Shenouda</vt:lpstr>
      <vt:lpstr>CS New Athanasius</vt:lpstr>
      <vt:lpstr>Dco</vt:lpstr>
      <vt:lpstr>Tahoma</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Olivar ABDELMALAK</dc:creator>
  <cp:lastModifiedBy>Christophe Boshra (Student at CentraleSupelec)</cp:lastModifiedBy>
  <cp:revision>119</cp:revision>
  <dcterms:created xsi:type="dcterms:W3CDTF">2024-06-26T17:13:15Z</dcterms:created>
  <dcterms:modified xsi:type="dcterms:W3CDTF">2025-01-18T16:27:05Z</dcterms:modified>
</cp:coreProperties>
</file>