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4"/>
  </p:notesMasterIdLst>
  <p:sldIdLst>
    <p:sldId id="256" r:id="rId2"/>
    <p:sldId id="257" r:id="rId3"/>
    <p:sldId id="10241" r:id="rId4"/>
    <p:sldId id="14117" r:id="rId5"/>
    <p:sldId id="14118" r:id="rId6"/>
    <p:sldId id="14119" r:id="rId7"/>
    <p:sldId id="14120" r:id="rId8"/>
    <p:sldId id="14121" r:id="rId9"/>
    <p:sldId id="14122" r:id="rId10"/>
    <p:sldId id="14123" r:id="rId11"/>
    <p:sldId id="14124" r:id="rId12"/>
    <p:sldId id="14127" r:id="rId13"/>
    <p:sldId id="14128" r:id="rId14"/>
    <p:sldId id="14129" r:id="rId15"/>
    <p:sldId id="14130" r:id="rId16"/>
    <p:sldId id="7788" r:id="rId17"/>
    <p:sldId id="7789" r:id="rId18"/>
    <p:sldId id="14135" r:id="rId19"/>
    <p:sldId id="14136" r:id="rId20"/>
    <p:sldId id="14137" r:id="rId21"/>
    <p:sldId id="14138" r:id="rId22"/>
    <p:sldId id="14139" r:id="rId23"/>
    <p:sldId id="14140" r:id="rId24"/>
    <p:sldId id="7740" r:id="rId25"/>
    <p:sldId id="14141" r:id="rId26"/>
    <p:sldId id="14142" r:id="rId27"/>
    <p:sldId id="14143" r:id="rId28"/>
    <p:sldId id="14144" r:id="rId29"/>
    <p:sldId id="14147" r:id="rId30"/>
    <p:sldId id="14148" r:id="rId31"/>
    <p:sldId id="14213" r:id="rId32"/>
    <p:sldId id="14187" r:id="rId33"/>
    <p:sldId id="14188" r:id="rId34"/>
    <p:sldId id="14189" r:id="rId35"/>
    <p:sldId id="14190" r:id="rId36"/>
    <p:sldId id="14191" r:id="rId37"/>
    <p:sldId id="13306" r:id="rId38"/>
    <p:sldId id="573" r:id="rId39"/>
    <p:sldId id="14186" r:id="rId40"/>
    <p:sldId id="14233" r:id="rId41"/>
    <p:sldId id="14234" r:id="rId42"/>
    <p:sldId id="14235" r:id="rId43"/>
    <p:sldId id="14236" r:id="rId44"/>
    <p:sldId id="14237" r:id="rId45"/>
    <p:sldId id="14238" r:id="rId46"/>
    <p:sldId id="14243" r:id="rId47"/>
    <p:sldId id="14239" r:id="rId48"/>
    <p:sldId id="14240" r:id="rId49"/>
    <p:sldId id="14241" r:id="rId50"/>
    <p:sldId id="14248" r:id="rId51"/>
    <p:sldId id="14242" r:id="rId52"/>
    <p:sldId id="14244" r:id="rId53"/>
    <p:sldId id="14245" r:id="rId54"/>
    <p:sldId id="14253" r:id="rId55"/>
    <p:sldId id="14246" r:id="rId56"/>
    <p:sldId id="14249" r:id="rId57"/>
    <p:sldId id="14250" r:id="rId58"/>
    <p:sldId id="14251" r:id="rId59"/>
    <p:sldId id="14252" r:id="rId60"/>
    <p:sldId id="14258" r:id="rId61"/>
    <p:sldId id="14247" r:id="rId62"/>
    <p:sldId id="14254" r:id="rId63"/>
    <p:sldId id="14255" r:id="rId64"/>
    <p:sldId id="14256" r:id="rId65"/>
    <p:sldId id="14264" r:id="rId66"/>
    <p:sldId id="14257" r:id="rId67"/>
    <p:sldId id="7934" r:id="rId68"/>
    <p:sldId id="14267" r:id="rId69"/>
    <p:sldId id="14268" r:id="rId70"/>
    <p:sldId id="14269" r:id="rId71"/>
    <p:sldId id="14270" r:id="rId72"/>
    <p:sldId id="14271" r:id="rId73"/>
    <p:sldId id="14156" r:id="rId74"/>
    <p:sldId id="14157" r:id="rId75"/>
    <p:sldId id="14158" r:id="rId76"/>
    <p:sldId id="14159" r:id="rId77"/>
    <p:sldId id="14160" r:id="rId78"/>
    <p:sldId id="14161" r:id="rId79"/>
    <p:sldId id="14162" r:id="rId80"/>
    <p:sldId id="14163" r:id="rId81"/>
    <p:sldId id="14164" r:id="rId82"/>
    <p:sldId id="14165" r:id="rId83"/>
    <p:sldId id="14166" r:id="rId84"/>
    <p:sldId id="14167" r:id="rId85"/>
    <p:sldId id="14168" r:id="rId86"/>
    <p:sldId id="14169" r:id="rId87"/>
    <p:sldId id="14170" r:id="rId88"/>
    <p:sldId id="14265" r:id="rId89"/>
    <p:sldId id="14266" r:id="rId90"/>
    <p:sldId id="14272" r:id="rId91"/>
    <p:sldId id="14273" r:id="rId92"/>
    <p:sldId id="14274" r:id="rId93"/>
    <p:sldId id="14275" r:id="rId94"/>
    <p:sldId id="14276" r:id="rId95"/>
    <p:sldId id="8734" r:id="rId96"/>
    <p:sldId id="8735" r:id="rId97"/>
    <p:sldId id="8736" r:id="rId98"/>
    <p:sldId id="12656" r:id="rId99"/>
    <p:sldId id="12137" r:id="rId100"/>
    <p:sldId id="8578" r:id="rId101"/>
    <p:sldId id="8694" r:id="rId102"/>
    <p:sldId id="8695" r:id="rId103"/>
    <p:sldId id="8696" r:id="rId104"/>
    <p:sldId id="8697" r:id="rId105"/>
    <p:sldId id="8698" r:id="rId106"/>
    <p:sldId id="8699" r:id="rId107"/>
    <p:sldId id="8700" r:id="rId108"/>
    <p:sldId id="8701" r:id="rId109"/>
    <p:sldId id="8702" r:id="rId110"/>
    <p:sldId id="8703" r:id="rId111"/>
    <p:sldId id="8704" r:id="rId112"/>
    <p:sldId id="8705" r:id="rId113"/>
    <p:sldId id="8706" r:id="rId114"/>
    <p:sldId id="8707" r:id="rId115"/>
    <p:sldId id="6930" r:id="rId116"/>
    <p:sldId id="4888" r:id="rId117"/>
    <p:sldId id="4889" r:id="rId118"/>
    <p:sldId id="6911" r:id="rId119"/>
    <p:sldId id="6913" r:id="rId120"/>
    <p:sldId id="6861" r:id="rId121"/>
    <p:sldId id="8452" r:id="rId122"/>
    <p:sldId id="14199" r:id="rId123"/>
    <p:sldId id="8453" r:id="rId124"/>
    <p:sldId id="14201" r:id="rId125"/>
    <p:sldId id="8716" r:id="rId126"/>
    <p:sldId id="8717" r:id="rId127"/>
    <p:sldId id="12387" r:id="rId128"/>
    <p:sldId id="8718" r:id="rId129"/>
    <p:sldId id="8719" r:id="rId130"/>
    <p:sldId id="8720" r:id="rId131"/>
    <p:sldId id="8721" r:id="rId132"/>
    <p:sldId id="8722" r:id="rId133"/>
    <p:sldId id="12388" r:id="rId134"/>
    <p:sldId id="8725" r:id="rId135"/>
    <p:sldId id="8708" r:id="rId136"/>
    <p:sldId id="8710" r:id="rId137"/>
    <p:sldId id="8711" r:id="rId138"/>
    <p:sldId id="8712" r:id="rId139"/>
    <p:sldId id="8713" r:id="rId140"/>
    <p:sldId id="8714" r:id="rId141"/>
    <p:sldId id="8465" r:id="rId142"/>
    <p:sldId id="14202" r:id="rId143"/>
    <p:sldId id="8466" r:id="rId144"/>
    <p:sldId id="8467" r:id="rId145"/>
    <p:sldId id="14277" r:id="rId146"/>
    <p:sldId id="14278" r:id="rId147"/>
    <p:sldId id="14279" r:id="rId148"/>
    <p:sldId id="14280" r:id="rId149"/>
    <p:sldId id="14281" r:id="rId150"/>
    <p:sldId id="14282" r:id="rId151"/>
    <p:sldId id="14283" r:id="rId152"/>
    <p:sldId id="14284" r:id="rId153"/>
    <p:sldId id="14285" r:id="rId154"/>
    <p:sldId id="14286" r:id="rId155"/>
    <p:sldId id="14287" r:id="rId156"/>
    <p:sldId id="14288" r:id="rId157"/>
    <p:sldId id="14290" r:id="rId158"/>
    <p:sldId id="14291" r:id="rId159"/>
    <p:sldId id="14292" r:id="rId160"/>
    <p:sldId id="14293" r:id="rId161"/>
    <p:sldId id="14294" r:id="rId162"/>
    <p:sldId id="14295" r:id="rId163"/>
    <p:sldId id="14289" r:id="rId164"/>
    <p:sldId id="6935" r:id="rId165"/>
    <p:sldId id="3247" r:id="rId166"/>
    <p:sldId id="10352" r:id="rId167"/>
    <p:sldId id="10353" r:id="rId168"/>
    <p:sldId id="3249" r:id="rId169"/>
    <p:sldId id="6821" r:id="rId170"/>
    <p:sldId id="3250" r:id="rId171"/>
    <p:sldId id="6828" r:id="rId172"/>
    <p:sldId id="3251" r:id="rId173"/>
    <p:sldId id="10354" r:id="rId174"/>
    <p:sldId id="10355" r:id="rId175"/>
    <p:sldId id="3253" r:id="rId176"/>
    <p:sldId id="6825" r:id="rId177"/>
    <p:sldId id="3254" r:id="rId178"/>
    <p:sldId id="10356" r:id="rId179"/>
    <p:sldId id="3255" r:id="rId180"/>
    <p:sldId id="3257" r:id="rId181"/>
    <p:sldId id="3258" r:id="rId182"/>
    <p:sldId id="6830" r:id="rId183"/>
    <p:sldId id="3260" r:id="rId184"/>
    <p:sldId id="6831" r:id="rId185"/>
    <p:sldId id="3261" r:id="rId186"/>
    <p:sldId id="12403" r:id="rId187"/>
    <p:sldId id="3262" r:id="rId188"/>
    <p:sldId id="3263" r:id="rId189"/>
    <p:sldId id="14105" r:id="rId190"/>
    <p:sldId id="4711" r:id="rId191"/>
    <p:sldId id="14106" r:id="rId192"/>
    <p:sldId id="14107" r:id="rId193"/>
    <p:sldId id="14108" r:id="rId194"/>
    <p:sldId id="14109" r:id="rId195"/>
    <p:sldId id="11716" r:id="rId196"/>
    <p:sldId id="11741" r:id="rId197"/>
    <p:sldId id="6838" r:id="rId198"/>
    <p:sldId id="4810" r:id="rId199"/>
    <p:sldId id="4811" r:id="rId200"/>
    <p:sldId id="7178" r:id="rId201"/>
    <p:sldId id="7179" r:id="rId202"/>
    <p:sldId id="7180" r:id="rId203"/>
    <p:sldId id="14214" r:id="rId204"/>
    <p:sldId id="14216" r:id="rId205"/>
    <p:sldId id="14217" r:id="rId206"/>
    <p:sldId id="14218" r:id="rId207"/>
    <p:sldId id="14215" r:id="rId208"/>
    <p:sldId id="14219" r:id="rId209"/>
    <p:sldId id="10416" r:id="rId210"/>
    <p:sldId id="14220" r:id="rId211"/>
    <p:sldId id="14221" r:id="rId212"/>
    <p:sldId id="14222" r:id="rId213"/>
    <p:sldId id="14223" r:id="rId214"/>
    <p:sldId id="14224" r:id="rId215"/>
    <p:sldId id="14229" r:id="rId216"/>
    <p:sldId id="14225" r:id="rId217"/>
    <p:sldId id="14226" r:id="rId218"/>
    <p:sldId id="14227" r:id="rId219"/>
    <p:sldId id="14228" r:id="rId220"/>
    <p:sldId id="14230" r:id="rId221"/>
    <p:sldId id="14231" r:id="rId222"/>
    <p:sldId id="14232" r:id="rId223"/>
    <p:sldId id="13265" r:id="rId224"/>
    <p:sldId id="9386" r:id="rId225"/>
    <p:sldId id="9387" r:id="rId226"/>
    <p:sldId id="9388" r:id="rId227"/>
    <p:sldId id="9389" r:id="rId228"/>
    <p:sldId id="9390" r:id="rId229"/>
    <p:sldId id="9391" r:id="rId230"/>
    <p:sldId id="4954" r:id="rId231"/>
    <p:sldId id="4956" r:id="rId232"/>
    <p:sldId id="4957" r:id="rId233"/>
    <p:sldId id="671" r:id="rId234"/>
    <p:sldId id="670" r:id="rId235"/>
    <p:sldId id="672" r:id="rId236"/>
    <p:sldId id="673" r:id="rId237"/>
    <p:sldId id="674" r:id="rId238"/>
    <p:sldId id="675" r:id="rId239"/>
    <p:sldId id="676" r:id="rId240"/>
    <p:sldId id="677" r:id="rId241"/>
    <p:sldId id="678" r:id="rId242"/>
    <p:sldId id="679" r:id="rId243"/>
    <p:sldId id="680" r:id="rId244"/>
    <p:sldId id="681" r:id="rId245"/>
    <p:sldId id="682" r:id="rId246"/>
    <p:sldId id="683" r:id="rId247"/>
    <p:sldId id="684" r:id="rId248"/>
    <p:sldId id="685" r:id="rId249"/>
    <p:sldId id="686" r:id="rId250"/>
    <p:sldId id="687" r:id="rId251"/>
    <p:sldId id="14305" r:id="rId252"/>
    <p:sldId id="14306" r:id="rId253"/>
    <p:sldId id="14307" r:id="rId254"/>
    <p:sldId id="14308" r:id="rId255"/>
    <p:sldId id="14309" r:id="rId256"/>
    <p:sldId id="14310" r:id="rId257"/>
    <p:sldId id="14311" r:id="rId258"/>
    <p:sldId id="14312" r:id="rId259"/>
    <p:sldId id="14313" r:id="rId260"/>
    <p:sldId id="14314" r:id="rId261"/>
    <p:sldId id="14315" r:id="rId262"/>
    <p:sldId id="14316" r:id="rId263"/>
    <p:sldId id="14317" r:id="rId264"/>
    <p:sldId id="14318" r:id="rId265"/>
    <p:sldId id="14319" r:id="rId266"/>
    <p:sldId id="14320" r:id="rId267"/>
    <p:sldId id="14296" r:id="rId268"/>
    <p:sldId id="8624" r:id="rId269"/>
    <p:sldId id="9515" r:id="rId270"/>
    <p:sldId id="11252" r:id="rId271"/>
    <p:sldId id="7848" r:id="rId272"/>
    <p:sldId id="7727" r:id="rId273"/>
    <p:sldId id="7728" r:id="rId274"/>
    <p:sldId id="8595" r:id="rId275"/>
    <p:sldId id="14326" r:id="rId276"/>
    <p:sldId id="8588" r:id="rId277"/>
    <p:sldId id="13312" r:id="rId278"/>
    <p:sldId id="7809" r:id="rId279"/>
    <p:sldId id="7810" r:id="rId280"/>
    <p:sldId id="14297" r:id="rId281"/>
    <p:sldId id="4754" r:id="rId282"/>
    <p:sldId id="10019" r:id="rId283"/>
    <p:sldId id="14298" r:id="rId284"/>
    <p:sldId id="11139" r:id="rId285"/>
    <p:sldId id="11142" r:id="rId286"/>
    <p:sldId id="13199" r:id="rId287"/>
    <p:sldId id="11141" r:id="rId288"/>
    <p:sldId id="11140" r:id="rId289"/>
    <p:sldId id="14299" r:id="rId290"/>
    <p:sldId id="14327" r:id="rId291"/>
    <p:sldId id="14328" r:id="rId292"/>
    <p:sldId id="10276" r:id="rId293"/>
    <p:sldId id="10277" r:id="rId294"/>
    <p:sldId id="10278" r:id="rId295"/>
    <p:sldId id="14300" r:id="rId296"/>
    <p:sldId id="14301" r:id="rId297"/>
    <p:sldId id="14302" r:id="rId298"/>
    <p:sldId id="14303" r:id="rId299"/>
    <p:sldId id="14304" r:id="rId300"/>
    <p:sldId id="14323" r:id="rId301"/>
    <p:sldId id="14324" r:id="rId302"/>
    <p:sldId id="14325" r:id="rId30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c1w3oRahAScJCignyvVg==" hashData="sjh5PWVJf6UCo4yGzQN6ZxyDdkhrIfKUQpJq3ZSrdI1bujvLS6w9mtH3y0RjZAILQj2tjFLdYkOlOYVhX5pJJ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5033" autoAdjust="0"/>
  </p:normalViewPr>
  <p:slideViewPr>
    <p:cSldViewPr snapToGrid="0">
      <p:cViewPr varScale="1">
        <p:scale>
          <a:sx n="74" d="100"/>
          <a:sy n="74" d="100"/>
        </p:scale>
        <p:origin x="1018" y="283"/>
      </p:cViewPr>
      <p:guideLst/>
    </p:cSldViewPr>
  </p:slideViewPr>
  <p:notesTextViewPr>
    <p:cViewPr>
      <p:scale>
        <a:sx n="1" d="1"/>
        <a:sy n="1" d="1"/>
      </p:scale>
      <p:origin x="0" y="0"/>
    </p:cViewPr>
  </p:notesTextViewPr>
  <p:sorterViewPr>
    <p:cViewPr>
      <p:scale>
        <a:sx n="100" d="100"/>
        <a:sy n="100" d="100"/>
      </p:scale>
      <p:origin x="0" y="-8996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notesMaster" Target="notesMasters/notesMaster1.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presProps" Target="presProp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theme" Target="theme/theme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tableStyles" Target="tableStyle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33F5278E-A5E8-498E-A8F4-FC18EC33F378}" type="datetimeFigureOut">
              <a:rPr lang="fr-FR" smtClean="0"/>
              <a:pPr/>
              <a:t>09/07/2025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7801D6AD-4712-43EB-B66C-43B4B99E8433}" type="slidenum">
              <a:rPr lang="fr-FR" smtClean="0"/>
              <a:pPr/>
              <a:t>‹N°›</a:t>
            </a:fld>
            <a:endParaRPr lang="fr-FR" dirty="0"/>
          </a:p>
        </p:txBody>
      </p:sp>
    </p:spTree>
    <p:extLst>
      <p:ext uri="{BB962C8B-B14F-4D97-AF65-F5344CB8AC3E}">
        <p14:creationId xmlns:p14="http://schemas.microsoft.com/office/powerpoint/2010/main" val="2406282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7B24C8D-B065-4636-977B-DFC9AC673AA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0643" name="Rectangle 2"/>
          <p:cNvSpPr>
            <a:spLocks noGrp="1" noRot="1" noChangeAspect="1" noChangeArrowheads="1" noTextEdit="1"/>
          </p:cNvSpPr>
          <p:nvPr>
            <p:ph type="sldImg"/>
          </p:nvPr>
        </p:nvSpPr>
        <p:spPr>
          <a:xfrm>
            <a:off x="2309813" y="522288"/>
            <a:ext cx="4643437" cy="2611437"/>
          </a:xfrm>
          <a:ln/>
        </p:spPr>
      </p:sp>
      <p:sp>
        <p:nvSpPr>
          <p:cNvPr id="8806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254739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C82E68A-2A54-4A92-89BB-1BDACB8192A0}"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6003" name="Rectangle 2"/>
          <p:cNvSpPr>
            <a:spLocks noGrp="1" noRot="1" noChangeAspect="1" noChangeArrowheads="1" noTextEdit="1"/>
          </p:cNvSpPr>
          <p:nvPr>
            <p:ph type="sldImg"/>
          </p:nvPr>
        </p:nvSpPr>
        <p:spPr>
          <a:xfrm>
            <a:off x="2309813" y="522288"/>
            <a:ext cx="4643437" cy="2611437"/>
          </a:xfrm>
          <a:ln/>
        </p:spPr>
      </p:sp>
      <p:sp>
        <p:nvSpPr>
          <p:cNvPr id="8960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97012025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32DDF0-84BF-451A-BE92-FA69DA835DB8}" type="slidenum">
              <a:rPr lang="ar-SA"/>
              <a:pPr/>
              <a:t>182</a:t>
            </a:fld>
            <a:endParaRPr lang="en-US"/>
          </a:p>
        </p:txBody>
      </p:sp>
      <p:sp>
        <p:nvSpPr>
          <p:cNvPr id="11242498" name="Rectangle 2"/>
          <p:cNvSpPr>
            <a:spLocks noGrp="1" noRot="1" noChangeAspect="1" noChangeArrowheads="1" noTextEdit="1"/>
          </p:cNvSpPr>
          <p:nvPr>
            <p:ph type="sldImg"/>
          </p:nvPr>
        </p:nvSpPr>
        <p:spPr>
          <a:xfrm>
            <a:off x="2309813" y="522288"/>
            <a:ext cx="4643437" cy="2611437"/>
          </a:xfrm>
          <a:ln/>
        </p:spPr>
      </p:sp>
      <p:sp>
        <p:nvSpPr>
          <p:cNvPr id="11242499"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88560955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A8C01A-AAB3-4FAC-A1D2-0FA8C0EA8F2D}" type="slidenum">
              <a:rPr lang="ar-SA"/>
              <a:pPr/>
              <a:t>183</a:t>
            </a:fld>
            <a:endParaRPr lang="en-US"/>
          </a:p>
        </p:txBody>
      </p:sp>
      <p:sp>
        <p:nvSpPr>
          <p:cNvPr id="4987906" name="Rectangle 2"/>
          <p:cNvSpPr>
            <a:spLocks noGrp="1" noRot="1" noChangeAspect="1" noChangeArrowheads="1" noTextEdit="1"/>
          </p:cNvSpPr>
          <p:nvPr>
            <p:ph type="sldImg"/>
          </p:nvPr>
        </p:nvSpPr>
        <p:spPr>
          <a:xfrm>
            <a:off x="2309813" y="522288"/>
            <a:ext cx="4643437" cy="2611437"/>
          </a:xfrm>
          <a:ln/>
        </p:spPr>
      </p:sp>
      <p:sp>
        <p:nvSpPr>
          <p:cNvPr id="498790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74015486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EA631E-A6E9-4CC1-A01C-77FF00342FD1}" type="slidenum">
              <a:rPr lang="ar-SA"/>
              <a:pPr/>
              <a:t>184</a:t>
            </a:fld>
            <a:endParaRPr lang="en-US"/>
          </a:p>
        </p:txBody>
      </p:sp>
      <p:sp>
        <p:nvSpPr>
          <p:cNvPr id="11246594" name="Rectangle 2"/>
          <p:cNvSpPr>
            <a:spLocks noGrp="1" noRot="1" noChangeAspect="1" noChangeArrowheads="1" noTextEdit="1"/>
          </p:cNvSpPr>
          <p:nvPr>
            <p:ph type="sldImg"/>
          </p:nvPr>
        </p:nvSpPr>
        <p:spPr>
          <a:xfrm>
            <a:off x="2309813" y="522288"/>
            <a:ext cx="4643437" cy="2611437"/>
          </a:xfrm>
          <a:ln/>
        </p:spPr>
      </p:sp>
      <p:sp>
        <p:nvSpPr>
          <p:cNvPr id="1124659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84131955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182BA8-8CBF-473F-B932-E2C068D79CBD}" type="slidenum">
              <a:rPr lang="ar-SA"/>
              <a:pPr/>
              <a:t>185</a:t>
            </a:fld>
            <a:endParaRPr lang="en-US"/>
          </a:p>
        </p:txBody>
      </p:sp>
      <p:sp>
        <p:nvSpPr>
          <p:cNvPr id="4989954" name="Rectangle 2"/>
          <p:cNvSpPr>
            <a:spLocks noGrp="1" noRot="1" noChangeAspect="1" noChangeArrowheads="1" noTextEdit="1"/>
          </p:cNvSpPr>
          <p:nvPr>
            <p:ph type="sldImg"/>
          </p:nvPr>
        </p:nvSpPr>
        <p:spPr>
          <a:xfrm>
            <a:off x="2309813" y="522288"/>
            <a:ext cx="4643437" cy="2611437"/>
          </a:xfrm>
          <a:ln/>
        </p:spPr>
      </p:sp>
      <p:sp>
        <p:nvSpPr>
          <p:cNvPr id="498995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93527644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182BA8-8CBF-473F-B932-E2C068D79CBD}" type="slidenum">
              <a:rPr lang="ar-SA"/>
              <a:pPr/>
              <a:t>186</a:t>
            </a:fld>
            <a:endParaRPr lang="en-US"/>
          </a:p>
        </p:txBody>
      </p:sp>
      <p:sp>
        <p:nvSpPr>
          <p:cNvPr id="4989954" name="Rectangle 2"/>
          <p:cNvSpPr>
            <a:spLocks noGrp="1" noRot="1" noChangeAspect="1" noChangeArrowheads="1" noTextEdit="1"/>
          </p:cNvSpPr>
          <p:nvPr>
            <p:ph type="sldImg"/>
          </p:nvPr>
        </p:nvSpPr>
        <p:spPr>
          <a:xfrm>
            <a:off x="2309813" y="522288"/>
            <a:ext cx="4643437" cy="2611437"/>
          </a:xfrm>
          <a:ln/>
        </p:spPr>
      </p:sp>
      <p:sp>
        <p:nvSpPr>
          <p:cNvPr id="498995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22543467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F298D4-7056-4EC1-859A-00056EECCAF1}" type="slidenum">
              <a:rPr lang="ar-SA"/>
              <a:pPr/>
              <a:t>187</a:t>
            </a:fld>
            <a:endParaRPr lang="en-US"/>
          </a:p>
        </p:txBody>
      </p:sp>
      <p:sp>
        <p:nvSpPr>
          <p:cNvPr id="4992002" name="Rectangle 2"/>
          <p:cNvSpPr>
            <a:spLocks noGrp="1" noRot="1" noChangeAspect="1" noChangeArrowheads="1" noTextEdit="1"/>
          </p:cNvSpPr>
          <p:nvPr>
            <p:ph type="sldImg"/>
          </p:nvPr>
        </p:nvSpPr>
        <p:spPr>
          <a:xfrm>
            <a:off x="2309813" y="522288"/>
            <a:ext cx="4643437" cy="2611437"/>
          </a:xfrm>
          <a:ln/>
        </p:spPr>
      </p:sp>
      <p:sp>
        <p:nvSpPr>
          <p:cNvPr id="4992003"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907089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1E06CE-0954-4B3A-91D5-0160E575D8E7}" type="slidenum">
              <a:rPr lang="ar-SA"/>
              <a:pPr/>
              <a:t>188</a:t>
            </a:fld>
            <a:endParaRPr lang="en-US"/>
          </a:p>
        </p:txBody>
      </p:sp>
      <p:sp>
        <p:nvSpPr>
          <p:cNvPr id="4994050" name="Rectangle 2"/>
          <p:cNvSpPr>
            <a:spLocks noGrp="1" noRot="1" noChangeAspect="1" noChangeArrowheads="1" noTextEdit="1"/>
          </p:cNvSpPr>
          <p:nvPr>
            <p:ph type="sldImg"/>
          </p:nvPr>
        </p:nvSpPr>
        <p:spPr>
          <a:xfrm>
            <a:off x="2309813" y="522288"/>
            <a:ext cx="4643437" cy="2611437"/>
          </a:xfrm>
          <a:ln/>
        </p:spPr>
      </p:sp>
      <p:sp>
        <p:nvSpPr>
          <p:cNvPr id="4994051"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415796926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E903BC-9E9D-4FA5-9FDE-98B3B34A7675}" type="slidenum">
              <a:rPr lang="ar-SA"/>
              <a:pPr/>
              <a:t>190</a:t>
            </a:fld>
            <a:endParaRPr lang="en-US"/>
          </a:p>
        </p:txBody>
      </p:sp>
      <p:sp>
        <p:nvSpPr>
          <p:cNvPr id="7436290" name="Rectangle 2"/>
          <p:cNvSpPr>
            <a:spLocks noGrp="1" noRot="1" noChangeAspect="1" noChangeArrowheads="1" noTextEdit="1"/>
          </p:cNvSpPr>
          <p:nvPr>
            <p:ph type="sldImg"/>
          </p:nvPr>
        </p:nvSpPr>
        <p:spPr bwMode="auto">
          <a:xfrm>
            <a:off x="2309813" y="522288"/>
            <a:ext cx="4643437" cy="2611437"/>
          </a:xfrm>
          <a:prstGeom prst="rect">
            <a:avLst/>
          </a:prstGeom>
          <a:solidFill>
            <a:srgbClr val="FFFFFF"/>
          </a:solidFill>
          <a:ln>
            <a:solidFill>
              <a:srgbClr val="000000"/>
            </a:solidFill>
            <a:miter lim="800000"/>
            <a:headEnd/>
            <a:tailEnd/>
          </a:ln>
        </p:spPr>
      </p:sp>
      <p:sp>
        <p:nvSpPr>
          <p:cNvPr id="7436291" name="Rectangle 3"/>
          <p:cNvSpPr>
            <a:spLocks noGrp="1" noChangeArrowheads="1"/>
          </p:cNvSpPr>
          <p:nvPr>
            <p:ph type="body" idx="1"/>
          </p:nvPr>
        </p:nvSpPr>
        <p:spPr bwMode="auto">
          <a:xfrm>
            <a:off x="1234018" y="3307557"/>
            <a:ext cx="6794500" cy="3132535"/>
          </a:xfrm>
          <a:prstGeom prst="rect">
            <a:avLst/>
          </a:prstGeom>
          <a:solidFill>
            <a:srgbClr val="FFFFFF"/>
          </a:solidFill>
          <a:ln>
            <a:solidFill>
              <a:srgbClr val="000000"/>
            </a:solidFill>
            <a:miter lim="800000"/>
            <a:headEnd/>
            <a:tailEnd/>
          </a:ln>
        </p:spPr>
        <p:txBody>
          <a:bodyPr lIns="87728" tIns="43864" rIns="87728" bIns="43864"/>
          <a:lstStyle/>
          <a:p>
            <a:endParaRPr lang="en-CA"/>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F29423-D74A-4C00-9DCA-DAE140AA2A36}" type="slidenum">
              <a:rPr lang="ar-SA"/>
              <a:pPr/>
              <a:t>197</a:t>
            </a:fld>
            <a:endParaRPr lang="en-US"/>
          </a:p>
        </p:txBody>
      </p:sp>
      <p:sp>
        <p:nvSpPr>
          <p:cNvPr id="11269122" name="Rectangle 2"/>
          <p:cNvSpPr>
            <a:spLocks noGrp="1" noRot="1" noChangeAspect="1" noChangeArrowheads="1" noTextEdit="1"/>
          </p:cNvSpPr>
          <p:nvPr>
            <p:ph type="sldImg"/>
          </p:nvPr>
        </p:nvSpPr>
        <p:spPr>
          <a:xfrm>
            <a:off x="2309813" y="522288"/>
            <a:ext cx="4643437" cy="2611437"/>
          </a:xfrm>
          <a:ln/>
        </p:spPr>
      </p:sp>
      <p:sp>
        <p:nvSpPr>
          <p:cNvPr id="11269123" name="Rectangle 3"/>
          <p:cNvSpPr>
            <a:spLocks noGrp="1" noChangeArrowheads="1"/>
          </p:cNvSpPr>
          <p:nvPr>
            <p:ph type="body" idx="1"/>
          </p:nvPr>
        </p:nvSpPr>
        <p:spPr/>
        <p:txBody>
          <a:bodyPr/>
          <a:lstStyle/>
          <a:p>
            <a:endParaRPr lang="en-CA"/>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200</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963183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C80FADF-A26F-4C1E-92EC-9AB9E46467CD}"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8051" name="Rectangle 2"/>
          <p:cNvSpPr>
            <a:spLocks noGrp="1" noRot="1" noChangeAspect="1" noChangeArrowheads="1" noTextEdit="1"/>
          </p:cNvSpPr>
          <p:nvPr>
            <p:ph type="sldImg"/>
          </p:nvPr>
        </p:nvSpPr>
        <p:spPr>
          <a:xfrm>
            <a:off x="2309813" y="522288"/>
            <a:ext cx="4643437" cy="2611437"/>
          </a:xfrm>
          <a:ln/>
        </p:spPr>
      </p:sp>
      <p:sp>
        <p:nvSpPr>
          <p:cNvPr id="89805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6854787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203</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4852273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204</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5984828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205</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98497431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206</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36499431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207</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98686236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208</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64134577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210</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40075331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211</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24149578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212</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75040363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213</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4036625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5BF6E40-81BA-4C53-B558-BC7C8164EE8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1123" name="Rectangle 2"/>
          <p:cNvSpPr>
            <a:spLocks noGrp="1" noRot="1" noChangeAspect="1" noChangeArrowheads="1" noTextEdit="1"/>
          </p:cNvSpPr>
          <p:nvPr>
            <p:ph type="sldImg"/>
          </p:nvPr>
        </p:nvSpPr>
        <p:spPr>
          <a:xfrm>
            <a:off x="2309813" y="522288"/>
            <a:ext cx="4643437" cy="2611437"/>
          </a:xfrm>
          <a:ln/>
        </p:spPr>
      </p:sp>
      <p:sp>
        <p:nvSpPr>
          <p:cNvPr id="901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17538005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214</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99102533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215</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24844306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216</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42586321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217</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61652896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218</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02570975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219</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16768370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220</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00733737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221</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04072838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222</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6911793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6" name="Rectangle 7"/>
          <p:cNvSpPr>
            <a:spLocks noGrp="1" noChangeArrowheads="1"/>
          </p:cNvSpPr>
          <p:nvPr>
            <p:ph type="sldNum" sz="quarter" idx="5"/>
          </p:nvPr>
        </p:nvSpPr>
        <p:spPr>
          <a:noFill/>
        </p:spPr>
        <p:txBody>
          <a:bodyPr/>
          <a:lstStyle/>
          <a:p>
            <a:fld id="{80307C2F-93AB-48B4-A996-B96EBE7CE3E9}" type="slidenum">
              <a:rPr lang="ar-EG"/>
              <a:pPr/>
              <a:t>223</a:t>
            </a:fld>
            <a:endParaRPr lang="en-US"/>
          </a:p>
        </p:txBody>
      </p:sp>
      <p:sp>
        <p:nvSpPr>
          <p:cNvPr id="1680387" name="Rectangle 2"/>
          <p:cNvSpPr>
            <a:spLocks noGrp="1" noRot="1" noChangeAspect="1" noChangeArrowheads="1" noTextEdit="1"/>
          </p:cNvSpPr>
          <p:nvPr>
            <p:ph type="sldImg"/>
          </p:nvPr>
        </p:nvSpPr>
        <p:spPr>
          <a:xfrm>
            <a:off x="2309813" y="522288"/>
            <a:ext cx="4643437" cy="2611437"/>
          </a:xfrm>
          <a:ln/>
        </p:spPr>
      </p:sp>
      <p:sp>
        <p:nvSpPr>
          <p:cNvPr id="1680388" name="Rectangle 3"/>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1668319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274C836-F96B-41C7-8C16-A8E99E0EF2C7}"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2147" name="Rectangle 2"/>
          <p:cNvSpPr>
            <a:spLocks noGrp="1" noRot="1" noChangeAspect="1" noChangeArrowheads="1" noTextEdit="1"/>
          </p:cNvSpPr>
          <p:nvPr>
            <p:ph type="sldImg"/>
          </p:nvPr>
        </p:nvSpPr>
        <p:spPr>
          <a:xfrm>
            <a:off x="2309813" y="522288"/>
            <a:ext cx="4643437" cy="2611437"/>
          </a:xfrm>
          <a:ln/>
        </p:spPr>
      </p:sp>
      <p:sp>
        <p:nvSpPr>
          <p:cNvPr id="90214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80998316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43196BE5-48BC-47C6-8CCD-5209A93095DD}" type="slidenum">
              <a:rPr kumimoji="0" lang="ar-SA"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224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821314" name="Rectangle 2"/>
          <p:cNvSpPr>
            <a:spLocks noGrp="1" noRot="1" noChangeAspect="1" noChangeArrowheads="1" noTextEdit="1"/>
          </p:cNvSpPr>
          <p:nvPr>
            <p:ph type="sldImg"/>
          </p:nvPr>
        </p:nvSpPr>
        <p:spPr>
          <a:xfrm>
            <a:off x="2309813" y="522288"/>
            <a:ext cx="4643437" cy="2611437"/>
          </a:xfrm>
          <a:ln/>
        </p:spPr>
      </p:sp>
      <p:sp>
        <p:nvSpPr>
          <p:cNvPr id="782131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4608367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0E799D7-1BF7-4039-A76F-A2CB345CE5C0}" type="slidenum">
              <a:rPr kumimoji="0" lang="ar-SA"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225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823362" name="Rectangle 2"/>
          <p:cNvSpPr>
            <a:spLocks noGrp="1" noRot="1" noChangeAspect="1" noChangeArrowheads="1" noTextEdit="1"/>
          </p:cNvSpPr>
          <p:nvPr>
            <p:ph type="sldImg"/>
          </p:nvPr>
        </p:nvSpPr>
        <p:spPr>
          <a:xfrm>
            <a:off x="2309813" y="522288"/>
            <a:ext cx="4643437" cy="2611437"/>
          </a:xfrm>
          <a:ln/>
        </p:spPr>
      </p:sp>
      <p:sp>
        <p:nvSpPr>
          <p:cNvPr id="7823363"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35225163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533C20B4-5EE0-4DFD-8704-D5261EE04AA0}" type="slidenum">
              <a:rPr kumimoji="0" lang="ar-SA"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226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7825410" name="Rectangle 2"/>
          <p:cNvSpPr>
            <a:spLocks noGrp="1" noRot="1" noChangeAspect="1" noChangeArrowheads="1" noTextEdit="1"/>
          </p:cNvSpPr>
          <p:nvPr>
            <p:ph type="sldImg"/>
          </p:nvPr>
        </p:nvSpPr>
        <p:spPr>
          <a:xfrm>
            <a:off x="2309813" y="522288"/>
            <a:ext cx="4643437" cy="2611437"/>
          </a:xfrm>
          <a:ln/>
        </p:spPr>
      </p:sp>
      <p:sp>
        <p:nvSpPr>
          <p:cNvPr id="7825411"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93529323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1D941A1-29CD-4630-AD66-5B61E2523799}"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227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72195" name="Rectangle 2"/>
          <p:cNvSpPr>
            <a:spLocks noGrp="1" noRot="1" noChangeAspect="1" noChangeArrowheads="1" noTextEdit="1"/>
          </p:cNvSpPr>
          <p:nvPr>
            <p:ph type="sldImg"/>
          </p:nvPr>
        </p:nvSpPr>
        <p:spPr>
          <a:xfrm>
            <a:off x="2309813" y="522288"/>
            <a:ext cx="4643437" cy="2611437"/>
          </a:xfrm>
          <a:ln/>
        </p:spPr>
      </p:sp>
      <p:sp>
        <p:nvSpPr>
          <p:cNvPr id="16721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58707743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42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1FA871B-D80F-48BE-8D31-5A6AB36CD22C}"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228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74243" name="Rectangle 2"/>
          <p:cNvSpPr>
            <a:spLocks noGrp="1" noRot="1" noChangeAspect="1" noChangeArrowheads="1" noTextEdit="1"/>
          </p:cNvSpPr>
          <p:nvPr>
            <p:ph type="sldImg"/>
          </p:nvPr>
        </p:nvSpPr>
        <p:spPr>
          <a:xfrm>
            <a:off x="2309813" y="522288"/>
            <a:ext cx="4643437" cy="2611437"/>
          </a:xfrm>
          <a:ln/>
        </p:spPr>
      </p:sp>
      <p:sp>
        <p:nvSpPr>
          <p:cNvPr id="16742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65918914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526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5A8953E1-11ED-4D5E-B7B6-E1593FDD624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229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75267" name="Rectangle 2"/>
          <p:cNvSpPr>
            <a:spLocks noGrp="1" noRot="1" noChangeAspect="1" noChangeArrowheads="1" noTextEdit="1"/>
          </p:cNvSpPr>
          <p:nvPr>
            <p:ph type="sldImg"/>
          </p:nvPr>
        </p:nvSpPr>
        <p:spPr>
          <a:xfrm>
            <a:off x="2309813" y="522288"/>
            <a:ext cx="4643437" cy="2611437"/>
          </a:xfrm>
          <a:ln/>
        </p:spPr>
      </p:sp>
      <p:sp>
        <p:nvSpPr>
          <p:cNvPr id="167526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9829199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CFFD81-FAAC-4978-B525-B9AFF6E8DB71}" type="slidenum">
              <a:rPr lang="ar-SA"/>
              <a:pPr/>
              <a:t>230</a:t>
            </a:fld>
            <a:endParaRPr lang="en-US"/>
          </a:p>
        </p:txBody>
      </p:sp>
      <p:sp>
        <p:nvSpPr>
          <p:cNvPr id="7829506" name="Rectangle 2"/>
          <p:cNvSpPr>
            <a:spLocks noGrp="1" noRot="1" noChangeAspect="1" noChangeArrowheads="1" noTextEdit="1"/>
          </p:cNvSpPr>
          <p:nvPr>
            <p:ph type="sldImg"/>
          </p:nvPr>
        </p:nvSpPr>
        <p:spPr>
          <a:xfrm>
            <a:off x="2309813" y="522288"/>
            <a:ext cx="4643437" cy="2611437"/>
          </a:xfrm>
          <a:ln/>
        </p:spPr>
      </p:sp>
      <p:sp>
        <p:nvSpPr>
          <p:cNvPr id="7829507" name="Rectangle 3"/>
          <p:cNvSpPr>
            <a:spLocks noGrp="1" noChangeArrowheads="1"/>
          </p:cNvSpPr>
          <p:nvPr>
            <p:ph type="body" idx="1"/>
          </p:nvPr>
        </p:nvSpPr>
        <p:spPr/>
        <p:txBody>
          <a:bodyPr/>
          <a:lstStyle/>
          <a:p>
            <a:endParaRPr lang="en-CA"/>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EC795E-91A2-49C3-9D71-D7C4CBF4DF27}" type="slidenum">
              <a:rPr lang="ar-SA"/>
              <a:pPr/>
              <a:t>231</a:t>
            </a:fld>
            <a:endParaRPr lang="en-US"/>
          </a:p>
        </p:txBody>
      </p:sp>
      <p:sp>
        <p:nvSpPr>
          <p:cNvPr id="7832578" name="Rectangle 2"/>
          <p:cNvSpPr>
            <a:spLocks noGrp="1" noRot="1" noChangeAspect="1" noChangeArrowheads="1" noTextEdit="1"/>
          </p:cNvSpPr>
          <p:nvPr>
            <p:ph type="sldImg"/>
          </p:nvPr>
        </p:nvSpPr>
        <p:spPr>
          <a:xfrm>
            <a:off x="2309813" y="522288"/>
            <a:ext cx="4643437" cy="2611437"/>
          </a:xfrm>
          <a:ln/>
        </p:spPr>
      </p:sp>
      <p:sp>
        <p:nvSpPr>
          <p:cNvPr id="7832579" name="Rectangle 3"/>
          <p:cNvSpPr>
            <a:spLocks noGrp="1" noChangeArrowheads="1"/>
          </p:cNvSpPr>
          <p:nvPr>
            <p:ph type="body" idx="1"/>
          </p:nvPr>
        </p:nvSpPr>
        <p:spPr/>
        <p:txBody>
          <a:bodyPr/>
          <a:lstStyle/>
          <a:p>
            <a:endParaRPr lang="en-CA"/>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67BADC-DFAE-496A-B546-7F56D31C9CF9}" type="slidenum">
              <a:rPr lang="ar-SA"/>
              <a:pPr/>
              <a:t>232</a:t>
            </a:fld>
            <a:endParaRPr lang="en-US"/>
          </a:p>
        </p:txBody>
      </p:sp>
      <p:sp>
        <p:nvSpPr>
          <p:cNvPr id="7834626" name="Rectangle 2"/>
          <p:cNvSpPr>
            <a:spLocks noGrp="1" noRot="1" noChangeAspect="1" noChangeArrowheads="1" noTextEdit="1"/>
          </p:cNvSpPr>
          <p:nvPr>
            <p:ph type="sldImg"/>
          </p:nvPr>
        </p:nvSpPr>
        <p:spPr>
          <a:xfrm>
            <a:off x="2309813" y="522288"/>
            <a:ext cx="4643437" cy="2611437"/>
          </a:xfrm>
          <a:ln/>
        </p:spPr>
      </p:sp>
      <p:sp>
        <p:nvSpPr>
          <p:cNvPr id="7834627" name="Rectangle 3"/>
          <p:cNvSpPr>
            <a:spLocks noGrp="1" noChangeArrowheads="1"/>
          </p:cNvSpPr>
          <p:nvPr>
            <p:ph type="body" idx="1"/>
          </p:nvPr>
        </p:nvSpPr>
        <p:spPr/>
        <p:txBody>
          <a:bodyPr/>
          <a:lstStyle/>
          <a:p>
            <a:endParaRPr lang="en-CA"/>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5A707E4-EAFB-458C-B92A-EC9B73C7A382}"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5763" name="Rectangle 2"/>
          <p:cNvSpPr>
            <a:spLocks noGrp="1" noRot="1" noChangeAspect="1" noChangeArrowheads="1" noTextEdit="1"/>
          </p:cNvSpPr>
          <p:nvPr>
            <p:ph type="sldImg"/>
          </p:nvPr>
        </p:nvSpPr>
        <p:spPr>
          <a:xfrm>
            <a:off x="2309813" y="522288"/>
            <a:ext cx="4643437" cy="2611437"/>
          </a:xfrm>
          <a:ln/>
        </p:spPr>
      </p:sp>
      <p:sp>
        <p:nvSpPr>
          <p:cNvPr id="88576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769496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7577329-E25B-4FB0-8E71-F3C719F979FC}"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3171" name="Rectangle 2"/>
          <p:cNvSpPr>
            <a:spLocks noGrp="1" noRot="1" noChangeAspect="1" noChangeArrowheads="1" noTextEdit="1"/>
          </p:cNvSpPr>
          <p:nvPr>
            <p:ph type="sldImg"/>
          </p:nvPr>
        </p:nvSpPr>
        <p:spPr>
          <a:xfrm>
            <a:off x="2309813" y="522288"/>
            <a:ext cx="4643437" cy="2611437"/>
          </a:xfrm>
          <a:ln/>
        </p:spPr>
      </p:sp>
      <p:sp>
        <p:nvSpPr>
          <p:cNvPr id="90317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88264934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D901C13B-B6F1-4934-87C3-918775F26A2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6787" name="Rectangle 2"/>
          <p:cNvSpPr>
            <a:spLocks noGrp="1" noRot="1" noChangeAspect="1" noChangeArrowheads="1" noTextEdit="1"/>
          </p:cNvSpPr>
          <p:nvPr>
            <p:ph type="sldImg"/>
          </p:nvPr>
        </p:nvSpPr>
        <p:spPr>
          <a:xfrm>
            <a:off x="2309813" y="522288"/>
            <a:ext cx="4643437" cy="2611437"/>
          </a:xfrm>
          <a:ln/>
        </p:spPr>
      </p:sp>
      <p:sp>
        <p:nvSpPr>
          <p:cNvPr id="88678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70224300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791A93B-7C64-4213-BF4E-207C0E3B654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7811" name="Rectangle 2"/>
          <p:cNvSpPr>
            <a:spLocks noGrp="1" noRot="1" noChangeAspect="1" noChangeArrowheads="1" noTextEdit="1"/>
          </p:cNvSpPr>
          <p:nvPr>
            <p:ph type="sldImg"/>
          </p:nvPr>
        </p:nvSpPr>
        <p:spPr>
          <a:xfrm>
            <a:off x="2309813" y="522288"/>
            <a:ext cx="4643437" cy="2611437"/>
          </a:xfrm>
          <a:ln/>
        </p:spPr>
      </p:sp>
      <p:sp>
        <p:nvSpPr>
          <p:cNvPr id="8878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36569903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EBC01D9-2FC4-4400-9F19-34EB8E96E48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7027" name="Rectangle 2"/>
          <p:cNvSpPr>
            <a:spLocks noGrp="1" noRot="1" noChangeAspect="1" noChangeArrowheads="1" noTextEdit="1"/>
          </p:cNvSpPr>
          <p:nvPr>
            <p:ph type="sldImg"/>
          </p:nvPr>
        </p:nvSpPr>
        <p:spPr>
          <a:xfrm>
            <a:off x="2309813" y="522288"/>
            <a:ext cx="4643437" cy="2611437"/>
          </a:xfrm>
          <a:ln/>
        </p:spPr>
      </p:sp>
      <p:sp>
        <p:nvSpPr>
          <p:cNvPr id="8970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72041334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929BFE2-C152-40AA-962F-6E40A3803A6E}"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29795" name="Rectangle 2"/>
          <p:cNvSpPr>
            <a:spLocks noGrp="1" noRot="1" noChangeAspect="1" noChangeArrowheads="1" noTextEdit="1"/>
          </p:cNvSpPr>
          <p:nvPr>
            <p:ph type="sldImg"/>
          </p:nvPr>
        </p:nvSpPr>
        <p:spPr>
          <a:xfrm>
            <a:off x="2309813" y="522288"/>
            <a:ext cx="4643437" cy="2611437"/>
          </a:xfrm>
          <a:ln/>
        </p:spPr>
      </p:sp>
      <p:sp>
        <p:nvSpPr>
          <p:cNvPr id="9297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89247742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FAEB715-B779-4DFC-9B75-204F50664DF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30819" name="Rectangle 2"/>
          <p:cNvSpPr>
            <a:spLocks noGrp="1" noRot="1" noChangeAspect="1" noChangeArrowheads="1" noTextEdit="1"/>
          </p:cNvSpPr>
          <p:nvPr>
            <p:ph type="sldImg"/>
          </p:nvPr>
        </p:nvSpPr>
        <p:spPr>
          <a:xfrm>
            <a:off x="2309813" y="522288"/>
            <a:ext cx="4643437" cy="2611437"/>
          </a:xfrm>
          <a:ln/>
        </p:spPr>
      </p:sp>
      <p:sp>
        <p:nvSpPr>
          <p:cNvPr id="93082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81247986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281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4650537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E2A7E6A-05BC-4F25-866E-FB7EF4D1A63F}"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282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55011" name="Rectangle 2"/>
          <p:cNvSpPr>
            <a:spLocks noGrp="1" noRot="1" noChangeAspect="1" noChangeArrowheads="1" noTextEdit="1"/>
          </p:cNvSpPr>
          <p:nvPr>
            <p:ph type="sldImg"/>
          </p:nvPr>
        </p:nvSpPr>
        <p:spPr>
          <a:xfrm>
            <a:off x="2309813" y="522288"/>
            <a:ext cx="4643437" cy="2611437"/>
          </a:xfrm>
          <a:ln/>
        </p:spPr>
      </p:sp>
      <p:sp>
        <p:nvSpPr>
          <p:cNvPr id="55501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03234254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300</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41739464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C9EA62-98A4-41E4-AC3D-81920D1B2372}" type="slidenum">
              <a:rPr lang="ar-SA"/>
              <a:pPr/>
              <a:t>301</a:t>
            </a:fld>
            <a:endParaRPr lang="en-US"/>
          </a:p>
        </p:txBody>
      </p:sp>
      <p:sp>
        <p:nvSpPr>
          <p:cNvPr id="11736066" name="Rectangle 2"/>
          <p:cNvSpPr>
            <a:spLocks noGrp="1" noRot="1" noChangeAspect="1" noChangeArrowheads="1" noTextEdit="1"/>
          </p:cNvSpPr>
          <p:nvPr>
            <p:ph type="sldImg"/>
          </p:nvPr>
        </p:nvSpPr>
        <p:spPr>
          <a:xfrm>
            <a:off x="2309813" y="522288"/>
            <a:ext cx="4643437" cy="2611437"/>
          </a:xfrm>
          <a:ln/>
        </p:spPr>
      </p:sp>
      <p:sp>
        <p:nvSpPr>
          <p:cNvPr id="117360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047347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814EA23-B864-4966-9BE7-BE4866076BF2}"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4195" name="Rectangle 2"/>
          <p:cNvSpPr>
            <a:spLocks noGrp="1" noRot="1" noChangeAspect="1" noChangeArrowheads="1" noTextEdit="1"/>
          </p:cNvSpPr>
          <p:nvPr>
            <p:ph type="sldImg"/>
          </p:nvPr>
        </p:nvSpPr>
        <p:spPr>
          <a:xfrm>
            <a:off x="2309813" y="522288"/>
            <a:ext cx="4643437" cy="2611437"/>
          </a:xfrm>
          <a:ln/>
        </p:spPr>
      </p:sp>
      <p:sp>
        <p:nvSpPr>
          <p:cNvPr id="90419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371772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AB6D170-7E1B-46AF-8FE1-CF5ADE471448}"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06243" name="Rectangle 2"/>
          <p:cNvSpPr>
            <a:spLocks noGrp="1" noRot="1" noChangeAspect="1" noChangeArrowheads="1" noTextEdit="1"/>
          </p:cNvSpPr>
          <p:nvPr>
            <p:ph type="sldImg"/>
          </p:nvPr>
        </p:nvSpPr>
        <p:spPr>
          <a:xfrm>
            <a:off x="2309813" y="522288"/>
            <a:ext cx="4643437" cy="2611437"/>
          </a:xfrm>
          <a:ln/>
        </p:spPr>
      </p:sp>
      <p:sp>
        <p:nvSpPr>
          <p:cNvPr id="9062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402855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93942941-6171-4A84-B45D-FC7C306ABD37}"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11363" name="Rectangle 2"/>
          <p:cNvSpPr>
            <a:spLocks noGrp="1" noRot="1" noChangeAspect="1" noChangeArrowheads="1" noTextEdit="1"/>
          </p:cNvSpPr>
          <p:nvPr>
            <p:ph type="sldImg"/>
          </p:nvPr>
        </p:nvSpPr>
        <p:spPr>
          <a:xfrm>
            <a:off x="2309813" y="522288"/>
            <a:ext cx="4643437" cy="2611437"/>
          </a:xfrm>
          <a:ln/>
        </p:spPr>
      </p:sp>
      <p:sp>
        <p:nvSpPr>
          <p:cNvPr id="91136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790840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19C27053-F473-4988-8B3A-E3EA4DD592A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19555" name="Rectangle 2"/>
          <p:cNvSpPr>
            <a:spLocks noGrp="1" noRot="1" noChangeAspect="1" noChangeArrowheads="1" noTextEdit="1"/>
          </p:cNvSpPr>
          <p:nvPr>
            <p:ph type="sldImg"/>
          </p:nvPr>
        </p:nvSpPr>
        <p:spPr>
          <a:xfrm>
            <a:off x="2309813" y="522288"/>
            <a:ext cx="4643437" cy="2611437"/>
          </a:xfrm>
          <a:ln/>
        </p:spPr>
      </p:sp>
      <p:sp>
        <p:nvSpPr>
          <p:cNvPr id="91955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189392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3EB91C7-6C5D-47FE-B08E-76F211147EE4}"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31843" name="Rectangle 2"/>
          <p:cNvSpPr>
            <a:spLocks noGrp="1" noRot="1" noChangeAspect="1" noChangeArrowheads="1" noTextEdit="1"/>
          </p:cNvSpPr>
          <p:nvPr>
            <p:ph type="sldImg"/>
          </p:nvPr>
        </p:nvSpPr>
        <p:spPr>
          <a:xfrm>
            <a:off x="2309813" y="522288"/>
            <a:ext cx="4643437" cy="2611437"/>
          </a:xfrm>
          <a:ln/>
        </p:spPr>
      </p:sp>
      <p:sp>
        <p:nvSpPr>
          <p:cNvPr id="93184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937411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6"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07C2F-93AB-48B4-A996-B96EBE7CE3E9}" type="slidenum">
              <a:rPr kumimoji="0" lang="ar-EG" sz="1200" b="0" i="0" u="none" strike="noStrike" kern="1200" cap="none" spc="0" normalizeH="0" baseline="0" noProof="0">
                <a:ln>
                  <a:noFill/>
                </a:ln>
                <a:solidFill>
                  <a:prstClr val="black"/>
                </a:solidFill>
                <a:effectLst/>
                <a:uLnTx/>
                <a:uFillTx/>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
        <p:nvSpPr>
          <p:cNvPr id="1680387" name="Rectangle 2"/>
          <p:cNvSpPr>
            <a:spLocks noGrp="1" noRot="1" noChangeAspect="1" noChangeArrowheads="1" noTextEdit="1"/>
          </p:cNvSpPr>
          <p:nvPr>
            <p:ph type="sldImg"/>
          </p:nvPr>
        </p:nvSpPr>
        <p:spPr>
          <a:xfrm>
            <a:off x="2309813" y="522288"/>
            <a:ext cx="4643437" cy="2611437"/>
          </a:xfrm>
          <a:ln/>
        </p:spPr>
      </p:sp>
      <p:sp>
        <p:nvSpPr>
          <p:cNvPr id="1680388" name="Rectangle 3"/>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1221474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634523E1-D570-4584-97CC-1A59D505BEDA}"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32867" name="Rectangle 2"/>
          <p:cNvSpPr>
            <a:spLocks noGrp="1" noRot="1" noChangeAspect="1" noChangeArrowheads="1" noTextEdit="1"/>
          </p:cNvSpPr>
          <p:nvPr>
            <p:ph type="sldImg"/>
          </p:nvPr>
        </p:nvSpPr>
        <p:spPr>
          <a:xfrm>
            <a:off x="2309813" y="522288"/>
            <a:ext cx="4643437" cy="2611437"/>
          </a:xfrm>
          <a:ln/>
        </p:spPr>
      </p:sp>
      <p:sp>
        <p:nvSpPr>
          <p:cNvPr id="93286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992315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801D6AD-4712-43EB-B66C-43B4B99E8433}" type="slidenum">
              <a:rPr lang="fr-FR" smtClean="0"/>
              <a:pPr/>
              <a:t>48</a:t>
            </a:fld>
            <a:endParaRPr lang="fr-FR" dirty="0"/>
          </a:p>
        </p:txBody>
      </p:sp>
    </p:spTree>
    <p:extLst>
      <p:ext uri="{BB962C8B-B14F-4D97-AF65-F5344CB8AC3E}">
        <p14:creationId xmlns:p14="http://schemas.microsoft.com/office/powerpoint/2010/main" val="2818979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E1F29B4-E7E5-4C8B-8E17-DD96E4816224}"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38979" name="Rectangle 2"/>
          <p:cNvSpPr>
            <a:spLocks noGrp="1" noRot="1" noChangeAspect="1" noChangeArrowheads="1" noTextEdit="1"/>
          </p:cNvSpPr>
          <p:nvPr>
            <p:ph type="sldImg"/>
          </p:nvPr>
        </p:nvSpPr>
        <p:spPr>
          <a:xfrm>
            <a:off x="2309813" y="522288"/>
            <a:ext cx="4643437" cy="2611437"/>
          </a:xfrm>
          <a:ln/>
        </p:spPr>
      </p:sp>
      <p:sp>
        <p:nvSpPr>
          <p:cNvPr id="63898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06309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27547400-19EF-4C64-AED6-9A9928326D57}"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40003" name="Rectangle 2"/>
          <p:cNvSpPr>
            <a:spLocks noGrp="1" noRot="1" noChangeAspect="1" noChangeArrowheads="1" noTextEdit="1"/>
          </p:cNvSpPr>
          <p:nvPr>
            <p:ph type="sldImg"/>
          </p:nvPr>
        </p:nvSpPr>
        <p:spPr>
          <a:xfrm>
            <a:off x="2309813" y="522288"/>
            <a:ext cx="4643437" cy="2611437"/>
          </a:xfrm>
          <a:ln/>
        </p:spPr>
      </p:sp>
      <p:sp>
        <p:nvSpPr>
          <p:cNvPr id="6400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108682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23A1FB-8969-4624-8382-0FFA06A6E280}"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41027" name="Rectangle 2"/>
          <p:cNvSpPr>
            <a:spLocks noGrp="1" noRot="1" noChangeAspect="1" noChangeArrowheads="1" noTextEdit="1"/>
          </p:cNvSpPr>
          <p:nvPr>
            <p:ph type="sldImg"/>
          </p:nvPr>
        </p:nvSpPr>
        <p:spPr>
          <a:xfrm>
            <a:off x="2309813" y="522288"/>
            <a:ext cx="4643437" cy="2611437"/>
          </a:xfrm>
          <a:ln/>
        </p:spPr>
      </p:sp>
      <p:sp>
        <p:nvSpPr>
          <p:cNvPr id="64102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583208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B05E93A9-478D-44E4-A36E-AD8B6BDB896B}"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45123" name="Rectangle 2"/>
          <p:cNvSpPr>
            <a:spLocks noGrp="1" noRot="1" noChangeAspect="1" noChangeArrowheads="1" noTextEdit="1"/>
          </p:cNvSpPr>
          <p:nvPr>
            <p:ph type="sldImg"/>
          </p:nvPr>
        </p:nvSpPr>
        <p:spPr>
          <a:xfrm>
            <a:off x="2309813" y="522288"/>
            <a:ext cx="4643437" cy="2611437"/>
          </a:xfrm>
          <a:ln/>
        </p:spPr>
      </p:sp>
      <p:sp>
        <p:nvSpPr>
          <p:cNvPr id="6451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232664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353ED6E3-081A-4799-9668-69010567DD4B}"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77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62531" name="Rectangle 2"/>
          <p:cNvSpPr>
            <a:spLocks noGrp="1" noRot="1" noChangeAspect="1" noChangeArrowheads="1" noTextEdit="1"/>
          </p:cNvSpPr>
          <p:nvPr>
            <p:ph type="sldImg"/>
          </p:nvPr>
        </p:nvSpPr>
        <p:spPr>
          <a:xfrm>
            <a:off x="2309813" y="522288"/>
            <a:ext cx="4643437" cy="2611437"/>
          </a:xfrm>
          <a:ln/>
        </p:spPr>
      </p:sp>
      <p:sp>
        <p:nvSpPr>
          <p:cNvPr id="66253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24113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2935001-F192-44B7-9C75-E00C904B1E24}"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84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72771" name="Rectangle 2"/>
          <p:cNvSpPr>
            <a:spLocks noGrp="1" noRot="1" noChangeAspect="1" noChangeArrowheads="1" noTextEdit="1"/>
          </p:cNvSpPr>
          <p:nvPr>
            <p:ph type="sldImg"/>
          </p:nvPr>
        </p:nvSpPr>
        <p:spPr>
          <a:xfrm>
            <a:off x="2309813" y="522288"/>
            <a:ext cx="4643437" cy="2611437"/>
          </a:xfrm>
          <a:ln/>
        </p:spPr>
      </p:sp>
      <p:sp>
        <p:nvSpPr>
          <p:cNvPr id="67277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370932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89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A980502-6739-407E-BC04-86BB17903FA9}" type="slidenum">
              <a:rPr kumimoji="0" lang="ar-EG"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85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616899" name="Rectangle 2"/>
          <p:cNvSpPr>
            <a:spLocks noGrp="1" noRot="1" noChangeAspect="1" noChangeArrowheads="1" noTextEdit="1"/>
          </p:cNvSpPr>
          <p:nvPr>
            <p:ph type="sldImg"/>
          </p:nvPr>
        </p:nvSpPr>
        <p:spPr>
          <a:xfrm>
            <a:off x="2309813" y="522288"/>
            <a:ext cx="4643437" cy="2611437"/>
          </a:xfrm>
          <a:ln/>
        </p:spPr>
      </p:sp>
      <p:sp>
        <p:nvSpPr>
          <p:cNvPr id="1616900" name="Rectangle 3"/>
          <p:cNvSpPr>
            <a:spLocks noGrp="1" noChangeArrowheads="1"/>
          </p:cNvSpPr>
          <p:nvPr>
            <p:ph type="body" idx="1"/>
          </p:nvPr>
        </p:nvSpPr>
        <p:spPr>
          <a:noFill/>
          <a:ln/>
        </p:spPr>
        <p:txBody>
          <a:bodyPr/>
          <a:lstStyle/>
          <a:p>
            <a:pPr eaLnBrk="1" hangingPunct="1"/>
            <a:endParaRPr lang="en-CA" dirty="0"/>
          </a:p>
        </p:txBody>
      </p:sp>
    </p:spTree>
    <p:extLst>
      <p:ext uri="{BB962C8B-B14F-4D97-AF65-F5344CB8AC3E}">
        <p14:creationId xmlns:p14="http://schemas.microsoft.com/office/powerpoint/2010/main" val="532649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2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76769B54-D4F4-4E1F-A996-C5F051C665C6}" type="slidenum">
              <a:rPr kumimoji="0" lang="ar-EG"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87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617923" name="Rectangle 2"/>
          <p:cNvSpPr>
            <a:spLocks noGrp="1" noRot="1" noChangeAspect="1" noChangeArrowheads="1" noTextEdit="1"/>
          </p:cNvSpPr>
          <p:nvPr>
            <p:ph type="sldImg"/>
          </p:nvPr>
        </p:nvSpPr>
        <p:spPr>
          <a:xfrm>
            <a:off x="2309813" y="522288"/>
            <a:ext cx="4643437" cy="2611437"/>
          </a:xfrm>
          <a:ln/>
        </p:spPr>
      </p:sp>
      <p:sp>
        <p:nvSpPr>
          <p:cNvPr id="161792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229326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9A6EF68-F304-4458-B5D2-9A5C80210FC6}"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2691" name="Rectangle 2"/>
          <p:cNvSpPr>
            <a:spLocks noGrp="1" noRot="1" noChangeAspect="1" noChangeArrowheads="1" noTextEdit="1"/>
          </p:cNvSpPr>
          <p:nvPr>
            <p:ph type="sldImg"/>
          </p:nvPr>
        </p:nvSpPr>
        <p:spPr>
          <a:xfrm>
            <a:off x="2309813" y="522288"/>
            <a:ext cx="4643437" cy="2611437"/>
          </a:xfrm>
          <a:ln/>
        </p:spPr>
      </p:sp>
      <p:sp>
        <p:nvSpPr>
          <p:cNvPr id="88269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4409076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A1BC4AFD-D9F6-4D0F-98B2-1C8F1259BA7C}"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98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984067" name="Rectangle 2"/>
          <p:cNvSpPr>
            <a:spLocks noGrp="1" noRot="1" noChangeAspect="1" noChangeArrowheads="1" noTextEdit="1"/>
          </p:cNvSpPr>
          <p:nvPr>
            <p:ph type="sldImg"/>
          </p:nvPr>
        </p:nvSpPr>
        <p:spPr>
          <a:xfrm>
            <a:off x="2309813" y="522288"/>
            <a:ext cx="4643437" cy="2611437"/>
          </a:xfrm>
          <a:ln/>
        </p:spPr>
      </p:sp>
      <p:sp>
        <p:nvSpPr>
          <p:cNvPr id="98406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482415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746"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7322BCF-3A59-4135-B850-4844692FC35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99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311747" name="Rectangle 2"/>
          <p:cNvSpPr>
            <a:spLocks noGrp="1" noRot="1" noChangeAspect="1" noChangeArrowheads="1" noTextEdit="1"/>
          </p:cNvSpPr>
          <p:nvPr>
            <p:ph type="sldImg"/>
          </p:nvPr>
        </p:nvSpPr>
        <p:spPr>
          <a:xfrm>
            <a:off x="2309813" y="522288"/>
            <a:ext cx="4643437" cy="2611437"/>
          </a:xfrm>
          <a:ln/>
        </p:spPr>
      </p:sp>
      <p:sp>
        <p:nvSpPr>
          <p:cNvPr id="1311748"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83542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085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9164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2892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6923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5529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706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7813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34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CEA806D2-6D2C-44E0-ACD7-C2E83F6C6A0F}"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3715" name="Rectangle 2"/>
          <p:cNvSpPr>
            <a:spLocks noGrp="1" noRot="1" noChangeAspect="1" noChangeArrowheads="1" noTextEdit="1"/>
          </p:cNvSpPr>
          <p:nvPr>
            <p:ph type="sldImg"/>
          </p:nvPr>
        </p:nvSpPr>
        <p:spPr>
          <a:xfrm>
            <a:off x="2309813" y="522288"/>
            <a:ext cx="4643437" cy="2611437"/>
          </a:xfrm>
          <a:ln/>
        </p:spPr>
      </p:sp>
      <p:sp>
        <p:nvSpPr>
          <p:cNvPr id="88371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5081796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7635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16657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0530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9075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7981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3783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121</a:t>
            </a:fld>
            <a:endParaRPr lang="fr-FR"/>
          </a:p>
        </p:txBody>
      </p:sp>
    </p:spTree>
    <p:extLst>
      <p:ext uri="{BB962C8B-B14F-4D97-AF65-F5344CB8AC3E}">
        <p14:creationId xmlns:p14="http://schemas.microsoft.com/office/powerpoint/2010/main" val="17217765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123</a:t>
            </a:fld>
            <a:endParaRPr lang="fr-FR"/>
          </a:p>
        </p:txBody>
      </p:sp>
    </p:spTree>
    <p:extLst>
      <p:ext uri="{BB962C8B-B14F-4D97-AF65-F5344CB8AC3E}">
        <p14:creationId xmlns:p14="http://schemas.microsoft.com/office/powerpoint/2010/main" val="15713297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09813" y="522288"/>
            <a:ext cx="4643437" cy="261143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E9FC2A5-9E34-4DE8-B62F-EC6C5AB1850D}" type="slidenum">
              <a:rPr kumimoji="0" lang="ar-EG"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5314167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204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281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9014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068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842F0B71-613D-4AFC-A93B-0CF4E5D9D2EE}"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9859" name="Rectangle 2"/>
          <p:cNvSpPr>
            <a:spLocks noGrp="1" noRot="1" noChangeAspect="1" noChangeArrowheads="1" noTextEdit="1"/>
          </p:cNvSpPr>
          <p:nvPr>
            <p:ph type="sldImg"/>
          </p:nvPr>
        </p:nvSpPr>
        <p:spPr>
          <a:xfrm>
            <a:off x="2309813" y="522288"/>
            <a:ext cx="4643437" cy="2611437"/>
          </a:xfrm>
          <a:ln/>
        </p:spPr>
      </p:sp>
      <p:sp>
        <p:nvSpPr>
          <p:cNvPr id="88986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205473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06982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2837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5153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4053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141</a:t>
            </a:fld>
            <a:endParaRPr lang="fr-FR"/>
          </a:p>
        </p:txBody>
      </p:sp>
    </p:spTree>
    <p:extLst>
      <p:ext uri="{BB962C8B-B14F-4D97-AF65-F5344CB8AC3E}">
        <p14:creationId xmlns:p14="http://schemas.microsoft.com/office/powerpoint/2010/main" val="34366673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142</a:t>
            </a:fld>
            <a:endParaRPr lang="fr-FR"/>
          </a:p>
        </p:txBody>
      </p:sp>
    </p:spTree>
    <p:extLst>
      <p:ext uri="{BB962C8B-B14F-4D97-AF65-F5344CB8AC3E}">
        <p14:creationId xmlns:p14="http://schemas.microsoft.com/office/powerpoint/2010/main" val="3347925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143</a:t>
            </a:fld>
            <a:endParaRPr lang="fr-FR"/>
          </a:p>
        </p:txBody>
      </p:sp>
    </p:spTree>
    <p:extLst>
      <p:ext uri="{BB962C8B-B14F-4D97-AF65-F5344CB8AC3E}">
        <p14:creationId xmlns:p14="http://schemas.microsoft.com/office/powerpoint/2010/main" val="34642757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144</a:t>
            </a:fld>
            <a:endParaRPr lang="fr-FR"/>
          </a:p>
        </p:txBody>
      </p:sp>
    </p:spTree>
    <p:extLst>
      <p:ext uri="{BB962C8B-B14F-4D97-AF65-F5344CB8AC3E}">
        <p14:creationId xmlns:p14="http://schemas.microsoft.com/office/powerpoint/2010/main" val="11626380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145</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370231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146</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1051106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E709E3B5-E524-4957-B426-CDF55EA2F3D3}"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0883" name="Rectangle 2"/>
          <p:cNvSpPr>
            <a:spLocks noGrp="1" noRot="1" noChangeAspect="1" noChangeArrowheads="1" noTextEdit="1"/>
          </p:cNvSpPr>
          <p:nvPr>
            <p:ph type="sldImg"/>
          </p:nvPr>
        </p:nvSpPr>
        <p:spPr>
          <a:xfrm>
            <a:off x="2309813" y="522288"/>
            <a:ext cx="4643437" cy="2611437"/>
          </a:xfrm>
          <a:ln/>
        </p:spPr>
      </p:sp>
      <p:sp>
        <p:nvSpPr>
          <p:cNvPr id="89088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8370823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147</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22845817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148</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10733052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149</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40226264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150</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433122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151</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2136409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152</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41868077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153</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10895175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154</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12519897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155</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7153309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156</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3956233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F2C468EE-F5EB-4AE9-84D5-33AE401C6A1A}"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88835" name="Rectangle 2"/>
          <p:cNvSpPr>
            <a:spLocks noGrp="1" noRot="1" noChangeAspect="1" noChangeArrowheads="1" noTextEdit="1"/>
          </p:cNvSpPr>
          <p:nvPr>
            <p:ph type="sldImg"/>
          </p:nvPr>
        </p:nvSpPr>
        <p:spPr>
          <a:xfrm>
            <a:off x="2309813" y="522288"/>
            <a:ext cx="4643437" cy="2611437"/>
          </a:xfrm>
          <a:ln/>
        </p:spPr>
      </p:sp>
      <p:sp>
        <p:nvSpPr>
          <p:cNvPr id="88883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4691247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157</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17870662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158</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389951122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159</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23466992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160</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22660933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161</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240288067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162</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8094820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163</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166368237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FDDD6F-DC5C-4F0E-AF77-1D216BC44958}" type="slidenum">
              <a:rPr lang="ar-SA"/>
              <a:pPr/>
              <a:t>164</a:t>
            </a:fld>
            <a:endParaRPr lang="en-US"/>
          </a:p>
        </p:txBody>
      </p:sp>
      <p:sp>
        <p:nvSpPr>
          <p:cNvPr id="11459586" name="Rectangle 2"/>
          <p:cNvSpPr>
            <a:spLocks noGrp="1" noRot="1" noChangeAspect="1" noChangeArrowheads="1" noTextEdit="1"/>
          </p:cNvSpPr>
          <p:nvPr>
            <p:ph type="sldImg"/>
          </p:nvPr>
        </p:nvSpPr>
        <p:spPr>
          <a:xfrm>
            <a:off x="2309813" y="522288"/>
            <a:ext cx="4643437" cy="2611437"/>
          </a:xfrm>
          <a:ln/>
        </p:spPr>
      </p:sp>
      <p:sp>
        <p:nvSpPr>
          <p:cNvPr id="1145958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381594089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DDD0B-3D00-44C1-896B-FEDDEBAC81EF}" type="slidenum">
              <a:rPr lang="ar-SA"/>
              <a:pPr/>
              <a:t>165</a:t>
            </a:fld>
            <a:endParaRPr lang="en-US"/>
          </a:p>
        </p:txBody>
      </p:sp>
      <p:sp>
        <p:nvSpPr>
          <p:cNvPr id="4961282" name="Rectangle 2"/>
          <p:cNvSpPr>
            <a:spLocks noGrp="1" noRot="1" noChangeAspect="1" noChangeArrowheads="1" noTextEdit="1"/>
          </p:cNvSpPr>
          <p:nvPr>
            <p:ph type="sldImg"/>
          </p:nvPr>
        </p:nvSpPr>
        <p:spPr>
          <a:xfrm>
            <a:off x="2309813" y="522288"/>
            <a:ext cx="4643437" cy="2611437"/>
          </a:xfrm>
          <a:ln/>
        </p:spPr>
      </p:sp>
      <p:sp>
        <p:nvSpPr>
          <p:cNvPr id="4961283"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414114600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9B36B5-A150-49B7-8DA9-D0DC666000C2}" type="slidenum">
              <a:rPr lang="ar-SA"/>
              <a:pPr/>
              <a:t>168</a:t>
            </a:fld>
            <a:endParaRPr lang="en-US"/>
          </a:p>
        </p:txBody>
      </p:sp>
      <p:sp>
        <p:nvSpPr>
          <p:cNvPr id="4965378" name="Rectangle 2"/>
          <p:cNvSpPr>
            <a:spLocks noGrp="1" noRot="1" noChangeAspect="1" noChangeArrowheads="1" noTextEdit="1"/>
          </p:cNvSpPr>
          <p:nvPr>
            <p:ph type="sldImg"/>
          </p:nvPr>
        </p:nvSpPr>
        <p:spPr>
          <a:xfrm>
            <a:off x="2309813" y="522288"/>
            <a:ext cx="4643437" cy="2611437"/>
          </a:xfrm>
          <a:ln/>
        </p:spPr>
      </p:sp>
      <p:sp>
        <p:nvSpPr>
          <p:cNvPr id="4965379"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450234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7"/>
          <p:cNvSpPr>
            <a:spLocks noGrp="1" noChangeArrowheads="1"/>
          </p:cNvSpPr>
          <p:nvPr>
            <p:ph type="sldNum" sz="quarter" idx="5"/>
          </p:nvPr>
        </p:nvSpPr>
        <p:spPr>
          <a:noFill/>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3B50683D-FA1A-4165-80CD-1885BF7D3B2C}" type="slidenum">
              <a:rPr kumimoji="0" lang="ar-EG"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271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892931" name="Rectangle 2"/>
          <p:cNvSpPr>
            <a:spLocks noGrp="1" noRot="1" noChangeAspect="1" noChangeArrowheads="1" noTextEdit="1"/>
          </p:cNvSpPr>
          <p:nvPr>
            <p:ph type="sldImg"/>
          </p:nvPr>
        </p:nvSpPr>
        <p:spPr>
          <a:xfrm>
            <a:off x="2309813" y="522288"/>
            <a:ext cx="4643437" cy="2611437"/>
          </a:xfrm>
          <a:ln/>
        </p:spPr>
      </p:sp>
      <p:sp>
        <p:nvSpPr>
          <p:cNvPr id="892932"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1168317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7F8D6-725D-4D40-86F6-7E82B9B84D15}" type="slidenum">
              <a:rPr lang="ar-SA"/>
              <a:pPr/>
              <a:t>170</a:t>
            </a:fld>
            <a:endParaRPr lang="en-US"/>
          </a:p>
        </p:txBody>
      </p:sp>
      <p:sp>
        <p:nvSpPr>
          <p:cNvPr id="4967426" name="Rectangle 2"/>
          <p:cNvSpPr>
            <a:spLocks noGrp="1" noRot="1" noChangeAspect="1" noChangeArrowheads="1" noTextEdit="1"/>
          </p:cNvSpPr>
          <p:nvPr>
            <p:ph type="sldImg"/>
          </p:nvPr>
        </p:nvSpPr>
        <p:spPr>
          <a:xfrm>
            <a:off x="2309813" y="522288"/>
            <a:ext cx="4643437" cy="2611437"/>
          </a:xfrm>
          <a:ln/>
        </p:spPr>
      </p:sp>
      <p:sp>
        <p:nvSpPr>
          <p:cNvPr id="496742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56675337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4BD7E3-8C14-4954-9002-C90CE786C9BD}" type="slidenum">
              <a:rPr lang="ar-SA"/>
              <a:pPr/>
              <a:t>171</a:t>
            </a:fld>
            <a:endParaRPr lang="en-US"/>
          </a:p>
        </p:txBody>
      </p:sp>
      <p:sp>
        <p:nvSpPr>
          <p:cNvPr id="11231234" name="Rectangle 2"/>
          <p:cNvSpPr>
            <a:spLocks noGrp="1" noRot="1" noChangeAspect="1" noChangeArrowheads="1" noTextEdit="1"/>
          </p:cNvSpPr>
          <p:nvPr>
            <p:ph type="sldImg"/>
          </p:nvPr>
        </p:nvSpPr>
        <p:spPr>
          <a:xfrm>
            <a:off x="2309813" y="522288"/>
            <a:ext cx="4643437" cy="2611437"/>
          </a:xfrm>
          <a:ln/>
        </p:spPr>
      </p:sp>
      <p:sp>
        <p:nvSpPr>
          <p:cNvPr id="1123123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86181960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3810F4-FEAF-4709-BBC3-BE4A42A1AE43}" type="slidenum">
              <a:rPr lang="ar-SA"/>
              <a:pPr/>
              <a:t>172</a:t>
            </a:fld>
            <a:endParaRPr lang="en-US"/>
          </a:p>
        </p:txBody>
      </p:sp>
      <p:sp>
        <p:nvSpPr>
          <p:cNvPr id="4969474" name="Rectangle 2"/>
          <p:cNvSpPr>
            <a:spLocks noGrp="1" noRot="1" noChangeAspect="1" noChangeArrowheads="1" noTextEdit="1"/>
          </p:cNvSpPr>
          <p:nvPr>
            <p:ph type="sldImg"/>
          </p:nvPr>
        </p:nvSpPr>
        <p:spPr>
          <a:xfrm>
            <a:off x="2309813" y="522288"/>
            <a:ext cx="4643437" cy="2611437"/>
          </a:xfrm>
          <a:ln/>
        </p:spPr>
      </p:sp>
      <p:sp>
        <p:nvSpPr>
          <p:cNvPr id="496947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94683850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09813" y="522288"/>
            <a:ext cx="4643437" cy="2611437"/>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27100" rtl="0" eaLnBrk="1" fontAlgn="base" latinLnBrk="0" hangingPunct="1">
              <a:lnSpc>
                <a:spcPct val="100000"/>
              </a:lnSpc>
              <a:spcBef>
                <a:spcPct val="0"/>
              </a:spcBef>
              <a:spcAft>
                <a:spcPct val="0"/>
              </a:spcAft>
              <a:buClrTx/>
              <a:buSzTx/>
              <a:buFontTx/>
              <a:buNone/>
              <a:tabLst/>
              <a:defRPr/>
            </a:pPr>
            <a:fld id="{3AF124DB-1AD8-4079-AFDD-7FE1F9F80A72}" type="slidenum">
              <a:rPr kumimoji="0" lang="ar-SA"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27100" rtl="0" eaLnBrk="1" fontAlgn="base" latinLnBrk="0" hangingPunct="1">
                <a:lnSpc>
                  <a:spcPct val="100000"/>
                </a:lnSpc>
                <a:spcBef>
                  <a:spcPct val="0"/>
                </a:spcBef>
                <a:spcAft>
                  <a:spcPct val="0"/>
                </a:spcAft>
                <a:buClrTx/>
                <a:buSzTx/>
                <a:buFontTx/>
                <a:buNone/>
                <a:tabLst/>
                <a:defRPr/>
              </a:pPr>
              <a:t>173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8868058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76BE8D-E95B-4B36-8BA6-BDFD0233C22B}" type="slidenum">
              <a:rPr lang="ar-SA"/>
              <a:pPr/>
              <a:t>175</a:t>
            </a:fld>
            <a:endParaRPr lang="en-US"/>
          </a:p>
        </p:txBody>
      </p:sp>
      <p:sp>
        <p:nvSpPr>
          <p:cNvPr id="4973570" name="Rectangle 2"/>
          <p:cNvSpPr>
            <a:spLocks noGrp="1" noRot="1" noChangeAspect="1" noChangeArrowheads="1" noTextEdit="1"/>
          </p:cNvSpPr>
          <p:nvPr>
            <p:ph type="sldImg"/>
          </p:nvPr>
        </p:nvSpPr>
        <p:spPr>
          <a:xfrm>
            <a:off x="2309813" y="522288"/>
            <a:ext cx="4643437" cy="2611437"/>
          </a:xfrm>
          <a:ln/>
        </p:spPr>
      </p:sp>
      <p:sp>
        <p:nvSpPr>
          <p:cNvPr id="4973571"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73052897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BB7A57-A3B6-43D9-9831-F3B8CEEC7939}" type="slidenum">
              <a:rPr lang="ar-SA"/>
              <a:pPr/>
              <a:t>177</a:t>
            </a:fld>
            <a:endParaRPr lang="en-US"/>
          </a:p>
        </p:txBody>
      </p:sp>
      <p:sp>
        <p:nvSpPr>
          <p:cNvPr id="4975618" name="Rectangle 2"/>
          <p:cNvSpPr>
            <a:spLocks noGrp="1" noRot="1" noChangeAspect="1" noChangeArrowheads="1" noTextEdit="1"/>
          </p:cNvSpPr>
          <p:nvPr>
            <p:ph type="sldImg"/>
          </p:nvPr>
        </p:nvSpPr>
        <p:spPr>
          <a:xfrm>
            <a:off x="2309813" y="522288"/>
            <a:ext cx="4643437" cy="2611437"/>
          </a:xfrm>
          <a:ln/>
        </p:spPr>
      </p:sp>
      <p:sp>
        <p:nvSpPr>
          <p:cNvPr id="4975619"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97757542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BB7A57-A3B6-43D9-9831-F3B8CEEC7939}" type="slidenum">
              <a:rPr lang="ar-SA"/>
              <a:pPr/>
              <a:t>178</a:t>
            </a:fld>
            <a:endParaRPr lang="en-US"/>
          </a:p>
        </p:txBody>
      </p:sp>
      <p:sp>
        <p:nvSpPr>
          <p:cNvPr id="4975618" name="Rectangle 2"/>
          <p:cNvSpPr>
            <a:spLocks noGrp="1" noRot="1" noChangeAspect="1" noChangeArrowheads="1" noTextEdit="1"/>
          </p:cNvSpPr>
          <p:nvPr>
            <p:ph type="sldImg"/>
          </p:nvPr>
        </p:nvSpPr>
        <p:spPr>
          <a:xfrm>
            <a:off x="2309813" y="522288"/>
            <a:ext cx="4643437" cy="2611437"/>
          </a:xfrm>
          <a:ln/>
        </p:spPr>
      </p:sp>
      <p:sp>
        <p:nvSpPr>
          <p:cNvPr id="4975619"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93600135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675E0E-9306-49B2-B632-ECEE7C57463B}" type="slidenum">
              <a:rPr lang="ar-SA"/>
              <a:pPr/>
              <a:t>179</a:t>
            </a:fld>
            <a:endParaRPr lang="en-US"/>
          </a:p>
        </p:txBody>
      </p:sp>
      <p:sp>
        <p:nvSpPr>
          <p:cNvPr id="4977666" name="Rectangle 2"/>
          <p:cNvSpPr>
            <a:spLocks noGrp="1" noRot="1" noChangeAspect="1" noChangeArrowheads="1" noTextEdit="1"/>
          </p:cNvSpPr>
          <p:nvPr>
            <p:ph type="sldImg"/>
          </p:nvPr>
        </p:nvSpPr>
        <p:spPr>
          <a:xfrm>
            <a:off x="2309813" y="522288"/>
            <a:ext cx="4643437" cy="2611437"/>
          </a:xfrm>
          <a:ln/>
        </p:spPr>
      </p:sp>
      <p:sp>
        <p:nvSpPr>
          <p:cNvPr id="497766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58510681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1DEDD8-126F-489B-973E-4F0CC81C1C38}" type="slidenum">
              <a:rPr lang="ar-SA"/>
              <a:pPr/>
              <a:t>180</a:t>
            </a:fld>
            <a:endParaRPr lang="en-US"/>
          </a:p>
        </p:txBody>
      </p:sp>
      <p:sp>
        <p:nvSpPr>
          <p:cNvPr id="4981762" name="Rectangle 2"/>
          <p:cNvSpPr>
            <a:spLocks noGrp="1" noRot="1" noChangeAspect="1" noChangeArrowheads="1" noTextEdit="1"/>
          </p:cNvSpPr>
          <p:nvPr>
            <p:ph type="sldImg"/>
          </p:nvPr>
        </p:nvSpPr>
        <p:spPr>
          <a:xfrm>
            <a:off x="2309813" y="522288"/>
            <a:ext cx="4643437" cy="2611437"/>
          </a:xfrm>
          <a:ln/>
        </p:spPr>
      </p:sp>
      <p:sp>
        <p:nvSpPr>
          <p:cNvPr id="4981763"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49587774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C8D7FD-3700-42B2-A81C-196DA890D641}" type="slidenum">
              <a:rPr lang="ar-SA"/>
              <a:pPr/>
              <a:t>181</a:t>
            </a:fld>
            <a:endParaRPr lang="en-US"/>
          </a:p>
        </p:txBody>
      </p:sp>
      <p:sp>
        <p:nvSpPr>
          <p:cNvPr id="4983810" name="Rectangle 2"/>
          <p:cNvSpPr>
            <a:spLocks noGrp="1" noRot="1" noChangeAspect="1" noChangeArrowheads="1" noTextEdit="1"/>
          </p:cNvSpPr>
          <p:nvPr>
            <p:ph type="sldImg"/>
          </p:nvPr>
        </p:nvSpPr>
        <p:spPr>
          <a:xfrm>
            <a:off x="2309813" y="522288"/>
            <a:ext cx="4643437" cy="2611437"/>
          </a:xfrm>
          <a:ln/>
        </p:spPr>
      </p:sp>
      <p:sp>
        <p:nvSpPr>
          <p:cNvPr id="4983811"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964807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BD1D733-61C3-4582-9D9C-65DF1C0BA72B}" type="datetimeFigureOut">
              <a:rPr lang="fr-FR" smtClean="0"/>
              <a:t>09/07/2025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7AF640-FEBD-4503-BFC4-FAF1FA6C2DD9}" type="slidenum">
              <a:rPr lang="fr-FR" smtClean="0"/>
              <a:t>‹N°›</a:t>
            </a:fld>
            <a:endParaRPr lang="fr-FR"/>
          </a:p>
        </p:txBody>
      </p:sp>
    </p:spTree>
    <p:extLst>
      <p:ext uri="{BB962C8B-B14F-4D97-AF65-F5344CB8AC3E}">
        <p14:creationId xmlns:p14="http://schemas.microsoft.com/office/powerpoint/2010/main" val="3752929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BD1D733-61C3-4582-9D9C-65DF1C0BA72B}" type="datetimeFigureOut">
              <a:rPr lang="fr-FR" smtClean="0"/>
              <a:t>09/07/2025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7AF640-FEBD-4503-BFC4-FAF1FA6C2DD9}" type="slidenum">
              <a:rPr lang="fr-FR" smtClean="0"/>
              <a:t>‹N°›</a:t>
            </a:fld>
            <a:endParaRPr lang="fr-FR"/>
          </a:p>
        </p:txBody>
      </p:sp>
    </p:spTree>
    <p:extLst>
      <p:ext uri="{BB962C8B-B14F-4D97-AF65-F5344CB8AC3E}">
        <p14:creationId xmlns:p14="http://schemas.microsoft.com/office/powerpoint/2010/main" val="237038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BD1D733-61C3-4582-9D9C-65DF1C0BA72B}" type="datetimeFigureOut">
              <a:rPr lang="fr-FR" smtClean="0"/>
              <a:t>09/07/2025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7AF640-FEBD-4503-BFC4-FAF1FA6C2DD9}" type="slidenum">
              <a:rPr lang="fr-FR" smtClean="0"/>
              <a:t>‹N°›</a:t>
            </a:fld>
            <a:endParaRPr lang="fr-FR"/>
          </a:p>
        </p:txBody>
      </p:sp>
    </p:spTree>
    <p:extLst>
      <p:ext uri="{BB962C8B-B14F-4D97-AF65-F5344CB8AC3E}">
        <p14:creationId xmlns:p14="http://schemas.microsoft.com/office/powerpoint/2010/main" val="439789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10363200" cy="1143000"/>
          </a:xfrm>
        </p:spPr>
        <p:txBody>
          <a:bodyPr/>
          <a:lstStyle/>
          <a:p>
            <a:r>
              <a:rPr lang="en-US"/>
              <a:t>Click to edit Master title style</a:t>
            </a:r>
          </a:p>
        </p:txBody>
      </p:sp>
      <p:sp>
        <p:nvSpPr>
          <p:cNvPr id="3" name="Table Placeholder 2"/>
          <p:cNvSpPr>
            <a:spLocks noGrp="1"/>
          </p:cNvSpPr>
          <p:nvPr>
            <p:ph type="tbl" idx="1"/>
          </p:nvPr>
        </p:nvSpPr>
        <p:spPr>
          <a:xfrm>
            <a:off x="406400" y="1371600"/>
            <a:ext cx="10363200" cy="4114800"/>
          </a:xfrm>
        </p:spPr>
        <p:txBody>
          <a:bodyPr/>
          <a:lstStyle/>
          <a:p>
            <a:pPr lvl="0"/>
            <a:endParaRPr lang="en-US" noProof="0"/>
          </a:p>
        </p:txBody>
      </p:sp>
    </p:spTree>
    <p:extLst>
      <p:ext uri="{BB962C8B-B14F-4D97-AF65-F5344CB8AC3E}">
        <p14:creationId xmlns:p14="http://schemas.microsoft.com/office/powerpoint/2010/main" val="411975913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6400" y="0"/>
            <a:ext cx="10363200" cy="5486400"/>
          </a:xfrm>
        </p:spPr>
        <p:txBody>
          <a:bodyPr/>
          <a:lstStyle>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4781409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103632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06400" y="1371600"/>
            <a:ext cx="5080000" cy="4114800"/>
          </a:xfrm>
        </p:spPr>
        <p:txBody>
          <a:bodyPr/>
          <a:lstStyle>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689600" y="1371600"/>
            <a:ext cx="5080000" cy="4114800"/>
          </a:xfrm>
        </p:spPr>
        <p:txBody>
          <a:bodyPr/>
          <a:lstStyle>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4722387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BD1D733-61C3-4582-9D9C-65DF1C0BA72B}" type="datetimeFigureOut">
              <a:rPr lang="fr-FR" smtClean="0"/>
              <a:t>09/07/2025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7AF640-FEBD-4503-BFC4-FAF1FA6C2DD9}" type="slidenum">
              <a:rPr lang="fr-FR" smtClean="0"/>
              <a:t>‹N°›</a:t>
            </a:fld>
            <a:endParaRPr lang="fr-FR"/>
          </a:p>
        </p:txBody>
      </p:sp>
    </p:spTree>
    <p:extLst>
      <p:ext uri="{BB962C8B-B14F-4D97-AF65-F5344CB8AC3E}">
        <p14:creationId xmlns:p14="http://schemas.microsoft.com/office/powerpoint/2010/main" val="2077286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BD1D733-61C3-4582-9D9C-65DF1C0BA72B}" type="datetimeFigureOut">
              <a:rPr lang="fr-FR" smtClean="0"/>
              <a:t>09/07/2025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7AF640-FEBD-4503-BFC4-FAF1FA6C2DD9}" type="slidenum">
              <a:rPr lang="fr-FR" smtClean="0"/>
              <a:t>‹N°›</a:t>
            </a:fld>
            <a:endParaRPr lang="fr-FR"/>
          </a:p>
        </p:txBody>
      </p:sp>
    </p:spTree>
    <p:extLst>
      <p:ext uri="{BB962C8B-B14F-4D97-AF65-F5344CB8AC3E}">
        <p14:creationId xmlns:p14="http://schemas.microsoft.com/office/powerpoint/2010/main" val="857874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BD1D733-61C3-4582-9D9C-65DF1C0BA72B}" type="datetimeFigureOut">
              <a:rPr lang="fr-FR" smtClean="0"/>
              <a:t>09/07/2025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7AF640-FEBD-4503-BFC4-FAF1FA6C2DD9}" type="slidenum">
              <a:rPr lang="fr-FR" smtClean="0"/>
              <a:t>‹N°›</a:t>
            </a:fld>
            <a:endParaRPr lang="fr-FR"/>
          </a:p>
        </p:txBody>
      </p:sp>
    </p:spTree>
    <p:extLst>
      <p:ext uri="{BB962C8B-B14F-4D97-AF65-F5344CB8AC3E}">
        <p14:creationId xmlns:p14="http://schemas.microsoft.com/office/powerpoint/2010/main" val="3602601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BD1D733-61C3-4582-9D9C-65DF1C0BA72B}" type="datetimeFigureOut">
              <a:rPr lang="fr-FR" smtClean="0"/>
              <a:t>09/07/2025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77AF640-FEBD-4503-BFC4-FAF1FA6C2DD9}" type="slidenum">
              <a:rPr lang="fr-FR" smtClean="0"/>
              <a:t>‹N°›</a:t>
            </a:fld>
            <a:endParaRPr lang="fr-FR"/>
          </a:p>
        </p:txBody>
      </p:sp>
    </p:spTree>
    <p:extLst>
      <p:ext uri="{BB962C8B-B14F-4D97-AF65-F5344CB8AC3E}">
        <p14:creationId xmlns:p14="http://schemas.microsoft.com/office/powerpoint/2010/main" val="2750270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BD1D733-61C3-4582-9D9C-65DF1C0BA72B}" type="datetimeFigureOut">
              <a:rPr lang="fr-FR" smtClean="0"/>
              <a:t>09/07/2025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77AF640-FEBD-4503-BFC4-FAF1FA6C2DD9}" type="slidenum">
              <a:rPr lang="fr-FR" smtClean="0"/>
              <a:t>‹N°›</a:t>
            </a:fld>
            <a:endParaRPr lang="fr-FR"/>
          </a:p>
        </p:txBody>
      </p:sp>
    </p:spTree>
    <p:extLst>
      <p:ext uri="{BB962C8B-B14F-4D97-AF65-F5344CB8AC3E}">
        <p14:creationId xmlns:p14="http://schemas.microsoft.com/office/powerpoint/2010/main" val="2394423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D1D733-61C3-4582-9D9C-65DF1C0BA72B}" type="datetimeFigureOut">
              <a:rPr lang="fr-FR" smtClean="0"/>
              <a:t>09/07/2025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77AF640-FEBD-4503-BFC4-FAF1FA6C2DD9}" type="slidenum">
              <a:rPr lang="fr-FR" smtClean="0"/>
              <a:t>‹N°›</a:t>
            </a:fld>
            <a:endParaRPr lang="fr-FR"/>
          </a:p>
        </p:txBody>
      </p:sp>
    </p:spTree>
    <p:extLst>
      <p:ext uri="{BB962C8B-B14F-4D97-AF65-F5344CB8AC3E}">
        <p14:creationId xmlns:p14="http://schemas.microsoft.com/office/powerpoint/2010/main" val="2030914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BD1D733-61C3-4582-9D9C-65DF1C0BA72B}" type="datetimeFigureOut">
              <a:rPr lang="fr-FR" smtClean="0"/>
              <a:t>09/07/2025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7AF640-FEBD-4503-BFC4-FAF1FA6C2DD9}" type="slidenum">
              <a:rPr lang="fr-FR" smtClean="0"/>
              <a:t>‹N°›</a:t>
            </a:fld>
            <a:endParaRPr lang="fr-FR"/>
          </a:p>
        </p:txBody>
      </p:sp>
    </p:spTree>
    <p:extLst>
      <p:ext uri="{BB962C8B-B14F-4D97-AF65-F5344CB8AC3E}">
        <p14:creationId xmlns:p14="http://schemas.microsoft.com/office/powerpoint/2010/main" val="4250693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BD1D733-61C3-4582-9D9C-65DF1C0BA72B}" type="datetimeFigureOut">
              <a:rPr lang="fr-FR" smtClean="0"/>
              <a:t>09/07/2025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7AF640-FEBD-4503-BFC4-FAF1FA6C2DD9}" type="slidenum">
              <a:rPr lang="fr-FR" smtClean="0"/>
              <a:t>‹N°›</a:t>
            </a:fld>
            <a:endParaRPr lang="fr-FR"/>
          </a:p>
        </p:txBody>
      </p:sp>
    </p:spTree>
    <p:extLst>
      <p:ext uri="{BB962C8B-B14F-4D97-AF65-F5344CB8AC3E}">
        <p14:creationId xmlns:p14="http://schemas.microsoft.com/office/powerpoint/2010/main" val="5240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slide" Target="../slides/slide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latin typeface="Arial" panose="020B0604020202020204" pitchFamily="34" charset="0"/>
              </a:defRPr>
            </a:lvl1pPr>
          </a:lstStyle>
          <a:p>
            <a:fld id="{BBD1D733-61C3-4582-9D9C-65DF1C0BA72B}" type="datetimeFigureOut">
              <a:rPr lang="fr-FR" smtClean="0"/>
              <a:pPr/>
              <a:t>09/07/2025</a:t>
            </a:fld>
            <a:endParaRPr lang="fr-F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latin typeface="Arial" panose="020B0604020202020204" pitchFamily="34" charset="0"/>
              </a:defRPr>
            </a:lvl1pPr>
          </a:lstStyle>
          <a:p>
            <a:endParaRPr lang="fr-FR"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latin typeface="Arial" panose="020B0604020202020204" pitchFamily="34" charset="0"/>
              </a:defRPr>
            </a:lvl1pPr>
          </a:lstStyle>
          <a:p>
            <a:fld id="{D77AF640-FEBD-4503-BFC4-FAF1FA6C2DD9}" type="slidenum">
              <a:rPr lang="fr-FR" smtClean="0"/>
              <a:pPr/>
              <a:t>‹N°›</a:t>
            </a:fld>
            <a:endParaRPr lang="fr-FR" dirty="0"/>
          </a:p>
        </p:txBody>
      </p:sp>
      <p:sp>
        <p:nvSpPr>
          <p:cNvPr id="8" name="Action Button: Custom 3">
            <a:hlinkClick r:id="rId16" action="ppaction://hlinksldjump" highlightClick="1"/>
            <a:extLst>
              <a:ext uri="{FF2B5EF4-FFF2-40B4-BE49-F238E27FC236}">
                <a16:creationId xmlns:a16="http://schemas.microsoft.com/office/drawing/2014/main" id="{10BB86C6-B0D7-EC12-E715-D9018C23E5A6}"/>
              </a:ext>
            </a:extLst>
          </p:cNvPr>
          <p:cNvSpPr/>
          <p:nvPr userDrawn="1"/>
        </p:nvSpPr>
        <p:spPr bwMode="auto">
          <a:xfrm>
            <a:off x="3285833" y="6629400"/>
            <a:ext cx="711200" cy="228600"/>
          </a:xfrm>
          <a:prstGeom prst="actionButtonBlank">
            <a:avLst/>
          </a:prstGeom>
          <a:gradFill flip="none" rotWithShape="1">
            <a:gsLst>
              <a:gs pos="100000">
                <a:srgbClr val="3333CC"/>
              </a:gs>
              <a:gs pos="34000">
                <a:srgbClr val="85C2FF"/>
              </a:gs>
              <a:gs pos="48000">
                <a:srgbClr val="C4D6EB"/>
              </a:gs>
              <a:gs pos="100000">
                <a:srgbClr val="FFEBFA"/>
              </a:gs>
            </a:gsLst>
            <a:path path="shape">
              <a:fillToRect l="50000" t="50000" r="50000" b="50000"/>
            </a:path>
            <a:tileRect/>
          </a:gradFill>
          <a:ln w="9525" cap="flat" cmpd="sng" algn="ctr">
            <a:noFill/>
            <a:prstDash val="solid"/>
            <a:round/>
            <a:headEnd type="none" w="med" len="med"/>
            <a:tailEnd type="none" w="med" len="med"/>
          </a:ln>
          <a:effectLst/>
          <a:scene3d>
            <a:camera prst="orthographicFront"/>
            <a:lightRig rig="threePt" dir="t"/>
          </a:scene3d>
          <a:sp3d>
            <a:bevelT w="165100" prst="coolSlant"/>
          </a:sp3d>
        </p:spPr>
        <p:txBody>
          <a:bodyPr vert="horz" wrap="square" lIns="0" tIns="0" rIns="0" bIns="0" numCol="1" rtlCol="0" anchor="ctr" anchorCtr="0" compatLnSpc="1">
            <a:prstTxWarp prst="textNoShape">
              <a:avLst/>
            </a:prstTxWarp>
          </a:bodyPr>
          <a:lstStyle/>
          <a:p>
            <a:pPr algn="ctr" defTabSz="1219170" fontAlgn="base">
              <a:spcBef>
                <a:spcPct val="20000"/>
              </a:spcBef>
              <a:spcAft>
                <a:spcPct val="0"/>
              </a:spcAft>
              <a:defRPr/>
            </a:pPr>
            <a:r>
              <a:rPr lang="en-CA" sz="1467" b="1" kern="0" dirty="0">
                <a:solidFill>
                  <a:srgbClr val="C00000"/>
                </a:solidFill>
                <a:latin typeface="Arial" charset="0"/>
                <a:cs typeface="Arial" charset="0"/>
              </a:rPr>
              <a:t>Menu</a:t>
            </a:r>
          </a:p>
        </p:txBody>
      </p:sp>
    </p:spTree>
    <p:extLst>
      <p:ext uri="{BB962C8B-B14F-4D97-AF65-F5344CB8AC3E}">
        <p14:creationId xmlns:p14="http://schemas.microsoft.com/office/powerpoint/2010/main" val="23911524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 Target="slide268.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271.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3" Type="http://schemas.openxmlformats.org/officeDocument/2006/relationships/slide" Target="slide189.xml"/><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3" Type="http://schemas.openxmlformats.org/officeDocument/2006/relationships/slide" Target="slide189.xml"/><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2" Type="http://schemas.openxmlformats.org/officeDocument/2006/relationships/slide" Target="slide189.xml"/><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101.xml"/><Relationship Id="rId13" Type="http://schemas.openxmlformats.org/officeDocument/2006/relationships/slide" Target="slide233.xml"/><Relationship Id="rId3" Type="http://schemas.openxmlformats.org/officeDocument/2006/relationships/slide" Target="slide16.xml"/><Relationship Id="rId7" Type="http://schemas.openxmlformats.org/officeDocument/2006/relationships/slide" Target="slide78.xml"/><Relationship Id="rId12" Type="http://schemas.openxmlformats.org/officeDocument/2006/relationships/slide" Target="slide223.xml"/><Relationship Id="rId2"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slide" Target="slide67.xml"/><Relationship Id="rId11" Type="http://schemas.openxmlformats.org/officeDocument/2006/relationships/slide" Target="slide200.xml"/><Relationship Id="rId5" Type="http://schemas.openxmlformats.org/officeDocument/2006/relationships/slide" Target="slide38.xml"/><Relationship Id="rId10" Type="http://schemas.openxmlformats.org/officeDocument/2006/relationships/slide" Target="slide164.xml"/><Relationship Id="rId4" Type="http://schemas.openxmlformats.org/officeDocument/2006/relationships/slide" Target="slide31.xml"/><Relationship Id="rId9" Type="http://schemas.openxmlformats.org/officeDocument/2006/relationships/slide" Target="slide145.xml"/><Relationship Id="rId1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3.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2" Type="http://schemas.openxmlformats.org/officeDocument/2006/relationships/slide" Target="slide300.xml"/><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278.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4.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4.xml"/></Relationships>
</file>

<file path=ppt/slides/_rels/slide27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xml"/></Relationships>
</file>

<file path=ppt/slides/_rels/slide2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4.xml"/><Relationship Id="rId1" Type="http://schemas.openxmlformats.org/officeDocument/2006/relationships/slideLayout" Target="../slideLayouts/slideLayout7.xml"/><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3" Type="http://schemas.openxmlformats.org/officeDocument/2006/relationships/slide" Target="slide278.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4.xml"/></Relationships>
</file>

<file path=ppt/slides/_rels/slide281.xml.rels><?xml version="1.0" encoding="UTF-8" standalone="yes"?>
<Relationships xmlns="http://schemas.openxmlformats.org/package/2006/relationships"><Relationship Id="rId3" Type="http://schemas.openxmlformats.org/officeDocument/2006/relationships/slide" Target="slide284.xml"/><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4.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3" Type="http://schemas.openxmlformats.org/officeDocument/2006/relationships/slide" Target="slide292.xml"/><Relationship Id="rId2" Type="http://schemas.openxmlformats.org/officeDocument/2006/relationships/slide" Target="slide83.xml"/><Relationship Id="rId1" Type="http://schemas.openxmlformats.org/officeDocument/2006/relationships/slideLayout" Target="../slideLayouts/slideLayout12.xml"/></Relationships>
</file>

<file path=ppt/slides/_rels/slide291.xml.rels><?xml version="1.0" encoding="UTF-8" standalone="yes"?>
<Relationships xmlns="http://schemas.openxmlformats.org/package/2006/relationships"><Relationship Id="rId2" Type="http://schemas.openxmlformats.org/officeDocument/2006/relationships/slide" Target="slide83.xml"/><Relationship Id="rId1" Type="http://schemas.openxmlformats.org/officeDocument/2006/relationships/slideLayout" Target="../slideLayouts/slideLayout4.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slide" Target="slide83.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slide" Target="slide83.xml"/><Relationship Id="rId1" Type="http://schemas.openxmlformats.org/officeDocument/2006/relationships/slideLayout" Target="../slideLayouts/slideLayout4.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slide" Target="slide88.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slide" Target="slide8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3.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3.xml"/></Relationships>
</file>

<file path=ppt/slides/_rels/slide30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slide" Target="slide281.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slide" Target="slide290.xml"/><Relationship Id="rId2" Type="http://schemas.openxmlformats.org/officeDocument/2006/relationships/slide" Target="slide29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slide" Target="slide290.xml"/><Relationship Id="rId2" Type="http://schemas.openxmlformats.org/officeDocument/2006/relationships/slide" Target="slide29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slide" Target="slide29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fleur, art&#10;&#10;Description générée automatiquement">
            <a:extLst>
              <a:ext uri="{FF2B5EF4-FFF2-40B4-BE49-F238E27FC236}">
                <a16:creationId xmlns:a16="http://schemas.microsoft.com/office/drawing/2014/main" id="{51CBD717-DF2A-7CFA-B875-D384487A45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8049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8595" name="Group 3"/>
          <p:cNvGraphicFramePr>
            <a:graphicFrameLocks noGrp="1"/>
          </p:cNvGraphicFramePr>
          <p:nvPr/>
        </p:nvGraphicFramePr>
        <p:xfrm>
          <a:off x="0" y="0"/>
          <a:ext cx="12192000" cy="6187440"/>
        </p:xfrm>
        <a:graphic>
          <a:graphicData uri="http://schemas.openxmlformats.org/drawingml/2006/table">
            <a:tbl>
              <a:tblPr/>
              <a:tblGrid>
                <a:gridCol w="4366639">
                  <a:extLst>
                    <a:ext uri="{9D8B030D-6E8A-4147-A177-3AD203B41FA5}">
                      <a16:colId xmlns:a16="http://schemas.microsoft.com/office/drawing/2014/main" val="20000"/>
                    </a:ext>
                  </a:extLst>
                </a:gridCol>
                <a:gridCol w="4176408">
                  <a:extLst>
                    <a:ext uri="{9D8B030D-6E8A-4147-A177-3AD203B41FA5}">
                      <a16:colId xmlns:a16="http://schemas.microsoft.com/office/drawing/2014/main" val="20001"/>
                    </a:ext>
                  </a:extLst>
                </a:gridCol>
                <a:gridCol w="3648953">
                  <a:extLst>
                    <a:ext uri="{9D8B030D-6E8A-4147-A177-3AD203B41FA5}">
                      <a16:colId xmlns:a16="http://schemas.microsoft.com/office/drawing/2014/main" val="20002"/>
                    </a:ext>
                  </a:extLst>
                </a:gridCol>
              </a:tblGrid>
              <a:tr h="497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Pidia~kwn</a:t>
                      </a:r>
                      <a:r>
                        <a:rPr kumimoji="0" lang="en-CA" sz="27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a:ln>
                            <a:noFill/>
                          </a:ln>
                          <a:solidFill>
                            <a:srgbClr val="FF9900"/>
                          </a:solidFill>
                          <a:effectLst/>
                          <a:latin typeface="Arial" charset="0"/>
                          <a:cs typeface="Arial" pitchFamily="34" charset="0"/>
                        </a:rPr>
                        <a:t>Le </a:t>
                      </a:r>
                      <a:r>
                        <a:rPr kumimoji="0" lang="en-US" sz="2700" b="0" i="0" u="sng" strike="noStrike" cap="none" normalizeH="0" baseline="0" dirty="0" err="1">
                          <a:ln>
                            <a:noFill/>
                          </a:ln>
                          <a:solidFill>
                            <a:srgbClr val="FF9900"/>
                          </a:solidFill>
                          <a:effectLst/>
                          <a:latin typeface="Arial" charset="0"/>
                          <a:cs typeface="Arial" pitchFamily="34" charset="0"/>
                        </a:rPr>
                        <a:t>diacre</a:t>
                      </a:r>
                      <a:r>
                        <a:rPr kumimoji="0" lang="en-US" sz="2700" b="0" i="0" u="sng" strike="noStrike" cap="none" normalizeH="0" baseline="0" dirty="0">
                          <a:ln>
                            <a:noFill/>
                          </a:ln>
                          <a:solidFill>
                            <a:srgbClr val="FF9900"/>
                          </a:solidFill>
                          <a:effectLst/>
                          <a:latin typeface="Arial" charset="0"/>
                          <a:cs typeface="Arial" pitchFamily="34"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ts val="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pitchFamily="34" charset="0"/>
                        </a:rPr>
                        <a:t>الشماس :</a:t>
                      </a:r>
                      <a:endParaRPr kumimoji="0" lang="en-US" sz="2700" b="0" i="0" u="none"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20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rgbClr val="FFFFFF"/>
                          </a:solidFill>
                          <a:effectLst/>
                          <a:latin typeface="Coptic1" pitchFamily="2" charset="0"/>
                          <a:cs typeface="Arial" pitchFamily="34" charset="0"/>
                        </a:rPr>
                        <a:t>P~roceuxacye</a:t>
                      </a:r>
                      <a:r>
                        <a:rPr kumimoji="0" lang="en-US" sz="3200" b="0" i="0" u="none" strike="noStrike" cap="none" normalizeH="0" baseline="0" dirty="0">
                          <a:ln>
                            <a:noFill/>
                          </a:ln>
                          <a:solidFill>
                            <a:srgbClr val="FFFFFF"/>
                          </a:solidFill>
                          <a:effectLst/>
                          <a:latin typeface="Coptic1" pitchFamily="2" charset="0"/>
                          <a:cs typeface="Arial" pitchFamily="34" charset="0"/>
                        </a:rPr>
                        <a:t>.</a:t>
                      </a:r>
                      <a:endParaRPr kumimoji="0" lang="en-US" sz="3200" b="0" i="1" u="none" strike="noStrike" cap="none" normalizeH="0" baseline="0" dirty="0">
                        <a:ln>
                          <a:noFill/>
                        </a:ln>
                        <a:solidFill>
                          <a:srgbClr val="FFFFFF"/>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rgbClr val="FFFFFF"/>
                          </a:solidFill>
                          <a:effectLst/>
                          <a:latin typeface="Arial" charset="0"/>
                          <a:cs typeface="Arial" charset="0"/>
                        </a:rPr>
                        <a:t>Prions</a:t>
                      </a:r>
                      <a:r>
                        <a:rPr kumimoji="0" lang="en-US" sz="3200" b="0" i="0" u="none" strike="noStrike" cap="none" normalizeH="0" baseline="0" dirty="0">
                          <a:ln>
                            <a:noFill/>
                          </a:ln>
                          <a:solidFill>
                            <a:srgbClr val="FFFFFF"/>
                          </a:solidFill>
                          <a:effectLst/>
                          <a:latin typeface="Arial" charset="0"/>
                          <a:cs typeface="Arial" charset="0"/>
                        </a:rPr>
                        <a:t>.</a:t>
                      </a: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ts val="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صلوا.</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32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peuple :</a:t>
                      </a:r>
                      <a:endParaRPr kumimoji="0" lang="en-US" sz="2700" b="0" i="0" u="sng" strike="noStrike" cap="none" normalizeH="0" baseline="0" dirty="0">
                        <a:ln>
                          <a:noFill/>
                        </a:ln>
                        <a:solidFill>
                          <a:srgbClr val="FF9900"/>
                        </a:solidFill>
                        <a:effectLst/>
                        <a:latin typeface="Arial" charset="0"/>
                        <a:cs typeface="Arial" pitchFamily="34"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pitchFamily="34" charset="0"/>
                        </a:rPr>
                        <a:t>الشعب :</a:t>
                      </a:r>
                      <a:endParaRPr kumimoji="0" lang="en-US" sz="2700" b="0" i="0" u="none"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60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rgbClr val="FFFFFF"/>
                          </a:solidFill>
                          <a:effectLst/>
                          <a:latin typeface="Coptic1" pitchFamily="2" charset="0"/>
                          <a:cs typeface="Arial" pitchFamily="34" charset="0"/>
                        </a:rPr>
                        <a:t>Kurie</a:t>
                      </a:r>
                      <a:r>
                        <a:rPr kumimoji="0" lang="en-US" sz="3200" b="0" i="0" u="none" strike="noStrike" cap="none" normalizeH="0" baseline="0" dirty="0">
                          <a:ln>
                            <a:noFill/>
                          </a:ln>
                          <a:solidFill>
                            <a:srgbClr val="FFFFFF"/>
                          </a:solidFill>
                          <a:effectLst/>
                          <a:latin typeface="Coptic1" pitchFamily="2" charset="0"/>
                          <a:cs typeface="Arial" pitchFamily="34" charset="0"/>
                        </a:rPr>
                        <a:t>~ </a:t>
                      </a:r>
                      <a:r>
                        <a:rPr kumimoji="0" lang="en-US" sz="3200" b="0" i="0" u="none" strike="noStrike" cap="none" normalizeH="0" baseline="0" dirty="0" err="1">
                          <a:ln>
                            <a:noFill/>
                          </a:ln>
                          <a:solidFill>
                            <a:srgbClr val="FFFFFF"/>
                          </a:solidFill>
                          <a:effectLst/>
                          <a:latin typeface="Coptic1" pitchFamily="2" charset="0"/>
                          <a:cs typeface="Arial" pitchFamily="34" charset="0"/>
                        </a:rPr>
                        <a:t>e~le</a:t>
                      </a:r>
                      <a:r>
                        <a:rPr kumimoji="0" lang="en-US" sz="3200" b="0" i="0" u="none" strike="noStrike" cap="none" normalizeH="0" baseline="0" dirty="0">
                          <a:ln>
                            <a:noFill/>
                          </a:ln>
                          <a:solidFill>
                            <a:srgbClr val="FFFFFF"/>
                          </a:solidFill>
                          <a:effectLst/>
                          <a:latin typeface="Coptic1" pitchFamily="2" charset="0"/>
                          <a:cs typeface="Arial" pitchFamily="34" charset="0"/>
                        </a:rPr>
                        <a:t>/~con.</a:t>
                      </a: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err="1">
                          <a:ln>
                            <a:noFill/>
                          </a:ln>
                          <a:solidFill>
                            <a:srgbClr val="FFFFFF"/>
                          </a:solidFill>
                          <a:effectLst/>
                          <a:latin typeface="Arial" charset="0"/>
                          <a:cs typeface="Arial" charset="0"/>
                        </a:rPr>
                        <a:t>Pitié</a:t>
                      </a:r>
                      <a:r>
                        <a:rPr kumimoji="0" lang="en-US" sz="3200" b="0" i="0" u="none" strike="noStrike" cap="none" normalizeH="0" baseline="0" dirty="0">
                          <a:ln>
                            <a:noFill/>
                          </a:ln>
                          <a:solidFill>
                            <a:srgbClr val="FFFFFF"/>
                          </a:solidFill>
                          <a:effectLst/>
                          <a:latin typeface="Arial" charset="0"/>
                          <a:cs typeface="Arial" charset="0"/>
                        </a:rPr>
                        <a:t> Seigneur</a:t>
                      </a:r>
                      <a:r>
                        <a:rPr kumimoji="0" lang="en-US" sz="3700" b="0" i="0" u="none" strike="noStrike" cap="none" normalizeH="0" baseline="0" dirty="0">
                          <a:ln>
                            <a:noFill/>
                          </a:ln>
                          <a:solidFill>
                            <a:srgbClr val="FFFFFF"/>
                          </a:solidFill>
                          <a:effectLst/>
                          <a:latin typeface="Arial" charset="0"/>
                          <a:cs typeface="Arial" charset="0"/>
                        </a:rPr>
                        <a:t>.</a:t>
                      </a: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rgbClr val="FFFFFF"/>
                          </a:solidFill>
                          <a:effectLst/>
                          <a:latin typeface="Arial" charset="0"/>
                          <a:cs typeface="Arial" charset="0"/>
                        </a:rPr>
                        <a:t>يا ربُ ارحم.</a:t>
                      </a:r>
                      <a:endParaRPr kumimoji="0" lang="en-US" sz="3700" b="0" i="0" u="none" strike="noStrike" cap="none" normalizeH="0" baseline="0" dirty="0">
                        <a:ln>
                          <a:noFill/>
                        </a:ln>
                        <a:solidFill>
                          <a:srgbClr val="FFFFFF"/>
                        </a:solidFill>
                        <a:effectLst/>
                        <a:latin typeface="Coptic1" pitchFamily="2" charset="0"/>
                        <a:cs typeface="Arial" pitchFamily="34"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97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pitchFamily="34" charset="0"/>
                        </a:rPr>
                        <a:t>Piou</a:t>
                      </a:r>
                      <a:r>
                        <a:rPr kumimoji="0" lang="en-CA" sz="2700" b="0" i="0" u="sng" strike="noStrike" cap="none" normalizeH="0" baseline="0" dirty="0">
                          <a:ln>
                            <a:noFill/>
                          </a:ln>
                          <a:solidFill>
                            <a:srgbClr val="FF9900"/>
                          </a:solidFill>
                          <a:effectLst/>
                          <a:latin typeface="Coptic1" pitchFamily="2" charset="0"/>
                          <a:cs typeface="Arial" pitchFamily="34" charset="0"/>
                        </a:rPr>
                        <a:t>/b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en-US" sz="2700" b="0" i="0" u="none" strike="noStrike" cap="none" normalizeH="0" baseline="0" dirty="0">
                        <a:ln>
                          <a:noFill/>
                        </a:ln>
                        <a:solidFill>
                          <a:srgbClr val="FF9900"/>
                        </a:solidFill>
                        <a:effectLst/>
                        <a:latin typeface="Coptic1" pitchFamily="2" charset="0"/>
                        <a:cs typeface="Arial" pitchFamily="34"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a:t>
                      </a:r>
                      <a:endParaRPr kumimoji="0" lang="en-US" sz="2700" b="0" i="0" u="none" strike="noStrike" cap="none" normalizeH="0" baseline="0" dirty="0">
                        <a:ln>
                          <a:noFill/>
                        </a:ln>
                        <a:solidFill>
                          <a:srgbClr val="FF9900"/>
                        </a:solidFill>
                        <a:effectLst/>
                        <a:latin typeface="Coptic1" pitchFamily="2" charset="0"/>
                        <a:cs typeface="Arial" pitchFamily="34"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3426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500" b="0" i="0" u="none" strike="noStrike" cap="none" normalizeH="0" baseline="0" dirty="0" err="1">
                          <a:ln>
                            <a:noFill/>
                          </a:ln>
                          <a:solidFill>
                            <a:srgbClr val="FFFFFF"/>
                          </a:solidFill>
                          <a:effectLst/>
                          <a:latin typeface="Coptic1" pitchFamily="2" charset="0"/>
                          <a:cs typeface="Arial" charset="0"/>
                        </a:rPr>
                        <a:t>Vn</a:t>
                      </a:r>
                      <a:r>
                        <a:rPr kumimoji="0" lang="en-US" sz="3500" b="0" i="0" u="none" strike="noStrike" cap="none" normalizeH="0" baseline="0" dirty="0">
                          <a:ln>
                            <a:noFill/>
                          </a:ln>
                          <a:solidFill>
                            <a:srgbClr val="FFFFFF"/>
                          </a:solidFill>
                          <a:effectLst/>
                          <a:latin typeface="Coptic1" pitchFamily="2" charset="0"/>
                          <a:cs typeface="Arial" charset="0"/>
                        </a:rPr>
                        <a:t>/b P~{</a:t>
                      </a:r>
                      <a:r>
                        <a:rPr kumimoji="0" lang="en-US" sz="3500" b="0" i="0" u="none" strike="noStrike" cap="none" normalizeH="0" baseline="0" dirty="0" err="1">
                          <a:ln>
                            <a:noFill/>
                          </a:ln>
                          <a:solidFill>
                            <a:srgbClr val="FFFFFF"/>
                          </a:solidFill>
                          <a:effectLst/>
                          <a:latin typeface="Coptic1" pitchFamily="2" charset="0"/>
                          <a:cs typeface="Arial" charset="0"/>
                        </a:rPr>
                        <a:t>oic</a:t>
                      </a:r>
                      <a:r>
                        <a:rPr kumimoji="0" lang="en-US" sz="3500" b="0" i="0" u="none" strike="noStrike" cap="none" normalizeH="0" baseline="0" dirty="0">
                          <a:ln>
                            <a:noFill/>
                          </a:ln>
                          <a:solidFill>
                            <a:srgbClr val="FFFFFF"/>
                          </a:solidFill>
                          <a:effectLst/>
                          <a:latin typeface="Coptic1" pitchFamily="2" charset="0"/>
                          <a:cs typeface="Arial" charset="0"/>
                        </a:rPr>
                        <a:t> V~} </a:t>
                      </a:r>
                      <a:r>
                        <a:rPr kumimoji="0" lang="en-US" sz="3500" b="0" i="0" u="none" strike="noStrike" cap="none" normalizeH="0" baseline="0" dirty="0" err="1">
                          <a:ln>
                            <a:noFill/>
                          </a:ln>
                          <a:solidFill>
                            <a:srgbClr val="FFFFFF"/>
                          </a:solidFill>
                          <a:effectLst/>
                          <a:latin typeface="Coptic1" pitchFamily="2" charset="0"/>
                          <a:cs typeface="Arial" charset="0"/>
                        </a:rPr>
                        <a:t>PiPantokratwr</a:t>
                      </a:r>
                      <a:r>
                        <a:rPr kumimoji="0" lang="en-US" sz="3500" b="0" i="0" u="none" strike="noStrike" cap="none" normalizeH="0" baseline="0" dirty="0">
                          <a:ln>
                            <a:noFill/>
                          </a:ln>
                          <a:solidFill>
                            <a:srgbClr val="FFFFFF"/>
                          </a:solidFill>
                          <a:effectLst/>
                          <a:latin typeface="Coptic1" pitchFamily="2" charset="0"/>
                          <a:cs typeface="Arial" charset="0"/>
                        </a:rPr>
                        <a:t> : </a:t>
                      </a:r>
                      <a:r>
                        <a:rPr kumimoji="0" lang="en-US" sz="3500" b="0" i="0" u="none" strike="noStrike" cap="none" normalizeH="0" baseline="0" dirty="0" err="1">
                          <a:ln>
                            <a:noFill/>
                          </a:ln>
                          <a:solidFill>
                            <a:srgbClr val="FFFFFF"/>
                          </a:solidFill>
                          <a:effectLst/>
                          <a:latin typeface="Coptic1" pitchFamily="2" charset="0"/>
                          <a:cs typeface="Arial" charset="0"/>
                        </a:rPr>
                        <a:t>V~Iwt</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m~Pen</a:t>
                      </a:r>
                      <a:r>
                        <a:rPr kumimoji="0" lang="en-US" sz="3500" b="0" i="0" u="none" strike="noStrike" cap="none" normalizeH="0" baseline="0" dirty="0">
                          <a:ln>
                            <a:noFill/>
                          </a:ln>
                          <a:solidFill>
                            <a:srgbClr val="FFFFFF"/>
                          </a:solidFill>
                          <a:effectLst/>
                          <a:latin typeface="Coptic1" pitchFamily="2" charset="0"/>
                          <a:cs typeface="Arial" charset="0"/>
                        </a:rPr>
                        <a:t>{</a:t>
                      </a:r>
                      <a:r>
                        <a:rPr kumimoji="0" lang="en-US" sz="3500" b="0" i="0" u="none" strike="noStrike" cap="none" normalizeH="0" baseline="0" err="1">
                          <a:ln>
                            <a:noFill/>
                          </a:ln>
                          <a:solidFill>
                            <a:srgbClr val="FFFFFF"/>
                          </a:solidFill>
                          <a:effectLst/>
                          <a:latin typeface="Coptic1" pitchFamily="2" charset="0"/>
                          <a:cs typeface="Arial" charset="0"/>
                        </a:rPr>
                        <a:t>oic</a:t>
                      </a:r>
                      <a:r>
                        <a:rPr kumimoji="0" lang="en-US" sz="3500" b="0" i="0" u="none" strike="noStrike" cap="none" normalizeH="0" baseline="0">
                          <a:ln>
                            <a:noFill/>
                          </a:ln>
                          <a:solidFill>
                            <a:srgbClr val="FFFFFF"/>
                          </a:solidFill>
                          <a:effectLst/>
                          <a:latin typeface="Coptic1" pitchFamily="2" charset="0"/>
                          <a:cs typeface="Arial" charset="0"/>
                        </a:rPr>
                        <a:t> ouoh </a:t>
                      </a:r>
                      <a:r>
                        <a:rPr kumimoji="0" lang="en-US" sz="3500" b="0" i="0" u="none" strike="noStrike" cap="none" normalizeH="0" baseline="0" dirty="0" err="1">
                          <a:ln>
                            <a:noFill/>
                          </a:ln>
                          <a:solidFill>
                            <a:srgbClr val="FFFFFF"/>
                          </a:solidFill>
                          <a:effectLst/>
                          <a:latin typeface="Coptic1" pitchFamily="2" charset="0"/>
                          <a:cs typeface="Arial" charset="0"/>
                        </a:rPr>
                        <a:t>PenNou</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ouoh</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PenCwt</a:t>
                      </a:r>
                      <a:r>
                        <a:rPr kumimoji="0" lang="en-US" sz="3500" b="0" i="0" u="none" strike="noStrike" cap="none" normalizeH="0" baseline="0" dirty="0">
                          <a:ln>
                            <a:noFill/>
                          </a:ln>
                          <a:solidFill>
                            <a:srgbClr val="FFFFFF"/>
                          </a:solidFill>
                          <a:effectLst/>
                          <a:latin typeface="Coptic1" pitchFamily="2" charset="0"/>
                          <a:cs typeface="Arial" charset="0"/>
                        </a:rPr>
                        <a:t>/r I/#c# </a:t>
                      </a:r>
                      <a:r>
                        <a:rPr kumimoji="0" lang="en-US" sz="3500" b="0" i="0" u="none" strike="noStrike" cap="none" normalizeH="0" baseline="0" dirty="0" err="1">
                          <a:ln>
                            <a:noFill/>
                          </a:ln>
                          <a:solidFill>
                            <a:srgbClr val="FFFFFF"/>
                          </a:solidFill>
                          <a:effectLst/>
                          <a:latin typeface="Coptic1" pitchFamily="2" charset="0"/>
                          <a:cs typeface="Arial" charset="0"/>
                        </a:rPr>
                        <a:t>P,#c</a:t>
                      </a:r>
                      <a:r>
                        <a:rPr kumimoji="0" lang="en-US" sz="3500" b="0" i="0" u="none" strike="noStrike" cap="none" normalizeH="0" baseline="0" dirty="0">
                          <a:ln>
                            <a:noFill/>
                          </a:ln>
                          <a:solidFill>
                            <a:srgbClr val="FFFFFF"/>
                          </a:solidFill>
                          <a:effectLst/>
                          <a:latin typeface="Coptic1" pitchFamily="2" charset="0"/>
                          <a:cs typeface="Arial" charset="0"/>
                        </a:rPr>
                        <a:t># :</a:t>
                      </a:r>
                      <a:endParaRPr kumimoji="0" lang="en-US" sz="3500" b="0" i="0" u="none" strike="noStrike" cap="none" normalizeH="0" baseline="0" dirty="0">
                        <a:ln>
                          <a:noFill/>
                        </a:ln>
                        <a:solidFill>
                          <a:srgbClr val="FFFFFF"/>
                        </a:solidFill>
                        <a:effectLst/>
                        <a:latin typeface="Coptic1" pitchFamily="2" charset="0"/>
                        <a:cs typeface="Arial" pitchFamily="34"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500" b="0" i="0" u="none" strike="noStrike" cap="none" normalizeH="0" baseline="0" dirty="0">
                          <a:ln>
                            <a:noFill/>
                          </a:ln>
                          <a:solidFill>
                            <a:srgbClr val="FFFFFF"/>
                          </a:solidFill>
                          <a:effectLst/>
                          <a:latin typeface="Arial" charset="0"/>
                          <a:cs typeface="Arial" pitchFamily="34" charset="0"/>
                        </a:rPr>
                        <a:t>Ô Maître Seigneur, Dieu Tout-Puissant, Père de notre Seigneur, Dieu et Sauveur Jésus-Christ,</a:t>
                      </a:r>
                      <a:endParaRPr kumimoji="0" lang="en-US" sz="3500" b="0" i="0" u="none" strike="noStrike" cap="none" normalizeH="0" baseline="0" dirty="0">
                        <a:ln>
                          <a:noFill/>
                        </a:ln>
                        <a:solidFill>
                          <a:srgbClr val="FFFFFF"/>
                        </a:solidFill>
                        <a:effectLst/>
                        <a:latin typeface="Arial" charset="0"/>
                        <a:cs typeface="Arial" pitchFamily="34"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rgbClr val="FFFFFF"/>
                          </a:solidFill>
                          <a:effectLst/>
                          <a:latin typeface="Arial" charset="0"/>
                          <a:cs typeface="Arial" charset="0"/>
                        </a:rPr>
                        <a:t>أيها السيدُ الربُ الإله ضابط الكل </a:t>
                      </a:r>
                      <a:r>
                        <a:rPr kumimoji="0" lang="ar-SA" sz="4300" b="0" i="0" u="none" strike="noStrike" cap="none" normalizeH="0" baseline="0" dirty="0" err="1">
                          <a:ln>
                            <a:noFill/>
                          </a:ln>
                          <a:solidFill>
                            <a:srgbClr val="FFFFFF"/>
                          </a:solidFill>
                          <a:effectLst/>
                          <a:latin typeface="Arial" charset="0"/>
                          <a:cs typeface="Arial" charset="0"/>
                        </a:rPr>
                        <a:t>أبوربَنَا</a:t>
                      </a:r>
                      <a:r>
                        <a:rPr kumimoji="0" lang="ar-SA" sz="4300" b="0" i="0" u="none" strike="noStrike" cap="none" normalizeH="0" baseline="0" dirty="0">
                          <a:ln>
                            <a:noFill/>
                          </a:ln>
                          <a:solidFill>
                            <a:srgbClr val="FFFFFF"/>
                          </a:solidFill>
                          <a:effectLst/>
                          <a:latin typeface="Arial" charset="0"/>
                          <a:cs typeface="Arial" charset="0"/>
                        </a:rPr>
                        <a:t> وإلهَنَا ومُخَلصُنا يسوع المسيح،</a:t>
                      </a:r>
                      <a:endParaRPr kumimoji="0" lang="en-US" sz="43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44124845"/>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EEB1E3FB-813D-4117-AE9E-257BCC4DA4D6}"/>
              </a:ext>
            </a:extLst>
          </p:cNvPr>
          <p:cNvGraphicFramePr>
            <a:graphicFrameLocks noGrp="1"/>
          </p:cNvGraphicFramePr>
          <p:nvPr>
            <p:extLst>
              <p:ext uri="{D42A27DB-BD31-4B8C-83A1-F6EECF244321}">
                <p14:modId xmlns:p14="http://schemas.microsoft.com/office/powerpoint/2010/main" val="1145399535"/>
              </p:ext>
            </p:extLst>
          </p:nvPr>
        </p:nvGraphicFramePr>
        <p:xfrm>
          <a:off x="2032000" y="164691"/>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586144857"/>
                    </a:ext>
                  </a:extLst>
                </a:gridCol>
              </a:tblGrid>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rPr>
                        <a:t>Conclusion - </a:t>
                      </a:r>
                      <a:r>
                        <a:rPr lang="ar-AE" sz="2400" b="0" dirty="0">
                          <a:latin typeface="Arial" panose="020B0604020202020204" pitchFamily="34" charset="0"/>
                        </a:rPr>
                        <a:t>ختام</a:t>
                      </a:r>
                      <a:endParaRPr lang="en-US" sz="1800" b="0" dirty="0">
                        <a:latin typeface="Arial" pitchFamily="34"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3082471"/>
                  </a:ext>
                </a:extLst>
              </a:tr>
            </a:tbl>
          </a:graphicData>
        </a:graphic>
      </p:graphicFrame>
      <p:graphicFrame>
        <p:nvGraphicFramePr>
          <p:cNvPr id="9" name="Group 2">
            <a:extLst>
              <a:ext uri="{FF2B5EF4-FFF2-40B4-BE49-F238E27FC236}">
                <a16:creationId xmlns:a16="http://schemas.microsoft.com/office/drawing/2014/main" id="{C200FD8F-3BF3-4B2C-9AF4-53FC9FEA968E}"/>
              </a:ext>
            </a:extLst>
          </p:cNvPr>
          <p:cNvGraphicFramePr>
            <a:graphicFrameLocks noGrp="1"/>
          </p:cNvGraphicFramePr>
          <p:nvPr>
            <p:ph/>
            <p:extLst>
              <p:ext uri="{D42A27DB-BD31-4B8C-83A1-F6EECF244321}">
                <p14:modId xmlns:p14="http://schemas.microsoft.com/office/powerpoint/2010/main" val="458748006"/>
              </p:ext>
            </p:extLst>
          </p:nvPr>
        </p:nvGraphicFramePr>
        <p:xfrm>
          <a:off x="0" y="621891"/>
          <a:ext cx="12192000" cy="5614218"/>
        </p:xfrm>
        <a:graphic>
          <a:graphicData uri="http://schemas.openxmlformats.org/drawingml/2006/table">
            <a:tbl>
              <a:tblPr/>
              <a:tblGrid>
                <a:gridCol w="73152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2601149">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fr-CA" sz="3600" b="0" i="0" u="none" strike="noStrike" cap="none" normalizeH="0" baseline="0" dirty="0">
                          <a:ln>
                            <a:noFill/>
                          </a:ln>
                          <a:solidFill>
                            <a:schemeClr val="tx1"/>
                          </a:solidFill>
                          <a:effectLst/>
                          <a:latin typeface="Arial" charset="0"/>
                          <a:cs typeface="Arial" charset="0"/>
                        </a:rPr>
                        <a:t>Car il est béni le Père et le Fils</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CA" sz="3600" b="0" i="0" u="none" strike="noStrike" cap="none" normalizeH="0" baseline="0" dirty="0">
                          <a:ln>
                            <a:noFill/>
                          </a:ln>
                          <a:solidFill>
                            <a:schemeClr val="tx1"/>
                          </a:solidFill>
                          <a:effectLst/>
                          <a:latin typeface="Arial" charset="0"/>
                          <a:cs typeface="Arial" charset="0"/>
                        </a:rPr>
                        <a:t>et le Saint Esprit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CA" sz="3600" b="0" i="0" u="none" strike="noStrike" cap="none" normalizeH="0" baseline="0" dirty="0">
                          <a:ln>
                            <a:noFill/>
                          </a:ln>
                          <a:solidFill>
                            <a:schemeClr val="tx1"/>
                          </a:solidFill>
                          <a:effectLst/>
                          <a:latin typeface="Arial" charset="0"/>
                          <a:cs typeface="Arial" charset="0"/>
                        </a:rPr>
                        <a:t>Trinité parfaite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fr-CA" sz="3600" b="0" i="0" u="none" strike="noStrike" cap="none" normalizeH="0" baseline="0" dirty="0">
                          <a:ln>
                            <a:noFill/>
                          </a:ln>
                          <a:solidFill>
                            <a:schemeClr val="tx1"/>
                          </a:solidFill>
                          <a:effectLst/>
                          <a:latin typeface="Arial" charset="0"/>
                          <a:cs typeface="Arial" charset="0"/>
                        </a:rPr>
                        <a:t>Nous l’adorons et la glorifions. </a:t>
                      </a:r>
                      <a:endParaRPr kumimoji="0" lang="en-US" sz="36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80000"/>
                        </a:lnSpc>
                        <a:spcBef>
                          <a:spcPct val="20000"/>
                        </a:spcBef>
                        <a:spcAft>
                          <a:spcPct val="0"/>
                        </a:spcAft>
                        <a:buClrTx/>
                        <a:buSzTx/>
                        <a:buFontTx/>
                        <a:buNone/>
                        <a:tabLst/>
                      </a:pPr>
                      <a:r>
                        <a:rPr kumimoji="0" lang="ar-EG" sz="4000" b="0" i="0" u="none" strike="noStrike" cap="none" normalizeH="0" baseline="0" dirty="0">
                          <a:ln>
                            <a:noFill/>
                          </a:ln>
                          <a:solidFill>
                            <a:schemeClr val="tx1"/>
                          </a:solidFill>
                          <a:effectLst/>
                          <a:latin typeface="Arial" charset="0"/>
                          <a:cs typeface="Arial" charset="0"/>
                        </a:rPr>
                        <a:t>لأنه مبارك الآب والآبن</a:t>
                      </a:r>
                      <a:r>
                        <a:rPr kumimoji="0" lang="fr-CA" sz="4000" b="0" i="0" u="none" strike="noStrike" cap="none" normalizeH="0" baseline="0" dirty="0">
                          <a:ln>
                            <a:noFill/>
                          </a:ln>
                          <a:solidFill>
                            <a:schemeClr val="tx1"/>
                          </a:solidFill>
                          <a:effectLst/>
                          <a:latin typeface="Arial" charset="0"/>
                          <a:cs typeface="Arial" charset="0"/>
                        </a:rPr>
                        <a:t> </a:t>
                      </a:r>
                      <a:r>
                        <a:rPr kumimoji="0" lang="ar-EG" sz="4000" b="0" i="0" u="none" strike="noStrike" cap="none" normalizeH="0" baseline="0" dirty="0">
                          <a:ln>
                            <a:noFill/>
                          </a:ln>
                          <a:solidFill>
                            <a:schemeClr val="tx1"/>
                          </a:solidFill>
                          <a:effectLst/>
                          <a:latin typeface="Arial" charset="0"/>
                          <a:cs typeface="Arial" charset="0"/>
                        </a:rPr>
                        <a:t>والروح القدس،</a:t>
                      </a:r>
                      <a:endParaRPr kumimoji="0" lang="fr-CA" sz="40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80000"/>
                        </a:lnSpc>
                        <a:spcBef>
                          <a:spcPct val="20000"/>
                        </a:spcBef>
                        <a:spcAft>
                          <a:spcPct val="0"/>
                        </a:spcAft>
                        <a:buClrTx/>
                        <a:buSzTx/>
                        <a:buFontTx/>
                        <a:buNone/>
                        <a:tabLst/>
                      </a:pPr>
                      <a:r>
                        <a:rPr kumimoji="0" lang="ar-EG" sz="4000" b="0" i="0" u="none" strike="noStrike" cap="none" normalizeH="0" baseline="0" dirty="0">
                          <a:ln>
                            <a:noFill/>
                          </a:ln>
                          <a:solidFill>
                            <a:schemeClr val="tx1"/>
                          </a:solidFill>
                          <a:effectLst/>
                          <a:latin typeface="Arial" charset="0"/>
                          <a:cs typeface="Arial" charset="0"/>
                        </a:rPr>
                        <a:t>الثالوث الكامل </a:t>
                      </a:r>
                      <a:endParaRPr kumimoji="0" lang="fr-CA" sz="40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80000"/>
                        </a:lnSpc>
                        <a:spcBef>
                          <a:spcPct val="20000"/>
                        </a:spcBef>
                        <a:spcAft>
                          <a:spcPct val="0"/>
                        </a:spcAft>
                        <a:buClrTx/>
                        <a:buSzTx/>
                        <a:buFontTx/>
                        <a:buNone/>
                        <a:tabLst/>
                      </a:pPr>
                      <a:r>
                        <a:rPr kumimoji="0" lang="ar-EG" sz="4000" b="0" i="0" u="none" strike="noStrike" cap="none" normalizeH="0" baseline="0" dirty="0">
                          <a:ln>
                            <a:noFill/>
                          </a:ln>
                          <a:solidFill>
                            <a:schemeClr val="tx1"/>
                          </a:solidFill>
                          <a:effectLst/>
                          <a:latin typeface="Arial" charset="0"/>
                          <a:cs typeface="Arial" charset="0"/>
                        </a:rPr>
                        <a:t>نسجد له ونمجده.</a:t>
                      </a:r>
                      <a:endParaRPr kumimoji="0" lang="en-US" sz="40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013069">
                <a:tc gridSpan="2">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4400" b="0" i="0" u="none" strike="noStrike" cap="none" normalizeH="0" baseline="0" dirty="0">
                          <a:ln>
                            <a:noFill/>
                          </a:ln>
                          <a:solidFill>
                            <a:schemeClr val="tx1"/>
                          </a:solidFill>
                          <a:effectLst/>
                          <a:latin typeface="Coptic1" pitchFamily="2" charset="0"/>
                          <a:cs typeface="Arial" charset="0"/>
                        </a:rPr>
                        <a:t>Je </a:t>
                      </a:r>
                      <a:r>
                        <a:rPr kumimoji="0" lang="en-US" sz="4400" b="0" i="0" u="none" strike="noStrike" cap="none" normalizeH="0" baseline="0" dirty="0" err="1">
                          <a:ln>
                            <a:noFill/>
                          </a:ln>
                          <a:solidFill>
                            <a:schemeClr val="tx1"/>
                          </a:solidFill>
                          <a:effectLst/>
                          <a:latin typeface="Coptic1" pitchFamily="2" charset="0"/>
                          <a:cs typeface="Arial" charset="0"/>
                        </a:rPr>
                        <a:t>f~c~marwout</a:t>
                      </a:r>
                      <a:r>
                        <a:rPr kumimoji="0" lang="en-US" sz="4400" b="0" i="0" u="none" strike="noStrike" cap="none" normalizeH="0" baseline="0" dirty="0">
                          <a:ln>
                            <a:noFill/>
                          </a:ln>
                          <a:solidFill>
                            <a:schemeClr val="tx1"/>
                          </a:solidFill>
                          <a:effectLst/>
                          <a:latin typeface="Coptic1" pitchFamily="2" charset="0"/>
                          <a:cs typeface="Arial" charset="0"/>
                        </a:rPr>
                        <a:t> </a:t>
                      </a:r>
                      <a:r>
                        <a:rPr kumimoji="0" lang="en-US" sz="4400" b="0" i="0" u="none" strike="noStrike" cap="none" normalizeH="0" baseline="0" dirty="0" err="1">
                          <a:ln>
                            <a:noFill/>
                          </a:ln>
                          <a:solidFill>
                            <a:schemeClr val="tx1"/>
                          </a:solidFill>
                          <a:effectLst/>
                          <a:latin typeface="Coptic1" pitchFamily="2" charset="0"/>
                          <a:cs typeface="Arial" charset="0"/>
                        </a:rPr>
                        <a:t>n~je</a:t>
                      </a:r>
                      <a:r>
                        <a:rPr kumimoji="0" lang="en-US" sz="4400" b="0" i="0" u="none" strike="noStrike" cap="none" normalizeH="0" baseline="0" dirty="0">
                          <a:ln>
                            <a:noFill/>
                          </a:ln>
                          <a:solidFill>
                            <a:schemeClr val="tx1"/>
                          </a:solidFill>
                          <a:effectLst/>
                          <a:latin typeface="Coptic1" pitchFamily="2" charset="0"/>
                          <a:cs typeface="Arial" charset="0"/>
                        </a:rPr>
                        <a:t> </a:t>
                      </a:r>
                      <a:r>
                        <a:rPr kumimoji="0" lang="en-US" sz="4400" b="0" i="0" u="none" strike="noStrike" cap="none" normalizeH="0" baseline="0" dirty="0" err="1">
                          <a:ln>
                            <a:noFill/>
                          </a:ln>
                          <a:solidFill>
                            <a:schemeClr val="tx1"/>
                          </a:solidFill>
                          <a:effectLst/>
                          <a:latin typeface="Coptic1" pitchFamily="2" charset="0"/>
                          <a:cs typeface="Arial" charset="0"/>
                        </a:rPr>
                        <a:t>V~Iwt</a:t>
                      </a:r>
                      <a:r>
                        <a:rPr kumimoji="0" lang="en-US" sz="4400" b="0" i="0" u="none" strike="noStrike" cap="none" normalizeH="0" baseline="0" dirty="0">
                          <a:ln>
                            <a:noFill/>
                          </a:ln>
                          <a:solidFill>
                            <a:schemeClr val="tx1"/>
                          </a:solidFill>
                          <a:effectLst/>
                          <a:latin typeface="Coptic1" pitchFamily="2" charset="0"/>
                          <a:cs typeface="Arial" charset="0"/>
                        </a:rPr>
                        <a:t> </a:t>
                      </a:r>
                      <a:r>
                        <a:rPr kumimoji="0" lang="en-US" sz="4400" b="0" i="0" u="none" strike="noStrike" cap="none" normalizeH="0" baseline="0" dirty="0" err="1">
                          <a:ln>
                            <a:noFill/>
                          </a:ln>
                          <a:solidFill>
                            <a:schemeClr val="tx1"/>
                          </a:solidFill>
                          <a:effectLst/>
                          <a:latin typeface="Coptic1" pitchFamily="2" charset="0"/>
                          <a:cs typeface="Arial" charset="0"/>
                        </a:rPr>
                        <a:t>nem</a:t>
                      </a:r>
                      <a:r>
                        <a:rPr kumimoji="0" lang="en-US" sz="4400" b="0" i="0" u="none" strike="noStrike" cap="none" normalizeH="0" baseline="0" dirty="0">
                          <a:ln>
                            <a:noFill/>
                          </a:ln>
                          <a:solidFill>
                            <a:schemeClr val="tx1"/>
                          </a:solidFill>
                          <a:effectLst/>
                          <a:latin typeface="Coptic1" pitchFamily="2" charset="0"/>
                          <a:cs typeface="Arial" charset="0"/>
                        </a:rPr>
                        <a:t> P~S/</a:t>
                      </a:r>
                      <a:r>
                        <a:rPr kumimoji="0" lang="en-US" sz="4400" b="0" i="0" u="none" strike="noStrike" cap="none" normalizeH="0" baseline="0" dirty="0" err="1">
                          <a:ln>
                            <a:noFill/>
                          </a:ln>
                          <a:solidFill>
                            <a:schemeClr val="tx1"/>
                          </a:solidFill>
                          <a:effectLst/>
                          <a:latin typeface="Coptic1" pitchFamily="2" charset="0"/>
                          <a:cs typeface="Arial" charset="0"/>
                        </a:rPr>
                        <a:t>ri</a:t>
                      </a:r>
                      <a:r>
                        <a:rPr kumimoji="0" lang="en-US" sz="4400" b="0" i="0" u="none" strike="noStrike" cap="none" normalizeH="0" baseline="0" dirty="0">
                          <a:ln>
                            <a:noFill/>
                          </a:ln>
                          <a:solidFill>
                            <a:schemeClr val="tx1"/>
                          </a:solidFill>
                          <a:effectLst/>
                          <a:latin typeface="Coptic1" pitchFamily="2" charset="0"/>
                          <a:cs typeface="Arial" charset="0"/>
                        </a:rPr>
                        <a:t>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4400" b="0" i="0" u="none" strike="noStrike" cap="none" normalizeH="0" baseline="0" dirty="0" err="1">
                          <a:ln>
                            <a:noFill/>
                          </a:ln>
                          <a:solidFill>
                            <a:schemeClr val="tx1"/>
                          </a:solidFill>
                          <a:effectLst/>
                          <a:latin typeface="Coptic1" pitchFamily="2" charset="0"/>
                          <a:cs typeface="Arial" charset="0"/>
                        </a:rPr>
                        <a:t>nem</a:t>
                      </a:r>
                      <a:r>
                        <a:rPr kumimoji="0" lang="en-US" sz="4400" b="0" i="0" u="none" strike="noStrike" cap="none" normalizeH="0" baseline="0" dirty="0">
                          <a:ln>
                            <a:noFill/>
                          </a:ln>
                          <a:solidFill>
                            <a:schemeClr val="tx1"/>
                          </a:solidFill>
                          <a:effectLst/>
                          <a:latin typeface="Coptic1" pitchFamily="2" charset="0"/>
                          <a:cs typeface="Arial" charset="0"/>
                        </a:rPr>
                        <a:t> </a:t>
                      </a:r>
                      <a:r>
                        <a:rPr kumimoji="0" lang="en-US" sz="4400" b="0" i="0" u="none" strike="noStrike" cap="none" normalizeH="0" baseline="0" dirty="0" err="1">
                          <a:ln>
                            <a:noFill/>
                          </a:ln>
                          <a:solidFill>
                            <a:schemeClr val="tx1"/>
                          </a:solidFill>
                          <a:effectLst/>
                          <a:latin typeface="Coptic1" pitchFamily="2" charset="0"/>
                          <a:cs typeface="Arial" charset="0"/>
                        </a:rPr>
                        <a:t>PiP~neuma</a:t>
                      </a:r>
                      <a:r>
                        <a:rPr kumimoji="0" lang="en-US" sz="4400" b="0" i="0" u="none" strike="noStrike" cap="none" normalizeH="0" baseline="0" dirty="0">
                          <a:ln>
                            <a:noFill/>
                          </a:ln>
                          <a:solidFill>
                            <a:schemeClr val="tx1"/>
                          </a:solidFill>
                          <a:effectLst/>
                          <a:latin typeface="Coptic1" pitchFamily="2" charset="0"/>
                          <a:cs typeface="Arial" charset="0"/>
                        </a:rPr>
                        <a:t> </a:t>
                      </a:r>
                      <a:r>
                        <a:rPr kumimoji="0" lang="en-US" sz="4400" b="0" i="0" u="none" strike="noStrike" cap="none" normalizeH="0" baseline="0" dirty="0" err="1">
                          <a:ln>
                            <a:noFill/>
                          </a:ln>
                          <a:solidFill>
                            <a:schemeClr val="tx1"/>
                          </a:solidFill>
                          <a:effectLst/>
                          <a:latin typeface="Coptic1" pitchFamily="2" charset="0"/>
                          <a:cs typeface="Arial" charset="0"/>
                        </a:rPr>
                        <a:t>Eyouab</a:t>
                      </a:r>
                      <a:r>
                        <a:rPr kumimoji="0" lang="en-US" sz="4400" b="0" i="0" u="none" strike="noStrike" cap="none" normalizeH="0" baseline="0" dirty="0">
                          <a:ln>
                            <a:noFill/>
                          </a:ln>
                          <a:solidFill>
                            <a:schemeClr val="tx1"/>
                          </a:solidFill>
                          <a:effectLst/>
                          <a:latin typeface="Coptic1" pitchFamily="2" charset="0"/>
                          <a:cs typeface="Arial" charset="0"/>
                        </a:rPr>
                        <a:t>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4400" b="0" i="0" u="none" strike="noStrike" cap="none" normalizeH="0" baseline="0" dirty="0">
                          <a:ln>
                            <a:noFill/>
                          </a:ln>
                          <a:solidFill>
                            <a:schemeClr val="tx1"/>
                          </a:solidFill>
                          <a:effectLst/>
                          <a:latin typeface="Coptic1" pitchFamily="2" charset="0"/>
                          <a:cs typeface="Arial" charset="0"/>
                        </a:rPr>
                        <a:t>}</a:t>
                      </a:r>
                      <a:r>
                        <a:rPr kumimoji="0" lang="en-US" sz="4400" b="0" i="0" u="none" strike="noStrike" cap="none" normalizeH="0" baseline="0" dirty="0" err="1">
                          <a:ln>
                            <a:noFill/>
                          </a:ln>
                          <a:solidFill>
                            <a:schemeClr val="tx1"/>
                          </a:solidFill>
                          <a:effectLst/>
                          <a:latin typeface="Coptic1" pitchFamily="2" charset="0"/>
                          <a:cs typeface="Arial" charset="0"/>
                        </a:rPr>
                        <a:t>T~riac</a:t>
                      </a:r>
                      <a:r>
                        <a:rPr kumimoji="0" lang="en-US" sz="4400" b="0" i="0" u="none" strike="noStrike" cap="none" normalizeH="0" baseline="0" dirty="0">
                          <a:ln>
                            <a:noFill/>
                          </a:ln>
                          <a:solidFill>
                            <a:schemeClr val="tx1"/>
                          </a:solidFill>
                          <a:effectLst/>
                          <a:latin typeface="Coptic1" pitchFamily="2" charset="0"/>
                          <a:cs typeface="Arial" charset="0"/>
                        </a:rPr>
                        <a:t> </a:t>
                      </a:r>
                      <a:r>
                        <a:rPr kumimoji="0" lang="en-US" sz="4400" b="0" i="0" u="none" strike="noStrike" cap="none" normalizeH="0" baseline="0" dirty="0" err="1">
                          <a:ln>
                            <a:noFill/>
                          </a:ln>
                          <a:solidFill>
                            <a:schemeClr val="tx1"/>
                          </a:solidFill>
                          <a:effectLst/>
                          <a:latin typeface="Coptic1" pitchFamily="2" charset="0"/>
                          <a:cs typeface="Arial" charset="0"/>
                        </a:rPr>
                        <a:t>etj</a:t>
                      </a:r>
                      <a:r>
                        <a:rPr kumimoji="0" lang="en-US" sz="4400" b="0" i="0" u="none" strike="noStrike" cap="none" normalizeH="0" baseline="0" dirty="0">
                          <a:ln>
                            <a:noFill/>
                          </a:ln>
                          <a:solidFill>
                            <a:schemeClr val="tx1"/>
                          </a:solidFill>
                          <a:effectLst/>
                          <a:latin typeface="Coptic1" pitchFamily="2" charset="0"/>
                          <a:cs typeface="Arial" charset="0"/>
                        </a:rPr>
                        <a:t>/k </a:t>
                      </a:r>
                      <a:r>
                        <a:rPr kumimoji="0" lang="en-US" sz="4400" b="0" i="0" u="none" strike="noStrike" cap="none" normalizeH="0" baseline="0" dirty="0" err="1">
                          <a:ln>
                            <a:noFill/>
                          </a:ln>
                          <a:solidFill>
                            <a:schemeClr val="tx1"/>
                          </a:solidFill>
                          <a:effectLst/>
                          <a:latin typeface="Coptic1" pitchFamily="2" charset="0"/>
                          <a:cs typeface="Arial" charset="0"/>
                        </a:rPr>
                        <a:t>e~bol</a:t>
                      </a:r>
                      <a:r>
                        <a:rPr kumimoji="0" lang="en-US" sz="4400" b="0" i="0" u="none" strike="noStrike" cap="none" normalizeH="0" baseline="0" dirty="0">
                          <a:ln>
                            <a:noFill/>
                          </a:ln>
                          <a:solidFill>
                            <a:schemeClr val="tx1"/>
                          </a:solidFill>
                          <a:effectLst/>
                          <a:latin typeface="Coptic1" pitchFamily="2" charset="0"/>
                          <a:cs typeface="Arial" charset="0"/>
                        </a:rPr>
                        <a:t> :</a:t>
                      </a:r>
                    </a:p>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4400" b="0" i="0" u="none" strike="noStrike" cap="none" normalizeH="0" baseline="0" dirty="0" err="1">
                          <a:ln>
                            <a:noFill/>
                          </a:ln>
                          <a:solidFill>
                            <a:schemeClr val="tx1"/>
                          </a:solidFill>
                          <a:effectLst/>
                          <a:latin typeface="Coptic1" pitchFamily="2" charset="0"/>
                          <a:cs typeface="Arial" charset="0"/>
                        </a:rPr>
                        <a:t>tenouwst</a:t>
                      </a:r>
                      <a:r>
                        <a:rPr kumimoji="0" lang="en-US" sz="4400" b="0" i="0" u="none" strike="noStrike" cap="none" normalizeH="0" baseline="0" dirty="0">
                          <a:ln>
                            <a:noFill/>
                          </a:ln>
                          <a:solidFill>
                            <a:schemeClr val="tx1"/>
                          </a:solidFill>
                          <a:effectLst/>
                          <a:latin typeface="Coptic1" pitchFamily="2" charset="0"/>
                          <a:cs typeface="Arial" charset="0"/>
                        </a:rPr>
                        <a:t> </a:t>
                      </a:r>
                      <a:r>
                        <a:rPr kumimoji="0" lang="en-US" sz="4400" b="0" i="0" u="none" strike="noStrike" cap="none" normalizeH="0" baseline="0" dirty="0" err="1">
                          <a:ln>
                            <a:noFill/>
                          </a:ln>
                          <a:solidFill>
                            <a:schemeClr val="tx1"/>
                          </a:solidFill>
                          <a:effectLst/>
                          <a:latin typeface="Coptic1" pitchFamily="2" charset="0"/>
                          <a:cs typeface="Arial" charset="0"/>
                        </a:rPr>
                        <a:t>m~moc</a:t>
                      </a:r>
                      <a:r>
                        <a:rPr kumimoji="0" lang="en-US" sz="4400" b="0" i="0" u="none" strike="noStrike" cap="none" normalizeH="0" baseline="0" dirty="0">
                          <a:ln>
                            <a:noFill/>
                          </a:ln>
                          <a:solidFill>
                            <a:schemeClr val="tx1"/>
                          </a:solidFill>
                          <a:effectLst/>
                          <a:latin typeface="Coptic1" pitchFamily="2" charset="0"/>
                          <a:cs typeface="Arial" charset="0"/>
                        </a:rPr>
                        <a:t> ten]</a:t>
                      </a:r>
                      <a:r>
                        <a:rPr kumimoji="0" lang="en-US" sz="4400" b="0" i="0" u="none" strike="noStrike" cap="none" normalizeH="0" baseline="0" dirty="0" err="1">
                          <a:ln>
                            <a:noFill/>
                          </a:ln>
                          <a:solidFill>
                            <a:schemeClr val="tx1"/>
                          </a:solidFill>
                          <a:effectLst/>
                          <a:latin typeface="Coptic1" pitchFamily="2" charset="0"/>
                          <a:cs typeface="Arial" charset="0"/>
                        </a:rPr>
                        <a:t>w~ou</a:t>
                      </a:r>
                      <a:r>
                        <a:rPr kumimoji="0" lang="en-US" sz="4400" b="0" i="0" u="none" strike="noStrike" cap="none" normalizeH="0" baseline="0" dirty="0">
                          <a:ln>
                            <a:noFill/>
                          </a:ln>
                          <a:solidFill>
                            <a:schemeClr val="tx1"/>
                          </a:solidFill>
                          <a:effectLst/>
                          <a:latin typeface="Coptic1" pitchFamily="2" charset="0"/>
                          <a:cs typeface="Arial" charset="0"/>
                        </a:rPr>
                        <a:t> </a:t>
                      </a:r>
                      <a:r>
                        <a:rPr kumimoji="0" lang="en-US" sz="4400" b="0" i="0" u="none" strike="noStrike" cap="none" normalizeH="0" baseline="0" dirty="0" err="1">
                          <a:ln>
                            <a:noFill/>
                          </a:ln>
                          <a:solidFill>
                            <a:schemeClr val="tx1"/>
                          </a:solidFill>
                          <a:effectLst/>
                          <a:latin typeface="Coptic1" pitchFamily="2" charset="0"/>
                          <a:cs typeface="Arial" charset="0"/>
                        </a:rPr>
                        <a:t>nac</a:t>
                      </a:r>
                      <a:r>
                        <a:rPr kumimoji="0" lang="en-US" sz="4400" b="0" i="0" u="none" strike="noStrike" cap="none" normalizeH="0" baseline="0" dirty="0">
                          <a:ln>
                            <a:noFill/>
                          </a:ln>
                          <a:solidFill>
                            <a:schemeClr val="tx1"/>
                          </a:solidFill>
                          <a:effectLst/>
                          <a:latin typeface="Coptic1" pitchFamily="2" charset="0"/>
                          <a:cs typeface="Arial" charset="0"/>
                        </a:rPr>
                        <a:t>.</a:t>
                      </a:r>
                      <a:endParaRPr kumimoji="0" lang="en-US" sz="5400" b="0" i="0" u="none" strike="noStrike" cap="none" normalizeH="0" baseline="0" dirty="0">
                        <a:ln>
                          <a:noFill/>
                        </a:ln>
                        <a:solidFill>
                          <a:schemeClr val="tx1"/>
                        </a:solidFill>
                        <a:effectLst/>
                        <a:latin typeface="Coptic1" pitchFamily="2"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5762" name="Group 2"/>
          <p:cNvGraphicFramePr>
            <a:graphicFrameLocks noGrp="1"/>
          </p:cNvGraphicFramePr>
          <p:nvPr/>
        </p:nvGraphicFramePr>
        <p:xfrm>
          <a:off x="0" y="665585"/>
          <a:ext cx="12192000" cy="5834443"/>
        </p:xfrm>
        <a:graphic>
          <a:graphicData uri="http://schemas.openxmlformats.org/drawingml/2006/table">
            <a:tbl>
              <a:tblPr/>
              <a:tblGrid>
                <a:gridCol w="4411133">
                  <a:extLst>
                    <a:ext uri="{9D8B030D-6E8A-4147-A177-3AD203B41FA5}">
                      <a16:colId xmlns:a16="http://schemas.microsoft.com/office/drawing/2014/main" val="20000"/>
                    </a:ext>
                  </a:extLst>
                </a:gridCol>
                <a:gridCol w="4809067">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1083056">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700" b="0" i="0" u="sng" strike="noStrike" kern="1200" cap="none" spc="0" normalizeH="0" baseline="0" noProof="0" dirty="0" err="1">
                          <a:ln>
                            <a:noFill/>
                          </a:ln>
                          <a:solidFill>
                            <a:srgbClr val="FF9900"/>
                          </a:solidFill>
                          <a:effectLst/>
                          <a:uLnTx/>
                          <a:uFillTx/>
                          <a:latin typeface="Coptic1" pitchFamily="2" charset="0"/>
                          <a:ea typeface="+mn-ea"/>
                          <a:cs typeface="Arial" pitchFamily="34" charset="0"/>
                        </a:rPr>
                        <a:t>Piou</a:t>
                      </a:r>
                      <a:r>
                        <a:rPr kumimoji="0" lang="en-US" sz="2700" b="0" i="0" u="sng" strike="noStrike" kern="1200" cap="none" spc="0" normalizeH="0" baseline="0" noProof="0" dirty="0">
                          <a:ln>
                            <a:noFill/>
                          </a:ln>
                          <a:solidFill>
                            <a:srgbClr val="FF9900"/>
                          </a:solidFill>
                          <a:effectLst/>
                          <a:uLnTx/>
                          <a:uFillTx/>
                          <a:latin typeface="Coptic1" pitchFamily="2" charset="0"/>
                          <a:ea typeface="+mn-ea"/>
                          <a:cs typeface="Arial" pitchFamily="34" charset="0"/>
                        </a:rPr>
                        <a:t>/b :</a:t>
                      </a:r>
                      <a:endParaRPr kumimoji="0" lang="en-US" sz="4300" b="0" i="1" u="none" strike="noStrike" cap="none" normalizeH="0" baseline="0" dirty="0">
                        <a:ln>
                          <a:noFill/>
                        </a:ln>
                        <a:solidFill>
                          <a:schemeClr val="tx1"/>
                        </a:solidFill>
                        <a:effectLst/>
                        <a:latin typeface="Arial"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S~l</a:t>
                      </a:r>
                      <a:r>
                        <a:rPr kumimoji="0" lang="en-US" sz="3200" b="0" i="0" u="none" strike="noStrike" cap="none" normalizeH="0" baseline="0" dirty="0">
                          <a:ln>
                            <a:noFill/>
                          </a:ln>
                          <a:solidFill>
                            <a:schemeClr val="tx1"/>
                          </a:solidFill>
                          <a:effectLst/>
                          <a:latin typeface="Coptic1" pitchFamily="2" charset="0"/>
                          <a:cs typeface="Arial" charset="0"/>
                        </a:rPr>
                        <a:t>/l</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Prions.</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صلِّ.</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4863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CA" sz="2700" b="0" u="sng" dirty="0" err="1">
                          <a:solidFill>
                            <a:srgbClr val="FF9900"/>
                          </a:solidFill>
                          <a:latin typeface="Coptic1" pitchFamily="2" charset="0"/>
                        </a:rPr>
                        <a:t>Pidia~kwn</a:t>
                      </a:r>
                      <a:r>
                        <a:rPr lang="en-CA" sz="2700" b="0" u="sng" dirty="0">
                          <a:solidFill>
                            <a:srgbClr val="FF9900"/>
                          </a:solidFill>
                          <a:latin typeface="Coptic1" pitchFamily="2"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الشماس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1858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E~pi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p~roceu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c~tay</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te</a:t>
                      </a:r>
                      <a:endParaRPr kumimoji="0" lang="en-US" sz="32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Pour la prière levons-nous.</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a:ln>
                            <a:noFill/>
                          </a:ln>
                          <a:solidFill>
                            <a:schemeClr val="tx1"/>
                          </a:solidFill>
                          <a:effectLst/>
                          <a:latin typeface="Arial" charset="0"/>
                          <a:cs typeface="Arial" charset="0"/>
                        </a:rPr>
                        <a:t>للصلاة قفوا</a:t>
                      </a:r>
                      <a:r>
                        <a:rPr kumimoji="0" lang="ar-EG" sz="3200" b="0" i="0" u="none" strike="noStrike" cap="none" normalizeH="0" baseline="0">
                          <a:ln>
                            <a:noFill/>
                          </a:ln>
                          <a:solidFill>
                            <a:schemeClr val="tx1"/>
                          </a:solidFill>
                          <a:effectLst/>
                          <a:latin typeface="Arial" charset="0"/>
                          <a:cs typeface="Arial" charset="0"/>
                        </a:rPr>
                        <a:t>.</a:t>
                      </a:r>
                      <a:endParaRPr kumimoji="0" lang="en-US" sz="3200" b="0" i="0" u="none" strike="noStrike" cap="none" normalizeH="0" baseline="0">
                        <a:ln>
                          <a:noFill/>
                        </a:ln>
                        <a:solidFill>
                          <a:schemeClr val="tx1"/>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19125">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700" b="0" i="0" u="sng" strike="noStrike" kern="1200" cap="none" spc="0" normalizeH="0" baseline="0" noProof="0" dirty="0" err="1">
                          <a:ln>
                            <a:noFill/>
                          </a:ln>
                          <a:solidFill>
                            <a:srgbClr val="FF9900"/>
                          </a:solidFill>
                          <a:effectLst/>
                          <a:uLnTx/>
                          <a:uFillTx/>
                          <a:latin typeface="Coptic1" pitchFamily="2" charset="0"/>
                          <a:ea typeface="+mn-ea"/>
                          <a:cs typeface="Arial" pitchFamily="34" charset="0"/>
                        </a:rPr>
                        <a:t>Piou</a:t>
                      </a:r>
                      <a:r>
                        <a:rPr kumimoji="0" lang="en-US" sz="2700" b="0" i="0" u="sng" strike="noStrike" kern="1200" cap="none" spc="0" normalizeH="0" baseline="0" noProof="0" dirty="0">
                          <a:ln>
                            <a:noFill/>
                          </a:ln>
                          <a:solidFill>
                            <a:srgbClr val="FF9900"/>
                          </a:solidFill>
                          <a:effectLst/>
                          <a:uLnTx/>
                          <a:uFillTx/>
                          <a:latin typeface="Coptic1" pitchFamily="2" charset="0"/>
                          <a:ea typeface="+mn-ea"/>
                          <a:cs typeface="Arial" pitchFamily="34" charset="0"/>
                        </a:rPr>
                        <a:t>/b :</a:t>
                      </a:r>
                      <a:endParaRPr kumimoji="0" lang="en-US" sz="4300" b="0" i="1"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8229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I~r</a:t>
                      </a:r>
                      <a:r>
                        <a:rPr kumimoji="0" lang="en-US" sz="3200" b="0" i="0" u="none" strike="noStrike" cap="none" normalizeH="0" baseline="0" dirty="0">
                          <a:ln>
                            <a:noFill/>
                          </a:ln>
                          <a:solidFill>
                            <a:schemeClr val="tx1"/>
                          </a:solidFill>
                          <a:effectLst/>
                          <a:latin typeface="Coptic1" pitchFamily="2" charset="0"/>
                          <a:cs typeface="Arial" charset="0"/>
                        </a:rPr>
                        <a:t>/n/ </a:t>
                      </a:r>
                      <a:r>
                        <a:rPr kumimoji="0" lang="en-US" sz="3200" b="0" i="0" u="none" strike="noStrike" cap="none" normalizeH="0" baseline="0" dirty="0" err="1">
                          <a:ln>
                            <a:noFill/>
                          </a:ln>
                          <a:solidFill>
                            <a:schemeClr val="tx1"/>
                          </a:solidFill>
                          <a:effectLst/>
                          <a:latin typeface="Coptic1" pitchFamily="2" charset="0"/>
                          <a:cs typeface="Arial" charset="0"/>
                        </a:rPr>
                        <a:t>paci</a:t>
                      </a:r>
                      <a:endParaRPr kumimoji="0" lang="en-US" sz="32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La paix soit avec vous</a:t>
                      </a:r>
                      <a:r>
                        <a:rPr kumimoji="0" lang="en-US" sz="48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sz="3200" b="0" i="0" u="none" strike="noStrike" cap="none" normalizeH="0" baseline="0">
                          <a:ln>
                            <a:noFill/>
                          </a:ln>
                          <a:solidFill>
                            <a:schemeClr val="tx1"/>
                          </a:solidFill>
                          <a:effectLst/>
                          <a:latin typeface="Arial" charset="0"/>
                          <a:cs typeface="Arial" charset="0"/>
                        </a:rPr>
                        <a:t>السلام لجميعكم</a:t>
                      </a:r>
                      <a:r>
                        <a:rPr kumimoji="0" lang="ar-EG" sz="3200" b="0" i="0" u="none" strike="noStrike" cap="none" normalizeH="0" baseline="0">
                          <a:ln>
                            <a:noFill/>
                          </a:ln>
                          <a:solidFill>
                            <a:schemeClr val="tx1"/>
                          </a:solidFill>
                          <a:effectLst/>
                          <a:latin typeface="Arial" charset="0"/>
                          <a:cs typeface="Arial" charset="0"/>
                        </a:rPr>
                        <a:t>.</a:t>
                      </a:r>
                      <a:endParaRPr kumimoji="0" lang="en-US" sz="3200" b="0" i="0" u="none" strike="noStrike" cap="none" normalizeH="0" baseline="0">
                        <a:ln>
                          <a:noFill/>
                        </a:ln>
                        <a:solidFill>
                          <a:schemeClr val="tx1"/>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9784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Arial" pitchFamily="34" charset="0"/>
                        </a:rPr>
                        <a:t>Le peuple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1066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Ke </a:t>
                      </a:r>
                      <a:r>
                        <a:rPr kumimoji="0" lang="en-US" sz="3200" b="0" i="0" u="none" strike="noStrike" cap="none" normalizeH="0" baseline="0" dirty="0" err="1">
                          <a:ln>
                            <a:noFill/>
                          </a:ln>
                          <a:solidFill>
                            <a:schemeClr val="tx1"/>
                          </a:solidFill>
                          <a:effectLst/>
                          <a:latin typeface="Coptic1" pitchFamily="2" charset="0"/>
                          <a:cs typeface="Arial" charset="0"/>
                        </a:rPr>
                        <a:t>tw</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p~neumati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cou</a:t>
                      </a:r>
                      <a:r>
                        <a:rPr kumimoji="0" lang="en-US" sz="32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Et avec votre esprit.</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ولروحِكَ أيضاً</a:t>
                      </a:r>
                      <a:r>
                        <a:rPr kumimoji="0" lang="ar-EG" sz="3200" b="0" i="0" u="none" strike="noStrike" cap="none" normalizeH="0" baseline="0" dirty="0">
                          <a:ln>
                            <a:noFill/>
                          </a:ln>
                          <a:solidFill>
                            <a:schemeClr val="tx1"/>
                          </a:solidFill>
                          <a:effectLst/>
                          <a:latin typeface="Arial" charset="0"/>
                          <a:cs typeface="Arial" charset="0"/>
                        </a:rPr>
                        <a:t>.</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11" name="Tableau 10">
            <a:extLst>
              <a:ext uri="{FF2B5EF4-FFF2-40B4-BE49-F238E27FC236}">
                <a16:creationId xmlns:a16="http://schemas.microsoft.com/office/drawing/2014/main" id="{90D725C0-D631-4963-9183-D03A2B229611}"/>
              </a:ext>
            </a:extLst>
          </p:cNvPr>
          <p:cNvGraphicFramePr>
            <a:graphicFrameLocks noGrp="1"/>
          </p:cNvGraphicFramePr>
          <p:nvPr/>
        </p:nvGraphicFramePr>
        <p:xfrm>
          <a:off x="2032000" y="0"/>
          <a:ext cx="8128000" cy="5791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237704396"/>
                    </a:ext>
                  </a:extLst>
                </a:gridCol>
              </a:tblGrid>
              <a:tr h="579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b="0" dirty="0" err="1">
                          <a:latin typeface="Arial" charset="0"/>
                          <a:cs typeface="Arial" charset="0"/>
                        </a:rPr>
                        <a:t>Oraison</a:t>
                      </a:r>
                      <a:r>
                        <a:rPr lang="en-CA" sz="2400" b="0" dirty="0">
                          <a:latin typeface="Arial" charset="0"/>
                          <a:cs typeface="Arial" charset="0"/>
                        </a:rPr>
                        <a:t> pour les </a:t>
                      </a:r>
                      <a:r>
                        <a:rPr lang="en-CA" sz="2400" b="0" dirty="0" err="1">
                          <a:latin typeface="Arial" charset="0"/>
                          <a:cs typeface="Arial" charset="0"/>
                        </a:rPr>
                        <a:t>malades</a:t>
                      </a:r>
                      <a:r>
                        <a:rPr lang="en-CA" sz="2400" b="0" dirty="0">
                          <a:latin typeface="Arial" charset="0"/>
                          <a:cs typeface="Arial" charset="0"/>
                        </a:rPr>
                        <a:t> </a:t>
                      </a:r>
                      <a:r>
                        <a:rPr lang="fr-FR" sz="2400" b="1" dirty="0">
                          <a:latin typeface="Arial" charset="0"/>
                          <a:cs typeface="Arial" charset="0"/>
                        </a:rPr>
                        <a:t>- </a:t>
                      </a:r>
                      <a:r>
                        <a:rPr lang="ar-EG" sz="3200" dirty="0" err="1">
                          <a:latin typeface="Arial" charset="0"/>
                          <a:cs typeface="Arial" charset="0"/>
                        </a:rPr>
                        <a:t>أوشية</a:t>
                      </a:r>
                      <a:r>
                        <a:rPr lang="ar-EG" sz="3200" dirty="0">
                          <a:latin typeface="Arial" charset="0"/>
                          <a:cs typeface="Arial" charset="0"/>
                        </a:rPr>
                        <a:t> المرضى</a:t>
                      </a:r>
                      <a:r>
                        <a:rPr lang="en-CA" sz="3200" dirty="0">
                          <a:latin typeface="Arial" charset="0"/>
                          <a:cs typeface="Arial" charset="0"/>
                        </a:rPr>
                        <a:t> </a:t>
                      </a:r>
                      <a:endParaRPr lang="en-US" sz="2400" b="1" dirty="0">
                        <a:latin typeface="Arial" charset="0"/>
                        <a:cs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7602828"/>
                  </a:ext>
                </a:extLst>
              </a:tr>
            </a:tbl>
          </a:graphicData>
        </a:graphic>
      </p:graphicFrame>
    </p:spTree>
    <p:extLst>
      <p:ext uri="{BB962C8B-B14F-4D97-AF65-F5344CB8AC3E}">
        <p14:creationId xmlns:p14="http://schemas.microsoft.com/office/powerpoint/2010/main" val="3148723320"/>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09538" name="Group 2"/>
          <p:cNvGraphicFramePr>
            <a:graphicFrameLocks noGrp="1"/>
          </p:cNvGraphicFramePr>
          <p:nvPr/>
        </p:nvGraphicFramePr>
        <p:xfrm>
          <a:off x="2418079" y="0"/>
          <a:ext cx="7349067" cy="579120"/>
        </p:xfrm>
        <a:graphic>
          <a:graphicData uri="http://schemas.openxmlformats.org/drawingml/2006/table">
            <a:tbl>
              <a:tblPr/>
              <a:tblGrid>
                <a:gridCol w="7349067">
                  <a:extLst>
                    <a:ext uri="{9D8B030D-6E8A-4147-A177-3AD203B41FA5}">
                      <a16:colId xmlns:a16="http://schemas.microsoft.com/office/drawing/2014/main" val="20000"/>
                    </a:ext>
                  </a:extLst>
                </a:gridCol>
              </a:tblGrid>
              <a:tr h="579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400" b="0" i="0" u="none" strike="noStrike" cap="none" normalizeH="0" baseline="0" dirty="0" err="1">
                          <a:ln>
                            <a:noFill/>
                          </a:ln>
                          <a:solidFill>
                            <a:schemeClr val="tx1"/>
                          </a:solidFill>
                          <a:effectLst/>
                          <a:latin typeface="Arial" charset="0"/>
                          <a:cs typeface="Arial" charset="0"/>
                        </a:rPr>
                        <a:t>Oraison</a:t>
                      </a:r>
                      <a:r>
                        <a:rPr kumimoji="0" lang="en-CA" sz="2400" b="0" i="0" u="none" strike="noStrike" cap="none" normalizeH="0" baseline="0" dirty="0">
                          <a:ln>
                            <a:noFill/>
                          </a:ln>
                          <a:solidFill>
                            <a:schemeClr val="tx1"/>
                          </a:solidFill>
                          <a:effectLst/>
                          <a:latin typeface="Arial" charset="0"/>
                          <a:cs typeface="Arial" charset="0"/>
                        </a:rPr>
                        <a:t> </a:t>
                      </a:r>
                      <a:r>
                        <a:rPr kumimoji="0" lang="fr-FR" sz="2400" b="0" i="0" u="none" strike="noStrike" cap="none" normalizeH="0" baseline="0" dirty="0">
                          <a:ln>
                            <a:noFill/>
                          </a:ln>
                          <a:solidFill>
                            <a:schemeClr val="tx1"/>
                          </a:solidFill>
                          <a:effectLst/>
                          <a:latin typeface="Arial" charset="0"/>
                          <a:cs typeface="Arial" charset="0"/>
                        </a:rPr>
                        <a:t>pour les malades </a:t>
                      </a:r>
                      <a:r>
                        <a:rPr kumimoji="0" lang="en-US" sz="2400" b="0" i="0" u="none" strike="noStrike" cap="none" normalizeH="0" baseline="0" dirty="0">
                          <a:ln>
                            <a:noFill/>
                          </a:ln>
                          <a:solidFill>
                            <a:schemeClr val="tx1"/>
                          </a:solidFill>
                          <a:effectLst/>
                          <a:latin typeface="Arial" charset="0"/>
                          <a:cs typeface="Arial" charset="0"/>
                        </a:rPr>
                        <a:t>- </a:t>
                      </a:r>
                      <a:r>
                        <a:rPr kumimoji="0" lang="ar-EG" sz="3200" b="0" i="0" u="none" strike="noStrike" cap="none" normalizeH="0" baseline="0" dirty="0" err="1">
                          <a:ln>
                            <a:noFill/>
                          </a:ln>
                          <a:solidFill>
                            <a:schemeClr val="tx1"/>
                          </a:solidFill>
                          <a:effectLst/>
                          <a:latin typeface="Arial" charset="0"/>
                          <a:cs typeface="Arial" charset="0"/>
                        </a:rPr>
                        <a:t>أوشية</a:t>
                      </a:r>
                      <a:r>
                        <a:rPr kumimoji="0" lang="ar-EG" sz="3200" b="0" i="0" u="none" strike="noStrike" cap="none" normalizeH="0" baseline="0" dirty="0">
                          <a:ln>
                            <a:noFill/>
                          </a:ln>
                          <a:solidFill>
                            <a:schemeClr val="tx1"/>
                          </a:solidFill>
                          <a:effectLst/>
                          <a:latin typeface="Arial" charset="0"/>
                          <a:cs typeface="Arial" charset="0"/>
                        </a:rPr>
                        <a:t> المرضى</a:t>
                      </a:r>
                      <a:endParaRPr kumimoji="0" lang="en-CA" sz="32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609548" name="Group 12"/>
          <p:cNvGraphicFramePr>
            <a:graphicFrameLocks noGrp="1"/>
          </p:cNvGraphicFramePr>
          <p:nvPr>
            <p:ph/>
          </p:nvPr>
        </p:nvGraphicFramePr>
        <p:xfrm>
          <a:off x="-3388" y="579120"/>
          <a:ext cx="12191999" cy="6172200"/>
        </p:xfrm>
        <a:graphic>
          <a:graphicData uri="http://schemas.openxmlformats.org/drawingml/2006/table">
            <a:tbl>
              <a:tblPr/>
              <a:tblGrid>
                <a:gridCol w="4295988">
                  <a:extLst>
                    <a:ext uri="{9D8B030D-6E8A-4147-A177-3AD203B41FA5}">
                      <a16:colId xmlns:a16="http://schemas.microsoft.com/office/drawing/2014/main" val="20000"/>
                    </a:ext>
                  </a:extLst>
                </a:gridCol>
                <a:gridCol w="4301067">
                  <a:extLst>
                    <a:ext uri="{9D8B030D-6E8A-4147-A177-3AD203B41FA5}">
                      <a16:colId xmlns:a16="http://schemas.microsoft.com/office/drawing/2014/main" val="20001"/>
                    </a:ext>
                  </a:extLst>
                </a:gridCol>
                <a:gridCol w="3594944">
                  <a:extLst>
                    <a:ext uri="{9D8B030D-6E8A-4147-A177-3AD203B41FA5}">
                      <a16:colId xmlns:a16="http://schemas.microsoft.com/office/drawing/2014/main" val="20002"/>
                    </a:ext>
                  </a:extLst>
                </a:gridCol>
              </a:tblGrid>
              <a:tr h="610616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sz="2700" b="0" i="0" u="sng" strike="noStrike" kern="1200" cap="none" spc="0" normalizeH="0" baseline="0" noProof="0" dirty="0" err="1">
                          <a:ln>
                            <a:noFill/>
                          </a:ln>
                          <a:solidFill>
                            <a:srgbClr val="FF9900"/>
                          </a:solidFill>
                          <a:effectLst/>
                          <a:uLnTx/>
                          <a:uFillTx/>
                          <a:latin typeface="Coptic1" pitchFamily="2" charset="0"/>
                          <a:ea typeface="+mn-ea"/>
                          <a:cs typeface="Arial" pitchFamily="34" charset="0"/>
                        </a:rPr>
                        <a:t>Piou</a:t>
                      </a:r>
                      <a:r>
                        <a:rPr kumimoji="0" lang="en-US" sz="2700" b="0" i="0" u="sng" strike="noStrike" kern="1200" cap="none" spc="0" normalizeH="0" baseline="0" noProof="0" dirty="0">
                          <a:ln>
                            <a:noFill/>
                          </a:ln>
                          <a:solidFill>
                            <a:srgbClr val="FF9900"/>
                          </a:solidFill>
                          <a:effectLst/>
                          <a:uLnTx/>
                          <a:uFillTx/>
                          <a:latin typeface="Coptic1" pitchFamily="2" charset="0"/>
                          <a:ea typeface="+mn-ea"/>
                          <a:cs typeface="Arial" pitchFamily="34" charset="0"/>
                        </a:rPr>
                        <a:t>/b :</a:t>
                      </a:r>
                      <a:endParaRPr kumimoji="0" lang="en-CA"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100" b="0" i="0" u="none" strike="noStrike" cap="none" normalizeH="0" baseline="0" dirty="0">
                          <a:ln>
                            <a:noFill/>
                          </a:ln>
                          <a:solidFill>
                            <a:schemeClr val="tx1"/>
                          </a:solidFill>
                          <a:effectLst/>
                          <a:latin typeface="Coptic1" pitchFamily="2" charset="0"/>
                          <a:cs typeface="Arial" charset="0"/>
                        </a:rPr>
                        <a:t>Palin on </a:t>
                      </a:r>
                      <a:r>
                        <a:rPr kumimoji="0" lang="en-US" sz="3100" b="0" i="0" u="none" strike="noStrike" cap="none" normalizeH="0" baseline="0" dirty="0" err="1">
                          <a:ln>
                            <a:noFill/>
                          </a:ln>
                          <a:solidFill>
                            <a:schemeClr val="tx1"/>
                          </a:solidFill>
                          <a:effectLst/>
                          <a:latin typeface="Coptic1" pitchFamily="2" charset="0"/>
                          <a:cs typeface="Arial" charset="0"/>
                        </a:rPr>
                        <a:t>maren</a:t>
                      </a:r>
                      <a:r>
                        <a:rPr kumimoji="0" lang="en-US" sz="3100" b="0" i="0" u="none" strike="noStrike" cap="none" normalizeH="0" baseline="0" dirty="0">
                          <a:ln>
                            <a:noFill/>
                          </a:ln>
                          <a:solidFill>
                            <a:schemeClr val="tx1"/>
                          </a:solidFill>
                          <a:effectLst/>
                          <a:latin typeface="Coptic1" pitchFamily="2" charset="0"/>
                          <a:cs typeface="Arial" charset="0"/>
                        </a:rPr>
                        <a:t>]ho e~ V~} </a:t>
                      </a:r>
                      <a:r>
                        <a:rPr kumimoji="0" lang="en-US" sz="3100" b="0" i="0" u="none" strike="noStrike" cap="none" normalizeH="0" baseline="0" dirty="0" err="1">
                          <a:ln>
                            <a:noFill/>
                          </a:ln>
                          <a:solidFill>
                            <a:schemeClr val="tx1"/>
                          </a:solidFill>
                          <a:effectLst/>
                          <a:latin typeface="Coptic1" pitchFamily="2" charset="0"/>
                          <a:cs typeface="Arial" charset="0"/>
                        </a:rPr>
                        <a:t>PiPantokratwr</a:t>
                      </a:r>
                      <a:r>
                        <a:rPr kumimoji="0" lang="en-US" sz="3100" b="0" i="0" u="none" strike="noStrike" cap="none" normalizeH="0" baseline="0" dirty="0">
                          <a:ln>
                            <a:noFill/>
                          </a:ln>
                          <a:solidFill>
                            <a:schemeClr val="tx1"/>
                          </a:solidFill>
                          <a:effectLst/>
                          <a:latin typeface="Coptic1" pitchFamily="2" charset="0"/>
                          <a:cs typeface="Arial" charset="0"/>
                        </a:rPr>
                        <a:t> :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100" b="0" i="0" u="none" strike="noStrike" cap="none" normalizeH="0" baseline="0" dirty="0" err="1">
                          <a:ln>
                            <a:noFill/>
                          </a:ln>
                          <a:solidFill>
                            <a:schemeClr val="tx1"/>
                          </a:solidFill>
                          <a:effectLst/>
                          <a:latin typeface="Coptic1" pitchFamily="2" charset="0"/>
                          <a:cs typeface="Arial" charset="0"/>
                        </a:rPr>
                        <a:t>V~Iwt</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m~Pen</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oic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ouoh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PenNou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ouoh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PenCwt</a:t>
                      </a:r>
                      <a:r>
                        <a:rPr kumimoji="0" lang="en-US" sz="3100" b="0" i="0" u="none" strike="noStrike" cap="none" normalizeH="0" baseline="0" dirty="0">
                          <a:ln>
                            <a:noFill/>
                          </a:ln>
                          <a:solidFill>
                            <a:schemeClr val="tx1"/>
                          </a:solidFill>
                          <a:effectLst/>
                          <a:latin typeface="Coptic1" pitchFamily="2" charset="0"/>
                          <a:cs typeface="Arial" charset="0"/>
                        </a:rPr>
                        <a:t>/r I/</a:t>
                      </a:r>
                      <a:r>
                        <a:rPr kumimoji="0" lang="en-US" sz="3100" b="0" i="0" u="none" strike="noStrike" cap="none" normalizeH="0" baseline="0" dirty="0" err="1">
                          <a:ln>
                            <a:noFill/>
                          </a:ln>
                          <a:solidFill>
                            <a:schemeClr val="tx1"/>
                          </a:solidFill>
                          <a:effectLst/>
                          <a:latin typeface="Coptic1" pitchFamily="2" charset="0"/>
                          <a:cs typeface="Arial" charset="0"/>
                        </a:rPr>
                        <a:t>couc</a:t>
                      </a:r>
                      <a:r>
                        <a:rPr kumimoji="0" lang="en-US" sz="3100" b="0" i="0" u="none" strike="noStrike" cap="none" normalizeH="0" baseline="0" dirty="0">
                          <a:ln>
                            <a:noFill/>
                          </a:ln>
                          <a:solidFill>
                            <a:schemeClr val="tx1"/>
                          </a:solidFill>
                          <a:effectLst/>
                          <a:latin typeface="Coptic1" pitchFamily="2" charset="0"/>
                          <a:cs typeface="Arial" charset="0"/>
                        </a:rPr>
                        <a:t> Pi&lt;~</a:t>
                      </a:r>
                      <a:r>
                        <a:rPr kumimoji="0" lang="en-US" sz="3100" b="0" i="0" u="none" strike="noStrike" cap="none" normalizeH="0" baseline="0" dirty="0" err="1">
                          <a:ln>
                            <a:noFill/>
                          </a:ln>
                          <a:solidFill>
                            <a:schemeClr val="tx1"/>
                          </a:solidFill>
                          <a:effectLst/>
                          <a:latin typeface="Coptic1" pitchFamily="2" charset="0"/>
                          <a:cs typeface="Arial" charset="0"/>
                        </a:rPr>
                        <a:t>rictoc</a:t>
                      </a:r>
                      <a:r>
                        <a:rPr kumimoji="0" lang="en-US" sz="3100" b="0" i="0" u="none" strike="noStrike" cap="none" normalizeH="0" baseline="0" dirty="0">
                          <a:ln>
                            <a:noFill/>
                          </a:ln>
                          <a:solidFill>
                            <a:schemeClr val="tx1"/>
                          </a:solidFill>
                          <a:effectLst/>
                          <a:latin typeface="Coptic1" pitchFamily="2" charset="0"/>
                          <a:cs typeface="Arial" charset="0"/>
                        </a:rPr>
                        <a:t>. Ten]ho </a:t>
                      </a:r>
                      <a:r>
                        <a:rPr kumimoji="0" lang="en-US" sz="3100" b="0" i="0" u="none" strike="noStrike" cap="none" normalizeH="0" baseline="0" dirty="0" err="1">
                          <a:ln>
                            <a:noFill/>
                          </a:ln>
                          <a:solidFill>
                            <a:schemeClr val="tx1"/>
                          </a:solidFill>
                          <a:effectLst/>
                          <a:latin typeface="Coptic1" pitchFamily="2" charset="0"/>
                          <a:cs typeface="Arial" charset="0"/>
                        </a:rPr>
                        <a:t>ouoh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tentwbh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n~tekmeta~gayoc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pimairwmi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A~riv~meui</a:t>
                      </a:r>
                      <a:r>
                        <a:rPr kumimoji="0" lang="en-US" sz="3100" b="0" i="0" u="none" strike="noStrike" cap="none" normalizeH="0" baseline="0" dirty="0">
                          <a:ln>
                            <a:noFill/>
                          </a:ln>
                          <a:solidFill>
                            <a:schemeClr val="tx1"/>
                          </a:solidFill>
                          <a:effectLst/>
                          <a:latin typeface="Coptic1" pitchFamily="2" charset="0"/>
                          <a:cs typeface="Arial" charset="0"/>
                        </a:rPr>
                        <a:t>~ P~{</a:t>
                      </a:r>
                      <a:r>
                        <a:rPr kumimoji="0" lang="en-US" sz="3100" b="0" i="0" u="none" strike="noStrike" cap="none" normalizeH="0" baseline="0" dirty="0" err="1">
                          <a:ln>
                            <a:noFill/>
                          </a:ln>
                          <a:solidFill>
                            <a:schemeClr val="tx1"/>
                          </a:solidFill>
                          <a:effectLst/>
                          <a:latin typeface="Coptic1" pitchFamily="2" charset="0"/>
                          <a:cs typeface="Arial" charset="0"/>
                        </a:rPr>
                        <a:t>oic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n~n</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etswni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peklaoc</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en-US" sz="16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fr-FR" sz="2900" kern="1200" dirty="0">
                          <a:solidFill>
                            <a:schemeClr val="tx1"/>
                          </a:solidFill>
                          <a:effectLst/>
                          <a:latin typeface="Arial" panose="020B0604020202020204" pitchFamily="34" charset="0"/>
                          <a:ea typeface="+mn-ea"/>
                          <a:cs typeface="+mn-cs"/>
                        </a:rPr>
                        <a:t>Implorons encore Dieu Tout-Puissant, Père de notre Seigneur, Dieu et Sauveur Jésus-Christ. Nous invoquons et nous supplions Ta bonté ô Ami du genre humain, Souviens-Toi Seigneur, des malades de Ton peuple.</a:t>
                      </a:r>
                      <a:endParaRPr kumimoji="0" lang="fr-CA" sz="29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وأيضاً فلنسأل الله ضابط الكل أبا ربنا وإلهنا ومخلصنا يسوع المسيح نسأل ونطلب من صلاحِكَ يا مُحب البشر، اذكر يا ربُ مرضى شعبك.</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4185307"/>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41251" name="Group 67"/>
          <p:cNvGraphicFramePr>
            <a:graphicFrameLocks noGrp="1"/>
          </p:cNvGraphicFramePr>
          <p:nvPr>
            <p:ph/>
          </p:nvPr>
        </p:nvGraphicFramePr>
        <p:xfrm>
          <a:off x="0" y="15240"/>
          <a:ext cx="12192000" cy="6614160"/>
        </p:xfrm>
        <a:graphic>
          <a:graphicData uri="http://schemas.openxmlformats.org/drawingml/2006/table">
            <a:tbl>
              <a:tblPr/>
              <a:tblGrid>
                <a:gridCol w="4411133">
                  <a:extLst>
                    <a:ext uri="{9D8B030D-6E8A-4147-A177-3AD203B41FA5}">
                      <a16:colId xmlns:a16="http://schemas.microsoft.com/office/drawing/2014/main" val="20000"/>
                    </a:ext>
                  </a:extLst>
                </a:gridCol>
                <a:gridCol w="4216400">
                  <a:extLst>
                    <a:ext uri="{9D8B030D-6E8A-4147-A177-3AD203B41FA5}">
                      <a16:colId xmlns:a16="http://schemas.microsoft.com/office/drawing/2014/main" val="20001"/>
                    </a:ext>
                  </a:extLst>
                </a:gridCol>
                <a:gridCol w="3564467">
                  <a:extLst>
                    <a:ext uri="{9D8B030D-6E8A-4147-A177-3AD203B41FA5}">
                      <a16:colId xmlns:a16="http://schemas.microsoft.com/office/drawing/2014/main" val="20002"/>
                    </a:ext>
                  </a:extLst>
                </a:gridCol>
              </a:tblGrid>
              <a:tr h="6593840">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CA" sz="2700" b="0" i="0" u="sng" strike="noStrike" kern="1200" cap="none" spc="0" normalizeH="0" baseline="0" noProof="0" dirty="0" err="1">
                          <a:ln>
                            <a:noFill/>
                          </a:ln>
                          <a:solidFill>
                            <a:srgbClr val="FF9900"/>
                          </a:solidFill>
                          <a:effectLst/>
                          <a:uLnTx/>
                          <a:uFillTx/>
                          <a:latin typeface="Coptic1" pitchFamily="2" charset="0"/>
                          <a:ea typeface="+mn-ea"/>
                          <a:cs typeface="+mn-cs"/>
                        </a:rPr>
                        <a:t>Pidia~kwn</a:t>
                      </a:r>
                      <a:r>
                        <a:rPr kumimoji="0" lang="en-CA" sz="2700" b="0" i="0" u="sng" strike="noStrike" kern="1200" cap="none" spc="0" normalizeH="0" baseline="0" noProof="0" dirty="0">
                          <a:ln>
                            <a:noFill/>
                          </a:ln>
                          <a:solidFill>
                            <a:srgbClr val="FF9900"/>
                          </a:solidFill>
                          <a:effectLst/>
                          <a:uLnTx/>
                          <a:uFillTx/>
                          <a:latin typeface="Coptic1" pitchFamily="2" charset="0"/>
                          <a:ea typeface="+mn-ea"/>
                          <a:cs typeface="+mn-cs"/>
                        </a:rPr>
                        <a:t> :</a:t>
                      </a:r>
                      <a:endParaRPr kumimoji="0" lang="en-CA" sz="32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Twbh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e~jen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nenio</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nenc~n</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etswni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jinswni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niben</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i~te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paitopoc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i~te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mai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niben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hina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Pi&lt;~</a:t>
                      </a:r>
                      <a:r>
                        <a:rPr kumimoji="0" lang="en-US" sz="3200" b="0" i="0" u="none" strike="noStrike" cap="none" normalizeH="0" baseline="0" dirty="0" err="1">
                          <a:ln>
                            <a:noFill/>
                          </a:ln>
                          <a:solidFill>
                            <a:schemeClr val="tx1"/>
                          </a:solidFill>
                          <a:effectLst/>
                          <a:latin typeface="Coptic1" pitchFamily="2" charset="0"/>
                          <a:cs typeface="Arial" charset="0"/>
                        </a:rPr>
                        <a:t>rictoc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PenNou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erh~mot</a:t>
                      </a:r>
                      <a:r>
                        <a:rPr kumimoji="0" lang="en-US" sz="3200" b="0" i="0" u="none" strike="noStrike" cap="none" normalizeH="0" baseline="0" dirty="0">
                          <a:ln>
                            <a:noFill/>
                          </a:ln>
                          <a:solidFill>
                            <a:schemeClr val="tx1"/>
                          </a:solidFill>
                          <a:effectLst/>
                          <a:latin typeface="Coptic1" pitchFamily="2" charset="0"/>
                          <a:cs typeface="Arial" charset="0"/>
                        </a:rPr>
                        <a:t> nan </a:t>
                      </a:r>
                      <a:r>
                        <a:rPr kumimoji="0" lang="en-US" sz="3200" b="0" i="0" u="none" strike="noStrike" cap="none" normalizeH="0" baseline="0" dirty="0" err="1">
                          <a:ln>
                            <a:noFill/>
                          </a:ln>
                          <a:solidFill>
                            <a:schemeClr val="tx1"/>
                          </a:solidFill>
                          <a:effectLst/>
                          <a:latin typeface="Coptic1" pitchFamily="2" charset="0"/>
                          <a:cs typeface="Arial" charset="0"/>
                        </a:rPr>
                        <a:t>nemwou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m~pioujai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pital</a:t>
                      </a:r>
                      <a:r>
                        <a:rPr kumimoji="0" lang="en-US" sz="3200" b="0" i="0" u="none" strike="noStrike" cap="none" normalizeH="0" baseline="0" dirty="0">
                          <a:ln>
                            <a:noFill/>
                          </a:ln>
                          <a:solidFill>
                            <a:schemeClr val="tx1"/>
                          </a:solidFill>
                          <a:effectLst/>
                          <a:latin typeface="Coptic1" pitchFamily="2" charset="0"/>
                          <a:cs typeface="Arial" charset="0"/>
                        </a:rPr>
                        <a:t>[o : </a:t>
                      </a:r>
                      <a:r>
                        <a:rPr kumimoji="0" lang="en-US" sz="3200" b="0" i="0" u="none" strike="noStrike" cap="none" normalizeH="0" baseline="0" dirty="0" err="1">
                          <a:ln>
                            <a:noFill/>
                          </a:ln>
                          <a:solidFill>
                            <a:schemeClr val="tx1"/>
                          </a:solidFill>
                          <a:effectLst/>
                          <a:latin typeface="Coptic1" pitchFamily="2" charset="0"/>
                          <a:cs typeface="Arial" charset="0"/>
                        </a:rPr>
                        <a:t>n~tef,a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nennobi</a:t>
                      </a:r>
                      <a:r>
                        <a:rPr kumimoji="0" lang="en-US" sz="3200" b="0" i="0" u="none" strike="noStrike" cap="none" normalizeH="0" baseline="0" dirty="0">
                          <a:ln>
                            <a:noFill/>
                          </a:ln>
                          <a:solidFill>
                            <a:schemeClr val="tx1"/>
                          </a:solidFill>
                          <a:effectLst/>
                          <a:latin typeface="Coptic1" pitchFamily="2" charset="0"/>
                          <a:cs typeface="Arial" charset="0"/>
                        </a:rPr>
                        <a:t> nan </a:t>
                      </a:r>
                      <a:r>
                        <a:rPr kumimoji="0" lang="en-US" sz="3200" b="0" i="0" u="none" strike="noStrike" cap="none" normalizeH="0" baseline="0" dirty="0" err="1">
                          <a:ln>
                            <a:noFill/>
                          </a:ln>
                          <a:solidFill>
                            <a:schemeClr val="tx1"/>
                          </a:solidFill>
                          <a:effectLst/>
                          <a:latin typeface="Coptic1" pitchFamily="2" charset="0"/>
                          <a:cs typeface="Arial" charset="0"/>
                        </a:rPr>
                        <a:t>e~bol</a:t>
                      </a:r>
                      <a:r>
                        <a:rPr kumimoji="0" lang="en-US" sz="4300" b="0" i="0" u="none" strike="noStrike" cap="none" normalizeH="0" baseline="0" dirty="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CA" sz="2700" b="0" i="0" u="sng" strike="noStrike" kern="1200" cap="none" spc="0" normalizeH="0" baseline="0" noProof="0" dirty="0" err="1">
                          <a:ln>
                            <a:noFill/>
                          </a:ln>
                          <a:solidFill>
                            <a:srgbClr val="FF9900"/>
                          </a:solidFill>
                          <a:effectLst/>
                          <a:uLnTx/>
                          <a:uFillTx/>
                          <a:latin typeface="Coptic1" pitchFamily="2" charset="0"/>
                          <a:ea typeface="+mn-ea"/>
                          <a:cs typeface="Arial" charset="0"/>
                        </a:rPr>
                        <a:t>Pilaoc</a:t>
                      </a:r>
                      <a:r>
                        <a:rPr kumimoji="0" lang="en-CA" sz="2700" b="0" i="0" u="sng" strike="noStrike" kern="1200" cap="none" spc="0" normalizeH="0" baseline="0" noProof="0" dirty="0">
                          <a:ln>
                            <a:noFill/>
                          </a:ln>
                          <a:solidFill>
                            <a:srgbClr val="FF9900"/>
                          </a:solidFill>
                          <a:effectLst/>
                          <a:uLnTx/>
                          <a:uFillTx/>
                          <a:latin typeface="Coptic1" pitchFamily="2" charset="0"/>
                          <a:ea typeface="+mn-ea"/>
                          <a:cs typeface="Arial" charset="0"/>
                        </a:rPr>
                        <a:t> :</a:t>
                      </a:r>
                      <a:endParaRPr kumimoji="0" lang="en-US" sz="16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700" b="0" i="0" u="none" strike="noStrike" cap="none" normalizeH="0" baseline="0" dirty="0" err="1">
                          <a:ln>
                            <a:noFill/>
                          </a:ln>
                          <a:solidFill>
                            <a:schemeClr val="tx1"/>
                          </a:solidFill>
                          <a:effectLst/>
                          <a:latin typeface="Coptic1" pitchFamily="2" charset="0"/>
                          <a:cs typeface="Arial" charset="0"/>
                        </a:rPr>
                        <a:t>Kurie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e~le</a:t>
                      </a:r>
                      <a:r>
                        <a:rPr kumimoji="0" lang="en-US" sz="2700" b="0" i="0" u="none" strike="noStrike" cap="none" normalizeH="0" baseline="0" dirty="0">
                          <a:ln>
                            <a:noFill/>
                          </a:ln>
                          <a:solidFill>
                            <a:schemeClr val="tx1"/>
                          </a:solidFill>
                          <a:effectLst/>
                          <a:latin typeface="Coptic1" pitchFamily="2" charset="0"/>
                          <a:cs typeface="Arial" charset="0"/>
                        </a:rPr>
                        <a:t>/~con</a:t>
                      </a:r>
                      <a:r>
                        <a:rPr kumimoji="0" lang="en-US" sz="4300" b="0" i="0" u="none" strike="noStrike" cap="none" normalizeH="0" baseline="0" dirty="0">
                          <a:ln>
                            <a:noFill/>
                          </a:ln>
                          <a:solidFill>
                            <a:schemeClr val="tx1"/>
                          </a:solidFill>
                          <a:effectLst/>
                          <a:latin typeface="Arial"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a:t>
                      </a:r>
                      <a:endParaRPr kumimoji="0" lang="en-US"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100" b="0" i="0" u="none" strike="noStrike" cap="none" normalizeH="0" baseline="0" dirty="0">
                          <a:ln>
                            <a:noFill/>
                          </a:ln>
                          <a:solidFill>
                            <a:schemeClr val="tx1"/>
                          </a:solidFill>
                          <a:effectLst/>
                          <a:latin typeface="Arial" charset="0"/>
                          <a:cs typeface="Arial" charset="0"/>
                        </a:rPr>
                        <a:t>Implorez pour nos pères, et nos frères les malades de toute maladie, ici ou ailleurs pour que Le Christ notre Dieu leur accorde ainsi qu’à nous la santé et la guérison, et nous pardonne nos péchés.</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13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a:t>
                      </a:r>
                      <a:endParaRPr kumimoji="0" lang="fr-CA"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err="1">
                          <a:ln>
                            <a:noFill/>
                          </a:ln>
                          <a:solidFill>
                            <a:schemeClr val="tx1"/>
                          </a:solidFill>
                          <a:effectLst/>
                          <a:latin typeface="Arial" charset="0"/>
                          <a:cs typeface="Arial" charset="0"/>
                        </a:rPr>
                        <a:t>Pitié</a:t>
                      </a:r>
                      <a:r>
                        <a:rPr kumimoji="0" lang="en-US" sz="2700" b="0" i="0" u="none" strike="noStrike" cap="none" normalizeH="0" baseline="0" dirty="0">
                          <a:ln>
                            <a:noFill/>
                          </a:ln>
                          <a:solidFill>
                            <a:schemeClr val="tx1"/>
                          </a:solidFill>
                          <a:effectLst/>
                          <a:latin typeface="Arial" charset="0"/>
                          <a:cs typeface="Arial" charset="0"/>
                        </a:rPr>
                        <a:t> Seigneur. </a:t>
                      </a:r>
                      <a:endParaRPr kumimoji="0" lang="fr-CA"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الشماس :</a:t>
                      </a:r>
                      <a:endParaRPr kumimoji="0" lang="ar-EG"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اطلبوا عن آبائنا وإخوتنا المرضى بكل مرضٍ إن كان في هذا المسكن </a:t>
                      </a:r>
                      <a:r>
                        <a:rPr kumimoji="0" lang="ar-SA" sz="3700" b="0" i="0" u="none" strike="noStrike" cap="none" normalizeH="0" baseline="0" dirty="0" err="1">
                          <a:ln>
                            <a:noFill/>
                          </a:ln>
                          <a:solidFill>
                            <a:schemeClr val="tx1"/>
                          </a:solidFill>
                          <a:effectLst/>
                          <a:latin typeface="Arial" charset="0"/>
                          <a:cs typeface="Arial" charset="0"/>
                        </a:rPr>
                        <a:t>أوبكل</a:t>
                      </a:r>
                      <a:r>
                        <a:rPr kumimoji="0" lang="ar-SA" sz="3700" b="0" i="0" u="none" strike="noStrike" cap="none" normalizeH="0" baseline="0" dirty="0">
                          <a:ln>
                            <a:noFill/>
                          </a:ln>
                          <a:solidFill>
                            <a:schemeClr val="tx1"/>
                          </a:solidFill>
                          <a:effectLst/>
                          <a:latin typeface="Arial" charset="0"/>
                          <a:cs typeface="Arial" charset="0"/>
                        </a:rPr>
                        <a:t> مَوضع لكي المسيح إلهُنا يُنعم علينا وعليهم بالعافية والشفاء ويغفر لنا خطايانا.</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3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sng" strike="noStrike" cap="none" normalizeH="0" baseline="0" dirty="0">
                          <a:ln>
                            <a:noFill/>
                          </a:ln>
                          <a:solidFill>
                            <a:srgbClr val="FF9900"/>
                          </a:solidFill>
                          <a:effectLst/>
                          <a:latin typeface="Arial" charset="0"/>
                          <a:cs typeface="Arial" charset="0"/>
                        </a:rPr>
                        <a:t>الشعب :</a:t>
                      </a:r>
                      <a:endParaRPr kumimoji="0" lang="ar-EG" sz="32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none" strike="noStrike" cap="none" normalizeH="0" baseline="0" dirty="0">
                          <a:ln>
                            <a:noFill/>
                          </a:ln>
                          <a:solidFill>
                            <a:schemeClr val="tx1"/>
                          </a:solidFill>
                          <a:effectLst/>
                          <a:latin typeface="Arial" charset="0"/>
                          <a:cs typeface="Arial" charset="0"/>
                        </a:rPr>
                        <a:t>يا ربُ ارحم.</a:t>
                      </a:r>
                      <a:endParaRPr kumimoji="0" lang="en-CA"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80565931"/>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7810" name="Group 2"/>
          <p:cNvGraphicFramePr>
            <a:graphicFrameLocks noGrp="1"/>
          </p:cNvGraphicFramePr>
          <p:nvPr>
            <p:ph/>
          </p:nvPr>
        </p:nvGraphicFramePr>
        <p:xfrm>
          <a:off x="0" y="0"/>
          <a:ext cx="12192000" cy="6870192"/>
        </p:xfrm>
        <a:graphic>
          <a:graphicData uri="http://schemas.openxmlformats.org/drawingml/2006/table">
            <a:tbl>
              <a:tblPr/>
              <a:tblGrid>
                <a:gridCol w="4631267">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gridCol w="3369733">
                  <a:extLst>
                    <a:ext uri="{9D8B030D-6E8A-4147-A177-3AD203B41FA5}">
                      <a16:colId xmlns:a16="http://schemas.microsoft.com/office/drawing/2014/main" val="20002"/>
                    </a:ext>
                  </a:extLst>
                </a:gridCol>
              </a:tblGrid>
              <a:tr h="6870192">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700" b="0" i="0" u="sng" strike="noStrike" kern="1200" cap="none" spc="0" normalizeH="0" baseline="0" noProof="0" dirty="0" err="1">
                          <a:ln>
                            <a:noFill/>
                          </a:ln>
                          <a:solidFill>
                            <a:srgbClr val="FF9900"/>
                          </a:solidFill>
                          <a:effectLst/>
                          <a:uLnTx/>
                          <a:uFillTx/>
                          <a:latin typeface="Coptic1" pitchFamily="2" charset="0"/>
                          <a:ea typeface="+mn-ea"/>
                          <a:cs typeface="Arial" pitchFamily="34" charset="0"/>
                        </a:rPr>
                        <a:t>Piou</a:t>
                      </a:r>
                      <a:r>
                        <a:rPr kumimoji="0" lang="en-US" sz="2700" b="0" i="0" u="sng" strike="noStrike" kern="1200" cap="none" spc="0" normalizeH="0" baseline="0" noProof="0" dirty="0">
                          <a:ln>
                            <a:noFill/>
                          </a:ln>
                          <a:solidFill>
                            <a:srgbClr val="FF9900"/>
                          </a:solidFill>
                          <a:effectLst/>
                          <a:uLnTx/>
                          <a:uFillTx/>
                          <a:latin typeface="Coptic1" pitchFamily="2" charset="0"/>
                          <a:ea typeface="+mn-ea"/>
                          <a:cs typeface="Arial" pitchFamily="34" charset="0"/>
                        </a:rPr>
                        <a:t>/b :</a:t>
                      </a:r>
                      <a:endParaRPr kumimoji="0" lang="en-US" sz="15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err="1">
                          <a:ln>
                            <a:noFill/>
                          </a:ln>
                          <a:solidFill>
                            <a:schemeClr val="tx1"/>
                          </a:solidFill>
                          <a:effectLst/>
                          <a:latin typeface="Coptic1" pitchFamily="2" charset="0"/>
                          <a:cs typeface="Arial" charset="0"/>
                        </a:rPr>
                        <a:t>Eakjempousini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qen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hannai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nem</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hanmetsenh</a:t>
                      </a:r>
                      <a:r>
                        <a:rPr kumimoji="0" lang="en-US" sz="2900" b="0" i="0" u="none" strike="noStrike" cap="none" normalizeH="0" baseline="0" dirty="0">
                          <a:ln>
                            <a:noFill/>
                          </a:ln>
                          <a:solidFill>
                            <a:schemeClr val="tx1"/>
                          </a:solidFill>
                          <a:effectLst/>
                          <a:latin typeface="Coptic1" pitchFamily="2" charset="0"/>
                          <a:cs typeface="Arial" charset="0"/>
                        </a:rPr>
                        <a:t>/t </a:t>
                      </a:r>
                      <a:r>
                        <a:rPr kumimoji="0" lang="en-US" sz="2900" b="0" i="0" u="none" strike="noStrike" cap="none" normalizeH="0" baseline="0" dirty="0" err="1">
                          <a:ln>
                            <a:noFill/>
                          </a:ln>
                          <a:solidFill>
                            <a:schemeClr val="tx1"/>
                          </a:solidFill>
                          <a:effectLst/>
                          <a:latin typeface="Coptic1" pitchFamily="2" charset="0"/>
                          <a:cs typeface="Arial" charset="0"/>
                        </a:rPr>
                        <a:t>mata</a:t>
                      </a:r>
                      <a:r>
                        <a:rPr kumimoji="0" lang="en-US" sz="2900" b="0" i="0" u="none" strike="noStrike" cap="none" normalizeH="0" baseline="0" dirty="0">
                          <a:ln>
                            <a:noFill/>
                          </a:ln>
                          <a:solidFill>
                            <a:schemeClr val="tx1"/>
                          </a:solidFill>
                          <a:effectLst/>
                          <a:latin typeface="Coptic1" pitchFamily="2" charset="0"/>
                          <a:cs typeface="Arial" charset="0"/>
                        </a:rPr>
                        <a:t>-l[</a:t>
                      </a:r>
                      <a:r>
                        <a:rPr kumimoji="0" lang="en-US" sz="2900" b="0" i="0" u="none" strike="noStrike" cap="none" normalizeH="0" baseline="0" dirty="0" err="1">
                          <a:ln>
                            <a:noFill/>
                          </a:ln>
                          <a:solidFill>
                            <a:schemeClr val="tx1"/>
                          </a:solidFill>
                          <a:effectLst/>
                          <a:latin typeface="Coptic1" pitchFamily="2" charset="0"/>
                          <a:cs typeface="Arial" charset="0"/>
                        </a:rPr>
                        <a:t>wou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Alioui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e~bol</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harwou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nem</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e~bol</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haron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n~niswni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niben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nem</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iabi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niben</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PiP~neuma</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n~te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niswni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oji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n~cwf</a:t>
                      </a:r>
                      <a:r>
                        <a:rPr kumimoji="0" lang="en-US" sz="2900" b="0" i="0" u="none" strike="noStrike" cap="none" normalizeH="0" baseline="0" dirty="0">
                          <a:ln>
                            <a:noFill/>
                          </a:ln>
                          <a:solidFill>
                            <a:schemeClr val="tx1"/>
                          </a:solidFill>
                          <a:effectLst/>
                          <a:latin typeface="Coptic1" pitchFamily="2" charset="0"/>
                          <a:cs typeface="Arial" charset="0"/>
                        </a:rPr>
                        <a:t>. N/</a:t>
                      </a:r>
                      <a:r>
                        <a:rPr kumimoji="0" lang="en-US" sz="2900" b="0" i="0" u="none" strike="noStrike" cap="none" normalizeH="0" baseline="0" dirty="0" err="1">
                          <a:ln>
                            <a:noFill/>
                          </a:ln>
                          <a:solidFill>
                            <a:schemeClr val="tx1"/>
                          </a:solidFill>
                          <a:effectLst/>
                          <a:latin typeface="Coptic1" pitchFamily="2" charset="0"/>
                          <a:cs typeface="Arial" charset="0"/>
                        </a:rPr>
                        <a:t>e~tauwck</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eus~</a:t>
                      </a:r>
                      <a:r>
                        <a:rPr kumimoji="0" lang="en-US" sz="2900" b="0" i="0" u="none" strike="noStrike" cap="none" normalizeH="0" baseline="0" err="1">
                          <a:ln>
                            <a:noFill/>
                          </a:ln>
                          <a:solidFill>
                            <a:schemeClr val="tx1"/>
                          </a:solidFill>
                          <a:effectLst/>
                          <a:latin typeface="Coptic1" pitchFamily="2" charset="0"/>
                          <a:cs typeface="Arial" charset="0"/>
                        </a:rPr>
                        <a:t>t</a:t>
                      </a:r>
                      <a:r>
                        <a:rPr kumimoji="0" lang="en-US" sz="2900" b="0" i="0" u="none" strike="noStrike" cap="none" normalizeH="0" baseline="0">
                          <a:ln>
                            <a:noFill/>
                          </a:ln>
                          <a:solidFill>
                            <a:schemeClr val="tx1"/>
                          </a:solidFill>
                          <a:effectLst/>
                          <a:latin typeface="Coptic1" pitchFamily="2" charset="0"/>
                          <a:cs typeface="Arial" charset="0"/>
                        </a:rPr>
                        <a:t>/out </a:t>
                      </a:r>
                      <a:r>
                        <a:rPr kumimoji="0" lang="en-US" sz="2900" b="0" i="0" u="none" strike="noStrike" cap="none" normalizeH="0" baseline="0" dirty="0" err="1">
                          <a:ln>
                            <a:noFill/>
                          </a:ln>
                          <a:solidFill>
                            <a:schemeClr val="tx1"/>
                          </a:solidFill>
                          <a:effectLst/>
                          <a:latin typeface="Coptic1" pitchFamily="2" charset="0"/>
                          <a:cs typeface="Arial" charset="0"/>
                        </a:rPr>
                        <a:t>qen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niiabi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matounocou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ouoh</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manom</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nwou</a:t>
                      </a:r>
                      <a:r>
                        <a:rPr kumimoji="0" lang="en-US" sz="2900" b="0" i="0" u="none" strike="noStrike" cap="none" normalizeH="0" baseline="0" dirty="0">
                          <a:ln>
                            <a:noFill/>
                          </a:ln>
                          <a:solidFill>
                            <a:schemeClr val="tx1"/>
                          </a:solidFill>
                          <a:effectLst/>
                          <a:latin typeface="Coptic1" pitchFamily="2" charset="0"/>
                          <a:cs typeface="Arial" charset="0"/>
                        </a:rPr>
                        <a:t>. N/</a:t>
                      </a:r>
                      <a:r>
                        <a:rPr kumimoji="0" lang="en-US" sz="2900" b="0" i="0" u="none" strike="noStrike" cap="none" normalizeH="0" baseline="0" dirty="0" err="1">
                          <a:ln>
                            <a:noFill/>
                          </a:ln>
                          <a:solidFill>
                            <a:schemeClr val="tx1"/>
                          </a:solidFill>
                          <a:effectLst/>
                          <a:latin typeface="Coptic1" pitchFamily="2" charset="0"/>
                          <a:cs typeface="Arial" charset="0"/>
                        </a:rPr>
                        <a:t>ett~hemk</a:t>
                      </a:r>
                      <a:r>
                        <a:rPr kumimoji="0" lang="en-US" sz="2900" b="0" i="0" u="none" strike="noStrike" cap="none" normalizeH="0" baseline="0" dirty="0">
                          <a:ln>
                            <a:noFill/>
                          </a:ln>
                          <a:solidFill>
                            <a:schemeClr val="tx1"/>
                          </a:solidFill>
                          <a:effectLst/>
                          <a:latin typeface="Coptic1" pitchFamily="2" charset="0"/>
                          <a:cs typeface="Arial" charset="0"/>
                        </a:rPr>
                        <a:t>/out </a:t>
                      </a:r>
                      <a:r>
                        <a:rPr kumimoji="0" lang="en-US" sz="2900" b="0" i="0" u="none" strike="noStrike" cap="none" normalizeH="0" baseline="0" dirty="0" err="1">
                          <a:ln>
                            <a:noFill/>
                          </a:ln>
                          <a:solidFill>
                            <a:schemeClr val="tx1"/>
                          </a:solidFill>
                          <a:effectLst/>
                          <a:latin typeface="Coptic1" pitchFamily="2" charset="0"/>
                          <a:cs typeface="Arial" charset="0"/>
                        </a:rPr>
                        <a:t>n~totou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n~nip~neuma</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n~a~kayarton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a~ritou</a:t>
                      </a:r>
                      <a:r>
                        <a:rPr kumimoji="0" lang="en-US" sz="2900" b="0" i="0" u="none" strike="noStrike" cap="none" normalizeH="0" baseline="0" dirty="0">
                          <a:ln>
                            <a:noFill/>
                          </a:ln>
                          <a:solidFill>
                            <a:schemeClr val="tx1"/>
                          </a:solidFill>
                          <a:effectLst/>
                          <a:latin typeface="Coptic1" pitchFamily="2" charset="0"/>
                          <a:cs typeface="Arial" charset="0"/>
                        </a:rPr>
                        <a:t> t/</a:t>
                      </a:r>
                      <a:r>
                        <a:rPr kumimoji="0" lang="en-US" sz="2900" b="0" i="0" u="none" strike="noStrike" cap="none" normalizeH="0" baseline="0" dirty="0" err="1">
                          <a:ln>
                            <a:noFill/>
                          </a:ln>
                          <a:solidFill>
                            <a:schemeClr val="tx1"/>
                          </a:solidFill>
                          <a:effectLst/>
                          <a:latin typeface="Coptic1" pitchFamily="2" charset="0"/>
                          <a:cs typeface="Arial" charset="0"/>
                        </a:rPr>
                        <a:t>rou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n~remhe</a:t>
                      </a:r>
                      <a:r>
                        <a:rPr kumimoji="0" lang="en-US" sz="2900" b="0" i="0" u="none" strike="noStrike" cap="none" normalizeH="0" baseline="0" dirty="0">
                          <a:ln>
                            <a:noFill/>
                          </a:ln>
                          <a:solidFill>
                            <a:schemeClr val="tx1"/>
                          </a:solidFill>
                          <a:effectLst/>
                          <a:latin typeface="Coptic1" pitchFamily="2" charset="0"/>
                          <a:cs typeface="Arial" charset="0"/>
                        </a:rPr>
                        <a:t>. </a:t>
                      </a:r>
                      <a:endParaRPr kumimoji="0" lang="en-US" sz="29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en-US"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900" b="0" i="0" u="none" strike="noStrike" cap="none" normalizeH="0" baseline="0" dirty="0">
                          <a:ln>
                            <a:noFill/>
                          </a:ln>
                          <a:solidFill>
                            <a:schemeClr val="tx1"/>
                          </a:solidFill>
                          <a:effectLst/>
                          <a:latin typeface="Arial" charset="0"/>
                          <a:cs typeface="Arial" charset="0"/>
                        </a:rPr>
                        <a:t>Comble-les de Ta miséricorde et de Ta compassion et guéris-les. Éloigne d’eux et de nous toute maladie et toute affliction. Chasse l’esprit du mal. Ceux qui demeurent longtemps frappés par la maladie, relève-les et console-les. Ceux que tourmentent les esprits impurs, délivre-les.</a:t>
                      </a:r>
                      <a:endParaRPr kumimoji="0" lang="fr-CA" sz="29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تعهّدهم بالمراحم </a:t>
                      </a:r>
                      <a:r>
                        <a:rPr kumimoji="0" lang="ar-SA" sz="3700" b="0" i="0" u="none" strike="noStrike" cap="none" normalizeH="0" baseline="0" dirty="0" err="1">
                          <a:ln>
                            <a:noFill/>
                          </a:ln>
                          <a:solidFill>
                            <a:schemeClr val="tx1"/>
                          </a:solidFill>
                          <a:effectLst/>
                          <a:latin typeface="Arial" charset="0"/>
                          <a:cs typeface="Arial" charset="0"/>
                        </a:rPr>
                        <a:t>والرأفات</a:t>
                      </a:r>
                      <a:r>
                        <a:rPr kumimoji="0" lang="ar-SA" sz="3700" b="0" i="0" u="none" strike="noStrike" cap="none" normalizeH="0" baseline="0" dirty="0">
                          <a:ln>
                            <a:noFill/>
                          </a:ln>
                          <a:solidFill>
                            <a:schemeClr val="tx1"/>
                          </a:solidFill>
                          <a:effectLst/>
                          <a:latin typeface="Arial" charset="0"/>
                          <a:cs typeface="Arial" charset="0"/>
                        </a:rPr>
                        <a:t>. اشفهم، انزع عنهم وعنا كل مرضٍ وكل سقم وروح الأمراض اطرده. والذين أبطأوا مطروحين في الأمراض أقمهم وعزّهم والمُعذبون من الأرواح النجسة اعتقهم جميعاً. </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35795300"/>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9858" name="Group 2"/>
          <p:cNvGraphicFramePr>
            <a:graphicFrameLocks noGrp="1"/>
          </p:cNvGraphicFramePr>
          <p:nvPr>
            <p:ph/>
          </p:nvPr>
        </p:nvGraphicFramePr>
        <p:xfrm>
          <a:off x="1" y="177800"/>
          <a:ext cx="12191999" cy="6350000"/>
        </p:xfrm>
        <a:graphic>
          <a:graphicData uri="http://schemas.openxmlformats.org/drawingml/2006/table">
            <a:tbl>
              <a:tblPr/>
              <a:tblGrid>
                <a:gridCol w="4377267">
                  <a:extLst>
                    <a:ext uri="{9D8B030D-6E8A-4147-A177-3AD203B41FA5}">
                      <a16:colId xmlns:a16="http://schemas.microsoft.com/office/drawing/2014/main" val="20000"/>
                    </a:ext>
                  </a:extLst>
                </a:gridCol>
                <a:gridCol w="4445000">
                  <a:extLst>
                    <a:ext uri="{9D8B030D-6E8A-4147-A177-3AD203B41FA5}">
                      <a16:colId xmlns:a16="http://schemas.microsoft.com/office/drawing/2014/main" val="20001"/>
                    </a:ext>
                  </a:extLst>
                </a:gridCol>
                <a:gridCol w="3369732">
                  <a:extLst>
                    <a:ext uri="{9D8B030D-6E8A-4147-A177-3AD203B41FA5}">
                      <a16:colId xmlns:a16="http://schemas.microsoft.com/office/drawing/2014/main" val="20002"/>
                    </a:ext>
                  </a:extLst>
                </a:gridCol>
              </a:tblGrid>
              <a:tr h="6350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N/et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nis~tekwou</a:t>
                      </a:r>
                      <a:r>
                        <a:rPr kumimoji="0" lang="en-US" sz="3700" b="0" i="0" u="none" strike="noStrike" cap="none" normalizeH="0" baseline="0" dirty="0">
                          <a:ln>
                            <a:noFill/>
                          </a:ln>
                          <a:solidFill>
                            <a:schemeClr val="tx1"/>
                          </a:solidFill>
                          <a:effectLst/>
                          <a:latin typeface="Arial"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ie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nimeta~lwc</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ie</a:t>
                      </a:r>
                      <a:r>
                        <a:rPr kumimoji="0" lang="en-US" sz="3200" b="0" i="0" u="none" strike="noStrike" cap="none" normalizeH="0" baseline="0" dirty="0">
                          <a:ln>
                            <a:noFill/>
                          </a:ln>
                          <a:solidFill>
                            <a:schemeClr val="tx1"/>
                          </a:solidFill>
                          <a:effectLst/>
                          <a:latin typeface="Coptic1" pitchFamily="2" charset="0"/>
                          <a:cs typeface="Arial" charset="0"/>
                        </a:rPr>
                        <a:t> n/et,/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niexorictia</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ie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nie,malwcia</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ie</a:t>
                      </a:r>
                      <a:r>
                        <a:rPr kumimoji="0" lang="en-US" sz="3200" b="0" i="0" u="none" strike="noStrike" cap="none" normalizeH="0" baseline="0" dirty="0">
                          <a:ln>
                            <a:noFill/>
                          </a:ln>
                          <a:solidFill>
                            <a:schemeClr val="tx1"/>
                          </a:solidFill>
                          <a:effectLst/>
                          <a:latin typeface="Coptic1" pitchFamily="2" charset="0"/>
                          <a:cs typeface="Arial" charset="0"/>
                        </a:rPr>
                        <a:t> n/</a:t>
                      </a:r>
                      <a:r>
                        <a:rPr kumimoji="0" lang="en-US" sz="3200" b="0" i="0" u="none" strike="noStrike" cap="none" normalizeH="0" baseline="0" dirty="0" err="1">
                          <a:ln>
                            <a:noFill/>
                          </a:ln>
                          <a:solidFill>
                            <a:schemeClr val="tx1"/>
                          </a:solidFill>
                          <a:effectLst/>
                          <a:latin typeface="Coptic1" pitchFamily="2" charset="0"/>
                          <a:cs typeface="Arial" charset="0"/>
                        </a:rPr>
                        <a:t>e~toua~moni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m~mwou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err="1">
                          <a:ln>
                            <a:noFill/>
                          </a:ln>
                          <a:solidFill>
                            <a:schemeClr val="tx1"/>
                          </a:solidFill>
                          <a:effectLst/>
                          <a:latin typeface="Coptic1" pitchFamily="2" charset="0"/>
                          <a:cs typeface="Arial" charset="0"/>
                        </a:rPr>
                        <a:t>qen</a:t>
                      </a:r>
                      <a:r>
                        <a:rPr kumimoji="0" lang="en-US" sz="3200" b="0" i="0" u="none" strike="noStrike" cap="none" normalizeH="0" baseline="0">
                          <a:ln>
                            <a:noFill/>
                          </a:ln>
                          <a:solidFill>
                            <a:schemeClr val="tx1"/>
                          </a:solidFill>
                          <a:effectLst/>
                          <a:latin typeface="Coptic1" pitchFamily="2" charset="0"/>
                          <a:cs typeface="Arial" charset="0"/>
                        </a:rPr>
                        <a:t> oumetbwk </a:t>
                      </a:r>
                      <a:r>
                        <a:rPr kumimoji="0" lang="en-US" sz="3200" b="0" i="0" u="none" strike="noStrike" cap="none" normalizeH="0" baseline="0" dirty="0" err="1">
                          <a:ln>
                            <a:noFill/>
                          </a:ln>
                          <a:solidFill>
                            <a:schemeClr val="tx1"/>
                          </a:solidFill>
                          <a:effectLst/>
                          <a:latin typeface="Coptic1" pitchFamily="2" charset="0"/>
                          <a:cs typeface="Arial" charset="0"/>
                        </a:rPr>
                        <a:t>ecensasi</a:t>
                      </a:r>
                      <a:r>
                        <a:rPr kumimoji="0" lang="en-US" sz="3200" b="0" i="0" u="none" strike="noStrike" cap="none" normalizeH="0" baseline="0" dirty="0">
                          <a:ln>
                            <a:noFill/>
                          </a:ln>
                          <a:solidFill>
                            <a:schemeClr val="tx1"/>
                          </a:solidFill>
                          <a:effectLst/>
                          <a:latin typeface="Coptic1" pitchFamily="2" charset="0"/>
                          <a:cs typeface="Arial" charset="0"/>
                        </a:rPr>
                        <a:t> : P~{</a:t>
                      </a:r>
                      <a:r>
                        <a:rPr kumimoji="0" lang="en-US" sz="3200" b="0" i="0" u="none" strike="noStrike" cap="none" normalizeH="0" baseline="0" dirty="0" err="1">
                          <a:ln>
                            <a:noFill/>
                          </a:ln>
                          <a:solidFill>
                            <a:schemeClr val="tx1"/>
                          </a:solidFill>
                          <a:effectLst/>
                          <a:latin typeface="Coptic1" pitchFamily="2" charset="0"/>
                          <a:cs typeface="Arial" charset="0"/>
                        </a:rPr>
                        <a:t>oic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a~ritou</a:t>
                      </a:r>
                      <a:r>
                        <a:rPr kumimoji="0" lang="en-US" sz="3200" b="0" i="0" u="none" strike="noStrike" cap="none" normalizeH="0" baseline="0" dirty="0">
                          <a:ln>
                            <a:noFill/>
                          </a:ln>
                          <a:solidFill>
                            <a:schemeClr val="tx1"/>
                          </a:solidFill>
                          <a:effectLst/>
                          <a:latin typeface="Coptic1" pitchFamily="2" charset="0"/>
                          <a:cs typeface="Arial" charset="0"/>
                        </a:rPr>
                        <a:t> t/</a:t>
                      </a:r>
                      <a:r>
                        <a:rPr kumimoji="0" lang="en-US" sz="3200" b="0" i="0" u="none" strike="noStrike" cap="none" normalizeH="0" baseline="0" dirty="0" err="1">
                          <a:ln>
                            <a:noFill/>
                          </a:ln>
                          <a:solidFill>
                            <a:schemeClr val="tx1"/>
                          </a:solidFill>
                          <a:effectLst/>
                          <a:latin typeface="Coptic1" pitchFamily="2" charset="0"/>
                          <a:cs typeface="Arial" charset="0"/>
                        </a:rPr>
                        <a:t>rou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a:t>
                      </a:r>
                      <a:r>
                        <a:rPr kumimoji="0" lang="en-US" sz="3200" b="0" i="0" u="none" strike="noStrike" cap="none" normalizeH="0" baseline="0" err="1">
                          <a:ln>
                            <a:noFill/>
                          </a:ln>
                          <a:solidFill>
                            <a:schemeClr val="tx1"/>
                          </a:solidFill>
                          <a:effectLst/>
                          <a:latin typeface="Coptic1" pitchFamily="2" charset="0"/>
                          <a:cs typeface="Arial" charset="0"/>
                        </a:rPr>
                        <a:t>remhe</a:t>
                      </a:r>
                      <a:r>
                        <a:rPr kumimoji="0" lang="en-US" sz="3200" b="0" i="0" u="none" strike="noStrike" cap="none" normalizeH="0" baseline="0">
                          <a:ln>
                            <a:noFill/>
                          </a:ln>
                          <a:solidFill>
                            <a:schemeClr val="tx1"/>
                          </a:solidFill>
                          <a:effectLst/>
                          <a:latin typeface="Coptic1" pitchFamily="2" charset="0"/>
                          <a:cs typeface="Arial" charset="0"/>
                        </a:rPr>
                        <a:t> ouoh </a:t>
                      </a:r>
                      <a:r>
                        <a:rPr kumimoji="0" lang="en-US" sz="3200" b="0" i="0" u="none" strike="noStrike" cap="none" normalizeH="0" baseline="0" dirty="0" err="1">
                          <a:ln>
                            <a:noFill/>
                          </a:ln>
                          <a:solidFill>
                            <a:schemeClr val="tx1"/>
                          </a:solidFill>
                          <a:effectLst/>
                          <a:latin typeface="Coptic1" pitchFamily="2" charset="0"/>
                          <a:cs typeface="Arial" charset="0"/>
                        </a:rPr>
                        <a:t>nai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nwou</a:t>
                      </a:r>
                      <a:r>
                        <a:rPr kumimoji="0" lang="en-US" sz="3200" b="0" i="0" u="none" strike="noStrike" cap="none" normalizeH="0" baseline="0" dirty="0">
                          <a:ln>
                            <a:noFill/>
                          </a:ln>
                          <a:solidFill>
                            <a:schemeClr val="tx1"/>
                          </a:solidFill>
                          <a:effectLst/>
                          <a:latin typeface="Coptic1" pitchFamily="2" charset="0"/>
                          <a:cs typeface="Arial" charset="0"/>
                        </a:rPr>
                        <a:t>. </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Les détenus dans les prisons et les cachots souterrains, les exilés, les bannis et ceux qui sont maintenus dans une amère servitude, délivre-les, Seigneur, et aie pitié d’eux.</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الذينَ في السجون </a:t>
                      </a:r>
                      <a:r>
                        <a:rPr kumimoji="0" lang="ar-SA" sz="4300" b="0" i="0" u="none" strike="noStrike" cap="none" normalizeH="0" baseline="0" dirty="0" err="1">
                          <a:ln>
                            <a:noFill/>
                          </a:ln>
                          <a:solidFill>
                            <a:schemeClr val="tx1"/>
                          </a:solidFill>
                          <a:effectLst/>
                          <a:latin typeface="Arial" charset="0"/>
                          <a:cs typeface="Arial" charset="0"/>
                        </a:rPr>
                        <a:t>أوالمطابق</a:t>
                      </a:r>
                      <a:r>
                        <a:rPr kumimoji="0" lang="ar-SA"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err="1">
                          <a:ln>
                            <a:noFill/>
                          </a:ln>
                          <a:solidFill>
                            <a:schemeClr val="tx1"/>
                          </a:solidFill>
                          <a:effectLst/>
                          <a:latin typeface="Arial" charset="0"/>
                          <a:cs typeface="Arial" charset="0"/>
                        </a:rPr>
                        <a:t>أوالذين</a:t>
                      </a:r>
                      <a:r>
                        <a:rPr kumimoji="0" lang="ar-SA" sz="4300" b="0" i="0" u="none" strike="noStrike" cap="none" normalizeH="0" baseline="0" dirty="0">
                          <a:ln>
                            <a:noFill/>
                          </a:ln>
                          <a:solidFill>
                            <a:schemeClr val="tx1"/>
                          </a:solidFill>
                          <a:effectLst/>
                          <a:latin typeface="Arial" charset="0"/>
                          <a:cs typeface="Arial" charset="0"/>
                        </a:rPr>
                        <a:t> في </a:t>
                      </a:r>
                      <a:r>
                        <a:rPr kumimoji="0" lang="ar-SA" sz="4300" b="0" i="0" u="none" strike="noStrike" cap="none" normalizeH="0" baseline="0" dirty="0" err="1">
                          <a:ln>
                            <a:noFill/>
                          </a:ln>
                          <a:solidFill>
                            <a:schemeClr val="tx1"/>
                          </a:solidFill>
                          <a:effectLst/>
                          <a:latin typeface="Arial" charset="0"/>
                          <a:cs typeface="Arial" charset="0"/>
                        </a:rPr>
                        <a:t>النفى</a:t>
                      </a:r>
                      <a:r>
                        <a:rPr kumimoji="0" lang="ar-SA"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err="1">
                          <a:ln>
                            <a:noFill/>
                          </a:ln>
                          <a:solidFill>
                            <a:schemeClr val="tx1"/>
                          </a:solidFill>
                          <a:effectLst/>
                          <a:latin typeface="Arial" charset="0"/>
                          <a:cs typeface="Arial" charset="0"/>
                        </a:rPr>
                        <a:t>أوالسبى</a:t>
                      </a:r>
                      <a:r>
                        <a:rPr kumimoji="0" lang="ar-SA"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err="1">
                          <a:ln>
                            <a:noFill/>
                          </a:ln>
                          <a:solidFill>
                            <a:schemeClr val="tx1"/>
                          </a:solidFill>
                          <a:effectLst/>
                          <a:latin typeface="Arial" charset="0"/>
                          <a:cs typeface="Arial" charset="0"/>
                        </a:rPr>
                        <a:t>أوالمقبوض</a:t>
                      </a:r>
                      <a:r>
                        <a:rPr kumimoji="0" lang="ar-SA" sz="4300" b="0" i="0" u="none" strike="noStrike" cap="none" normalizeH="0" baseline="0" dirty="0">
                          <a:ln>
                            <a:noFill/>
                          </a:ln>
                          <a:solidFill>
                            <a:schemeClr val="tx1"/>
                          </a:solidFill>
                          <a:effectLst/>
                          <a:latin typeface="Arial" charset="0"/>
                          <a:cs typeface="Arial" charset="0"/>
                        </a:rPr>
                        <a:t> عليهم في عبودية مرّة، يا رب اعتقهم</a:t>
                      </a:r>
                      <a:r>
                        <a:rPr kumimoji="0" lang="fr-FR"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a:ln>
                            <a:noFill/>
                          </a:ln>
                          <a:solidFill>
                            <a:schemeClr val="tx1"/>
                          </a:solidFill>
                          <a:effectLst/>
                          <a:latin typeface="Arial" charset="0"/>
                          <a:cs typeface="Arial" charset="0"/>
                        </a:rPr>
                        <a:t>جميعهم</a:t>
                      </a:r>
                      <a:r>
                        <a:rPr kumimoji="0" lang="fr-FR"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a:ln>
                            <a:noFill/>
                          </a:ln>
                          <a:solidFill>
                            <a:schemeClr val="tx1"/>
                          </a:solidFill>
                          <a:effectLst/>
                          <a:latin typeface="Arial" charset="0"/>
                          <a:cs typeface="Arial" charset="0"/>
                        </a:rPr>
                        <a:t>وارحمهم. </a:t>
                      </a:r>
                      <a:endParaRPr kumimoji="0" lang="en-CA"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78168613"/>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11906" name="Group 2"/>
          <p:cNvGraphicFramePr>
            <a:graphicFrameLocks noGrp="1"/>
          </p:cNvGraphicFramePr>
          <p:nvPr>
            <p:ph/>
          </p:nvPr>
        </p:nvGraphicFramePr>
        <p:xfrm>
          <a:off x="0" y="279400"/>
          <a:ext cx="12192001" cy="5836920"/>
        </p:xfrm>
        <a:graphic>
          <a:graphicData uri="http://schemas.openxmlformats.org/drawingml/2006/table">
            <a:tbl>
              <a:tblPr/>
              <a:tblGrid>
                <a:gridCol w="4428067">
                  <a:extLst>
                    <a:ext uri="{9D8B030D-6E8A-4147-A177-3AD203B41FA5}">
                      <a16:colId xmlns:a16="http://schemas.microsoft.com/office/drawing/2014/main" val="20000"/>
                    </a:ext>
                  </a:extLst>
                </a:gridCol>
                <a:gridCol w="4301067">
                  <a:extLst>
                    <a:ext uri="{9D8B030D-6E8A-4147-A177-3AD203B41FA5}">
                      <a16:colId xmlns:a16="http://schemas.microsoft.com/office/drawing/2014/main" val="20001"/>
                    </a:ext>
                  </a:extLst>
                </a:gridCol>
                <a:gridCol w="3462867">
                  <a:extLst>
                    <a:ext uri="{9D8B030D-6E8A-4147-A177-3AD203B41FA5}">
                      <a16:colId xmlns:a16="http://schemas.microsoft.com/office/drawing/2014/main" val="20002"/>
                    </a:ext>
                  </a:extLst>
                </a:gridCol>
              </a:tblGrid>
              <a:tr h="56997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0" i="0" u="none" strike="noStrike" cap="none" normalizeH="0" baseline="0" dirty="0">
                          <a:ln>
                            <a:noFill/>
                          </a:ln>
                          <a:solidFill>
                            <a:schemeClr val="tx1"/>
                          </a:solidFill>
                          <a:effectLst/>
                          <a:latin typeface="Coptic1" pitchFamily="2" charset="0"/>
                          <a:cs typeface="Arial" charset="0"/>
                        </a:rPr>
                        <a:t>Je </a:t>
                      </a:r>
                      <a:r>
                        <a:rPr kumimoji="0" lang="en-US" sz="3100" b="0" i="0" u="none" strike="noStrike" cap="none" normalizeH="0" baseline="0" dirty="0" err="1">
                          <a:ln>
                            <a:noFill/>
                          </a:ln>
                          <a:solidFill>
                            <a:schemeClr val="tx1"/>
                          </a:solidFill>
                          <a:effectLst/>
                          <a:latin typeface="Coptic1" pitchFamily="2" charset="0"/>
                          <a:cs typeface="Arial" charset="0"/>
                        </a:rPr>
                        <a:t>n~yok</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petbwl</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n~n</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etcwnh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e~bol</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ouoh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ettaho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e~ratou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n~n</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e~tauraqtou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e~q~r</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helpic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n/</a:t>
                      </a:r>
                      <a:r>
                        <a:rPr kumimoji="0" lang="en-US" sz="3100" b="0" i="0" u="none" strike="noStrike" cap="none" normalizeH="0" baseline="0" dirty="0" err="1">
                          <a:ln>
                            <a:noFill/>
                          </a:ln>
                          <a:solidFill>
                            <a:schemeClr val="tx1"/>
                          </a:solidFill>
                          <a:effectLst/>
                          <a:latin typeface="Coptic1" pitchFamily="2" charset="0"/>
                          <a:cs typeface="Arial" charset="0"/>
                        </a:rPr>
                        <a:t>e~te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m~montou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helpic</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bo</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yia</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n/</a:t>
                      </a:r>
                      <a:r>
                        <a:rPr kumimoji="0" lang="en-US" sz="3100" b="0" i="0" u="none" strike="noStrike" cap="none" normalizeH="0" baseline="0" dirty="0" err="1">
                          <a:ln>
                            <a:noFill/>
                          </a:ln>
                          <a:solidFill>
                            <a:schemeClr val="tx1"/>
                          </a:solidFill>
                          <a:effectLst/>
                          <a:latin typeface="Coptic1" pitchFamily="2" charset="0"/>
                          <a:cs typeface="Arial" charset="0"/>
                        </a:rPr>
                        <a:t>e~te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m~montou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bo</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yoc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Ynom</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n/</a:t>
                      </a:r>
                      <a:r>
                        <a:rPr kumimoji="0" lang="en-US" sz="3100" b="0" i="0" u="none" strike="noStrike" cap="none" normalizeH="0" baseline="0" dirty="0" err="1">
                          <a:ln>
                            <a:noFill/>
                          </a:ln>
                          <a:solidFill>
                            <a:schemeClr val="tx1"/>
                          </a:solidFill>
                          <a:effectLst/>
                          <a:latin typeface="Coptic1" pitchFamily="2" charset="0"/>
                          <a:cs typeface="Arial" charset="0"/>
                        </a:rPr>
                        <a:t>etoi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n~kouji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n~h</a:t>
                      </a:r>
                      <a:r>
                        <a:rPr kumimoji="0" lang="en-US" sz="3100" b="0" i="0" u="none" strike="noStrike" cap="none" normalizeH="0" baseline="0" dirty="0">
                          <a:ln>
                            <a:noFill/>
                          </a:ln>
                          <a:solidFill>
                            <a:schemeClr val="tx1"/>
                          </a:solidFill>
                          <a:effectLst/>
                          <a:latin typeface="Coptic1" pitchFamily="2" charset="0"/>
                          <a:cs typeface="Arial" charset="0"/>
                        </a:rPr>
                        <a:t>/t : pilum/n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n/et,/ </a:t>
                      </a:r>
                      <a:r>
                        <a:rPr kumimoji="0" lang="en-US" sz="3100" b="0" i="0" u="none" strike="noStrike" cap="none" normalizeH="0" baseline="0" dirty="0" err="1">
                          <a:ln>
                            <a:noFill/>
                          </a:ln>
                          <a:solidFill>
                            <a:schemeClr val="tx1"/>
                          </a:solidFill>
                          <a:effectLst/>
                          <a:latin typeface="Coptic1" pitchFamily="2" charset="0"/>
                          <a:cs typeface="Arial" charset="0"/>
                        </a:rPr>
                        <a:t>qen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pi,imwn</a:t>
                      </a:r>
                      <a:r>
                        <a:rPr kumimoji="0" lang="en-US" sz="3100" b="0" i="0" u="none" strike="noStrike" cap="none" normalizeH="0" baseline="0" dirty="0">
                          <a:ln>
                            <a:noFill/>
                          </a:ln>
                          <a:solidFill>
                            <a:schemeClr val="tx1"/>
                          </a:solidFill>
                          <a:effectLst/>
                          <a:latin typeface="Coptic1" pitchFamily="2" charset="0"/>
                          <a:cs typeface="Arial" charset="0"/>
                        </a:rPr>
                        <a:t>. </a:t>
                      </a:r>
                      <a:endParaRPr kumimoji="0" lang="en-CA" sz="31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900" b="0" i="0" u="none" strike="noStrike" cap="none" normalizeH="0" baseline="0" dirty="0">
                          <a:ln>
                            <a:noFill/>
                          </a:ln>
                          <a:solidFill>
                            <a:schemeClr val="tx1"/>
                          </a:solidFill>
                          <a:effectLst/>
                          <a:latin typeface="Arial" charset="0"/>
                          <a:cs typeface="Arial" charset="0"/>
                        </a:rPr>
                        <a:t>Car c’est Toi qui délies ceux qui sont enchaînés, et relèves ceux qui sont tombés. </a:t>
                      </a:r>
                      <a:r>
                        <a:rPr lang="fr-FR" sz="2900" kern="1200" dirty="0">
                          <a:solidFill>
                            <a:schemeClr val="tx1"/>
                          </a:solidFill>
                          <a:effectLst/>
                          <a:latin typeface="Arial" panose="020B0604020202020204" pitchFamily="34" charset="0"/>
                          <a:ea typeface="+mn-ea"/>
                          <a:cs typeface="+mn-cs"/>
                        </a:rPr>
                        <a:t>Tu es l’espoir de ceux qui n’ont plus d’espérance, le secours de ceux qui n’ont plus d’assistance. Tu es la consolation de ceux qui ont le cœur serré, le port de ceux qui sont dans la tempête.</a:t>
                      </a:r>
                      <a:endParaRPr kumimoji="0" lang="fr-CA" sz="29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لأنكَ أنتَ الذي تحل المربوطين وتقيمُ الساقطين. رجاء من ليس </a:t>
                      </a:r>
                      <a:br>
                        <a:rPr kumimoji="0" lang="ar-SA" sz="4300" b="0" i="0" u="none" strike="noStrike" cap="none" normalizeH="0" baseline="0" dirty="0">
                          <a:ln>
                            <a:noFill/>
                          </a:ln>
                          <a:solidFill>
                            <a:schemeClr val="tx1"/>
                          </a:solidFill>
                          <a:effectLst/>
                          <a:latin typeface="Arial" charset="0"/>
                          <a:cs typeface="Arial" charset="0"/>
                        </a:rPr>
                      </a:br>
                      <a:r>
                        <a:rPr kumimoji="0" lang="ar-SA" sz="4300" b="0" i="0" u="none" strike="noStrike" cap="none" normalizeH="0" baseline="0" dirty="0">
                          <a:ln>
                            <a:noFill/>
                          </a:ln>
                          <a:solidFill>
                            <a:schemeClr val="tx1"/>
                          </a:solidFill>
                          <a:effectLst/>
                          <a:latin typeface="Arial" charset="0"/>
                          <a:cs typeface="Arial" charset="0"/>
                        </a:rPr>
                        <a:t>له رجاء. ومُعين من ليس له مُعين. عزاء </a:t>
                      </a:r>
                      <a:r>
                        <a:rPr kumimoji="0" lang="ar-SA" sz="4300" b="0" i="0" u="none" strike="noStrike" cap="none" normalizeH="0" baseline="0" dirty="0" err="1">
                          <a:ln>
                            <a:noFill/>
                          </a:ln>
                          <a:solidFill>
                            <a:schemeClr val="tx1"/>
                          </a:solidFill>
                          <a:effectLst/>
                          <a:latin typeface="Arial" charset="0"/>
                          <a:cs typeface="Arial" charset="0"/>
                        </a:rPr>
                        <a:t>صغيرى</a:t>
                      </a:r>
                      <a:r>
                        <a:rPr kumimoji="0" lang="ar-SA" sz="4300" b="0" i="0" u="none" strike="noStrike" cap="none" normalizeH="0" baseline="0" dirty="0">
                          <a:ln>
                            <a:noFill/>
                          </a:ln>
                          <a:solidFill>
                            <a:schemeClr val="tx1"/>
                          </a:solidFill>
                          <a:effectLst/>
                          <a:latin typeface="Arial" charset="0"/>
                          <a:cs typeface="Arial" charset="0"/>
                        </a:rPr>
                        <a:t> القلوب. </a:t>
                      </a:r>
                      <a:endParaRPr kumimoji="0" lang="en-US"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99559733"/>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13954" name="Group 2"/>
          <p:cNvGraphicFramePr>
            <a:graphicFrameLocks noGrp="1"/>
          </p:cNvGraphicFramePr>
          <p:nvPr>
            <p:ph/>
          </p:nvPr>
        </p:nvGraphicFramePr>
        <p:xfrm>
          <a:off x="0" y="111760"/>
          <a:ext cx="12192000" cy="6431280"/>
        </p:xfrm>
        <a:graphic>
          <a:graphicData uri="http://schemas.openxmlformats.org/drawingml/2006/table">
            <a:tbl>
              <a:tblPr/>
              <a:tblGrid>
                <a:gridCol w="4241800">
                  <a:extLst>
                    <a:ext uri="{9D8B030D-6E8A-4147-A177-3AD203B41FA5}">
                      <a16:colId xmlns:a16="http://schemas.microsoft.com/office/drawing/2014/main" val="20000"/>
                    </a:ext>
                  </a:extLst>
                </a:gridCol>
                <a:gridCol w="4364317">
                  <a:extLst>
                    <a:ext uri="{9D8B030D-6E8A-4147-A177-3AD203B41FA5}">
                      <a16:colId xmlns:a16="http://schemas.microsoft.com/office/drawing/2014/main" val="20001"/>
                    </a:ext>
                  </a:extLst>
                </a:gridCol>
                <a:gridCol w="3585883">
                  <a:extLst>
                    <a:ext uri="{9D8B030D-6E8A-4147-A177-3AD203B41FA5}">
                      <a16:colId xmlns:a16="http://schemas.microsoft.com/office/drawing/2014/main" val="20002"/>
                    </a:ext>
                  </a:extLst>
                </a:gridCol>
              </a:tblGrid>
              <a:tr h="64312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"u,/ </a:t>
                      </a:r>
                      <a:r>
                        <a:rPr kumimoji="0" lang="en-US" sz="3200" b="0" i="0" u="none" strike="noStrike" cap="none" normalizeH="0" baseline="0" dirty="0" err="1">
                          <a:ln>
                            <a:noFill/>
                          </a:ln>
                          <a:solidFill>
                            <a:schemeClr val="tx1"/>
                          </a:solidFill>
                          <a:effectLst/>
                          <a:latin typeface="Coptic1" pitchFamily="2" charset="0"/>
                          <a:cs typeface="Arial" charset="0"/>
                        </a:rPr>
                        <a:t>niben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ethejhwj</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etoua~moni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e~jwou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fr-FR" sz="3200" b="0" i="0" u="none" strike="noStrike" cap="none" normalizeH="0" baseline="0" dirty="0">
                          <a:ln>
                            <a:noFill/>
                          </a:ln>
                          <a:solidFill>
                            <a:schemeClr val="tx1"/>
                          </a:solidFill>
                          <a:effectLst/>
                          <a:latin typeface="Coptic1" pitchFamily="2" charset="0"/>
                          <a:cs typeface="Arial" charset="0"/>
                        </a:rPr>
                        <a:t>Moi </a:t>
                      </a:r>
                      <a:r>
                        <a:rPr kumimoji="0" lang="fr-FR" sz="3200" b="0" i="0" u="none" strike="noStrike" cap="none" normalizeH="0" baseline="0" dirty="0" err="1">
                          <a:ln>
                            <a:noFill/>
                          </a:ln>
                          <a:solidFill>
                            <a:schemeClr val="tx1"/>
                          </a:solidFill>
                          <a:effectLst/>
                          <a:latin typeface="Coptic1" pitchFamily="2" charset="0"/>
                          <a:cs typeface="Arial" charset="0"/>
                        </a:rPr>
                        <a:t>nwou</a:t>
                      </a:r>
                      <a:r>
                        <a:rPr kumimoji="0" lang="fr-FR" sz="3200" b="0" i="0" u="none" strike="noStrike" cap="none" normalizeH="0" baseline="0" dirty="0">
                          <a:ln>
                            <a:noFill/>
                          </a:ln>
                          <a:solidFill>
                            <a:schemeClr val="tx1"/>
                          </a:solidFill>
                          <a:effectLst/>
                          <a:latin typeface="Coptic1" pitchFamily="2" charset="0"/>
                          <a:cs typeface="Arial" charset="0"/>
                        </a:rPr>
                        <a:t> </a:t>
                      </a:r>
                      <a:r>
                        <a:rPr kumimoji="0" lang="fr-FR" sz="3200" b="0" i="0" u="none" strike="noStrike" cap="none" normalizeH="0" baseline="0" dirty="0" err="1">
                          <a:ln>
                            <a:noFill/>
                          </a:ln>
                          <a:solidFill>
                            <a:schemeClr val="tx1"/>
                          </a:solidFill>
                          <a:effectLst/>
                          <a:latin typeface="Coptic1" pitchFamily="2" charset="0"/>
                          <a:cs typeface="Arial" charset="0"/>
                        </a:rPr>
                        <a:t>P~o#c</a:t>
                      </a:r>
                      <a:r>
                        <a:rPr kumimoji="0" lang="fr-FR" sz="3200" b="0" i="0" u="none" strike="noStrike" cap="none" normalizeH="0" baseline="0" dirty="0">
                          <a:ln>
                            <a:noFill/>
                          </a:ln>
                          <a:solidFill>
                            <a:schemeClr val="tx1"/>
                          </a:solidFill>
                          <a:effectLst/>
                          <a:latin typeface="Coptic1" pitchFamily="2" charset="0"/>
                          <a:cs typeface="Arial" charset="0"/>
                        </a:rPr>
                        <a:t># </a:t>
                      </a:r>
                      <a:r>
                        <a:rPr kumimoji="0" lang="fr-FR" sz="3200" b="0" i="0" u="none" strike="noStrike" cap="none" normalizeH="0" baseline="0" dirty="0" err="1">
                          <a:ln>
                            <a:noFill/>
                          </a:ln>
                          <a:solidFill>
                            <a:schemeClr val="tx1"/>
                          </a:solidFill>
                          <a:effectLst/>
                          <a:latin typeface="Coptic1" pitchFamily="2" charset="0"/>
                          <a:cs typeface="Arial" charset="0"/>
                        </a:rPr>
                        <a:t>n~ounai</a:t>
                      </a:r>
                      <a:r>
                        <a:rPr kumimoji="0" lang="fr-FR" sz="3200" b="0" i="0" u="none" strike="noStrike" cap="none" normalizeH="0" baseline="0" dirty="0">
                          <a:ln>
                            <a:noFill/>
                          </a:ln>
                          <a:solidFill>
                            <a:schemeClr val="tx1"/>
                          </a:solidFill>
                          <a:effectLst/>
                          <a:latin typeface="Coptic1" pitchFamily="2" charset="0"/>
                          <a:cs typeface="Arial" charset="0"/>
                        </a:rPr>
                        <a:t> : moi </a:t>
                      </a:r>
                      <a:r>
                        <a:rPr kumimoji="0" lang="fr-FR" sz="3200" b="0" i="0" u="none" strike="noStrike" cap="none" normalizeH="0" baseline="0" dirty="0" err="1">
                          <a:ln>
                            <a:noFill/>
                          </a:ln>
                          <a:solidFill>
                            <a:schemeClr val="tx1"/>
                          </a:solidFill>
                          <a:effectLst/>
                          <a:latin typeface="Coptic1" pitchFamily="2" charset="0"/>
                          <a:cs typeface="Arial" charset="0"/>
                        </a:rPr>
                        <a:t>nwou</a:t>
                      </a:r>
                      <a:r>
                        <a:rPr kumimoji="0" lang="fr-FR" sz="3200" b="0" i="0" u="none" strike="noStrike" cap="none" normalizeH="0" baseline="0" dirty="0">
                          <a:ln>
                            <a:noFill/>
                          </a:ln>
                          <a:solidFill>
                            <a:schemeClr val="tx1"/>
                          </a:solidFill>
                          <a:effectLst/>
                          <a:latin typeface="Coptic1" pitchFamily="2" charset="0"/>
                          <a:cs typeface="Arial" charset="0"/>
                        </a:rPr>
                        <a:t> </a:t>
                      </a:r>
                      <a:r>
                        <a:rPr kumimoji="0" lang="fr-FR" sz="3200" b="0" i="0" u="none" strike="noStrike" cap="none" normalizeH="0" baseline="0" dirty="0" err="1">
                          <a:ln>
                            <a:noFill/>
                          </a:ln>
                          <a:solidFill>
                            <a:schemeClr val="tx1"/>
                          </a:solidFill>
                          <a:effectLst/>
                          <a:latin typeface="Coptic1" pitchFamily="2" charset="0"/>
                          <a:cs typeface="Arial" charset="0"/>
                        </a:rPr>
                        <a:t>n~oum~ton</a:t>
                      </a:r>
                      <a:r>
                        <a:rPr kumimoji="0" lang="fr-FR" sz="3200" b="0" i="0" u="none" strike="noStrike" cap="none" normalizeH="0" baseline="0" dirty="0">
                          <a:ln>
                            <a:noFill/>
                          </a:ln>
                          <a:solidFill>
                            <a:schemeClr val="tx1"/>
                          </a:solidFill>
                          <a:effectLst/>
                          <a:latin typeface="Coptic1" pitchFamily="2" charset="0"/>
                          <a:cs typeface="Arial" charset="0"/>
                        </a:rPr>
                        <a:t> : moi </a:t>
                      </a:r>
                      <a:r>
                        <a:rPr kumimoji="0" lang="fr-FR" sz="3200" b="0" i="0" u="none" strike="noStrike" cap="none" normalizeH="0" baseline="0" dirty="0" err="1">
                          <a:ln>
                            <a:noFill/>
                          </a:ln>
                          <a:solidFill>
                            <a:schemeClr val="tx1"/>
                          </a:solidFill>
                          <a:effectLst/>
                          <a:latin typeface="Coptic1" pitchFamily="2" charset="0"/>
                          <a:cs typeface="Arial" charset="0"/>
                        </a:rPr>
                        <a:t>nwou</a:t>
                      </a:r>
                      <a:r>
                        <a:rPr kumimoji="0" lang="fr-FR" sz="3200" b="0" i="0" u="none" strike="noStrike" cap="none" normalizeH="0" baseline="0" dirty="0">
                          <a:ln>
                            <a:noFill/>
                          </a:ln>
                          <a:solidFill>
                            <a:schemeClr val="tx1"/>
                          </a:solidFill>
                          <a:effectLst/>
                          <a:latin typeface="Coptic1" pitchFamily="2" charset="0"/>
                          <a:cs typeface="Arial" charset="0"/>
                        </a:rPr>
                        <a:t> </a:t>
                      </a:r>
                      <a:r>
                        <a:rPr kumimoji="0" lang="fr-FR" sz="3200" b="0" i="0" u="none" strike="noStrike" cap="none" normalizeH="0" baseline="0" dirty="0" err="1">
                          <a:ln>
                            <a:noFill/>
                          </a:ln>
                          <a:solidFill>
                            <a:schemeClr val="tx1"/>
                          </a:solidFill>
                          <a:effectLst/>
                          <a:latin typeface="Coptic1" pitchFamily="2" charset="0"/>
                          <a:cs typeface="Arial" charset="0"/>
                        </a:rPr>
                        <a:t>n~ou</a:t>
                      </a:r>
                      <a:r>
                        <a:rPr kumimoji="0" lang="fr-FR" sz="3200" b="0" i="0" u="none" strike="noStrike" cap="none" normalizeH="0" baseline="0" dirty="0">
                          <a:ln>
                            <a:noFill/>
                          </a:ln>
                          <a:solidFill>
                            <a:schemeClr val="tx1"/>
                          </a:solidFill>
                          <a:effectLst/>
                          <a:latin typeface="Coptic1" pitchFamily="2" charset="0"/>
                          <a:cs typeface="Arial" charset="0"/>
                        </a:rPr>
                        <a:t>,~bob : </a:t>
                      </a:r>
                      <a:r>
                        <a:rPr lang="fr-FR" sz="3200" kern="1200" dirty="0">
                          <a:solidFill>
                            <a:schemeClr val="tx1"/>
                          </a:solidFill>
                          <a:effectLst/>
                          <a:latin typeface="Coptic1" pitchFamily="2" charset="0"/>
                          <a:ea typeface="+mn-ea"/>
                          <a:cs typeface="+mn-cs"/>
                        </a:rPr>
                        <a:t>moi </a:t>
                      </a:r>
                      <a:r>
                        <a:rPr lang="fr-FR" sz="3200" kern="1200" dirty="0" err="1">
                          <a:solidFill>
                            <a:schemeClr val="tx1"/>
                          </a:solidFill>
                          <a:effectLst/>
                          <a:latin typeface="Coptic1" pitchFamily="2" charset="0"/>
                          <a:ea typeface="+mn-ea"/>
                          <a:cs typeface="+mn-cs"/>
                        </a:rPr>
                        <a:t>nwou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n~ouh~mot</a:t>
                      </a:r>
                      <a:r>
                        <a:rPr lang="fr-FR" sz="3200" kern="1200" dirty="0">
                          <a:solidFill>
                            <a:schemeClr val="tx1"/>
                          </a:solidFill>
                          <a:effectLst/>
                          <a:latin typeface="Coptic1" pitchFamily="2" charset="0"/>
                          <a:ea typeface="+mn-ea"/>
                          <a:cs typeface="+mn-cs"/>
                        </a:rPr>
                        <a:t> : moi </a:t>
                      </a:r>
                      <a:r>
                        <a:rPr lang="fr-FR" sz="3200" kern="1200" dirty="0" err="1">
                          <a:solidFill>
                            <a:schemeClr val="tx1"/>
                          </a:solidFill>
                          <a:effectLst/>
                          <a:latin typeface="Coptic1" pitchFamily="2" charset="0"/>
                          <a:ea typeface="+mn-ea"/>
                          <a:cs typeface="+mn-cs"/>
                        </a:rPr>
                        <a:t>nwou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n~oubo</a:t>
                      </a:r>
                      <a:r>
                        <a:rPr lang="fr-FR" sz="3200" kern="1200" dirty="0">
                          <a:solidFill>
                            <a:schemeClr val="tx1"/>
                          </a:solidFill>
                          <a:effectLst/>
                          <a:latin typeface="Coptic1" pitchFamily="2" charset="0"/>
                          <a:ea typeface="+mn-ea"/>
                          <a:cs typeface="+mn-cs"/>
                        </a:rPr>
                        <a:t>/~</a:t>
                      </a:r>
                      <a:r>
                        <a:rPr lang="fr-FR" sz="3200" kern="1200" dirty="0" err="1">
                          <a:solidFill>
                            <a:schemeClr val="tx1"/>
                          </a:solidFill>
                          <a:effectLst/>
                          <a:latin typeface="Coptic1" pitchFamily="2" charset="0"/>
                          <a:ea typeface="+mn-ea"/>
                          <a:cs typeface="+mn-cs"/>
                        </a:rPr>
                        <a:t>yia</a:t>
                      </a:r>
                      <a:r>
                        <a:rPr lang="fr-FR" sz="3200" kern="1200" dirty="0">
                          <a:solidFill>
                            <a:schemeClr val="tx1"/>
                          </a:solidFill>
                          <a:effectLst/>
                          <a:latin typeface="Coptic1" pitchFamily="2" charset="0"/>
                          <a:ea typeface="+mn-ea"/>
                          <a:cs typeface="+mn-cs"/>
                        </a:rPr>
                        <a:t>~ : moi </a:t>
                      </a:r>
                      <a:r>
                        <a:rPr lang="fr-FR" sz="3200" kern="1200" dirty="0" err="1">
                          <a:solidFill>
                            <a:schemeClr val="tx1"/>
                          </a:solidFill>
                          <a:effectLst/>
                          <a:latin typeface="Coptic1" pitchFamily="2" charset="0"/>
                          <a:ea typeface="+mn-ea"/>
                          <a:cs typeface="+mn-cs"/>
                        </a:rPr>
                        <a:t>nwou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n~cwt</a:t>
                      </a:r>
                      <a:r>
                        <a:rPr lang="fr-FR" sz="3200" kern="1200" dirty="0">
                          <a:solidFill>
                            <a:schemeClr val="tx1"/>
                          </a:solidFill>
                          <a:effectLst/>
                          <a:latin typeface="Coptic1" pitchFamily="2" charset="0"/>
                          <a:ea typeface="+mn-ea"/>
                          <a:cs typeface="+mn-cs"/>
                        </a:rPr>
                        <a:t>/ria~ : moi </a:t>
                      </a:r>
                      <a:r>
                        <a:rPr lang="fr-FR" sz="3200" kern="1200" dirty="0" err="1">
                          <a:solidFill>
                            <a:schemeClr val="tx1"/>
                          </a:solidFill>
                          <a:effectLst/>
                          <a:latin typeface="Coptic1" pitchFamily="2" charset="0"/>
                          <a:ea typeface="+mn-ea"/>
                          <a:cs typeface="+mn-cs"/>
                        </a:rPr>
                        <a:t>nwou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n~oumetref,w</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e~bol</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n~te</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nounobi</a:t>
                      </a:r>
                      <a:r>
                        <a:rPr lang="fr-FR" sz="3200" kern="1200" dirty="0">
                          <a:solidFill>
                            <a:schemeClr val="tx1"/>
                          </a:solidFill>
                          <a:effectLst/>
                          <a:latin typeface="Coptic1" pitchFamily="2" charset="0"/>
                          <a:ea typeface="+mn-ea"/>
                          <a:cs typeface="+mn-cs"/>
                        </a:rPr>
                        <a:t> nem </a:t>
                      </a:r>
                      <a:r>
                        <a:rPr lang="fr-FR" sz="3200" kern="1200" dirty="0" err="1">
                          <a:solidFill>
                            <a:schemeClr val="tx1"/>
                          </a:solidFill>
                          <a:effectLst/>
                          <a:latin typeface="Coptic1" pitchFamily="2" charset="0"/>
                          <a:ea typeface="+mn-ea"/>
                          <a:cs typeface="+mn-cs"/>
                        </a:rPr>
                        <a:t>noua~nomia</a:t>
                      </a:r>
                      <a:r>
                        <a:rPr lang="fr-FR" sz="3200" kern="1200" dirty="0">
                          <a:solidFill>
                            <a:schemeClr val="tx1"/>
                          </a:solidFill>
                          <a:effectLst/>
                          <a:latin typeface="Coptic1" pitchFamily="2" charset="0"/>
                          <a:ea typeface="+mn-ea"/>
                          <a:cs typeface="+mn-cs"/>
                        </a:rPr>
                        <a:t>~.</a:t>
                      </a:r>
                      <a:endParaRPr kumimoji="0" lang="en-CA" sz="32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3200" kern="1200" dirty="0">
                          <a:solidFill>
                            <a:schemeClr val="tx1"/>
                          </a:solidFill>
                          <a:effectLst/>
                          <a:latin typeface="Arial" panose="020B0604020202020204" pitchFamily="34" charset="0"/>
                          <a:ea typeface="+mn-ea"/>
                          <a:cs typeface="+mn-cs"/>
                        </a:rPr>
                        <a:t>Les âmes tourmentées et captives, Seigneur, aie pitié d’elles. Donne-leur le repos et la fraîcheur. Donne-leur la grâce. Secours-les, donne-leur le salut, accorde-leur le pardon de leurs péchés et de leurs iniquités.</a:t>
                      </a:r>
                      <a:endParaRPr kumimoji="0" lang="fr-CA" sz="5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ميناء الذين في العاصف.</a:t>
                      </a:r>
                      <a:r>
                        <a:rPr kumimoji="0" lang="ar-SA" sz="4300" b="0" i="0" u="none" strike="noStrike" cap="none" normalizeH="0" baseline="0" dirty="0">
                          <a:ln>
                            <a:noFill/>
                          </a:ln>
                          <a:solidFill>
                            <a:schemeClr val="tx1"/>
                          </a:solidFill>
                          <a:effectLst/>
                          <a:latin typeface="Arial" charset="0"/>
                          <a:cs typeface="Arial" charset="0"/>
                        </a:rPr>
                        <a:t> أعطها يا رب رحمة أعطها نياحا أعطها برودة أعطها نعمة أعطها معونة أعطها خلاصاً أعطها غفران خطاياها وآثامها</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50180550"/>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16022" name="Group 22"/>
          <p:cNvGraphicFramePr>
            <a:graphicFrameLocks noGrp="1"/>
          </p:cNvGraphicFramePr>
          <p:nvPr>
            <p:ph/>
          </p:nvPr>
        </p:nvGraphicFramePr>
        <p:xfrm>
          <a:off x="0" y="0"/>
          <a:ext cx="12192000" cy="5955792"/>
        </p:xfrm>
        <a:graphic>
          <a:graphicData uri="http://schemas.openxmlformats.org/drawingml/2006/table">
            <a:tbl>
              <a:tblPr/>
              <a:tblGrid>
                <a:gridCol w="4275667">
                  <a:extLst>
                    <a:ext uri="{9D8B030D-6E8A-4147-A177-3AD203B41FA5}">
                      <a16:colId xmlns:a16="http://schemas.microsoft.com/office/drawing/2014/main" val="20000"/>
                    </a:ext>
                  </a:extLst>
                </a:gridCol>
                <a:gridCol w="4411133">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59436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a:ln>
                            <a:noFill/>
                          </a:ln>
                          <a:solidFill>
                            <a:schemeClr val="tx1"/>
                          </a:solidFill>
                          <a:effectLst/>
                          <a:latin typeface="Coptic1" pitchFamily="2" charset="0"/>
                          <a:cs typeface="Arial" charset="0"/>
                        </a:rPr>
                        <a:t>Anon de </a:t>
                      </a:r>
                      <a:r>
                        <a:rPr kumimoji="0" lang="en-US" sz="2700" b="0" i="0" u="none" strike="noStrike" cap="none" normalizeH="0" baseline="0" dirty="0" err="1">
                          <a:ln>
                            <a:noFill/>
                          </a:ln>
                          <a:solidFill>
                            <a:schemeClr val="tx1"/>
                          </a:solidFill>
                          <a:effectLst/>
                          <a:latin typeface="Coptic1" pitchFamily="2" charset="0"/>
                          <a:cs typeface="Arial" charset="0"/>
                        </a:rPr>
                        <a:t>hwn</a:t>
                      </a:r>
                      <a:r>
                        <a:rPr kumimoji="0" lang="en-US" sz="2700" b="0" i="0" u="none" strike="noStrike" cap="none" normalizeH="0" baseline="0" dirty="0">
                          <a:ln>
                            <a:noFill/>
                          </a:ln>
                          <a:solidFill>
                            <a:schemeClr val="tx1"/>
                          </a:solidFill>
                          <a:effectLst/>
                          <a:latin typeface="Coptic1" pitchFamily="2" charset="0"/>
                          <a:cs typeface="Arial" charset="0"/>
                        </a:rPr>
                        <a:t> P~{</a:t>
                      </a:r>
                      <a:r>
                        <a:rPr kumimoji="0" lang="en-US" sz="2700" b="0" i="0" u="none" strike="noStrike" cap="none" normalizeH="0" baseline="0" dirty="0" err="1">
                          <a:ln>
                            <a:noFill/>
                          </a:ln>
                          <a:solidFill>
                            <a:schemeClr val="tx1"/>
                          </a:solidFill>
                          <a:effectLst/>
                          <a:latin typeface="Coptic1" pitchFamily="2" charset="0"/>
                          <a:cs typeface="Arial" charset="0"/>
                        </a:rPr>
                        <a:t>oic</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niswni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n~te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nen</a:t>
                      </a:r>
                      <a:r>
                        <a:rPr kumimoji="0" lang="en-US" sz="2700" b="0" i="0" u="none" strike="noStrike" cap="none" normalizeH="0" baseline="0" dirty="0" err="1">
                          <a:ln>
                            <a:noFill/>
                          </a:ln>
                          <a:solidFill>
                            <a:schemeClr val="tx1"/>
                          </a:solidFill>
                          <a:effectLst/>
                          <a:latin typeface="Coptic1" pitchFamily="2" charset="0"/>
                          <a:cs typeface="Arial" charset="0"/>
                          <a:sym typeface="Symbol" pitchFamily="18" charset="2"/>
                        </a:rPr>
                        <a:t>'</a:t>
                      </a:r>
                      <a:r>
                        <a:rPr kumimoji="0" lang="en-US" sz="2700" b="0" i="0" u="none" strike="noStrike" cap="none" normalizeH="0" baseline="0" dirty="0" err="1">
                          <a:ln>
                            <a:noFill/>
                          </a:ln>
                          <a:solidFill>
                            <a:schemeClr val="tx1"/>
                          </a:solidFill>
                          <a:effectLst/>
                          <a:latin typeface="Coptic1" pitchFamily="2" charset="0"/>
                          <a:cs typeface="Arial" charset="0"/>
                        </a:rPr>
                        <a:t>u</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matal</a:t>
                      </a:r>
                      <a:r>
                        <a:rPr kumimoji="0" lang="en-US" sz="2700" b="0" i="0" u="none" strike="noStrike" cap="none" normalizeH="0" baseline="0" dirty="0">
                          <a:ln>
                            <a:noFill/>
                          </a:ln>
                          <a:solidFill>
                            <a:schemeClr val="tx1"/>
                          </a:solidFill>
                          <a:effectLst/>
                          <a:latin typeface="Coptic1" pitchFamily="2" charset="0"/>
                          <a:cs typeface="Arial" charset="0"/>
                        </a:rPr>
                        <a:t>[</a:t>
                      </a:r>
                      <a:r>
                        <a:rPr kumimoji="0" lang="en-US" sz="2700" b="0" i="0" u="none" strike="noStrike" cap="none" normalizeH="0" baseline="0" dirty="0" err="1">
                          <a:ln>
                            <a:noFill/>
                          </a:ln>
                          <a:solidFill>
                            <a:schemeClr val="tx1"/>
                          </a:solidFill>
                          <a:effectLst/>
                          <a:latin typeface="Coptic1" pitchFamily="2" charset="0"/>
                          <a:cs typeface="Arial" charset="0"/>
                        </a:rPr>
                        <a:t>wou</a:t>
                      </a:r>
                      <a:r>
                        <a:rPr kumimoji="0" lang="en-US" sz="2700" b="0" i="0" u="none" strike="noStrike" cap="none" normalizeH="0" baseline="0" dirty="0">
                          <a:ln>
                            <a:noFill/>
                          </a:ln>
                          <a:solidFill>
                            <a:schemeClr val="tx1"/>
                          </a:solidFill>
                          <a:effectLst/>
                          <a:latin typeface="Coptic1" pitchFamily="2" charset="0"/>
                          <a:cs typeface="Arial" charset="0"/>
                        </a:rPr>
                        <a:t> : </a:t>
                      </a:r>
                      <a:r>
                        <a:rPr kumimoji="0" lang="en-US" sz="2700" b="0" i="0" u="none" strike="noStrike" cap="none" normalizeH="0" baseline="0" dirty="0" err="1">
                          <a:ln>
                            <a:noFill/>
                          </a:ln>
                          <a:solidFill>
                            <a:schemeClr val="tx1"/>
                          </a:solidFill>
                          <a:effectLst/>
                          <a:latin typeface="Coptic1" pitchFamily="2" charset="0"/>
                          <a:cs typeface="Arial" charset="0"/>
                        </a:rPr>
                        <a:t>ouoh</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na</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nenkecwma</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a~rivaqri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erwou</a:t>
                      </a:r>
                      <a:r>
                        <a:rPr kumimoji="0" lang="en-US" sz="2700" b="0" i="0" u="none" strike="noStrike" cap="none" normalizeH="0" baseline="0" dirty="0">
                          <a:ln>
                            <a:noFill/>
                          </a:ln>
                          <a:solidFill>
                            <a:schemeClr val="tx1"/>
                          </a:solidFill>
                          <a:effectLst/>
                          <a:latin typeface="Coptic1" pitchFamily="2" charset="0"/>
                          <a:cs typeface="Arial" charset="0"/>
                        </a:rPr>
                        <a:t>. Pic/</a:t>
                      </a:r>
                      <a:r>
                        <a:rPr kumimoji="0" lang="en-US" sz="2700" b="0" i="0" u="none" strike="noStrike" cap="none" normalizeH="0" baseline="0" dirty="0" err="1">
                          <a:ln>
                            <a:noFill/>
                          </a:ln>
                          <a:solidFill>
                            <a:schemeClr val="tx1"/>
                          </a:solidFill>
                          <a:effectLst/>
                          <a:latin typeface="Coptic1" pitchFamily="2" charset="0"/>
                          <a:cs typeface="Arial" charset="0"/>
                        </a:rPr>
                        <a:t>ini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m~m</a:t>
                      </a:r>
                      <a:r>
                        <a:rPr kumimoji="0" lang="en-US" sz="2700" b="0" i="0" u="none" strike="noStrike" cap="none" normalizeH="0" baseline="0" dirty="0">
                          <a:ln>
                            <a:noFill/>
                          </a:ln>
                          <a:solidFill>
                            <a:schemeClr val="tx1"/>
                          </a:solidFill>
                          <a:effectLst/>
                          <a:latin typeface="Coptic1" pitchFamily="2" charset="0"/>
                          <a:cs typeface="Arial" charset="0"/>
                        </a:rPr>
                        <a:t>/</a:t>
                      </a:r>
                      <a:r>
                        <a:rPr kumimoji="0" lang="en-US" sz="2700" b="0" i="0" u="none" strike="noStrike" cap="none" normalizeH="0" baseline="0" dirty="0" err="1">
                          <a:ln>
                            <a:noFill/>
                          </a:ln>
                          <a:solidFill>
                            <a:schemeClr val="tx1"/>
                          </a:solidFill>
                          <a:effectLst/>
                          <a:latin typeface="Coptic1" pitchFamily="2" charset="0"/>
                          <a:cs typeface="Arial" charset="0"/>
                        </a:rPr>
                        <a:t>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n~te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nen</a:t>
                      </a:r>
                      <a:r>
                        <a:rPr kumimoji="0" lang="en-US" sz="2700" b="0" i="0" u="none" strike="noStrike" cap="none" normalizeH="0" baseline="0" dirty="0" err="1">
                          <a:ln>
                            <a:noFill/>
                          </a:ln>
                          <a:solidFill>
                            <a:schemeClr val="tx1"/>
                          </a:solidFill>
                          <a:effectLst/>
                          <a:latin typeface="Coptic1" pitchFamily="2" charset="0"/>
                          <a:cs typeface="Arial" charset="0"/>
                          <a:sym typeface="Symbol" pitchFamily="18" charset="2"/>
                        </a:rPr>
                        <a:t>'</a:t>
                      </a:r>
                      <a:r>
                        <a:rPr kumimoji="0" lang="en-US" sz="2700" b="0" i="0" u="none" strike="noStrike" cap="none" normalizeH="0" baseline="0" dirty="0" err="1">
                          <a:ln>
                            <a:noFill/>
                          </a:ln>
                          <a:solidFill>
                            <a:schemeClr val="tx1"/>
                          </a:solidFill>
                          <a:effectLst/>
                          <a:latin typeface="Coptic1" pitchFamily="2" charset="0"/>
                          <a:cs typeface="Arial" charset="0"/>
                        </a:rPr>
                        <a:t>u</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nem</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nencwma</a:t>
                      </a:r>
                      <a:r>
                        <a:rPr kumimoji="0" lang="en-US" sz="2700" b="0" i="0" u="none" strike="noStrike" cap="none" normalizeH="0" baseline="0" dirty="0">
                          <a:ln>
                            <a:noFill/>
                          </a:ln>
                          <a:solidFill>
                            <a:schemeClr val="tx1"/>
                          </a:solidFill>
                          <a:effectLst/>
                          <a:latin typeface="Coptic1" pitchFamily="2" charset="0"/>
                          <a:cs typeface="Arial" charset="0"/>
                        </a:rPr>
                        <a:t> : </a:t>
                      </a:r>
                      <a:r>
                        <a:rPr kumimoji="0" lang="en-US" sz="2700" b="0" i="0" u="none" strike="noStrike" cap="none" normalizeH="0" baseline="0" dirty="0" err="1">
                          <a:ln>
                            <a:noFill/>
                          </a:ln>
                          <a:solidFill>
                            <a:schemeClr val="tx1"/>
                          </a:solidFill>
                          <a:effectLst/>
                          <a:latin typeface="Coptic1" pitchFamily="2" charset="0"/>
                          <a:cs typeface="Arial" charset="0"/>
                        </a:rPr>
                        <a:t>pie~pickopoc</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n~te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carx</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niben</a:t>
                      </a:r>
                      <a:r>
                        <a:rPr kumimoji="0" lang="en-US" sz="2700" b="0" i="0" u="none" strike="noStrike" cap="none" normalizeH="0" baseline="0" dirty="0">
                          <a:ln>
                            <a:noFill/>
                          </a:ln>
                          <a:solidFill>
                            <a:schemeClr val="tx1"/>
                          </a:solidFill>
                          <a:effectLst/>
                          <a:latin typeface="Coptic1" pitchFamily="2" charset="0"/>
                          <a:cs typeface="Arial" charset="0"/>
                        </a:rPr>
                        <a:t> : </a:t>
                      </a:r>
                      <a:br>
                        <a:rPr kumimoji="0" lang="en-US" sz="2700" b="0" i="0" u="none" strike="noStrike" cap="none" normalizeH="0" baseline="0" dirty="0">
                          <a:ln>
                            <a:noFill/>
                          </a:ln>
                          <a:solidFill>
                            <a:schemeClr val="tx1"/>
                          </a:solidFill>
                          <a:effectLst/>
                          <a:latin typeface="Coptic1" pitchFamily="2" charset="0"/>
                          <a:cs typeface="Arial" charset="0"/>
                        </a:rPr>
                      </a:br>
                      <a:r>
                        <a:rPr kumimoji="0" lang="en-US" sz="2700" b="0" i="0" u="none" strike="noStrike" cap="none" normalizeH="0" baseline="0" dirty="0" err="1">
                          <a:ln>
                            <a:noFill/>
                          </a:ln>
                          <a:solidFill>
                            <a:schemeClr val="tx1"/>
                          </a:solidFill>
                          <a:effectLst/>
                          <a:latin typeface="Coptic1" pitchFamily="2" charset="0"/>
                          <a:cs typeface="Arial" charset="0"/>
                        </a:rPr>
                        <a:t>jempensini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qen</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pekoujai</a:t>
                      </a:r>
                      <a:r>
                        <a:rPr kumimoji="0" lang="en-US" sz="2700" b="0" i="0" u="none" strike="noStrike" cap="none" normalizeH="0" baseline="0" dirty="0">
                          <a:ln>
                            <a:noFill/>
                          </a:ln>
                          <a:solidFill>
                            <a:schemeClr val="tx1"/>
                          </a:solidFill>
                          <a:effectLst/>
                          <a:latin typeface="Arial"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Coptic1" pitchFamily="2"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400" b="0" i="0" u="sng" strike="noStrike" kern="1200" cap="none" spc="0" normalizeH="0" baseline="0" noProof="0" dirty="0" err="1">
                          <a:ln>
                            <a:noFill/>
                          </a:ln>
                          <a:solidFill>
                            <a:srgbClr val="FF9900"/>
                          </a:solidFill>
                          <a:effectLst/>
                          <a:uLnTx/>
                          <a:uFillTx/>
                          <a:latin typeface="Coptic1" pitchFamily="2" charset="0"/>
                          <a:ea typeface="+mn-ea"/>
                          <a:cs typeface="Arial" charset="0"/>
                        </a:rPr>
                        <a:t>Pilaoc</a:t>
                      </a:r>
                      <a:r>
                        <a:rPr kumimoji="0" lang="en-CA" sz="2400" b="0" i="0" u="sng" strike="noStrike" kern="1200" cap="none" spc="0" normalizeH="0" baseline="0" noProof="0" dirty="0">
                          <a:ln>
                            <a:noFill/>
                          </a:ln>
                          <a:solidFill>
                            <a:srgbClr val="FF9900"/>
                          </a:solidFill>
                          <a:effectLst/>
                          <a:uLnTx/>
                          <a:uFillTx/>
                          <a:latin typeface="Coptic1" pitchFamily="2" charset="0"/>
                          <a:ea typeface="+mn-ea"/>
                          <a:cs typeface="Arial" charset="0"/>
                        </a:rPr>
                        <a:t> :</a:t>
                      </a:r>
                      <a:endParaRPr kumimoji="0" lang="en-US" sz="27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err="1">
                          <a:ln>
                            <a:noFill/>
                          </a:ln>
                          <a:solidFill>
                            <a:schemeClr val="tx1"/>
                          </a:solidFill>
                          <a:effectLst/>
                          <a:latin typeface="Coptic1" pitchFamily="2" charset="0"/>
                          <a:cs typeface="Arial" charset="0"/>
                        </a:rPr>
                        <a:t>Kurie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e~le</a:t>
                      </a:r>
                      <a:r>
                        <a:rPr kumimoji="0" lang="en-US" sz="2700" b="0" i="0" u="none" strike="noStrike" cap="none" normalizeH="0" baseline="0" dirty="0">
                          <a:ln>
                            <a:noFill/>
                          </a:ln>
                          <a:solidFill>
                            <a:schemeClr val="tx1"/>
                          </a:solidFill>
                          <a:effectLst/>
                          <a:latin typeface="Coptic1" pitchFamily="2" charset="0"/>
                          <a:cs typeface="Arial" charset="0"/>
                        </a:rPr>
                        <a:t>/~con.</a:t>
                      </a:r>
                      <a:endParaRPr kumimoji="0" lang="en-CA" sz="2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Quant à nous, Seigneur, guéris les maladies de nos âmes et soigne celles de nos corps, Ô Médecin véritable de nos âmes et de nos corps, Maître de toute chair, accorde-nous Ton Salut.</a:t>
                      </a:r>
                      <a:endParaRPr kumimoji="0" lang="fr-CA" sz="13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a:t>
                      </a:r>
                      <a:endParaRPr kumimoji="0" lang="fr-CA"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err="1">
                          <a:ln>
                            <a:noFill/>
                          </a:ln>
                          <a:solidFill>
                            <a:schemeClr val="tx1"/>
                          </a:solidFill>
                          <a:effectLst/>
                          <a:latin typeface="Arial" charset="0"/>
                          <a:cs typeface="Arial" charset="0"/>
                        </a:rPr>
                        <a:t>Pitié</a:t>
                      </a:r>
                      <a:r>
                        <a:rPr kumimoji="0" lang="en-US" sz="2700" b="0" i="0" u="none" strike="noStrike" cap="none" normalizeH="0" baseline="0" dirty="0">
                          <a:ln>
                            <a:noFill/>
                          </a:ln>
                          <a:solidFill>
                            <a:schemeClr val="tx1"/>
                          </a:solidFill>
                          <a:effectLst/>
                          <a:latin typeface="Arial" charset="0"/>
                          <a:cs typeface="Arial" charset="0"/>
                        </a:rPr>
                        <a:t> Seigneur. </a:t>
                      </a:r>
                      <a:endParaRPr kumimoji="0" lang="fr-CA"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ونحن أيضاً يا رب أمراض نفوسنا اشفها </a:t>
                      </a:r>
                      <a:r>
                        <a:rPr kumimoji="0" lang="ar-SA" sz="3700" b="0" i="0" u="none" strike="noStrike" cap="none" normalizeH="0" baseline="0" dirty="0" err="1">
                          <a:ln>
                            <a:noFill/>
                          </a:ln>
                          <a:solidFill>
                            <a:schemeClr val="tx1"/>
                          </a:solidFill>
                          <a:effectLst/>
                          <a:latin typeface="Arial" charset="0"/>
                          <a:cs typeface="Arial" charset="0"/>
                        </a:rPr>
                        <a:t>والتى</a:t>
                      </a:r>
                      <a:r>
                        <a:rPr kumimoji="0" lang="ar-SA" sz="3700" b="0" i="0" u="none" strike="noStrike" cap="none" normalizeH="0" baseline="0" dirty="0">
                          <a:ln>
                            <a:noFill/>
                          </a:ln>
                          <a:solidFill>
                            <a:schemeClr val="tx1"/>
                          </a:solidFill>
                          <a:effectLst/>
                          <a:latin typeface="Arial" charset="0"/>
                          <a:cs typeface="Arial" charset="0"/>
                        </a:rPr>
                        <a:t> لأجسادنا عافها. أيها الطبيب </a:t>
                      </a:r>
                      <a:r>
                        <a:rPr kumimoji="0" lang="ar-SA" sz="3700" b="0" i="0" u="none" strike="noStrike" cap="none" normalizeH="0" baseline="0" dirty="0" err="1">
                          <a:ln>
                            <a:noFill/>
                          </a:ln>
                          <a:solidFill>
                            <a:schemeClr val="tx1"/>
                          </a:solidFill>
                          <a:effectLst/>
                          <a:latin typeface="Arial" charset="0"/>
                          <a:cs typeface="Arial" charset="0"/>
                        </a:rPr>
                        <a:t>الحقيقى</a:t>
                      </a:r>
                      <a:r>
                        <a:rPr kumimoji="0" lang="ar-SA" sz="3700" b="0" i="0" u="none" strike="noStrike" cap="none" normalizeH="0" baseline="0" dirty="0">
                          <a:ln>
                            <a:noFill/>
                          </a:ln>
                          <a:solidFill>
                            <a:schemeClr val="tx1"/>
                          </a:solidFill>
                          <a:effectLst/>
                          <a:latin typeface="Arial" charset="0"/>
                          <a:cs typeface="Arial" charset="0"/>
                        </a:rPr>
                        <a:t> الذي لأنفسنا وأجسادنا يا مُدبر كل جسد تعهدنا بخلاصك.</a:t>
                      </a:r>
                      <a:r>
                        <a:rPr kumimoji="0" lang="en-US" sz="3700" b="0" i="0" u="none" strike="noStrike" cap="none" normalizeH="0" baseline="0" dirty="0">
                          <a:ln>
                            <a:noFill/>
                          </a:ln>
                          <a:solidFill>
                            <a:schemeClr val="tx1"/>
                          </a:solidFill>
                          <a:effectLst/>
                          <a:latin typeface="Arial" charset="0"/>
                          <a:cs typeface="Arial" charset="0"/>
                        </a:rPr>
                        <a:t> </a:t>
                      </a: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ar-EG"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a:t>
                      </a:r>
                      <a:endParaRPr kumimoji="0" lang="ar-EG"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none" strike="noStrike" cap="none" normalizeH="0" baseline="0" dirty="0">
                          <a:ln>
                            <a:noFill/>
                          </a:ln>
                          <a:solidFill>
                            <a:schemeClr val="tx1"/>
                          </a:solidFill>
                          <a:effectLst/>
                          <a:latin typeface="Arial" charset="0"/>
                          <a:cs typeface="Arial" charset="0"/>
                        </a:rPr>
                        <a:t>يا ربُ ارحم.</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77118182"/>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8290" name="Group 2"/>
          <p:cNvGraphicFramePr>
            <a:graphicFrameLocks noGrp="1"/>
          </p:cNvGraphicFramePr>
          <p:nvPr>
            <p:ph sz="half" idx="1"/>
          </p:nvPr>
        </p:nvGraphicFramePr>
        <p:xfrm>
          <a:off x="0" y="714248"/>
          <a:ext cx="12192000" cy="5163312"/>
        </p:xfrm>
        <a:graphic>
          <a:graphicData uri="http://schemas.openxmlformats.org/drawingml/2006/table">
            <a:tbl>
              <a:tblPr/>
              <a:tblGrid>
                <a:gridCol w="4207933">
                  <a:extLst>
                    <a:ext uri="{9D8B030D-6E8A-4147-A177-3AD203B41FA5}">
                      <a16:colId xmlns:a16="http://schemas.microsoft.com/office/drawing/2014/main" val="20000"/>
                    </a:ext>
                  </a:extLst>
                </a:gridCol>
                <a:gridCol w="4453467">
                  <a:extLst>
                    <a:ext uri="{9D8B030D-6E8A-4147-A177-3AD203B41FA5}">
                      <a16:colId xmlns:a16="http://schemas.microsoft.com/office/drawing/2014/main" val="20001"/>
                    </a:ext>
                  </a:extLst>
                </a:gridCol>
                <a:gridCol w="3530600">
                  <a:extLst>
                    <a:ext uri="{9D8B030D-6E8A-4147-A177-3AD203B41FA5}">
                      <a16:colId xmlns:a16="http://schemas.microsoft.com/office/drawing/2014/main" val="20002"/>
                    </a:ext>
                  </a:extLst>
                </a:gridCol>
              </a:tblGrid>
              <a:tr h="5163312">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700" b="0" i="0" u="sng" strike="noStrike" kern="1200" cap="none" spc="0" normalizeH="0" baseline="0" noProof="0" dirty="0" err="1">
                          <a:ln>
                            <a:noFill/>
                          </a:ln>
                          <a:solidFill>
                            <a:srgbClr val="FF9900"/>
                          </a:solidFill>
                          <a:effectLst/>
                          <a:uLnTx/>
                          <a:uFillTx/>
                          <a:latin typeface="Coptic1" pitchFamily="2" charset="0"/>
                          <a:ea typeface="+mn-ea"/>
                          <a:cs typeface="Arial" pitchFamily="34" charset="0"/>
                        </a:rPr>
                        <a:t>Piou</a:t>
                      </a:r>
                      <a:r>
                        <a:rPr kumimoji="0" lang="en-US" sz="2700" b="0" i="0" u="sng" strike="noStrike" kern="1200" cap="none" spc="0" normalizeH="0" baseline="0" noProof="0" dirty="0">
                          <a:ln>
                            <a:noFill/>
                          </a:ln>
                          <a:solidFill>
                            <a:srgbClr val="FF9900"/>
                          </a:solidFill>
                          <a:effectLst/>
                          <a:uLnTx/>
                          <a:uFillTx/>
                          <a:latin typeface="Coptic1" pitchFamily="2" charset="0"/>
                          <a:ea typeface="+mn-ea"/>
                          <a:cs typeface="Arial" pitchFamily="34" charset="0"/>
                        </a:rPr>
                        <a:t>/b :</a:t>
                      </a:r>
                      <a:endParaRPr kumimoji="0" lang="en-US" sz="3700" b="0" i="0" u="none" strike="noStrike" cap="none" normalizeH="0" baseline="0" dirty="0">
                        <a:ln>
                          <a:noFill/>
                        </a:ln>
                        <a:solidFill>
                          <a:schemeClr val="tx1"/>
                        </a:solidFill>
                        <a:effectLst/>
                        <a:latin typeface="Coptic1" pitchFamily="2" charset="0"/>
                        <a:cs typeface="Arial" pitchFamily="34"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pitchFamily="34" charset="0"/>
                        </a:rPr>
                        <a:t>Ten]ho </a:t>
                      </a:r>
                      <a:r>
                        <a:rPr kumimoji="0" lang="en-US" sz="3700" b="0" i="0" u="none" strike="noStrike" cap="none" normalizeH="0" baseline="0" dirty="0" err="1">
                          <a:ln>
                            <a:noFill/>
                          </a:ln>
                          <a:solidFill>
                            <a:schemeClr val="tx1"/>
                          </a:solidFill>
                          <a:effectLst/>
                          <a:latin typeface="Coptic1" pitchFamily="2" charset="0"/>
                          <a:cs typeface="Arial" pitchFamily="34" charset="0"/>
                        </a:rPr>
                        <a:t>ouoh</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tentwbh</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n~tekmeta~gayoc</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pimairwmi</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A~riv~meui</a:t>
                      </a:r>
                      <a:r>
                        <a:rPr kumimoji="0" lang="en-US" sz="3700" b="0" i="0" u="none" strike="noStrike" cap="none" normalizeH="0" baseline="0" dirty="0">
                          <a:ln>
                            <a:noFill/>
                          </a:ln>
                          <a:solidFill>
                            <a:schemeClr val="tx1"/>
                          </a:solidFill>
                          <a:effectLst/>
                          <a:latin typeface="Coptic1" pitchFamily="2" charset="0"/>
                          <a:cs typeface="Arial" pitchFamily="34" charset="0"/>
                        </a:rPr>
                        <a:t>~ P~{</a:t>
                      </a:r>
                      <a:r>
                        <a:rPr kumimoji="0" lang="en-US" sz="3700" b="0" i="0" u="none" strike="noStrike" cap="none" normalizeH="0" baseline="0" dirty="0" err="1">
                          <a:ln>
                            <a:noFill/>
                          </a:ln>
                          <a:solidFill>
                            <a:schemeClr val="tx1"/>
                          </a:solidFill>
                          <a:effectLst/>
                          <a:latin typeface="Coptic1" pitchFamily="2" charset="0"/>
                          <a:cs typeface="Arial" pitchFamily="34" charset="0"/>
                        </a:rPr>
                        <a:t>oic</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n~nenio</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nem</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nenc~n</a:t>
                      </a:r>
                      <a:r>
                        <a:rPr kumimoji="0" lang="en-US" sz="3700" b="0" i="0" u="none" strike="noStrike" cap="none" normalizeH="0" baseline="0" dirty="0">
                          <a:ln>
                            <a:noFill/>
                          </a:ln>
                          <a:solidFill>
                            <a:schemeClr val="tx1"/>
                          </a:solidFill>
                          <a:effectLst/>
                          <a:latin typeface="Coptic1" pitchFamily="2" charset="0"/>
                          <a:cs typeface="Arial" pitchFamily="34" charset="0"/>
                        </a:rPr>
                        <a:t>/</a:t>
                      </a:r>
                      <a:r>
                        <a:rPr kumimoji="0" lang="en-US" sz="3700" b="0" i="0" u="none" strike="noStrike" cap="none" normalizeH="0" baseline="0" dirty="0" err="1">
                          <a:ln>
                            <a:noFill/>
                          </a:ln>
                          <a:solidFill>
                            <a:schemeClr val="tx1"/>
                          </a:solidFill>
                          <a:effectLst/>
                          <a:latin typeface="Coptic1" pitchFamily="2" charset="0"/>
                          <a:cs typeface="Arial" pitchFamily="34" charset="0"/>
                        </a:rPr>
                        <a:t>ou</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e~tause</a:t>
                      </a:r>
                      <a:r>
                        <a:rPr kumimoji="0" lang="en-US" sz="3700" b="0" i="0" u="none" strike="noStrike" cap="none" normalizeH="0" baseline="0" dirty="0">
                          <a:ln>
                            <a:noFill/>
                          </a:ln>
                          <a:solidFill>
                            <a:schemeClr val="tx1"/>
                          </a:solidFill>
                          <a:effectLst/>
                          <a:latin typeface="Coptic1" pitchFamily="2" charset="0"/>
                          <a:cs typeface="Arial" pitchFamily="34"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pitchFamily="34" charset="0"/>
                        </a:rPr>
                        <a:t>e~p~semmo</a:t>
                      </a:r>
                      <a:r>
                        <a:rPr kumimoji="0" lang="en-US" sz="3700" b="0" i="0" u="none" strike="noStrike" cap="none" normalizeH="0" baseline="0" dirty="0">
                          <a:ln>
                            <a:noFill/>
                          </a:ln>
                          <a:solidFill>
                            <a:schemeClr val="tx1"/>
                          </a:solidFill>
                          <a:effectLst/>
                          <a:latin typeface="Coptic1" pitchFamily="2" charset="0"/>
                          <a:cs typeface="Arial" pitchFamily="34"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r>
                        <a:rPr kumimoji="0" lang="en-US" sz="2700" b="0" i="0" u="none" strike="noStrike" cap="none" normalizeH="0" baseline="0" dirty="0">
                          <a:ln>
                            <a:noFill/>
                          </a:ln>
                          <a:solidFill>
                            <a:schemeClr val="tx1"/>
                          </a:solidFill>
                          <a:effectLst/>
                          <a:latin typeface="Arial" charset="0"/>
                          <a:cs typeface="Arial" pitchFamily="34"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lang="fr-FR" sz="3700" kern="1200" dirty="0">
                          <a:solidFill>
                            <a:schemeClr val="tx1"/>
                          </a:solidFill>
                          <a:effectLst/>
                          <a:latin typeface="Arial" panose="020B0604020202020204" pitchFamily="34" charset="0"/>
                          <a:ea typeface="+mn-ea"/>
                          <a:cs typeface="+mn-cs"/>
                        </a:rPr>
                        <a:t>Nous invoquons et nous supplions Ta bonté ô Ami du genre humain, Souviens-Toi Seigneur de nos pères et nos frères les voyageurs.</a:t>
                      </a:r>
                      <a:endParaRPr kumimoji="0" lang="en-US" sz="48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a:t>
                      </a:r>
                      <a:r>
                        <a:rPr kumimoji="0" lang="ar-SA" sz="2700" b="0" i="0" u="none" strike="noStrike" cap="none" normalizeH="0" baseline="0" dirty="0">
                          <a:ln>
                            <a:noFill/>
                          </a:ln>
                          <a:solidFill>
                            <a:schemeClr val="tx1"/>
                          </a:solidFill>
                          <a:effectLst/>
                          <a:latin typeface="Arial" charset="0"/>
                          <a:cs typeface="Arial" pitchFamily="34" charset="0"/>
                        </a:rPr>
                        <a:t> </a:t>
                      </a:r>
                      <a:endParaRPr kumimoji="0" lang="fr-FR" sz="2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نسأل ونطلب من صلاحك يا محب البشر</a:t>
                      </a:r>
                      <a:r>
                        <a:rPr kumimoji="0" lang="fr-FR" sz="3700" b="0" i="0" u="none" strike="noStrike" cap="none" normalizeH="0" baseline="0" dirty="0">
                          <a:ln>
                            <a:noFill/>
                          </a:ln>
                          <a:solidFill>
                            <a:schemeClr val="tx1"/>
                          </a:solidFill>
                          <a:effectLst/>
                          <a:latin typeface="Arial" charset="0"/>
                          <a:cs typeface="Arial" pitchFamily="34" charset="0"/>
                        </a:rPr>
                        <a:t> </a:t>
                      </a:r>
                      <a:r>
                        <a:rPr kumimoji="0" lang="ar-SA" sz="3700" b="0" i="0" u="none" strike="noStrike" cap="none" normalizeH="0" baseline="0" dirty="0">
                          <a:ln>
                            <a:noFill/>
                          </a:ln>
                          <a:solidFill>
                            <a:schemeClr val="tx1"/>
                          </a:solidFill>
                          <a:effectLst/>
                          <a:latin typeface="Arial" charset="0"/>
                          <a:cs typeface="Arial" pitchFamily="34" charset="0"/>
                        </a:rPr>
                        <a:t>أذكر يا رب آباءنا وإخوتنا المسافرين.</a:t>
                      </a:r>
                      <a:endParaRPr kumimoji="0" lang="en-CA" sz="37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428305" name="Group 17"/>
          <p:cNvGraphicFramePr>
            <a:graphicFrameLocks noGrp="1"/>
          </p:cNvGraphicFramePr>
          <p:nvPr>
            <p:ph sz="half" idx="2"/>
          </p:nvPr>
        </p:nvGraphicFramePr>
        <p:xfrm>
          <a:off x="863600" y="11176"/>
          <a:ext cx="10464800" cy="579120"/>
        </p:xfrm>
        <a:graphic>
          <a:graphicData uri="http://schemas.openxmlformats.org/drawingml/2006/table">
            <a:tbl>
              <a:tblPr/>
              <a:tblGrid>
                <a:gridCol w="10464800">
                  <a:extLst>
                    <a:ext uri="{9D8B030D-6E8A-4147-A177-3AD203B41FA5}">
                      <a16:colId xmlns:a16="http://schemas.microsoft.com/office/drawing/2014/main" val="20000"/>
                    </a:ext>
                  </a:extLst>
                </a:gridCol>
              </a:tblGrid>
              <a:tr h="579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chemeClr val="tx1"/>
                          </a:solidFill>
                          <a:effectLst/>
                          <a:latin typeface="Arial" charset="0"/>
                          <a:cs typeface="Arial" charset="0"/>
                        </a:rPr>
                        <a:t>Oraison pour les voyageurs -</a:t>
                      </a:r>
                      <a:r>
                        <a:rPr kumimoji="0" lang="ar-SA" sz="3200" b="0" i="0" u="none" strike="noStrike" cap="none" normalizeH="0" baseline="0" dirty="0" err="1">
                          <a:ln>
                            <a:noFill/>
                          </a:ln>
                          <a:solidFill>
                            <a:schemeClr val="tx1"/>
                          </a:solidFill>
                          <a:effectLst/>
                          <a:latin typeface="Arial" charset="0"/>
                          <a:cs typeface="Arial" charset="0"/>
                        </a:rPr>
                        <a:t>أوشية</a:t>
                      </a:r>
                      <a:r>
                        <a:rPr kumimoji="0" lang="ar-SA" sz="3200" b="0" i="0" u="none" strike="noStrike" cap="none" normalizeH="0" baseline="0" dirty="0">
                          <a:ln>
                            <a:noFill/>
                          </a:ln>
                          <a:solidFill>
                            <a:schemeClr val="tx1"/>
                          </a:solidFill>
                          <a:effectLst/>
                          <a:latin typeface="Arial" charset="0"/>
                          <a:cs typeface="Arial" charset="0"/>
                        </a:rPr>
                        <a:t> المسافرين </a:t>
                      </a:r>
                      <a:endParaRPr kumimoji="0" lang="en-CA" sz="32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62385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8940" name="Group 44"/>
          <p:cNvGraphicFramePr>
            <a:graphicFrameLocks noGrp="1"/>
          </p:cNvGraphicFramePr>
          <p:nvPr>
            <p:extLst>
              <p:ext uri="{D42A27DB-BD31-4B8C-83A1-F6EECF244321}">
                <p14:modId xmlns:p14="http://schemas.microsoft.com/office/powerpoint/2010/main" val="2640695908"/>
              </p:ext>
            </p:extLst>
          </p:nvPr>
        </p:nvGraphicFramePr>
        <p:xfrm>
          <a:off x="0" y="0"/>
          <a:ext cx="12192000" cy="6492240"/>
        </p:xfrm>
        <a:graphic>
          <a:graphicData uri="http://schemas.openxmlformats.org/drawingml/2006/table">
            <a:tbl>
              <a:tblPr/>
              <a:tblGrid>
                <a:gridCol w="4394200">
                  <a:extLst>
                    <a:ext uri="{9D8B030D-6E8A-4147-A177-3AD203B41FA5}">
                      <a16:colId xmlns:a16="http://schemas.microsoft.com/office/drawing/2014/main" val="20000"/>
                    </a:ext>
                  </a:extLst>
                </a:gridCol>
                <a:gridCol w="4614333">
                  <a:extLst>
                    <a:ext uri="{9D8B030D-6E8A-4147-A177-3AD203B41FA5}">
                      <a16:colId xmlns:a16="http://schemas.microsoft.com/office/drawing/2014/main" val="20001"/>
                    </a:ext>
                  </a:extLst>
                </a:gridCol>
                <a:gridCol w="3183467">
                  <a:extLst>
                    <a:ext uri="{9D8B030D-6E8A-4147-A177-3AD203B41FA5}">
                      <a16:colId xmlns:a16="http://schemas.microsoft.com/office/drawing/2014/main" val="20002"/>
                    </a:ext>
                  </a:extLst>
                </a:gridCol>
              </a:tblGrid>
              <a:tr h="643128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500" b="0" i="0" u="none" strike="noStrike" cap="none" normalizeH="0" baseline="0" dirty="0" err="1">
                          <a:ln>
                            <a:noFill/>
                          </a:ln>
                          <a:solidFill>
                            <a:srgbClr val="FFFFFF"/>
                          </a:solidFill>
                          <a:effectLst/>
                          <a:latin typeface="Coptic1" pitchFamily="2" charset="0"/>
                          <a:cs typeface="Arial" charset="0"/>
                        </a:rPr>
                        <a:t>tenseph~mot</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n~totk</a:t>
                      </a:r>
                      <a:r>
                        <a:rPr kumimoji="0" lang="en-US" sz="3500" b="0" i="0" u="none" strike="noStrike" cap="none" normalizeH="0" baseline="0" dirty="0">
                          <a:ln>
                            <a:noFill/>
                          </a:ln>
                          <a:solidFill>
                            <a:srgbClr val="FFFFFF"/>
                          </a:solidFill>
                          <a:effectLst/>
                          <a:latin typeface="Coptic1" pitchFamily="2" charset="0"/>
                          <a:cs typeface="Arial" charset="0"/>
                        </a:rPr>
                        <a:t> kata </a:t>
                      </a:r>
                      <a:r>
                        <a:rPr kumimoji="0" lang="en-US" sz="3500" b="0" i="0" u="none" strike="noStrike" cap="none" normalizeH="0" baseline="0" dirty="0" err="1">
                          <a:ln>
                            <a:noFill/>
                          </a:ln>
                          <a:solidFill>
                            <a:srgbClr val="FFFFFF"/>
                          </a:solidFill>
                          <a:effectLst/>
                          <a:latin typeface="Coptic1" pitchFamily="2" charset="0"/>
                          <a:cs typeface="Arial" charset="0"/>
                        </a:rPr>
                        <a:t>hwb</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niben</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nem</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eybe</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hwb</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niben</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nem</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qen</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hwb</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niben</a:t>
                      </a:r>
                      <a:r>
                        <a:rPr kumimoji="0" lang="en-US" sz="3500" b="0" i="0" u="none" strike="noStrike" cap="none" normalizeH="0" baseline="0" dirty="0">
                          <a:ln>
                            <a:noFill/>
                          </a:ln>
                          <a:solidFill>
                            <a:srgbClr val="FFFFFF"/>
                          </a:solidFill>
                          <a:effectLst/>
                          <a:latin typeface="Coptic1" pitchFamily="2" charset="0"/>
                          <a:cs typeface="Arial" charset="0"/>
                        </a:rPr>
                        <a:t>. Je </a:t>
                      </a:r>
                      <a:r>
                        <a:rPr kumimoji="0" lang="en-US" sz="3500" b="0" i="0" u="none" strike="noStrike" cap="none" normalizeH="0" baseline="0" dirty="0" err="1">
                          <a:ln>
                            <a:noFill/>
                          </a:ln>
                          <a:solidFill>
                            <a:srgbClr val="FFFFFF"/>
                          </a:solidFill>
                          <a:effectLst/>
                          <a:latin typeface="Coptic1" pitchFamily="2" charset="0"/>
                          <a:cs typeface="Arial" charset="0"/>
                        </a:rPr>
                        <a:t>akerc~kepazin</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e~jwn</a:t>
                      </a:r>
                      <a:r>
                        <a:rPr kumimoji="0" lang="en-US" sz="3500" b="0" i="0" u="none" strike="noStrike" cap="none" normalizeH="0" baseline="0" dirty="0">
                          <a:ln>
                            <a:noFill/>
                          </a:ln>
                          <a:solidFill>
                            <a:srgbClr val="FFFFFF"/>
                          </a:solidFill>
                          <a:effectLst/>
                          <a:latin typeface="Coptic1" pitchFamily="2" charset="0"/>
                          <a:cs typeface="Arial" charset="0"/>
                        </a:rPr>
                        <a:t> : </a:t>
                      </a:r>
                      <a:r>
                        <a:rPr kumimoji="0" lang="en-US" sz="3500" b="0" i="0" u="none" strike="noStrike" cap="none" normalizeH="0" baseline="0" dirty="0" err="1">
                          <a:ln>
                            <a:noFill/>
                          </a:ln>
                          <a:solidFill>
                            <a:srgbClr val="FFFFFF"/>
                          </a:solidFill>
                          <a:effectLst/>
                          <a:latin typeface="Coptic1" pitchFamily="2" charset="0"/>
                          <a:cs typeface="Arial" charset="0"/>
                        </a:rPr>
                        <a:t>akerbo</a:t>
                      </a:r>
                      <a:r>
                        <a:rPr kumimoji="0" lang="en-US" sz="3500" b="0" i="0" u="none" strike="noStrike" cap="none" normalizeH="0" baseline="0" dirty="0">
                          <a:ln>
                            <a:noFill/>
                          </a:ln>
                          <a:solidFill>
                            <a:srgbClr val="FFFFFF"/>
                          </a:solidFill>
                          <a:effectLst/>
                          <a:latin typeface="Coptic1" pitchFamily="2" charset="0"/>
                          <a:cs typeface="Arial" charset="0"/>
                        </a:rPr>
                        <a:t>/~yin </a:t>
                      </a:r>
                      <a:r>
                        <a:rPr kumimoji="0" lang="en-US" sz="3500" b="0" i="0" u="none" strike="noStrike" cap="none" normalizeH="0" baseline="0" dirty="0" err="1">
                          <a:ln>
                            <a:noFill/>
                          </a:ln>
                          <a:solidFill>
                            <a:srgbClr val="FFFFFF"/>
                          </a:solidFill>
                          <a:effectLst/>
                          <a:latin typeface="Coptic1" pitchFamily="2" charset="0"/>
                          <a:cs typeface="Arial" charset="0"/>
                        </a:rPr>
                        <a:t>e~ron</a:t>
                      </a:r>
                      <a:r>
                        <a:rPr kumimoji="0" lang="en-US" sz="3500" b="0" i="0" u="none" strike="noStrike" cap="none" normalizeH="0" baseline="0" dirty="0">
                          <a:ln>
                            <a:noFill/>
                          </a:ln>
                          <a:solidFill>
                            <a:srgbClr val="FFFFFF"/>
                          </a:solidFill>
                          <a:effectLst/>
                          <a:latin typeface="Coptic1" pitchFamily="2" charset="0"/>
                          <a:cs typeface="Arial" charset="0"/>
                        </a:rPr>
                        <a:t> : </a:t>
                      </a:r>
                      <a:r>
                        <a:rPr kumimoji="0" lang="en-US" sz="3500" b="0" i="0" u="none" strike="noStrike" cap="none" normalizeH="0" baseline="0" dirty="0" err="1">
                          <a:ln>
                            <a:noFill/>
                          </a:ln>
                          <a:solidFill>
                            <a:srgbClr val="FFFFFF"/>
                          </a:solidFill>
                          <a:effectLst/>
                          <a:latin typeface="Coptic1" pitchFamily="2" charset="0"/>
                          <a:cs typeface="Arial" charset="0"/>
                        </a:rPr>
                        <a:t>aka~reh</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e~ron</a:t>
                      </a:r>
                      <a:r>
                        <a:rPr kumimoji="0" lang="en-US" sz="3500" b="0" i="0" u="none" strike="noStrike" cap="none" normalizeH="0" baseline="0" dirty="0">
                          <a:ln>
                            <a:noFill/>
                          </a:ln>
                          <a:solidFill>
                            <a:srgbClr val="FFFFFF"/>
                          </a:solidFill>
                          <a:effectLst/>
                          <a:latin typeface="Coptic1" pitchFamily="2" charset="0"/>
                          <a:cs typeface="Arial" charset="0"/>
                        </a:rPr>
                        <a:t> : </a:t>
                      </a:r>
                      <a:r>
                        <a:rPr kumimoji="0" lang="en-US" sz="3500" b="0" i="0" u="none" strike="noStrike" cap="none" normalizeH="0" baseline="0" dirty="0" err="1">
                          <a:ln>
                            <a:noFill/>
                          </a:ln>
                          <a:solidFill>
                            <a:srgbClr val="FFFFFF"/>
                          </a:solidFill>
                          <a:effectLst/>
                          <a:latin typeface="Coptic1" pitchFamily="2" charset="0"/>
                          <a:cs typeface="Arial" charset="0"/>
                        </a:rPr>
                        <a:t>aksopten</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e~rok</a:t>
                      </a:r>
                      <a:r>
                        <a:rPr kumimoji="0" lang="en-US" sz="3500" b="0" i="0" u="none" strike="noStrike" cap="none" normalizeH="0" baseline="0" dirty="0">
                          <a:ln>
                            <a:noFill/>
                          </a:ln>
                          <a:solidFill>
                            <a:srgbClr val="FFFFFF"/>
                          </a:solidFill>
                          <a:effectLst/>
                          <a:latin typeface="Coptic1" pitchFamily="2" charset="0"/>
                          <a:cs typeface="Arial" charset="0"/>
                        </a:rPr>
                        <a:t> : </a:t>
                      </a:r>
                      <a:r>
                        <a:rPr kumimoji="0" lang="en-US" sz="3500" b="0" i="0" u="none" strike="noStrike" cap="none" normalizeH="0" baseline="0" dirty="0" err="1">
                          <a:ln>
                            <a:noFill/>
                          </a:ln>
                          <a:solidFill>
                            <a:srgbClr val="FFFFFF"/>
                          </a:solidFill>
                          <a:effectLst/>
                          <a:latin typeface="Coptic1" pitchFamily="2" charset="0"/>
                          <a:cs typeface="Arial" charset="0"/>
                        </a:rPr>
                        <a:t>ak</a:t>
                      </a:r>
                      <a:r>
                        <a:rPr kumimoji="0" lang="en-US" sz="3500" b="0" i="0" u="none" strike="noStrike" cap="none" normalizeH="0" baseline="0" dirty="0">
                          <a:ln>
                            <a:noFill/>
                          </a:ln>
                          <a:solidFill>
                            <a:srgbClr val="FFFFFF"/>
                          </a:solidFill>
                          <a:effectLst/>
                          <a:latin typeface="Coptic1" pitchFamily="2" charset="0"/>
                          <a:cs typeface="Arial" charset="0"/>
                        </a:rPr>
                        <a:t>]</a:t>
                      </a:r>
                      <a:r>
                        <a:rPr kumimoji="0" lang="en-US" sz="3500" b="0" i="0" u="none" strike="noStrike" cap="none" normalizeH="0" baseline="0" dirty="0" err="1">
                          <a:ln>
                            <a:noFill/>
                          </a:ln>
                          <a:solidFill>
                            <a:srgbClr val="FFFFFF"/>
                          </a:solidFill>
                          <a:effectLst/>
                          <a:latin typeface="Coptic1" pitchFamily="2" charset="0"/>
                          <a:cs typeface="Arial" charset="0"/>
                        </a:rPr>
                        <a:t>a~co</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e~ron</a:t>
                      </a:r>
                      <a:r>
                        <a:rPr kumimoji="0" lang="en-US" sz="3500" b="0" i="0" u="none" strike="noStrike" cap="none" normalizeH="0" baseline="0" dirty="0">
                          <a:ln>
                            <a:noFill/>
                          </a:ln>
                          <a:solidFill>
                            <a:srgbClr val="FFFFFF"/>
                          </a:solidFill>
                          <a:effectLst/>
                          <a:latin typeface="Coptic1" pitchFamily="2" charset="0"/>
                          <a:cs typeface="Arial" charset="0"/>
                        </a:rPr>
                        <a:t> : </a:t>
                      </a:r>
                      <a:r>
                        <a:rPr kumimoji="0" lang="en-US" sz="3500" b="0" i="0" u="none" strike="noStrike" cap="none" normalizeH="0" baseline="0" dirty="0" err="1">
                          <a:ln>
                            <a:noFill/>
                          </a:ln>
                          <a:solidFill>
                            <a:srgbClr val="FFFFFF"/>
                          </a:solidFill>
                          <a:effectLst/>
                          <a:latin typeface="Coptic1" pitchFamily="2" charset="0"/>
                          <a:cs typeface="Arial" charset="0"/>
                        </a:rPr>
                        <a:t>ak</a:t>
                      </a:r>
                      <a:r>
                        <a:rPr kumimoji="0" lang="en-US" sz="3500" b="0" i="0" u="none" strike="noStrike" cap="none" normalizeH="0" baseline="0" dirty="0">
                          <a:ln>
                            <a:noFill/>
                          </a:ln>
                          <a:solidFill>
                            <a:srgbClr val="FFFFFF"/>
                          </a:solidFill>
                          <a:effectLst/>
                          <a:latin typeface="Coptic1" pitchFamily="2" charset="0"/>
                          <a:cs typeface="Arial" charset="0"/>
                        </a:rPr>
                        <a:t>]</a:t>
                      </a:r>
                      <a:r>
                        <a:rPr kumimoji="0" lang="en-US" sz="3500" b="0" i="0" u="none" strike="noStrike" cap="none" normalizeH="0" baseline="0" dirty="0" err="1">
                          <a:ln>
                            <a:noFill/>
                          </a:ln>
                          <a:solidFill>
                            <a:srgbClr val="FFFFFF"/>
                          </a:solidFill>
                          <a:effectLst/>
                          <a:latin typeface="Coptic1" pitchFamily="2" charset="0"/>
                          <a:cs typeface="Arial" charset="0"/>
                        </a:rPr>
                        <a:t>toten</a:t>
                      </a:r>
                      <a:r>
                        <a:rPr kumimoji="0" lang="en-US" sz="3500" b="0" i="0" u="none" strike="noStrike" cap="none" normalizeH="0" baseline="0" dirty="0">
                          <a:ln>
                            <a:noFill/>
                          </a:ln>
                          <a:solidFill>
                            <a:srgbClr val="FFFFFF"/>
                          </a:solidFill>
                          <a:effectLst/>
                          <a:latin typeface="Coptic1" pitchFamily="2" charset="0"/>
                          <a:cs typeface="Arial" charset="0"/>
                        </a:rPr>
                        <a:t> : </a:t>
                      </a:r>
                      <a:r>
                        <a:rPr kumimoji="0" lang="en-US" sz="3500" b="0" i="0" u="none" strike="noStrike" cap="none" normalizeH="0" baseline="0" dirty="0" err="1">
                          <a:ln>
                            <a:noFill/>
                          </a:ln>
                          <a:solidFill>
                            <a:srgbClr val="FFFFFF"/>
                          </a:solidFill>
                          <a:effectLst/>
                          <a:latin typeface="Coptic1" pitchFamily="2" charset="0"/>
                          <a:cs typeface="Arial" charset="0"/>
                        </a:rPr>
                        <a:t>akenten</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sa</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e~h~r</a:t>
                      </a:r>
                      <a:r>
                        <a:rPr kumimoji="0" lang="en-US" sz="3500" b="0" i="0" u="none" strike="noStrike" cap="none" normalizeH="0" baseline="0" dirty="0">
                          <a:ln>
                            <a:noFill/>
                          </a:ln>
                          <a:solidFill>
                            <a:srgbClr val="FFFFFF"/>
                          </a:solidFill>
                          <a:effectLst/>
                          <a:latin typeface="Coptic1" pitchFamily="2" charset="0"/>
                          <a:cs typeface="Arial" charset="0"/>
                        </a:rPr>
                        <a:t>/</a:t>
                      </a:r>
                      <a:r>
                        <a:rPr kumimoji="0" lang="en-US" sz="3500" b="0" i="0" u="none" strike="noStrike" cap="none" normalizeH="0" baseline="0" dirty="0" err="1">
                          <a:ln>
                            <a:noFill/>
                          </a:ln>
                          <a:solidFill>
                            <a:srgbClr val="FFFFFF"/>
                          </a:solidFill>
                          <a:effectLst/>
                          <a:latin typeface="Coptic1" pitchFamily="2" charset="0"/>
                          <a:cs typeface="Arial" charset="0"/>
                        </a:rPr>
                        <a:t>i</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e~taiounou</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yai</a:t>
                      </a:r>
                      <a:r>
                        <a:rPr kumimoji="0" lang="en-US" sz="3500" b="0" i="0" u="none" strike="noStrike" cap="none" normalizeH="0" baseline="0" dirty="0">
                          <a:ln>
                            <a:noFill/>
                          </a:ln>
                          <a:solidFill>
                            <a:srgbClr val="FFFFFF"/>
                          </a:solidFill>
                          <a:effectLst/>
                          <a:latin typeface="Coptic1" pitchFamily="2" charset="0"/>
                          <a:cs typeface="Arial" charset="0"/>
                        </a:rPr>
                        <a:t>.</a:t>
                      </a:r>
                    </a:p>
                  </a:txBody>
                  <a:tcPr marL="45720" marR="457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500" b="0" i="0" u="none" strike="noStrike" cap="none" normalizeH="0" baseline="0" dirty="0">
                          <a:ln>
                            <a:noFill/>
                          </a:ln>
                          <a:solidFill>
                            <a:srgbClr val="FFFFFF"/>
                          </a:solidFill>
                          <a:effectLst/>
                          <a:latin typeface="Arial" charset="0"/>
                          <a:cs typeface="Arial" charset="0"/>
                        </a:rPr>
                        <a:t>nous Te rendons grâce, de toute circonstance, pour toute circonstance et en toute circonstance, parce que Tu nous as protégés, aidés, préservés, reçus avec bonté, traités avec miséricorde, fortifiés et fait parvenir jusqu’à cette heure.</a:t>
                      </a:r>
                      <a:endParaRPr kumimoji="0" lang="en-US" sz="35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rgbClr val="FFFFFF"/>
                          </a:solidFill>
                          <a:effectLst/>
                          <a:latin typeface="Arial" charset="0"/>
                          <a:cs typeface="Arial" charset="0"/>
                        </a:rPr>
                        <a:t>نشكرك على كل حالٍ ومن أجل كل حالٍ وفى كل حالٍ لأنكَ سترتنا وأعنتنا وحفظتنا وقبلتنا إليكَ وأشفقتَ علينا وعضدتنا وأتيتَ بنا إلى هذه السـاعة.</a:t>
                      </a:r>
                      <a:endParaRPr kumimoji="0" lang="en-US" sz="37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ext Box 29">
            <a:hlinkClick r:id="rId2" action="ppaction://hlinksldjump"/>
          </p:cNvPr>
          <p:cNvSpPr txBox="1">
            <a:spLocks noChangeArrowheads="1"/>
          </p:cNvSpPr>
          <p:nvPr/>
        </p:nvSpPr>
        <p:spPr bwMode="auto">
          <a:xfrm>
            <a:off x="9172354" y="6195317"/>
            <a:ext cx="3019647" cy="662684"/>
          </a:xfrm>
          <a:prstGeom prst="rect">
            <a:avLst/>
          </a:prstGeom>
          <a:solidFill>
            <a:srgbClr val="3333CC"/>
          </a:solidFill>
          <a:ln w="25400" cmpd="sng">
            <a:solidFill>
              <a:schemeClr val="tx1"/>
            </a:solidFill>
            <a:miter lim="800000"/>
            <a:headEnd/>
            <a:tailEnd/>
          </a:ln>
        </p:spPr>
        <p:txBody>
          <a:bodyPr wrap="square" lIns="0" tIns="0" rIns="0" bIns="0">
            <a:noAutofit/>
          </a:bodyPr>
          <a:lstStyle/>
          <a:p>
            <a:pPr algn="ctr" defTabSz="1219170" rtl="1" fontAlgn="base">
              <a:spcBef>
                <a:spcPct val="20000"/>
              </a:spcBef>
              <a:spcAft>
                <a:spcPct val="0"/>
              </a:spcAft>
              <a:defRPr/>
            </a:pPr>
            <a:r>
              <a:rPr lang="ar-EG" sz="2133" b="1" dirty="0">
                <a:solidFill>
                  <a:srgbClr val="FFFFFF"/>
                </a:solidFill>
                <a:latin typeface="Arial" charset="0"/>
                <a:cs typeface="Arial" charset="0"/>
              </a:rPr>
              <a:t>في حضور أسقف</a:t>
            </a:r>
          </a:p>
          <a:p>
            <a:pPr algn="ctr" defTabSz="1219170" fontAlgn="base">
              <a:spcBef>
                <a:spcPct val="20000"/>
              </a:spcBef>
              <a:spcAft>
                <a:spcPct val="0"/>
              </a:spcAft>
              <a:defRPr/>
            </a:pPr>
            <a:r>
              <a:rPr lang="fr-CA" sz="1600" b="1" dirty="0">
                <a:solidFill>
                  <a:srgbClr val="FFFFFF"/>
                </a:solidFill>
                <a:latin typeface="Arial" charset="0"/>
                <a:cs typeface="Arial" charset="0"/>
              </a:rPr>
              <a:t>En présence d’un Évêque</a:t>
            </a:r>
          </a:p>
        </p:txBody>
      </p:sp>
    </p:spTree>
    <p:extLst>
      <p:ext uri="{BB962C8B-B14F-4D97-AF65-F5344CB8AC3E}">
        <p14:creationId xmlns:p14="http://schemas.microsoft.com/office/powerpoint/2010/main" val="12984219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18050" name="Group 2"/>
          <p:cNvGraphicFramePr>
            <a:graphicFrameLocks noGrp="1"/>
          </p:cNvGraphicFramePr>
          <p:nvPr>
            <p:ph sz="half" idx="1"/>
          </p:nvPr>
        </p:nvGraphicFramePr>
        <p:xfrm>
          <a:off x="0" y="482600"/>
          <a:ext cx="12200466" cy="5257800"/>
        </p:xfrm>
        <a:graphic>
          <a:graphicData uri="http://schemas.openxmlformats.org/drawingml/2006/table">
            <a:tbl>
              <a:tblPr/>
              <a:tblGrid>
                <a:gridCol w="4292600">
                  <a:extLst>
                    <a:ext uri="{9D8B030D-6E8A-4147-A177-3AD203B41FA5}">
                      <a16:colId xmlns:a16="http://schemas.microsoft.com/office/drawing/2014/main" val="20000"/>
                    </a:ext>
                  </a:extLst>
                </a:gridCol>
                <a:gridCol w="4309533">
                  <a:extLst>
                    <a:ext uri="{9D8B030D-6E8A-4147-A177-3AD203B41FA5}">
                      <a16:colId xmlns:a16="http://schemas.microsoft.com/office/drawing/2014/main" val="20001"/>
                    </a:ext>
                  </a:extLst>
                </a:gridCol>
                <a:gridCol w="3598333">
                  <a:extLst>
                    <a:ext uri="{9D8B030D-6E8A-4147-A177-3AD203B41FA5}">
                      <a16:colId xmlns:a16="http://schemas.microsoft.com/office/drawing/2014/main" val="20002"/>
                    </a:ext>
                  </a:extLst>
                </a:gridCol>
              </a:tblGrid>
              <a:tr h="525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700" b="0" i="0" u="sng" strike="noStrike" kern="1200" cap="none" spc="0" normalizeH="0" baseline="0" noProof="0" dirty="0" err="1">
                          <a:ln>
                            <a:noFill/>
                          </a:ln>
                          <a:solidFill>
                            <a:srgbClr val="FF9900"/>
                          </a:solidFill>
                          <a:effectLst/>
                          <a:uLnTx/>
                          <a:uFillTx/>
                          <a:latin typeface="Coptic1" pitchFamily="2" charset="0"/>
                          <a:ea typeface="+mn-ea"/>
                          <a:cs typeface="+mn-cs"/>
                        </a:rPr>
                        <a:t>Pidia~kwn</a:t>
                      </a:r>
                      <a:r>
                        <a:rPr kumimoji="0" lang="en-CA" sz="2700" b="0" i="0" u="sng" strike="noStrike" kern="1200" cap="none" spc="0" normalizeH="0" baseline="0" noProof="0" dirty="0">
                          <a:ln>
                            <a:noFill/>
                          </a:ln>
                          <a:solidFill>
                            <a:srgbClr val="FF9900"/>
                          </a:solidFill>
                          <a:effectLst/>
                          <a:uLnTx/>
                          <a:uFillTx/>
                          <a:latin typeface="Coptic1" pitchFamily="2" charset="0"/>
                          <a:ea typeface="+mn-ea"/>
                          <a:cs typeface="+mn-cs"/>
                        </a:rPr>
                        <a:t> :</a:t>
                      </a:r>
                      <a:endParaRPr kumimoji="0" lang="en-US" sz="32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Twbh</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e~jen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nenio</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nenc~n</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e~tause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e~p~semmo</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ie</a:t>
                      </a:r>
                      <a:r>
                        <a:rPr kumimoji="0" lang="en-US" sz="3700" b="0" i="0" u="none" strike="noStrike" cap="none" normalizeH="0" baseline="0" dirty="0">
                          <a:ln>
                            <a:noFill/>
                          </a:ln>
                          <a:solidFill>
                            <a:schemeClr val="tx1"/>
                          </a:solidFill>
                          <a:effectLst/>
                          <a:latin typeface="Coptic1" pitchFamily="2" charset="0"/>
                          <a:cs typeface="Arial" charset="0"/>
                        </a:rPr>
                        <a:t> n/</a:t>
                      </a:r>
                      <a:r>
                        <a:rPr kumimoji="0" lang="en-US" sz="3700" b="0" i="0" u="none" strike="noStrike" cap="none" normalizeH="0" baseline="0" dirty="0" err="1">
                          <a:ln>
                            <a:noFill/>
                          </a:ln>
                          <a:solidFill>
                            <a:schemeClr val="tx1"/>
                          </a:solidFill>
                          <a:effectLst/>
                          <a:latin typeface="Coptic1" pitchFamily="2" charset="0"/>
                          <a:cs typeface="Arial" charset="0"/>
                        </a:rPr>
                        <a:t>eymeui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e~se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qen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mai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niben</a:t>
                      </a:r>
                      <a:r>
                        <a:rPr kumimoji="0" lang="en-US" sz="3700" b="0" i="0" u="none" strike="noStrike" cap="none" normalizeH="0" baseline="0" dirty="0">
                          <a:ln>
                            <a:noFill/>
                          </a:ln>
                          <a:solidFill>
                            <a:schemeClr val="tx1"/>
                          </a:solidFill>
                          <a:effectLst/>
                          <a:latin typeface="Coptic1" pitchFamily="2" charset="0"/>
                          <a:cs typeface="Arial" charset="0"/>
                        </a:rPr>
                        <a:t>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Implorez pour nos pères et nos frères les voyageurs et ceux qui projettent de voyager en tout lieu,</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الشماس :</a:t>
                      </a:r>
                      <a:endParaRPr kumimoji="0" lang="fr-FR"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اطلبوا عن آبائنا وإخوتنا المُسافرين والذينَ يُضمرون السفر في كل موضع لكي يُسهل طرقهم أجمعين. </a:t>
                      </a:r>
                      <a:endParaRPr kumimoji="0" lang="en-CA" sz="37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0373428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0098" name="Group 2"/>
          <p:cNvGraphicFramePr>
            <a:graphicFrameLocks noGrp="1"/>
          </p:cNvGraphicFramePr>
          <p:nvPr>
            <p:ph sz="half" idx="1"/>
          </p:nvPr>
        </p:nvGraphicFramePr>
        <p:xfrm>
          <a:off x="2" y="3048"/>
          <a:ext cx="12191998" cy="6809232"/>
        </p:xfrm>
        <a:graphic>
          <a:graphicData uri="http://schemas.openxmlformats.org/drawingml/2006/table">
            <a:tbl>
              <a:tblPr/>
              <a:tblGrid>
                <a:gridCol w="4326465">
                  <a:extLst>
                    <a:ext uri="{9D8B030D-6E8A-4147-A177-3AD203B41FA5}">
                      <a16:colId xmlns:a16="http://schemas.microsoft.com/office/drawing/2014/main" val="20000"/>
                    </a:ext>
                  </a:extLst>
                </a:gridCol>
                <a:gridCol w="4385733">
                  <a:extLst>
                    <a:ext uri="{9D8B030D-6E8A-4147-A177-3AD203B41FA5}">
                      <a16:colId xmlns:a16="http://schemas.microsoft.com/office/drawing/2014/main" val="20001"/>
                    </a:ext>
                  </a:extLst>
                </a:gridCol>
                <a:gridCol w="3479800">
                  <a:extLst>
                    <a:ext uri="{9D8B030D-6E8A-4147-A177-3AD203B41FA5}">
                      <a16:colId xmlns:a16="http://schemas.microsoft.com/office/drawing/2014/main" val="20002"/>
                    </a:ext>
                  </a:extLst>
                </a:gridCol>
              </a:tblGrid>
              <a:tr h="67970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err="1">
                          <a:ln>
                            <a:noFill/>
                          </a:ln>
                          <a:solidFill>
                            <a:schemeClr val="tx1"/>
                          </a:solidFill>
                          <a:effectLst/>
                          <a:latin typeface="Coptic1" pitchFamily="2" charset="0"/>
                          <a:cs typeface="Arial" charset="0"/>
                        </a:rPr>
                        <a:t>coutwn</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noumwit</a:t>
                      </a:r>
                      <a:r>
                        <a:rPr kumimoji="0" lang="en-US" sz="2700" b="0" i="0" u="none" strike="noStrike" cap="none" normalizeH="0" baseline="0" dirty="0">
                          <a:ln>
                            <a:noFill/>
                          </a:ln>
                          <a:solidFill>
                            <a:schemeClr val="tx1"/>
                          </a:solidFill>
                          <a:effectLst/>
                          <a:latin typeface="Coptic1" pitchFamily="2" charset="0"/>
                          <a:cs typeface="Arial" charset="0"/>
                        </a:rPr>
                        <a:t> t/</a:t>
                      </a:r>
                      <a:r>
                        <a:rPr kumimoji="0" lang="en-US" sz="2700" b="0" i="0" u="none" strike="noStrike" cap="none" normalizeH="0" baseline="0" dirty="0" err="1">
                          <a:ln>
                            <a:noFill/>
                          </a:ln>
                          <a:solidFill>
                            <a:schemeClr val="tx1"/>
                          </a:solidFill>
                          <a:effectLst/>
                          <a:latin typeface="Coptic1" pitchFamily="2" charset="0"/>
                          <a:cs typeface="Arial" charset="0"/>
                        </a:rPr>
                        <a:t>rou</a:t>
                      </a:r>
                      <a:r>
                        <a:rPr kumimoji="0" lang="en-US" sz="2700" b="0" i="0" u="none" strike="noStrike" cap="none" normalizeH="0" baseline="0" dirty="0">
                          <a:ln>
                            <a:noFill/>
                          </a:ln>
                          <a:solidFill>
                            <a:schemeClr val="tx1"/>
                          </a:solidFill>
                          <a:effectLst/>
                          <a:latin typeface="Coptic1" pitchFamily="2" charset="0"/>
                          <a:cs typeface="Arial" charset="0"/>
                        </a:rPr>
                        <a:t> : </a:t>
                      </a:r>
                      <a:r>
                        <a:rPr kumimoji="0" lang="en-US" sz="2700" b="0" i="0" u="none" strike="noStrike" cap="none" normalizeH="0" baseline="0" dirty="0" err="1">
                          <a:ln>
                            <a:noFill/>
                          </a:ln>
                          <a:solidFill>
                            <a:schemeClr val="tx1"/>
                          </a:solidFill>
                          <a:effectLst/>
                          <a:latin typeface="Coptic1" pitchFamily="2" charset="0"/>
                          <a:cs typeface="Arial" charset="0"/>
                        </a:rPr>
                        <a:t>i~te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e~bol</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hiten</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v~iom</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ie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niair</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ie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niiarwou</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ie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nilumn</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ie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nimwit</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m~mosi</a:t>
                      </a:r>
                      <a:r>
                        <a:rPr kumimoji="0" lang="en-US" sz="2700" b="0" i="0" u="none" strike="noStrike" cap="none" normalizeH="0" baseline="0" dirty="0">
                          <a:ln>
                            <a:noFill/>
                          </a:ln>
                          <a:solidFill>
                            <a:schemeClr val="tx1"/>
                          </a:solidFill>
                          <a:effectLst/>
                          <a:latin typeface="Coptic1" pitchFamily="2" charset="0"/>
                          <a:cs typeface="Arial" charset="0"/>
                        </a:rPr>
                        <a:t> : </a:t>
                      </a:r>
                      <a:r>
                        <a:rPr kumimoji="0" lang="en-US" sz="2700" b="0" i="0" u="none" strike="noStrike" cap="none" normalizeH="0" baseline="0" dirty="0" err="1">
                          <a:ln>
                            <a:noFill/>
                          </a:ln>
                          <a:solidFill>
                            <a:schemeClr val="tx1"/>
                          </a:solidFill>
                          <a:effectLst/>
                          <a:latin typeface="Coptic1" pitchFamily="2" charset="0"/>
                          <a:cs typeface="Arial" charset="0"/>
                        </a:rPr>
                        <a:t>ie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eui~ri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m~poujinmosi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n~r</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niben</a:t>
                      </a:r>
                      <a:r>
                        <a:rPr kumimoji="0" lang="en-US" sz="2700" b="0" i="0" u="none" strike="noStrike" cap="none" normalizeH="0" baseline="0" dirty="0">
                          <a:ln>
                            <a:noFill/>
                          </a:ln>
                          <a:solidFill>
                            <a:schemeClr val="tx1"/>
                          </a:solidFill>
                          <a:effectLst/>
                          <a:latin typeface="Coptic1" pitchFamily="2" charset="0"/>
                          <a:cs typeface="Arial" charset="0"/>
                        </a:rPr>
                        <a:t> : </a:t>
                      </a:r>
                      <a:r>
                        <a:rPr kumimoji="0" lang="en-US" sz="2700" b="0" i="0" u="none" strike="noStrike" cap="none" normalizeH="0" baseline="0" dirty="0" err="1">
                          <a:ln>
                            <a:noFill/>
                          </a:ln>
                          <a:solidFill>
                            <a:schemeClr val="tx1"/>
                          </a:solidFill>
                          <a:effectLst/>
                          <a:latin typeface="Coptic1" pitchFamily="2" charset="0"/>
                          <a:cs typeface="Arial" charset="0"/>
                        </a:rPr>
                        <a:t>ie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eui~ri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m~poujinmosi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n~r</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niben</a:t>
                      </a:r>
                      <a:r>
                        <a:rPr kumimoji="0" lang="en-US" sz="2700" b="0" i="0" u="none" strike="noStrike" cap="none" normalizeH="0" baseline="0" dirty="0">
                          <a:ln>
                            <a:noFill/>
                          </a:ln>
                          <a:solidFill>
                            <a:schemeClr val="tx1"/>
                          </a:solidFill>
                          <a:effectLst/>
                          <a:latin typeface="Coptic1" pitchFamily="2" charset="0"/>
                          <a:cs typeface="Arial" charset="0"/>
                        </a:rPr>
                        <a:t> : </a:t>
                      </a:r>
                      <a:r>
                        <a:rPr kumimoji="0" lang="en-US" sz="2700" b="0" i="0" u="none" strike="noStrike" cap="none" normalizeH="0" baseline="0" dirty="0" err="1">
                          <a:ln>
                            <a:noFill/>
                          </a:ln>
                          <a:solidFill>
                            <a:schemeClr val="tx1"/>
                          </a:solidFill>
                          <a:effectLst/>
                          <a:latin typeface="Coptic1" pitchFamily="2" charset="0"/>
                          <a:cs typeface="Arial" charset="0"/>
                        </a:rPr>
                        <a:t>hina</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n~te</a:t>
                      </a:r>
                      <a:r>
                        <a:rPr kumimoji="0" lang="en-US" sz="2700" b="0" i="0" u="none" strike="noStrike" cap="none" normalizeH="0" baseline="0" dirty="0">
                          <a:ln>
                            <a:noFill/>
                          </a:ln>
                          <a:solidFill>
                            <a:schemeClr val="tx1"/>
                          </a:solidFill>
                          <a:effectLst/>
                          <a:latin typeface="Coptic1" pitchFamily="2" charset="0"/>
                          <a:cs typeface="Arial" charset="0"/>
                        </a:rPr>
                        <a:t> Pi&lt;~</a:t>
                      </a:r>
                      <a:r>
                        <a:rPr kumimoji="0" lang="en-US" sz="2700" b="0" i="0" u="none" strike="noStrike" cap="none" normalizeH="0" baseline="0" dirty="0" err="1">
                          <a:ln>
                            <a:noFill/>
                          </a:ln>
                          <a:solidFill>
                            <a:schemeClr val="tx1"/>
                          </a:solidFill>
                          <a:effectLst/>
                          <a:latin typeface="Coptic1" pitchFamily="2" charset="0"/>
                          <a:cs typeface="Arial" charset="0"/>
                        </a:rPr>
                        <a:t>rictoc</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PenNou</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tacywou</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e~n</a:t>
                      </a:r>
                      <a:r>
                        <a:rPr kumimoji="0" lang="en-US" sz="2700" b="0" i="0" u="none" strike="noStrike" cap="none" normalizeH="0" baseline="0" dirty="0">
                          <a:ln>
                            <a:noFill/>
                          </a:ln>
                          <a:solidFill>
                            <a:schemeClr val="tx1"/>
                          </a:solidFill>
                          <a:effectLst/>
                          <a:latin typeface="Coptic1" pitchFamily="2" charset="0"/>
                          <a:cs typeface="Arial" charset="0"/>
                        </a:rPr>
                        <a:t>/</a:t>
                      </a:r>
                      <a:r>
                        <a:rPr kumimoji="0" lang="en-US" sz="2700" b="0" i="0" u="none" strike="noStrike" cap="none" normalizeH="0" baseline="0" dirty="0" err="1">
                          <a:ln>
                            <a:noFill/>
                          </a:ln>
                          <a:solidFill>
                            <a:schemeClr val="tx1"/>
                          </a:solidFill>
                          <a:effectLst/>
                          <a:latin typeface="Coptic1" pitchFamily="2" charset="0"/>
                          <a:cs typeface="Arial" charset="0"/>
                        </a:rPr>
                        <a:t>e~te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nouou</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m~man~swpi</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qen</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ouhir</a:t>
                      </a:r>
                      <a:r>
                        <a:rPr kumimoji="0" lang="en-US" sz="2700" b="0" i="0" u="none" strike="noStrike" cap="none" normalizeH="0" baseline="0" dirty="0">
                          <a:ln>
                            <a:noFill/>
                          </a:ln>
                          <a:solidFill>
                            <a:schemeClr val="tx1"/>
                          </a:solidFill>
                          <a:effectLst/>
                          <a:latin typeface="Coptic1" pitchFamily="2" charset="0"/>
                          <a:cs typeface="Arial" charset="0"/>
                        </a:rPr>
                        <a:t>/n/ : </a:t>
                      </a:r>
                      <a:r>
                        <a:rPr kumimoji="0" lang="en-US" sz="2700" b="0" i="0" u="none" strike="noStrike" cap="none" normalizeH="0" baseline="0" dirty="0" err="1">
                          <a:ln>
                            <a:noFill/>
                          </a:ln>
                          <a:solidFill>
                            <a:schemeClr val="tx1"/>
                          </a:solidFill>
                          <a:effectLst/>
                          <a:latin typeface="Coptic1" pitchFamily="2" charset="0"/>
                          <a:cs typeface="Arial" charset="0"/>
                        </a:rPr>
                        <a:t>n~tef,a</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nennobi</a:t>
                      </a:r>
                      <a:r>
                        <a:rPr kumimoji="0" lang="en-US" sz="2700" b="0" i="0" u="none" strike="noStrike" cap="none" normalizeH="0" baseline="0" dirty="0">
                          <a:ln>
                            <a:noFill/>
                          </a:ln>
                          <a:solidFill>
                            <a:schemeClr val="tx1"/>
                          </a:solidFill>
                          <a:effectLst/>
                          <a:latin typeface="Coptic1" pitchFamily="2" charset="0"/>
                          <a:cs typeface="Arial" charset="0"/>
                        </a:rPr>
                        <a:t> nan </a:t>
                      </a:r>
                      <a:r>
                        <a:rPr kumimoji="0" lang="en-US" sz="2700" b="0" i="0" u="none" strike="noStrike" cap="none" normalizeH="0" baseline="0" dirty="0" err="1">
                          <a:ln>
                            <a:noFill/>
                          </a:ln>
                          <a:solidFill>
                            <a:schemeClr val="tx1"/>
                          </a:solidFill>
                          <a:effectLst/>
                          <a:latin typeface="Coptic1" pitchFamily="2" charset="0"/>
                          <a:cs typeface="Arial" charset="0"/>
                        </a:rPr>
                        <a:t>e~bol</a:t>
                      </a:r>
                      <a:r>
                        <a:rPr kumimoji="0" lang="en-US" sz="2700" b="0" i="0" u="none" strike="noStrike" cap="none" normalizeH="0" baseline="0" dirty="0">
                          <a:ln>
                            <a:noFill/>
                          </a:ln>
                          <a:solidFill>
                            <a:schemeClr val="tx1"/>
                          </a:solidFill>
                          <a:effectLst/>
                          <a:latin typeface="Coptic1" pitchFamily="2" charset="0"/>
                          <a:cs typeface="Arial" charset="0"/>
                        </a:rPr>
                        <a:t>.</a:t>
                      </a:r>
                      <a:r>
                        <a:rPr kumimoji="0" lang="en-US" sz="2700" b="0" i="0" u="none" strike="noStrike" cap="none" normalizeH="0" baseline="0" dirty="0">
                          <a:ln>
                            <a:noFill/>
                          </a:ln>
                          <a:solidFill>
                            <a:schemeClr val="tx1"/>
                          </a:solidFill>
                          <a:effectLst/>
                          <a:latin typeface="Arial"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700" b="0" i="0" u="sng" strike="noStrike" kern="1200" cap="none" spc="0" normalizeH="0" baseline="0" noProof="0" dirty="0" err="1">
                          <a:ln>
                            <a:noFill/>
                          </a:ln>
                          <a:solidFill>
                            <a:srgbClr val="FF9900"/>
                          </a:solidFill>
                          <a:effectLst/>
                          <a:uLnTx/>
                          <a:uFillTx/>
                          <a:latin typeface="Coptic1" pitchFamily="2" charset="0"/>
                          <a:ea typeface="+mn-ea"/>
                          <a:cs typeface="Arial" charset="0"/>
                        </a:rPr>
                        <a:t>Pilaoc</a:t>
                      </a:r>
                      <a:r>
                        <a:rPr kumimoji="0" lang="en-CA" sz="2700" b="0" i="0" u="sng" strike="noStrike" kern="1200" cap="none" spc="0" normalizeH="0" baseline="0" noProof="0" dirty="0">
                          <a:ln>
                            <a:noFill/>
                          </a:ln>
                          <a:solidFill>
                            <a:srgbClr val="FF9900"/>
                          </a:solidFill>
                          <a:effectLst/>
                          <a:uLnTx/>
                          <a:uFillTx/>
                          <a:latin typeface="Coptic1" pitchFamily="2" charset="0"/>
                          <a:ea typeface="+mn-ea"/>
                          <a:cs typeface="Arial" charset="0"/>
                        </a:rPr>
                        <a:t> :</a:t>
                      </a:r>
                      <a:endParaRPr kumimoji="0" lang="ar-EG"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4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err="1">
                          <a:ln>
                            <a:noFill/>
                          </a:ln>
                          <a:solidFill>
                            <a:schemeClr val="tx1"/>
                          </a:solidFill>
                          <a:effectLst/>
                          <a:latin typeface="Coptic1" pitchFamily="2" charset="0"/>
                          <a:cs typeface="Arial" charset="0"/>
                        </a:rPr>
                        <a:t>Kurie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e~le</a:t>
                      </a:r>
                      <a:r>
                        <a:rPr kumimoji="0" lang="en-US" sz="2900" b="0" i="0" u="none" strike="noStrike" cap="none" normalizeH="0" baseline="0" dirty="0">
                          <a:ln>
                            <a:noFill/>
                          </a:ln>
                          <a:solidFill>
                            <a:schemeClr val="tx1"/>
                          </a:solidFill>
                          <a:effectLst/>
                          <a:latin typeface="Coptic1" pitchFamily="2" charset="0"/>
                          <a:cs typeface="Arial" charset="0"/>
                        </a:rPr>
                        <a:t>/~con</a:t>
                      </a:r>
                      <a:r>
                        <a:rPr kumimoji="0" lang="en-US" sz="2900" b="0" i="0" u="none" strike="noStrike" cap="none" normalizeH="0" baseline="0" dirty="0">
                          <a:ln>
                            <a:noFill/>
                          </a:ln>
                          <a:solidFill>
                            <a:schemeClr val="tx1"/>
                          </a:solidFill>
                          <a:effectLst/>
                          <a:latin typeface="Arial"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Aplanis, Seigneur, leurs chemins, que ce soit sur mer, sur les fleuves, sur les lacs, dans les airs, sur terre ou par tout autre moyen. Que le Christ, notre Dieu les ramène sains et sauf à leur foyer et qu’il nous pardonne nos péchés.</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15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a:t>
                      </a:r>
                      <a:endParaRPr kumimoji="0" lang="fr-CA"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Arial" charset="0"/>
                          <a:cs typeface="Arial" charset="0"/>
                        </a:rPr>
                        <a:t>Pitié</a:t>
                      </a:r>
                      <a:r>
                        <a:rPr kumimoji="0" lang="en-US" sz="3200" b="0" i="0" u="none" strike="noStrike" cap="none" normalizeH="0" baseline="0" dirty="0">
                          <a:ln>
                            <a:noFill/>
                          </a:ln>
                          <a:solidFill>
                            <a:schemeClr val="tx1"/>
                          </a:solidFill>
                          <a:effectLst/>
                          <a:latin typeface="Arial" charset="0"/>
                          <a:cs typeface="Arial" charset="0"/>
                        </a:rPr>
                        <a:t> Seigneur.</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إن كان في الهواء </a:t>
                      </a:r>
                      <a:r>
                        <a:rPr kumimoji="0" lang="ar-SA" sz="3700" b="0" i="0" u="none" strike="noStrike" cap="none" normalizeH="0" baseline="0" dirty="0" err="1">
                          <a:ln>
                            <a:noFill/>
                          </a:ln>
                          <a:solidFill>
                            <a:schemeClr val="tx1"/>
                          </a:solidFill>
                          <a:effectLst/>
                          <a:latin typeface="Arial" charset="0"/>
                          <a:cs typeface="Arial" charset="0"/>
                        </a:rPr>
                        <a:t>أوالبحر</a:t>
                      </a:r>
                      <a:r>
                        <a:rPr kumimoji="0" lang="ar-EG"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err="1">
                          <a:ln>
                            <a:noFill/>
                          </a:ln>
                          <a:solidFill>
                            <a:schemeClr val="tx1"/>
                          </a:solidFill>
                          <a:effectLst/>
                          <a:latin typeface="Arial" charset="0"/>
                          <a:cs typeface="Arial" charset="0"/>
                        </a:rPr>
                        <a:t>أوالبحيرات</a:t>
                      </a:r>
                      <a:r>
                        <a:rPr kumimoji="0" lang="ar-SA"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err="1">
                          <a:ln>
                            <a:noFill/>
                          </a:ln>
                          <a:solidFill>
                            <a:schemeClr val="tx1"/>
                          </a:solidFill>
                          <a:effectLst/>
                          <a:latin typeface="Arial" charset="0"/>
                          <a:cs typeface="Arial" charset="0"/>
                        </a:rPr>
                        <a:t>أوالطرق</a:t>
                      </a:r>
                      <a:r>
                        <a:rPr kumimoji="0" lang="ar-SA" sz="3700" b="0" i="0" u="none" strike="noStrike" cap="none" normalizeH="0" baseline="0" dirty="0">
                          <a:ln>
                            <a:noFill/>
                          </a:ln>
                          <a:solidFill>
                            <a:schemeClr val="tx1"/>
                          </a:solidFill>
                          <a:effectLst/>
                          <a:latin typeface="Arial" charset="0"/>
                          <a:cs typeface="Arial" charset="0"/>
                        </a:rPr>
                        <a:t> المسلوكة </a:t>
                      </a:r>
                      <a:r>
                        <a:rPr kumimoji="0" lang="ar-SA" sz="3700" b="0" i="0" u="none" strike="noStrike" cap="none" normalizeH="0" baseline="0" dirty="0" err="1">
                          <a:ln>
                            <a:noFill/>
                          </a:ln>
                          <a:solidFill>
                            <a:schemeClr val="tx1"/>
                          </a:solidFill>
                          <a:effectLst/>
                          <a:latin typeface="Arial" charset="0"/>
                          <a:cs typeface="Arial" charset="0"/>
                        </a:rPr>
                        <a:t>أوالمسافرين</a:t>
                      </a:r>
                      <a:r>
                        <a:rPr kumimoji="0" lang="ar-SA" sz="3700" b="0" i="0" u="none" strike="noStrike" cap="none" normalizeH="0" baseline="0" dirty="0">
                          <a:ln>
                            <a:noFill/>
                          </a:ln>
                          <a:solidFill>
                            <a:schemeClr val="tx1"/>
                          </a:solidFill>
                          <a:effectLst/>
                          <a:latin typeface="Arial" charset="0"/>
                          <a:cs typeface="Arial" charset="0"/>
                        </a:rPr>
                        <a:t> بكل نوع لكي المسيح إلهنا يردّهم إلى مساكنهم سالمين ويغفر لنا خطايانا</a:t>
                      </a:r>
                      <a:r>
                        <a:rPr kumimoji="0" lang="ar-SA" sz="3700" b="0" i="0" u="none" strike="noStrike" cap="none" normalizeH="0" baseline="0" dirty="0">
                          <a:ln>
                            <a:noFill/>
                          </a:ln>
                          <a:solidFill>
                            <a:schemeClr val="tx1"/>
                          </a:solidFill>
                          <a:effectLst/>
                          <a:latin typeface="Arial" charset="0"/>
                          <a:cs typeface="Arial" pitchFamily="34" charset="0"/>
                        </a:rPr>
                        <a:t>.</a:t>
                      </a:r>
                      <a:endParaRPr kumimoji="0" lang="fr-FR" sz="13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3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3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3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3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3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a:t>
                      </a:r>
                      <a:endParaRPr kumimoji="0" lang="ar-EG"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400" b="0" i="0" u="none" strike="noStrike" cap="none" normalizeH="0" baseline="0" dirty="0">
                          <a:ln>
                            <a:noFill/>
                          </a:ln>
                          <a:solidFill>
                            <a:schemeClr val="tx1"/>
                          </a:solidFill>
                          <a:effectLst/>
                          <a:latin typeface="Arial" charset="0"/>
                          <a:cs typeface="Arial" charset="0"/>
                        </a:rPr>
                        <a:t>يا ربُ ارحم.</a:t>
                      </a:r>
                      <a:endParaRPr kumimoji="0" lang="en-CA" sz="24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368030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2146" name="Group 2"/>
          <p:cNvGraphicFramePr>
            <a:graphicFrameLocks noGrp="1"/>
          </p:cNvGraphicFramePr>
          <p:nvPr>
            <p:ph sz="half" idx="1"/>
          </p:nvPr>
        </p:nvGraphicFramePr>
        <p:xfrm>
          <a:off x="0" y="0"/>
          <a:ext cx="12192000" cy="6483096"/>
        </p:xfrm>
        <a:graphic>
          <a:graphicData uri="http://schemas.openxmlformats.org/drawingml/2006/table">
            <a:tbl>
              <a:tblPr/>
              <a:tblGrid>
                <a:gridCol w="4368800">
                  <a:extLst>
                    <a:ext uri="{9D8B030D-6E8A-4147-A177-3AD203B41FA5}">
                      <a16:colId xmlns:a16="http://schemas.microsoft.com/office/drawing/2014/main" val="20000"/>
                    </a:ext>
                  </a:extLst>
                </a:gridCol>
                <a:gridCol w="4224275">
                  <a:extLst>
                    <a:ext uri="{9D8B030D-6E8A-4147-A177-3AD203B41FA5}">
                      <a16:colId xmlns:a16="http://schemas.microsoft.com/office/drawing/2014/main" val="20001"/>
                    </a:ext>
                  </a:extLst>
                </a:gridCol>
                <a:gridCol w="3598925">
                  <a:extLst>
                    <a:ext uri="{9D8B030D-6E8A-4147-A177-3AD203B41FA5}">
                      <a16:colId xmlns:a16="http://schemas.microsoft.com/office/drawing/2014/main" val="20002"/>
                    </a:ext>
                  </a:extLst>
                </a:gridCol>
              </a:tblGrid>
              <a:tr h="6478016">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700" b="0" i="0" u="sng" strike="noStrike" kern="1200" cap="none" spc="0" normalizeH="0" baseline="0" noProof="0" dirty="0" err="1">
                          <a:ln>
                            <a:noFill/>
                          </a:ln>
                          <a:solidFill>
                            <a:srgbClr val="FF9900"/>
                          </a:solidFill>
                          <a:effectLst/>
                          <a:uLnTx/>
                          <a:uFillTx/>
                          <a:latin typeface="Coptic1" pitchFamily="2" charset="0"/>
                          <a:ea typeface="+mn-ea"/>
                          <a:cs typeface="Arial" pitchFamily="34" charset="0"/>
                        </a:rPr>
                        <a:t>Piou</a:t>
                      </a:r>
                      <a:r>
                        <a:rPr kumimoji="0" lang="en-US" sz="2700" b="0" i="0" u="sng" strike="noStrike" kern="1200" cap="none" spc="0" normalizeH="0" baseline="0" noProof="0" dirty="0">
                          <a:ln>
                            <a:noFill/>
                          </a:ln>
                          <a:solidFill>
                            <a:srgbClr val="FF9900"/>
                          </a:solidFill>
                          <a:effectLst/>
                          <a:uLnTx/>
                          <a:uFillTx/>
                          <a:latin typeface="Coptic1" pitchFamily="2" charset="0"/>
                          <a:ea typeface="+mn-ea"/>
                          <a:cs typeface="Arial" pitchFamily="34" charset="0"/>
                        </a:rPr>
                        <a:t>/b :</a:t>
                      </a:r>
                      <a:endParaRPr kumimoji="0" lang="en-US" sz="2100" b="0" i="0" u="none" strike="noStrike" cap="none" normalizeH="0" baseline="0" dirty="0">
                        <a:ln>
                          <a:noFill/>
                        </a:ln>
                        <a:solidFill>
                          <a:schemeClr val="tx1"/>
                        </a:solidFill>
                        <a:effectLst/>
                        <a:latin typeface="Coptic1" pitchFamily="2" charset="0"/>
                        <a:cs typeface="Arial"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err="1">
                          <a:ln>
                            <a:noFill/>
                          </a:ln>
                          <a:solidFill>
                            <a:schemeClr val="tx1"/>
                          </a:solidFill>
                          <a:effectLst/>
                          <a:latin typeface="Coptic1" pitchFamily="2" charset="0"/>
                          <a:cs typeface="Arial" charset="0"/>
                        </a:rPr>
                        <a:t>Ie</a:t>
                      </a:r>
                      <a:r>
                        <a:rPr kumimoji="0" lang="en-US" sz="2900" b="0" i="0" u="none" strike="noStrike" cap="none" normalizeH="0" baseline="0" dirty="0">
                          <a:ln>
                            <a:noFill/>
                          </a:ln>
                          <a:solidFill>
                            <a:schemeClr val="tx1"/>
                          </a:solidFill>
                          <a:effectLst/>
                          <a:latin typeface="Coptic1" pitchFamily="2" charset="0"/>
                          <a:cs typeface="Arial" charset="0"/>
                        </a:rPr>
                        <a:t> n/</a:t>
                      </a:r>
                      <a:r>
                        <a:rPr kumimoji="0" lang="en-US" sz="2900" b="0" i="0" u="none" strike="noStrike" cap="none" normalizeH="0" baseline="0" dirty="0" err="1">
                          <a:ln>
                            <a:noFill/>
                          </a:ln>
                          <a:solidFill>
                            <a:schemeClr val="tx1"/>
                          </a:solidFill>
                          <a:effectLst/>
                          <a:latin typeface="Coptic1" pitchFamily="2" charset="0"/>
                          <a:cs typeface="Arial" charset="0"/>
                        </a:rPr>
                        <a:t>eymeui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e~se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qen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mai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niben</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coutwn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noumwit</a:t>
                      </a:r>
                      <a:r>
                        <a:rPr kumimoji="0" lang="en-US" sz="2900" b="0" i="0" u="none" strike="noStrike" cap="none" normalizeH="0" baseline="0" dirty="0">
                          <a:ln>
                            <a:noFill/>
                          </a:ln>
                          <a:solidFill>
                            <a:schemeClr val="tx1"/>
                          </a:solidFill>
                          <a:effectLst/>
                          <a:latin typeface="Coptic1" pitchFamily="2" charset="0"/>
                          <a:cs typeface="Arial" charset="0"/>
                        </a:rPr>
                        <a:t> t/</a:t>
                      </a:r>
                      <a:r>
                        <a:rPr kumimoji="0" lang="en-US" sz="2900" b="0" i="0" u="none" strike="noStrike" cap="none" normalizeH="0" baseline="0" dirty="0" err="1">
                          <a:ln>
                            <a:noFill/>
                          </a:ln>
                          <a:solidFill>
                            <a:schemeClr val="tx1"/>
                          </a:solidFill>
                          <a:effectLst/>
                          <a:latin typeface="Coptic1" pitchFamily="2" charset="0"/>
                          <a:cs typeface="Arial" charset="0"/>
                        </a:rPr>
                        <a:t>rou</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i~te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e~bolhiten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v~iom</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ie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niair</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ie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niiarwou</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ie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nilumn</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ie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nimwit</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m~mosi</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ie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eui~ri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m~poujinmosi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n~r</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niben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a:ln>
                            <a:noFill/>
                          </a:ln>
                          <a:solidFill>
                            <a:schemeClr val="tx1"/>
                          </a:solidFill>
                          <a:effectLst/>
                          <a:latin typeface="Coptic1" pitchFamily="2" charset="0"/>
                          <a:cs typeface="Arial" charset="0"/>
                        </a:rPr>
                        <a:t>: ouon </a:t>
                      </a:r>
                      <a:r>
                        <a:rPr kumimoji="0" lang="en-US" sz="2900" b="0" i="0" u="none" strike="noStrike" cap="none" normalizeH="0" baseline="0" dirty="0" err="1">
                          <a:ln>
                            <a:noFill/>
                          </a:ln>
                          <a:solidFill>
                            <a:schemeClr val="tx1"/>
                          </a:solidFill>
                          <a:effectLst/>
                          <a:latin typeface="Coptic1" pitchFamily="2" charset="0"/>
                          <a:cs typeface="Arial" charset="0"/>
                        </a:rPr>
                        <a:t>niben</a:t>
                      </a:r>
                      <a:r>
                        <a:rPr kumimoji="0" lang="en-US" sz="2900" b="0" i="0" u="none" strike="noStrike" cap="none" normalizeH="0" baseline="0" dirty="0">
                          <a:ln>
                            <a:noFill/>
                          </a:ln>
                          <a:solidFill>
                            <a:schemeClr val="tx1"/>
                          </a:solidFill>
                          <a:effectLst/>
                          <a:latin typeface="Coptic1" pitchFamily="2" charset="0"/>
                          <a:cs typeface="Arial" charset="0"/>
                        </a:rPr>
                        <a:t> et </a:t>
                      </a:r>
                      <a:r>
                        <a:rPr kumimoji="0" lang="en-US" sz="2900" b="0" i="0" u="none" strike="noStrike" cap="none" normalizeH="0" baseline="0" dirty="0" err="1">
                          <a:ln>
                            <a:noFill/>
                          </a:ln>
                          <a:solidFill>
                            <a:schemeClr val="tx1"/>
                          </a:solidFill>
                          <a:effectLst/>
                          <a:latin typeface="Coptic1" pitchFamily="2" charset="0"/>
                          <a:cs typeface="Arial" charset="0"/>
                        </a:rPr>
                        <a:t>qen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mai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niben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mat~vwou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e~qoun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err="1">
                          <a:ln>
                            <a:noFill/>
                          </a:ln>
                          <a:solidFill>
                            <a:schemeClr val="tx1"/>
                          </a:solidFill>
                          <a:effectLst/>
                          <a:latin typeface="Coptic1" pitchFamily="2" charset="0"/>
                          <a:cs typeface="Arial" charset="0"/>
                        </a:rPr>
                        <a:t>e</a:t>
                      </a:r>
                      <a:r>
                        <a:rPr kumimoji="0" lang="en-US" sz="2900" b="0" i="0" u="none" strike="noStrike" cap="none" normalizeH="0" baseline="0">
                          <a:ln>
                            <a:noFill/>
                          </a:ln>
                          <a:solidFill>
                            <a:schemeClr val="tx1"/>
                          </a:solidFill>
                          <a:effectLst/>
                          <a:latin typeface="Coptic1" pitchFamily="2" charset="0"/>
                          <a:cs typeface="Arial" charset="0"/>
                        </a:rPr>
                        <a:t>~oulum</a:t>
                      </a:r>
                      <a:r>
                        <a:rPr kumimoji="0" lang="en-US" sz="2900" b="0" i="0" u="none" strike="noStrike" cap="none" normalizeH="0" baseline="0" dirty="0">
                          <a:ln>
                            <a:noFill/>
                          </a:ln>
                          <a:solidFill>
                            <a:schemeClr val="tx1"/>
                          </a:solidFill>
                          <a:effectLst/>
                          <a:latin typeface="Coptic1" pitchFamily="2" charset="0"/>
                          <a:cs typeface="Arial" charset="0"/>
                        </a:rPr>
                        <a:t>/n </a:t>
                      </a:r>
                      <a:r>
                        <a:rPr kumimoji="0" lang="en-US" sz="2900" b="0" i="0" u="none" strike="noStrike" cap="none" normalizeH="0" baseline="0" dirty="0" err="1">
                          <a:ln>
                            <a:noFill/>
                          </a:ln>
                          <a:solidFill>
                            <a:schemeClr val="tx1"/>
                          </a:solidFill>
                          <a:effectLst/>
                          <a:latin typeface="Coptic1" pitchFamily="2" charset="0"/>
                          <a:cs typeface="Arial" charset="0"/>
                        </a:rPr>
                        <a:t>n~jam</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pt-BR" sz="2900" b="0" i="0" u="none" strike="noStrike" cap="none" normalizeH="0" baseline="0" dirty="0">
                          <a:ln>
                            <a:noFill/>
                          </a:ln>
                          <a:solidFill>
                            <a:schemeClr val="tx1"/>
                          </a:solidFill>
                          <a:effectLst/>
                          <a:latin typeface="Coptic1" pitchFamily="2" charset="0"/>
                          <a:cs typeface="Arial" charset="0"/>
                        </a:rPr>
                        <a:t>e~oulum/n n~te pioujai.</a:t>
                      </a:r>
                      <a:endParaRPr kumimoji="0" lang="en-US" sz="2900" b="0" i="0" u="none" strike="noStrike" cap="none" normalizeH="0" baseline="0" dirty="0">
                        <a:ln>
                          <a:noFill/>
                        </a:ln>
                        <a:solidFill>
                          <a:schemeClr val="tx1"/>
                        </a:solidFill>
                        <a:effectLst/>
                        <a:latin typeface="Arial" charset="0"/>
                        <a:cs typeface="Arial"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Et ceux qui projettent de voyager en tout lieu, aplanis leurs chemins, qu’ils soient sur mer, sur les fleuves, sur les lacs, dans les airs, sur </a:t>
                      </a:r>
                      <a:r>
                        <a:rPr kumimoji="0" lang="fr-FR" sz="3200" b="0" i="0" u="none" strike="noStrike" cap="none" normalizeH="0" baseline="0">
                          <a:ln>
                            <a:noFill/>
                          </a:ln>
                          <a:solidFill>
                            <a:schemeClr val="tx1"/>
                          </a:solidFill>
                          <a:effectLst/>
                          <a:latin typeface="Arial" charset="0"/>
                          <a:cs typeface="Arial" charset="0"/>
                        </a:rPr>
                        <a:t>terre ou </a:t>
                      </a:r>
                      <a:r>
                        <a:rPr kumimoji="0" lang="fr-FR" sz="3200" b="0" i="0" u="none" strike="noStrike" cap="none" normalizeH="0" baseline="0" dirty="0">
                          <a:ln>
                            <a:noFill/>
                          </a:ln>
                          <a:solidFill>
                            <a:schemeClr val="tx1"/>
                          </a:solidFill>
                          <a:effectLst/>
                          <a:latin typeface="Arial" charset="0"/>
                          <a:cs typeface="Arial" charset="0"/>
                        </a:rPr>
                        <a:t>par tout autre moyen, chacun là où il est. Ramène-les à bon port, le port du Salut.</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a:t>
                      </a:r>
                      <a:endParaRPr kumimoji="0" lang="ar-EG" sz="2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cs typeface="Arial" charset="0"/>
                        </a:rPr>
                        <a:t>والذين يُضمرون السفر في كل مكان سهل طرقهم أجمعين. إن كان في الهواء </a:t>
                      </a:r>
                      <a:r>
                        <a:rPr kumimoji="0" lang="ar-SA" sz="3600" b="0" i="0" u="none" strike="noStrike" cap="none" normalizeH="0" baseline="0" dirty="0" err="1">
                          <a:ln>
                            <a:noFill/>
                          </a:ln>
                          <a:solidFill>
                            <a:schemeClr val="tx1"/>
                          </a:solidFill>
                          <a:effectLst/>
                          <a:latin typeface="Arial" charset="0"/>
                          <a:cs typeface="Arial" charset="0"/>
                        </a:rPr>
                        <a:t>أوالبحر</a:t>
                      </a:r>
                      <a:r>
                        <a:rPr kumimoji="0" lang="ar-SA" sz="3600" b="0" i="0" u="none" strike="noStrike" cap="none" normalizeH="0" baseline="0" dirty="0">
                          <a:ln>
                            <a:noFill/>
                          </a:ln>
                          <a:solidFill>
                            <a:schemeClr val="tx1"/>
                          </a:solidFill>
                          <a:effectLst/>
                          <a:latin typeface="Arial" charset="0"/>
                          <a:cs typeface="Arial" charset="0"/>
                        </a:rPr>
                        <a:t> </a:t>
                      </a:r>
                      <a:r>
                        <a:rPr kumimoji="0" lang="ar-SA" sz="3600" b="0" i="0" u="none" strike="noStrike" cap="none" normalizeH="0" baseline="0" dirty="0" err="1">
                          <a:ln>
                            <a:noFill/>
                          </a:ln>
                          <a:solidFill>
                            <a:schemeClr val="tx1"/>
                          </a:solidFill>
                          <a:effectLst/>
                          <a:latin typeface="Arial" charset="0"/>
                          <a:cs typeface="Arial" charset="0"/>
                        </a:rPr>
                        <a:t>أوالأنهار</a:t>
                      </a:r>
                      <a:r>
                        <a:rPr kumimoji="0" lang="ar-SA" sz="3600" b="0" i="0" u="none" strike="noStrike" cap="none" normalizeH="0" baseline="0" dirty="0">
                          <a:ln>
                            <a:noFill/>
                          </a:ln>
                          <a:solidFill>
                            <a:schemeClr val="tx1"/>
                          </a:solidFill>
                          <a:effectLst/>
                          <a:latin typeface="Arial" charset="0"/>
                          <a:cs typeface="Arial" charset="0"/>
                        </a:rPr>
                        <a:t> </a:t>
                      </a:r>
                      <a:r>
                        <a:rPr kumimoji="0" lang="ar-SA" sz="3600" b="0" i="0" u="none" strike="noStrike" cap="none" normalizeH="0" baseline="0" dirty="0" err="1">
                          <a:ln>
                            <a:noFill/>
                          </a:ln>
                          <a:solidFill>
                            <a:schemeClr val="tx1"/>
                          </a:solidFill>
                          <a:effectLst/>
                          <a:latin typeface="Arial" charset="0"/>
                          <a:cs typeface="Arial" charset="0"/>
                        </a:rPr>
                        <a:t>أوالبحيرات</a:t>
                      </a:r>
                      <a:r>
                        <a:rPr kumimoji="0" lang="ar-SA" sz="3600" b="0" i="0" u="none" strike="noStrike" cap="none" normalizeH="0" baseline="0" dirty="0">
                          <a:ln>
                            <a:noFill/>
                          </a:ln>
                          <a:solidFill>
                            <a:schemeClr val="tx1"/>
                          </a:solidFill>
                          <a:effectLst/>
                          <a:latin typeface="Arial" charset="0"/>
                          <a:cs typeface="Arial" charset="0"/>
                        </a:rPr>
                        <a:t> </a:t>
                      </a:r>
                      <a:r>
                        <a:rPr kumimoji="0" lang="ar-SA" sz="3600" b="0" i="0" u="none" strike="noStrike" cap="none" normalizeH="0" baseline="0" dirty="0" err="1">
                          <a:ln>
                            <a:noFill/>
                          </a:ln>
                          <a:solidFill>
                            <a:schemeClr val="tx1"/>
                          </a:solidFill>
                          <a:effectLst/>
                          <a:latin typeface="Arial" charset="0"/>
                          <a:cs typeface="Arial" charset="0"/>
                        </a:rPr>
                        <a:t>أوالطرق</a:t>
                      </a:r>
                      <a:r>
                        <a:rPr kumimoji="0" lang="ar-SA" sz="3600" b="0" i="0" u="none" strike="noStrike" cap="none" normalizeH="0" baseline="0" dirty="0">
                          <a:ln>
                            <a:noFill/>
                          </a:ln>
                          <a:solidFill>
                            <a:schemeClr val="tx1"/>
                          </a:solidFill>
                          <a:effectLst/>
                          <a:latin typeface="Arial" charset="0"/>
                          <a:cs typeface="Arial" charset="0"/>
                        </a:rPr>
                        <a:t> المسلوكة </a:t>
                      </a:r>
                      <a:r>
                        <a:rPr kumimoji="0" lang="ar-SA" sz="3600" b="0" i="0" u="none" strike="noStrike" cap="none" normalizeH="0" baseline="0" dirty="0" err="1">
                          <a:ln>
                            <a:noFill/>
                          </a:ln>
                          <a:solidFill>
                            <a:schemeClr val="tx1"/>
                          </a:solidFill>
                          <a:effectLst/>
                          <a:latin typeface="Arial" charset="0"/>
                          <a:cs typeface="Arial" charset="0"/>
                        </a:rPr>
                        <a:t>أوالسالكين</a:t>
                      </a:r>
                      <a:r>
                        <a:rPr kumimoji="0" lang="ar-SA" sz="3600" b="0" i="0" u="none" strike="noStrike" cap="none" normalizeH="0" baseline="0" dirty="0">
                          <a:ln>
                            <a:noFill/>
                          </a:ln>
                          <a:solidFill>
                            <a:schemeClr val="tx1"/>
                          </a:solidFill>
                          <a:effectLst/>
                          <a:latin typeface="Arial" charset="0"/>
                          <a:cs typeface="Arial" charset="0"/>
                        </a:rPr>
                        <a:t> بكل نوع كل أحدٍ بكل موضع ردّهم إلى ميناء هادئة، ميناء الخلاص. </a:t>
                      </a:r>
                      <a:endParaRPr kumimoji="0" lang="en-CA" sz="3600" b="0" i="0" u="none" strike="noStrike" cap="none" normalizeH="0" baseline="0" dirty="0">
                        <a:ln>
                          <a:noFill/>
                        </a:ln>
                        <a:solidFill>
                          <a:schemeClr val="tx1"/>
                        </a:solidFill>
                        <a:effectLst/>
                        <a:latin typeface="Arial" charset="0"/>
                        <a:cs typeface="Arial" charset="0"/>
                      </a:endParaRPr>
                    </a:p>
                  </a:txBody>
                  <a:tcPr marL="121920" marR="121920" marT="60960" marB="6096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5390592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4194" name="Group 2"/>
          <p:cNvGraphicFramePr>
            <a:graphicFrameLocks noGrp="1"/>
          </p:cNvGraphicFramePr>
          <p:nvPr>
            <p:ph sz="half" idx="1"/>
          </p:nvPr>
        </p:nvGraphicFramePr>
        <p:xfrm>
          <a:off x="0" y="152400"/>
          <a:ext cx="12192000" cy="6644640"/>
        </p:xfrm>
        <a:graphic>
          <a:graphicData uri="http://schemas.openxmlformats.org/drawingml/2006/table">
            <a:tbl>
              <a:tblPr/>
              <a:tblGrid>
                <a:gridCol w="4436533">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gridCol w="3412067">
                  <a:extLst>
                    <a:ext uri="{9D8B030D-6E8A-4147-A177-3AD203B41FA5}">
                      <a16:colId xmlns:a16="http://schemas.microsoft.com/office/drawing/2014/main" val="20002"/>
                    </a:ext>
                  </a:extLst>
                </a:gridCol>
              </a:tblGrid>
              <a:tr h="6350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Arikataxioin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a~ris~v</a:t>
                      </a:r>
                      <a:r>
                        <a:rPr kumimoji="0" lang="en-US" sz="3700" b="0" i="0" u="none" strike="noStrike" cap="none" normalizeH="0" baseline="0" dirty="0">
                          <a:ln>
                            <a:noFill/>
                          </a:ln>
                          <a:solidFill>
                            <a:schemeClr val="tx1"/>
                          </a:solidFill>
                          <a:effectLst/>
                          <a:latin typeface="Coptic1" pitchFamily="2" charset="0"/>
                          <a:cs typeface="Arial" charset="0"/>
                        </a:rPr>
                        <a:t>/r </a:t>
                      </a:r>
                      <a:r>
                        <a:rPr kumimoji="0" lang="en-US" sz="3700" b="0" i="0" u="none" strike="noStrike" cap="none" normalizeH="0" baseline="0" dirty="0" err="1">
                          <a:ln>
                            <a:noFill/>
                          </a:ln>
                          <a:solidFill>
                            <a:schemeClr val="tx1"/>
                          </a:solidFill>
                          <a:effectLst/>
                          <a:latin typeface="Coptic1" pitchFamily="2" charset="0"/>
                          <a:cs typeface="Arial" charset="0"/>
                        </a:rPr>
                        <a:t>n~s</a:t>
                      </a:r>
                      <a:r>
                        <a:rPr kumimoji="0" lang="en-US" sz="3700" b="0" i="0" u="none" strike="noStrike" cap="none" normalizeH="0" baseline="0" dirty="0">
                          <a:ln>
                            <a:noFill/>
                          </a:ln>
                          <a:solidFill>
                            <a:schemeClr val="tx1"/>
                          </a:solidFill>
                          <a:effectLst/>
                          <a:latin typeface="Coptic1" pitchFamily="2" charset="0"/>
                          <a:cs typeface="Arial" charset="0"/>
                        </a:rPr>
                        <a:t>~[/r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s~v</a:t>
                      </a:r>
                      <a:r>
                        <a:rPr kumimoji="0" lang="en-US" sz="3700" b="0" i="0" u="none" strike="noStrike" cap="none" normalizeH="0" baseline="0" dirty="0">
                          <a:ln>
                            <a:noFill/>
                          </a:ln>
                          <a:solidFill>
                            <a:schemeClr val="tx1"/>
                          </a:solidFill>
                          <a:effectLst/>
                          <a:latin typeface="Coptic1" pitchFamily="2" charset="0"/>
                          <a:cs typeface="Arial" charset="0"/>
                        </a:rPr>
                        <a:t>/r </a:t>
                      </a:r>
                      <a:r>
                        <a:rPr kumimoji="0" lang="en-US" sz="3700" b="0" i="0" u="none" strike="noStrike" cap="none" normalizeH="0" baseline="0" dirty="0" err="1">
                          <a:ln>
                            <a:noFill/>
                          </a:ln>
                          <a:solidFill>
                            <a:schemeClr val="tx1"/>
                          </a:solidFill>
                          <a:effectLst/>
                          <a:latin typeface="Coptic1" pitchFamily="2" charset="0"/>
                          <a:cs typeface="Arial" charset="0"/>
                        </a:rPr>
                        <a:t>m~mosi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nemwou</a:t>
                      </a:r>
                      <a:r>
                        <a:rPr kumimoji="0" lang="en-US" sz="3700" b="0" i="0" u="none" strike="noStrike" cap="none" normalizeH="0" baseline="0" dirty="0">
                          <a:ln>
                            <a:noFill/>
                          </a:ln>
                          <a:solidFill>
                            <a:schemeClr val="tx1"/>
                          </a:solidFill>
                          <a:effectLst/>
                          <a:latin typeface="Coptic1" pitchFamily="2" charset="0"/>
                          <a:cs typeface="Arial" charset="0"/>
                        </a:rPr>
                        <a:t>. M/</a:t>
                      </a:r>
                      <a:r>
                        <a:rPr kumimoji="0" lang="en-US" sz="3700" b="0" i="0" u="none" strike="noStrike" cap="none" normalizeH="0" baseline="0" dirty="0" err="1">
                          <a:ln>
                            <a:noFill/>
                          </a:ln>
                          <a:solidFill>
                            <a:schemeClr val="tx1"/>
                          </a:solidFill>
                          <a:effectLst/>
                          <a:latin typeface="Coptic1" pitchFamily="2" charset="0"/>
                          <a:cs typeface="Arial" charset="0"/>
                        </a:rPr>
                        <a:t>itou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e~n</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e~te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nouou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qen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ourasi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outoujo</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eutouj</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ou~t</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Aris~v</a:t>
                      </a:r>
                      <a:r>
                        <a:rPr kumimoji="0" lang="en-US" sz="3700" b="0" i="0" u="none" strike="noStrike" cap="none" normalizeH="0" baseline="0" dirty="0">
                          <a:ln>
                            <a:noFill/>
                          </a:ln>
                          <a:solidFill>
                            <a:schemeClr val="tx1"/>
                          </a:solidFill>
                          <a:effectLst/>
                          <a:latin typeface="Coptic1" pitchFamily="2" charset="0"/>
                          <a:cs typeface="Arial" charset="0"/>
                        </a:rPr>
                        <a:t>/r </a:t>
                      </a:r>
                      <a:r>
                        <a:rPr kumimoji="0" lang="en-US" sz="3700" b="0" i="0" u="none" strike="noStrike" cap="none" normalizeH="0" baseline="0" dirty="0" err="1">
                          <a:ln>
                            <a:noFill/>
                          </a:ln>
                          <a:solidFill>
                            <a:schemeClr val="tx1"/>
                          </a:solidFill>
                          <a:effectLst/>
                          <a:latin typeface="Coptic1" pitchFamily="2" charset="0"/>
                          <a:cs typeface="Arial" charset="0"/>
                        </a:rPr>
                        <a:t>n~erhwb</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neke~biaik</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qen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hwb</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niben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n~a~gayon</a:t>
                      </a:r>
                      <a:r>
                        <a:rPr kumimoji="0" lang="en-US" sz="3700" b="0" i="0" u="none" strike="noStrike" cap="none" normalizeH="0" baseline="0" dirty="0">
                          <a:ln>
                            <a:noFill/>
                          </a:ln>
                          <a:solidFill>
                            <a:schemeClr val="tx1"/>
                          </a:solidFill>
                          <a:effectLst/>
                          <a:latin typeface="Coptic1" pitchFamily="2" charset="0"/>
                          <a:cs typeface="Arial" charset="0"/>
                        </a:rPr>
                        <a:t>.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Daigne les accompagner au départ et en chemin. </a:t>
                      </a:r>
                      <a:r>
                        <a:rPr lang="fr-FR" sz="3700" kern="1200" dirty="0">
                          <a:solidFill>
                            <a:schemeClr val="tx1"/>
                          </a:solidFill>
                          <a:effectLst/>
                          <a:latin typeface="Arial" panose="020B0604020202020204" pitchFamily="34" charset="0"/>
                          <a:ea typeface="+mn-ea"/>
                          <a:cs typeface="+mn-cs"/>
                        </a:rPr>
                        <a:t>Ramène-les à leur foyer plein de joie et en bonne santé. Participe avec tes serviteurs à toutes leurs bonnes œuvres</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تفضّل أصحبهم في الإقلاع واصحبهم في المسير. رُدّهم إلى منازلهم بالفرح فرحين وبالعافية مُعافين. اشترك في العمل مع عبيدك في كل عملٍ صالح </a:t>
                      </a:r>
                      <a:endParaRPr kumimoji="0" lang="en-CA"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32248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26242" name="Group 2"/>
          <p:cNvGraphicFramePr>
            <a:graphicFrameLocks noGrp="1"/>
          </p:cNvGraphicFramePr>
          <p:nvPr>
            <p:ph sz="half" idx="1"/>
          </p:nvPr>
        </p:nvGraphicFramePr>
        <p:xfrm>
          <a:off x="0" y="10329"/>
          <a:ext cx="12192000" cy="6202680"/>
        </p:xfrm>
        <a:graphic>
          <a:graphicData uri="http://schemas.openxmlformats.org/drawingml/2006/table">
            <a:tbl>
              <a:tblPr/>
              <a:tblGrid>
                <a:gridCol w="4419600">
                  <a:extLst>
                    <a:ext uri="{9D8B030D-6E8A-4147-A177-3AD203B41FA5}">
                      <a16:colId xmlns:a16="http://schemas.microsoft.com/office/drawing/2014/main" val="20000"/>
                    </a:ext>
                  </a:extLst>
                </a:gridCol>
                <a:gridCol w="4309533">
                  <a:extLst>
                    <a:ext uri="{9D8B030D-6E8A-4147-A177-3AD203B41FA5}">
                      <a16:colId xmlns:a16="http://schemas.microsoft.com/office/drawing/2014/main" val="20001"/>
                    </a:ext>
                  </a:extLst>
                </a:gridCol>
                <a:gridCol w="3462867">
                  <a:extLst>
                    <a:ext uri="{9D8B030D-6E8A-4147-A177-3AD203B41FA5}">
                      <a16:colId xmlns:a16="http://schemas.microsoft.com/office/drawing/2014/main" val="20002"/>
                    </a:ext>
                  </a:extLst>
                </a:gridCol>
              </a:tblGrid>
              <a:tr h="61468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500" b="0" i="0" u="none" strike="noStrike" cap="none" normalizeH="0" baseline="0" dirty="0">
                          <a:ln>
                            <a:noFill/>
                          </a:ln>
                          <a:solidFill>
                            <a:schemeClr val="tx1"/>
                          </a:solidFill>
                          <a:effectLst/>
                          <a:latin typeface="Coptic1" pitchFamily="2" charset="0"/>
                          <a:cs typeface="Arial" charset="0"/>
                        </a:rPr>
                        <a:t>Anon de </a:t>
                      </a:r>
                      <a:r>
                        <a:rPr kumimoji="0" lang="en-US" sz="3500" b="0" i="0" u="none" strike="noStrike" cap="none" normalizeH="0" baseline="0" dirty="0" err="1">
                          <a:ln>
                            <a:noFill/>
                          </a:ln>
                          <a:solidFill>
                            <a:schemeClr val="tx1"/>
                          </a:solidFill>
                          <a:effectLst/>
                          <a:latin typeface="Coptic1" pitchFamily="2" charset="0"/>
                          <a:cs typeface="Arial" charset="0"/>
                        </a:rPr>
                        <a:t>hwn</a:t>
                      </a:r>
                      <a:r>
                        <a:rPr kumimoji="0" lang="en-US" sz="3500" b="0" i="0" u="none" strike="noStrike" cap="none" normalizeH="0" baseline="0" dirty="0">
                          <a:ln>
                            <a:noFill/>
                          </a:ln>
                          <a:solidFill>
                            <a:schemeClr val="tx1"/>
                          </a:solidFill>
                          <a:effectLst/>
                          <a:latin typeface="Coptic1" pitchFamily="2" charset="0"/>
                          <a:cs typeface="Arial" charset="0"/>
                        </a:rPr>
                        <a:t> P~{</a:t>
                      </a:r>
                      <a:r>
                        <a:rPr kumimoji="0" lang="en-US" sz="3500" b="0" i="0" u="none" strike="noStrike" cap="none" normalizeH="0" baseline="0" dirty="0" err="1">
                          <a:ln>
                            <a:noFill/>
                          </a:ln>
                          <a:solidFill>
                            <a:schemeClr val="tx1"/>
                          </a:solidFill>
                          <a:effectLst/>
                          <a:latin typeface="Coptic1" pitchFamily="2" charset="0"/>
                          <a:cs typeface="Arial" charset="0"/>
                        </a:rPr>
                        <a:t>oic</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tenmetremn~jwili</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etqen</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paibioc</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vai</a:t>
                      </a:r>
                      <a:r>
                        <a:rPr kumimoji="0" lang="en-US" sz="3500" b="0" i="0" u="none" strike="noStrike" cap="none" normalizeH="0" baseline="0" dirty="0">
                          <a:ln>
                            <a:noFill/>
                          </a:ln>
                          <a:solidFill>
                            <a:schemeClr val="tx1"/>
                          </a:solidFill>
                          <a:effectLst/>
                          <a:latin typeface="Coptic1" pitchFamily="2" charset="0"/>
                          <a:cs typeface="Arial" charset="0"/>
                        </a:rPr>
                        <a:t> : </a:t>
                      </a:r>
                      <a:br>
                        <a:rPr kumimoji="0" lang="en-US" sz="3500" b="0" i="0" u="none" strike="noStrike" cap="none" normalizeH="0" baseline="0" dirty="0">
                          <a:ln>
                            <a:noFill/>
                          </a:ln>
                          <a:solidFill>
                            <a:schemeClr val="tx1"/>
                          </a:solidFill>
                          <a:effectLst/>
                          <a:latin typeface="Coptic1" pitchFamily="2" charset="0"/>
                          <a:cs typeface="Arial" charset="0"/>
                        </a:rPr>
                      </a:br>
                      <a:r>
                        <a:rPr kumimoji="0" lang="en-US" sz="3500" b="0" i="0" u="none" strike="noStrike" cap="none" normalizeH="0" baseline="0" dirty="0" err="1">
                          <a:ln>
                            <a:noFill/>
                          </a:ln>
                          <a:solidFill>
                            <a:schemeClr val="tx1"/>
                          </a:solidFill>
                          <a:effectLst/>
                          <a:latin typeface="Coptic1" pitchFamily="2" charset="0"/>
                          <a:cs typeface="Arial" charset="0"/>
                        </a:rPr>
                        <a:t>a~reh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e~roc</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n~ateblab</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n~at,imwn</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n~ats~yorter</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sa</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e~bol</a:t>
                      </a:r>
                      <a:r>
                        <a:rPr kumimoji="0" lang="en-US" sz="3500" b="0" i="0" u="none" strike="noStrike" cap="none" normalizeH="0" baseline="0" dirty="0">
                          <a:ln>
                            <a:noFill/>
                          </a:ln>
                          <a:solidFill>
                            <a:schemeClr val="tx1"/>
                          </a:solidFill>
                          <a:effectLst/>
                          <a:latin typeface="Arial" charset="0"/>
                          <a:cs typeface="Arial" charset="0"/>
                        </a:rPr>
                        <a:t>.</a:t>
                      </a: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700" b="0" i="0" u="sng" strike="noStrike" kern="1200" cap="none" spc="0" normalizeH="0" baseline="0" noProof="0" dirty="0" err="1">
                          <a:ln>
                            <a:noFill/>
                          </a:ln>
                          <a:solidFill>
                            <a:srgbClr val="FF9900"/>
                          </a:solidFill>
                          <a:effectLst/>
                          <a:uLnTx/>
                          <a:uFillTx/>
                          <a:latin typeface="Coptic1" pitchFamily="2" charset="0"/>
                          <a:ea typeface="+mn-ea"/>
                          <a:cs typeface="Arial" charset="0"/>
                        </a:rPr>
                        <a:t>Pilaoc</a:t>
                      </a:r>
                      <a:r>
                        <a:rPr kumimoji="0" lang="en-CA" sz="2700" b="0" i="0" u="sng" strike="noStrike" kern="1200" cap="none" spc="0" normalizeH="0" baseline="0" noProof="0" dirty="0">
                          <a:ln>
                            <a:noFill/>
                          </a:ln>
                          <a:solidFill>
                            <a:srgbClr val="FF9900"/>
                          </a:solidFill>
                          <a:effectLst/>
                          <a:uLnTx/>
                          <a:uFillTx/>
                          <a:latin typeface="Coptic1" pitchFamily="2" charset="0"/>
                          <a:ea typeface="+mn-ea"/>
                          <a:cs typeface="Arial" charset="0"/>
                        </a:rPr>
                        <a:t> :</a:t>
                      </a:r>
                      <a:endParaRPr kumimoji="0" lang="en-CA" sz="19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Kurie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e~le</a:t>
                      </a:r>
                      <a:r>
                        <a:rPr kumimoji="0" lang="en-US" sz="3200" b="0" i="0" u="none" strike="noStrike" cap="none" normalizeH="0" baseline="0" dirty="0">
                          <a:ln>
                            <a:noFill/>
                          </a:ln>
                          <a:solidFill>
                            <a:schemeClr val="tx1"/>
                          </a:solidFill>
                          <a:effectLst/>
                          <a:latin typeface="Coptic1" pitchFamily="2" charset="0"/>
                          <a:cs typeface="Arial" charset="0"/>
                        </a:rPr>
                        <a:t>/~con</a:t>
                      </a:r>
                      <a:r>
                        <a:rPr kumimoji="0" lang="en-US" sz="4300" b="0" i="0" u="none" strike="noStrike" cap="none" normalizeH="0" baseline="0" dirty="0">
                          <a:ln>
                            <a:noFill/>
                          </a:ln>
                          <a:solidFill>
                            <a:schemeClr val="tx1"/>
                          </a:solidFill>
                          <a:effectLst/>
                          <a:latin typeface="Arial"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Quant à nous, Seigneur, préserve notre exil en cette vie de toute embûche, tempête ou trouble jusqu’à la fin.</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ar-EG" sz="19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a:t>
                      </a:r>
                      <a:endParaRPr kumimoji="0" lang="fr-CA"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Arial" charset="0"/>
                          <a:cs typeface="Arial" charset="0"/>
                        </a:rPr>
                        <a:t>Pitié</a:t>
                      </a:r>
                      <a:r>
                        <a:rPr kumimoji="0" lang="en-US" sz="3700" b="0" i="0" u="none" strike="noStrike" cap="none" normalizeH="0" baseline="0" dirty="0">
                          <a:ln>
                            <a:noFill/>
                          </a:ln>
                          <a:solidFill>
                            <a:schemeClr val="tx1"/>
                          </a:solidFill>
                          <a:effectLst/>
                          <a:latin typeface="Arial" charset="0"/>
                          <a:cs typeface="Arial" charset="0"/>
                        </a:rPr>
                        <a:t> Seigneur.</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ونحن أيضاً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يا رب غربتنا في هذا العمر احفظها بغير مضرةٍ ولا عاصفٍ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ولا قلق </a:t>
                      </a:r>
                      <a:br>
                        <a:rPr kumimoji="0" lang="ar-SA" sz="3700" b="0" i="0" u="none" strike="noStrike" cap="none" normalizeH="0" baseline="0" dirty="0">
                          <a:ln>
                            <a:noFill/>
                          </a:ln>
                          <a:solidFill>
                            <a:schemeClr val="tx1"/>
                          </a:solidFill>
                          <a:effectLst/>
                          <a:latin typeface="Arial" charset="0"/>
                          <a:cs typeface="Arial" charset="0"/>
                        </a:rPr>
                      </a:br>
                      <a:r>
                        <a:rPr kumimoji="0" lang="ar-SA" sz="3700" b="0" i="0" u="none" strike="noStrike" cap="none" normalizeH="0" baseline="0" dirty="0">
                          <a:ln>
                            <a:noFill/>
                          </a:ln>
                          <a:solidFill>
                            <a:schemeClr val="tx1"/>
                          </a:solidFill>
                          <a:effectLst/>
                          <a:latin typeface="Arial" charset="0"/>
                          <a:cs typeface="Arial" charset="0"/>
                        </a:rPr>
                        <a:t>إلى </a:t>
                      </a:r>
                      <a:r>
                        <a:rPr kumimoji="0" lang="ar-SA" sz="3700" b="0" i="0" u="none" strike="noStrike" cap="none" normalizeH="0" baseline="0" dirty="0" err="1">
                          <a:ln>
                            <a:noFill/>
                          </a:ln>
                          <a:solidFill>
                            <a:schemeClr val="tx1"/>
                          </a:solidFill>
                          <a:effectLst/>
                          <a:latin typeface="Arial" charset="0"/>
                          <a:cs typeface="Arial" charset="0"/>
                        </a:rPr>
                        <a:t>الإنقضاء</a:t>
                      </a:r>
                      <a:r>
                        <a:rPr kumimoji="0" lang="ar-SA" sz="3700" b="0" i="0" u="none" strike="noStrike" cap="none" normalizeH="0" baseline="0" dirty="0">
                          <a:ln>
                            <a:noFill/>
                          </a:ln>
                          <a:solidFill>
                            <a:schemeClr val="tx1"/>
                          </a:solidFill>
                          <a:effectLst/>
                          <a:latin typeface="Arial" charset="0"/>
                          <a:cs typeface="Arial" charset="0"/>
                        </a:rPr>
                        <a:t>.</a:t>
                      </a:r>
                      <a:endParaRPr kumimoji="0" lang="en-CA"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32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32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a:t>
                      </a:r>
                      <a:endParaRPr kumimoji="0" lang="ar-EG"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يا ربُ ارحم.</a:t>
                      </a:r>
                      <a:endParaRPr kumimoji="0" lang="en-US"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5920882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30927" name="Group 15"/>
          <p:cNvGraphicFramePr>
            <a:graphicFrameLocks noGrp="1"/>
          </p:cNvGraphicFramePr>
          <p:nvPr>
            <p:ph/>
          </p:nvPr>
        </p:nvGraphicFramePr>
        <p:xfrm>
          <a:off x="0" y="0"/>
          <a:ext cx="12192000" cy="6870192"/>
        </p:xfrm>
        <a:graphic>
          <a:graphicData uri="http://schemas.openxmlformats.org/drawingml/2006/table">
            <a:tbl>
              <a:tblPr/>
              <a:tblGrid>
                <a:gridCol w="4707988">
                  <a:extLst>
                    <a:ext uri="{9D8B030D-6E8A-4147-A177-3AD203B41FA5}">
                      <a16:colId xmlns:a16="http://schemas.microsoft.com/office/drawing/2014/main" val="20000"/>
                    </a:ext>
                  </a:extLst>
                </a:gridCol>
                <a:gridCol w="4042721">
                  <a:extLst>
                    <a:ext uri="{9D8B030D-6E8A-4147-A177-3AD203B41FA5}">
                      <a16:colId xmlns:a16="http://schemas.microsoft.com/office/drawing/2014/main" val="20001"/>
                    </a:ext>
                  </a:extLst>
                </a:gridCol>
                <a:gridCol w="3441291">
                  <a:extLst>
                    <a:ext uri="{9D8B030D-6E8A-4147-A177-3AD203B41FA5}">
                      <a16:colId xmlns:a16="http://schemas.microsoft.com/office/drawing/2014/main" val="20002"/>
                    </a:ext>
                  </a:extLst>
                </a:gridCol>
              </a:tblGrid>
              <a:tr h="687019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Piou</a:t>
                      </a:r>
                      <a:r>
                        <a:rPr kumimoji="0" lang="en-US" sz="27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Arikataxioin</a:t>
                      </a:r>
                      <a:r>
                        <a:rPr kumimoji="0" lang="en-US" sz="3700" b="0" i="0" u="none" strike="noStrike" cap="none" normalizeH="0" baseline="0" dirty="0">
                          <a:ln>
                            <a:noFill/>
                          </a:ln>
                          <a:solidFill>
                            <a:schemeClr val="tx1"/>
                          </a:solidFill>
                          <a:effectLst/>
                          <a:latin typeface="Coptic1" pitchFamily="2" charset="0"/>
                          <a:cs typeface="Arial" charset="0"/>
                        </a:rPr>
                        <a:t> P~{</a:t>
                      </a:r>
                      <a:r>
                        <a:rPr kumimoji="0" lang="en-US" sz="3700" b="0" i="0" u="none" strike="noStrike" cap="none" normalizeH="0" baseline="0" dirty="0" err="1">
                          <a:ln>
                            <a:noFill/>
                          </a:ln>
                          <a:solidFill>
                            <a:schemeClr val="tx1"/>
                          </a:solidFill>
                          <a:effectLst/>
                          <a:latin typeface="Coptic1" pitchFamily="2" charset="0"/>
                          <a:cs typeface="Arial" charset="0"/>
                        </a:rPr>
                        <a:t>oic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nimwou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nimounhwou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niiarwou</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nici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nicim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nirwt</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t~koi</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nia</a:t>
                      </a:r>
                      <a:r>
                        <a:rPr kumimoji="0" lang="en-US" sz="3700" b="0" i="0" u="none" strike="noStrike" cap="none" normalizeH="0" baseline="0" dirty="0">
                          <a:ln>
                            <a:noFill/>
                          </a:ln>
                          <a:solidFill>
                            <a:schemeClr val="tx1"/>
                          </a:solidFill>
                          <a:effectLst/>
                          <a:latin typeface="Coptic1" pitchFamily="2" charset="0"/>
                          <a:cs typeface="Arial" charset="0"/>
                        </a:rPr>
                        <a:t>/r </a:t>
                      </a:r>
                      <a:r>
                        <a:rPr kumimoji="0" lang="en-US" sz="3700" b="0" i="0" u="none" strike="noStrike" cap="none" normalizeH="0" baseline="0" dirty="0" err="1">
                          <a:ln>
                            <a:noFill/>
                          </a:ln>
                          <a:solidFill>
                            <a:schemeClr val="tx1"/>
                          </a:solidFill>
                          <a:effectLst/>
                          <a:latin typeface="Coptic1" pitchFamily="2" charset="0"/>
                          <a:cs typeface="Arial" charset="0"/>
                        </a:rPr>
                        <a:t>n~te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t~ve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nem</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nikarpoc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p~kahi</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etqen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tairompi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yai</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c~mou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e~rwou</a:t>
                      </a:r>
                      <a:r>
                        <a:rPr kumimoji="0" lang="en-US" sz="37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33"/>
                          </a:solidFill>
                          <a:effectLst/>
                          <a:latin typeface="Arial" charset="0"/>
                          <a:cs typeface="Times New Roman" pitchFamily="18" charset="0"/>
                        </a:rPr>
                        <a:t>Le prêtre :</a:t>
                      </a:r>
                    </a:p>
                    <a:p>
                      <a:pPr marL="0" marR="0" lvl="0" indent="0" algn="just" defTabSz="914400" rtl="0" eaLnBrk="1" fontAlgn="base" latinLnBrk="0" hangingPunct="1">
                        <a:lnSpc>
                          <a:spcPct val="100000"/>
                        </a:lnSpc>
                        <a:spcBef>
                          <a:spcPct val="20000"/>
                        </a:spcBef>
                        <a:spcAft>
                          <a:spcPct val="0"/>
                        </a:spcAft>
                        <a:buClrTx/>
                        <a:buSzTx/>
                        <a:buFontTx/>
                        <a:buNone/>
                        <a:tabLst/>
                      </a:pPr>
                      <a:r>
                        <a:rPr lang="fr-FR" sz="3700" dirty="0">
                          <a:latin typeface="Arial" panose="020B0604020202020204" pitchFamily="34" charset="0"/>
                        </a:rPr>
                        <a:t>Daigne, Seigneur bénir les eaux des fleuves, les semences, les fourrages et les produits des champs, les vents du ciel, les fruits de la terre, en cette année.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33"/>
                          </a:solidFill>
                          <a:effectLst/>
                          <a:latin typeface="Arial" charset="0"/>
                          <a:cs typeface="Times New Roman" pitchFamily="18" charset="0"/>
                        </a:rPr>
                        <a:t>الكاهن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تفضّل</a:t>
                      </a:r>
                      <a:endParaRPr kumimoji="0" lang="ar-EG" sz="3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 يا ربُ، أهوية السَّماء، وثمرات الأرض، ومياه الأنهار، والزروع، والعشب، ونبات الحقل في هذه السنة؛ بَاركهَا.</a:t>
                      </a:r>
                      <a:endParaRPr kumimoji="0" lang="en-US" sz="37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57"/>
          <p:cNvGraphicFramePr>
            <a:graphicFrameLocks/>
          </p:cNvGraphicFramePr>
          <p:nvPr>
            <p:extLst>
              <p:ext uri="{D42A27DB-BD31-4B8C-83A1-F6EECF244321}">
                <p14:modId xmlns:p14="http://schemas.microsoft.com/office/powerpoint/2010/main" val="1207885753"/>
              </p:ext>
            </p:extLst>
          </p:nvPr>
        </p:nvGraphicFramePr>
        <p:xfrm>
          <a:off x="-1" y="5053584"/>
          <a:ext cx="12188996" cy="1819656"/>
        </p:xfrm>
        <a:graphic>
          <a:graphicData uri="http://schemas.openxmlformats.org/drawingml/2006/table">
            <a:tbl>
              <a:tblPr/>
              <a:tblGrid>
                <a:gridCol w="4339413">
                  <a:extLst>
                    <a:ext uri="{9D8B030D-6E8A-4147-A177-3AD203B41FA5}">
                      <a16:colId xmlns:a16="http://schemas.microsoft.com/office/drawing/2014/main" val="20000"/>
                    </a:ext>
                  </a:extLst>
                </a:gridCol>
                <a:gridCol w="4802332">
                  <a:extLst>
                    <a:ext uri="{9D8B030D-6E8A-4147-A177-3AD203B41FA5}">
                      <a16:colId xmlns:a16="http://schemas.microsoft.com/office/drawing/2014/main" val="20001"/>
                    </a:ext>
                  </a:extLst>
                </a:gridCol>
                <a:gridCol w="3047251">
                  <a:extLst>
                    <a:ext uri="{9D8B030D-6E8A-4147-A177-3AD203B41FA5}">
                      <a16:colId xmlns:a16="http://schemas.microsoft.com/office/drawing/2014/main" val="20002"/>
                    </a:ext>
                  </a:extLst>
                </a:gridCol>
              </a:tblGrid>
              <a:tr h="1386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700" b="0" i="0" u="sng" strike="noStrike" cap="none" normalizeH="0" baseline="0" dirty="0" err="1">
                          <a:ln>
                            <a:noFill/>
                          </a:ln>
                          <a:solidFill>
                            <a:srgbClr val="FF9900"/>
                          </a:solidFill>
                          <a:effectLst/>
                          <a:latin typeface="Coptic1" pitchFamily="2" charset="0"/>
                          <a:cs typeface="Arial" charset="0"/>
                        </a:rPr>
                        <a:t>Pilaoc</a:t>
                      </a:r>
                      <a:r>
                        <a:rPr kumimoji="0" lang="fr-FR" sz="2700" b="0" i="0" u="sng" strike="noStrike" cap="none" normalizeH="0" baseline="0" dirty="0">
                          <a:ln>
                            <a:noFill/>
                          </a:ln>
                          <a:solidFill>
                            <a:srgbClr val="FF9900"/>
                          </a:solidFill>
                          <a:effectLst/>
                          <a:latin typeface="Coptic1" pitchFamily="2"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700" b="0" i="0" u="none" strike="noStrike" cap="none" normalizeH="0" baseline="0" dirty="0" err="1">
                          <a:ln>
                            <a:noFill/>
                          </a:ln>
                          <a:solidFill>
                            <a:schemeClr val="tx1"/>
                          </a:solidFill>
                          <a:effectLst/>
                          <a:latin typeface="Coptic1" pitchFamily="2" charset="0"/>
                          <a:cs typeface="Arial" charset="0"/>
                        </a:rPr>
                        <a:t>Kurie</a:t>
                      </a:r>
                      <a:r>
                        <a:rPr kumimoji="0" lang="fr-FR" sz="2700" b="0" i="0" u="none" strike="noStrike" cap="none" normalizeH="0" baseline="0" dirty="0">
                          <a:ln>
                            <a:noFill/>
                          </a:ln>
                          <a:solidFill>
                            <a:schemeClr val="tx1"/>
                          </a:solidFill>
                          <a:effectLst/>
                          <a:latin typeface="Coptic1" pitchFamily="2" charset="0"/>
                          <a:cs typeface="Arial" charset="0"/>
                        </a:rPr>
                        <a:t>~ </a:t>
                      </a:r>
                      <a:r>
                        <a:rPr kumimoji="0" lang="fr-FR" sz="2700" b="0" i="0" u="none" strike="noStrike" cap="none" normalizeH="0" baseline="0" dirty="0" err="1">
                          <a:ln>
                            <a:noFill/>
                          </a:ln>
                          <a:solidFill>
                            <a:schemeClr val="tx1"/>
                          </a:solidFill>
                          <a:effectLst/>
                          <a:latin typeface="Coptic1" pitchFamily="2" charset="0"/>
                          <a:cs typeface="Arial" charset="0"/>
                        </a:rPr>
                        <a:t>e~le</a:t>
                      </a:r>
                      <a:r>
                        <a:rPr kumimoji="0" lang="fr-FR" sz="2700" b="0" i="0" u="none" strike="noStrike" cap="none" normalizeH="0" baseline="0" dirty="0">
                          <a:ln>
                            <a:noFill/>
                          </a:ln>
                          <a:solidFill>
                            <a:schemeClr val="tx1"/>
                          </a:solidFill>
                          <a:effectLst/>
                          <a:latin typeface="Coptic1" pitchFamily="2" charset="0"/>
                          <a:cs typeface="Arial" charset="0"/>
                        </a:rPr>
                        <a:t>/~con : </a:t>
                      </a:r>
                      <a:r>
                        <a:rPr kumimoji="0" lang="fr-FR" sz="2700" b="0" i="0" u="none" strike="noStrike" cap="none" normalizeH="0" baseline="0" dirty="0" err="1">
                          <a:ln>
                            <a:noFill/>
                          </a:ln>
                          <a:solidFill>
                            <a:schemeClr val="tx1"/>
                          </a:solidFill>
                          <a:effectLst/>
                          <a:latin typeface="Coptic1" pitchFamily="2" charset="0"/>
                          <a:cs typeface="Arial" charset="0"/>
                        </a:rPr>
                        <a:t>Kurie</a:t>
                      </a:r>
                      <a:r>
                        <a:rPr kumimoji="0" lang="fr-FR" sz="2700" b="0" i="0" u="none" strike="noStrike" cap="none" normalizeH="0" baseline="0" dirty="0">
                          <a:ln>
                            <a:noFill/>
                          </a:ln>
                          <a:solidFill>
                            <a:schemeClr val="tx1"/>
                          </a:solidFill>
                          <a:effectLst/>
                          <a:latin typeface="Coptic1" pitchFamily="2" charset="0"/>
                          <a:cs typeface="Arial" charset="0"/>
                        </a:rPr>
                        <a:t>~ </a:t>
                      </a:r>
                      <a:r>
                        <a:rPr kumimoji="0" lang="fr-FR" sz="2700" b="0" i="0" u="none" strike="noStrike" cap="none" normalizeH="0" baseline="0" dirty="0" err="1">
                          <a:ln>
                            <a:noFill/>
                          </a:ln>
                          <a:solidFill>
                            <a:schemeClr val="tx1"/>
                          </a:solidFill>
                          <a:effectLst/>
                          <a:latin typeface="Coptic1" pitchFamily="2" charset="0"/>
                          <a:cs typeface="Arial" charset="0"/>
                        </a:rPr>
                        <a:t>e~le</a:t>
                      </a:r>
                      <a:r>
                        <a:rPr kumimoji="0" lang="fr-FR" sz="2700" b="0" i="0" u="none" strike="noStrike" cap="none" normalizeH="0" baseline="0" dirty="0">
                          <a:ln>
                            <a:noFill/>
                          </a:ln>
                          <a:solidFill>
                            <a:schemeClr val="tx1"/>
                          </a:solidFill>
                          <a:effectLst/>
                          <a:latin typeface="Coptic1" pitchFamily="2" charset="0"/>
                          <a:cs typeface="Arial" charset="0"/>
                        </a:rPr>
                        <a:t>/~con : </a:t>
                      </a:r>
                      <a:r>
                        <a:rPr kumimoji="0" lang="fr-FR" sz="2700" b="0" i="0" u="none" strike="noStrike" cap="none" normalizeH="0" baseline="0" dirty="0" err="1">
                          <a:ln>
                            <a:noFill/>
                          </a:ln>
                          <a:solidFill>
                            <a:schemeClr val="tx1"/>
                          </a:solidFill>
                          <a:effectLst/>
                          <a:latin typeface="Coptic1" pitchFamily="2" charset="0"/>
                          <a:cs typeface="Arial" charset="0"/>
                        </a:rPr>
                        <a:t>Kurie</a:t>
                      </a:r>
                      <a:r>
                        <a:rPr kumimoji="0" lang="fr-FR" sz="2700" b="0" i="0" u="none" strike="noStrike" cap="none" normalizeH="0" baseline="0" dirty="0">
                          <a:ln>
                            <a:noFill/>
                          </a:ln>
                          <a:solidFill>
                            <a:schemeClr val="tx1"/>
                          </a:solidFill>
                          <a:effectLst/>
                          <a:latin typeface="Coptic1" pitchFamily="2" charset="0"/>
                          <a:cs typeface="Arial" charset="0"/>
                        </a:rPr>
                        <a:t>~ </a:t>
                      </a:r>
                      <a:r>
                        <a:rPr kumimoji="0" lang="fr-FR" sz="2700" b="0" i="0" u="none" strike="noStrike" cap="none" normalizeH="0" baseline="0" dirty="0" err="1">
                          <a:ln>
                            <a:noFill/>
                          </a:ln>
                          <a:solidFill>
                            <a:schemeClr val="tx1"/>
                          </a:solidFill>
                          <a:effectLst/>
                          <a:latin typeface="Coptic1" pitchFamily="2" charset="0"/>
                          <a:cs typeface="Arial" charset="0"/>
                        </a:rPr>
                        <a:t>e~le</a:t>
                      </a:r>
                      <a:r>
                        <a:rPr kumimoji="0" lang="fr-FR" sz="2700" b="0" i="0" u="none" strike="noStrike" cap="none" normalizeH="0" baseline="0" dirty="0">
                          <a:ln>
                            <a:noFill/>
                          </a:ln>
                          <a:solidFill>
                            <a:schemeClr val="tx1"/>
                          </a:solidFill>
                          <a:effectLst/>
                          <a:latin typeface="Coptic1" pitchFamily="2" charset="0"/>
                          <a:cs typeface="Arial" charset="0"/>
                        </a:rPr>
                        <a:t>/~con.</a:t>
                      </a:r>
                      <a:endParaRPr kumimoji="0" lang="en-US" sz="2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00"/>
                          </a:solidFill>
                          <a:effectLst/>
                          <a:latin typeface="Arial" charset="0"/>
                          <a:cs typeface="Arial" charset="0"/>
                        </a:rPr>
                        <a:t>Le peuple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none" strike="noStrike" cap="none" normalizeH="0" baseline="0" dirty="0">
                          <a:ln>
                            <a:noFill/>
                          </a:ln>
                          <a:solidFill>
                            <a:schemeClr val="tx1"/>
                          </a:solidFill>
                          <a:effectLst/>
                          <a:latin typeface="Arial" charset="0"/>
                          <a:cs typeface="Arial" charset="0"/>
                        </a:rPr>
                        <a:t>Pitié Seigneur. Pitié Seigneur. Pitié Seigneur.</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00"/>
                          </a:solidFill>
                          <a:effectLst/>
                          <a:latin typeface="Arial" charset="0"/>
                          <a:cs typeface="Arial" charset="0"/>
                        </a:rPr>
                        <a:t>الشعب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none" strike="noStrike" cap="none" normalizeH="0" baseline="0" dirty="0">
                          <a:ln>
                            <a:noFill/>
                          </a:ln>
                          <a:solidFill>
                            <a:schemeClr val="tx1"/>
                          </a:solidFill>
                          <a:effectLst/>
                          <a:latin typeface="Arial" charset="0"/>
                          <a:cs typeface="Arial" charset="0"/>
                        </a:rPr>
                        <a:t>يا ربُ ارحم.</a:t>
                      </a:r>
                      <a:r>
                        <a:rPr kumimoji="0" lang="fr-FR" sz="2700" b="0" i="0" u="none" strike="noStrike" cap="none" normalizeH="0" baseline="0" dirty="0">
                          <a:ln>
                            <a:noFill/>
                          </a:ln>
                          <a:solidFill>
                            <a:schemeClr val="tx1"/>
                          </a:solidFill>
                          <a:effectLst/>
                          <a:latin typeface="Arial" charset="0"/>
                          <a:cs typeface="Arial" charset="0"/>
                        </a:rPr>
                        <a:t> </a:t>
                      </a:r>
                      <a:r>
                        <a:rPr kumimoji="0" lang="ar-SA" sz="2700" b="0" i="0" u="none" strike="noStrike" cap="none" normalizeH="0" baseline="0" dirty="0">
                          <a:ln>
                            <a:noFill/>
                          </a:ln>
                          <a:solidFill>
                            <a:schemeClr val="tx1"/>
                          </a:solidFill>
                          <a:effectLst/>
                          <a:latin typeface="Arial" charset="0"/>
                          <a:cs typeface="Arial" charset="0"/>
                        </a:rPr>
                        <a:t>يا ربُ ارحم.</a:t>
                      </a:r>
                      <a:r>
                        <a:rPr kumimoji="0" lang="fr-FR" sz="2700" b="0" i="0" u="none" strike="noStrike" cap="none" normalizeH="0" baseline="0" dirty="0">
                          <a:ln>
                            <a:noFill/>
                          </a:ln>
                          <a:solidFill>
                            <a:schemeClr val="tx1"/>
                          </a:solidFill>
                          <a:effectLst/>
                          <a:latin typeface="Arial" charset="0"/>
                          <a:cs typeface="Arial" charset="0"/>
                        </a:rPr>
                        <a:t> </a:t>
                      </a:r>
                      <a:r>
                        <a:rPr kumimoji="0" lang="ar-SA" sz="2700" b="0" i="0" u="none" strike="noStrike" cap="none" normalizeH="0" baseline="0" dirty="0">
                          <a:ln>
                            <a:noFill/>
                          </a:ln>
                          <a:solidFill>
                            <a:schemeClr val="tx1"/>
                          </a:solidFill>
                          <a:effectLst/>
                          <a:latin typeface="Arial" charset="0"/>
                          <a:cs typeface="Arial" charset="0"/>
                        </a:rPr>
                        <a:t>يا ربُ ارحم.</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719039" name="Group 127"/>
          <p:cNvGraphicFramePr>
            <a:graphicFrameLocks noGrp="1"/>
          </p:cNvGraphicFramePr>
          <p:nvPr>
            <p:ph/>
            <p:extLst>
              <p:ext uri="{D42A27DB-BD31-4B8C-83A1-F6EECF244321}">
                <p14:modId xmlns:p14="http://schemas.microsoft.com/office/powerpoint/2010/main" val="2566623"/>
              </p:ext>
            </p:extLst>
          </p:nvPr>
        </p:nvGraphicFramePr>
        <p:xfrm>
          <a:off x="1" y="0"/>
          <a:ext cx="12188996" cy="5577840"/>
        </p:xfrm>
        <a:graphic>
          <a:graphicData uri="http://schemas.openxmlformats.org/drawingml/2006/table">
            <a:tbl>
              <a:tblPr/>
              <a:tblGrid>
                <a:gridCol w="4368800">
                  <a:extLst>
                    <a:ext uri="{9D8B030D-6E8A-4147-A177-3AD203B41FA5}">
                      <a16:colId xmlns:a16="http://schemas.microsoft.com/office/drawing/2014/main" val="20000"/>
                    </a:ext>
                  </a:extLst>
                </a:gridCol>
                <a:gridCol w="4258733">
                  <a:extLst>
                    <a:ext uri="{9D8B030D-6E8A-4147-A177-3AD203B41FA5}">
                      <a16:colId xmlns:a16="http://schemas.microsoft.com/office/drawing/2014/main" val="20001"/>
                    </a:ext>
                  </a:extLst>
                </a:gridCol>
                <a:gridCol w="3561463">
                  <a:extLst>
                    <a:ext uri="{9D8B030D-6E8A-4147-A177-3AD203B41FA5}">
                      <a16:colId xmlns:a16="http://schemas.microsoft.com/office/drawing/2014/main" val="20002"/>
                    </a:ext>
                  </a:extLst>
                </a:gridCol>
              </a:tblGrid>
              <a:tr h="5577840">
                <a:tc>
                  <a:txBody>
                    <a:bodyPr/>
                    <a:lstStyle/>
                    <a:p>
                      <a:pPr algn="just"/>
                      <a:r>
                        <a:rPr lang="fr-FR" sz="2700" b="0" i="0" u="sng" strike="noStrike" kern="1200" baseline="0" dirty="0" err="1">
                          <a:solidFill>
                            <a:srgbClr val="FF9900"/>
                          </a:solidFill>
                          <a:latin typeface="Coptic1" pitchFamily="2" charset="0"/>
                          <a:ea typeface="+mn-ea"/>
                          <a:cs typeface="+mn-cs"/>
                        </a:rPr>
                        <a:t>Pidia~kwn</a:t>
                      </a:r>
                      <a:r>
                        <a:rPr lang="fr-FR" sz="2700" b="0" i="0" u="sng" strike="noStrike" kern="1200" baseline="0" dirty="0">
                          <a:solidFill>
                            <a:srgbClr val="FF9900"/>
                          </a:solidFill>
                          <a:latin typeface="Coptic1" pitchFamily="2" charset="0"/>
                          <a:ea typeface="+mn-ea"/>
                          <a:cs typeface="+mn-cs"/>
                        </a:rPr>
                        <a:t> :</a:t>
                      </a:r>
                    </a:p>
                    <a:p>
                      <a:pPr algn="just"/>
                      <a:r>
                        <a:rPr lang="fr-FR" sz="2800" b="0" i="0" u="none" strike="noStrike" kern="1200" baseline="0" dirty="0" err="1">
                          <a:solidFill>
                            <a:schemeClr val="tx1"/>
                          </a:solidFill>
                          <a:latin typeface="Coptic1" pitchFamily="2" charset="0"/>
                          <a:ea typeface="+mn-ea"/>
                          <a:cs typeface="+mn-cs"/>
                        </a:rPr>
                        <a:t>Twbh</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e~jen</a:t>
                      </a:r>
                      <a:r>
                        <a:rPr lang="fr-FR" sz="2800" b="0" i="0" u="none" strike="noStrike" kern="1200" baseline="0" dirty="0">
                          <a:solidFill>
                            <a:schemeClr val="tx1"/>
                          </a:solidFill>
                          <a:latin typeface="Coptic1" pitchFamily="2" charset="0"/>
                          <a:ea typeface="+mn-ea"/>
                          <a:cs typeface="+mn-cs"/>
                        </a:rPr>
                        <a:t> nia~/r </a:t>
                      </a:r>
                      <a:r>
                        <a:rPr lang="fr-FR" sz="2800" b="0" i="0" u="none" strike="noStrike" kern="1200" baseline="0" dirty="0" err="1">
                          <a:solidFill>
                            <a:schemeClr val="tx1"/>
                          </a:solidFill>
                          <a:latin typeface="Coptic1" pitchFamily="2" charset="0"/>
                          <a:ea typeface="+mn-ea"/>
                          <a:cs typeface="+mn-cs"/>
                        </a:rPr>
                        <a:t>n~te</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t~ve</a:t>
                      </a:r>
                      <a:r>
                        <a:rPr lang="fr-FR" sz="2800" b="0" i="0" u="none" strike="noStrike" kern="1200" baseline="0" dirty="0">
                          <a:solidFill>
                            <a:schemeClr val="tx1"/>
                          </a:solidFill>
                          <a:latin typeface="Coptic1" pitchFamily="2" charset="0"/>
                          <a:ea typeface="+mn-ea"/>
                          <a:cs typeface="+mn-cs"/>
                        </a:rPr>
                        <a:t> nem </a:t>
                      </a:r>
                      <a:r>
                        <a:rPr lang="fr-FR" sz="2800" b="0" i="0" u="none" strike="noStrike" kern="1200" baseline="0" dirty="0" err="1">
                          <a:solidFill>
                            <a:schemeClr val="tx1"/>
                          </a:solidFill>
                          <a:latin typeface="Coptic1" pitchFamily="2" charset="0"/>
                          <a:ea typeface="+mn-ea"/>
                          <a:cs typeface="+mn-cs"/>
                        </a:rPr>
                        <a:t>nikarpoc</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n~te</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p~kahi</a:t>
                      </a:r>
                      <a:r>
                        <a:rPr lang="fr-FR" sz="2800" b="0" i="0" u="none" strike="noStrike" kern="1200" baseline="0" dirty="0">
                          <a:solidFill>
                            <a:schemeClr val="tx1"/>
                          </a:solidFill>
                          <a:latin typeface="Coptic1" pitchFamily="2" charset="0"/>
                          <a:ea typeface="+mn-ea"/>
                          <a:cs typeface="+mn-cs"/>
                        </a:rPr>
                        <a:t> : </a:t>
                      </a:r>
                      <a:r>
                        <a:rPr lang="fr-FR" sz="2800" b="0" i="0" u="none" strike="noStrike" kern="1200" baseline="0" dirty="0" err="1">
                          <a:solidFill>
                            <a:schemeClr val="tx1"/>
                          </a:solidFill>
                          <a:latin typeface="Coptic1" pitchFamily="2" charset="0"/>
                          <a:ea typeface="+mn-ea"/>
                          <a:cs typeface="+mn-cs"/>
                        </a:rPr>
                        <a:t>p~jinmosi</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e~p~swi</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n~te</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niiarwou</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m~mwou</a:t>
                      </a:r>
                      <a:r>
                        <a:rPr lang="fr-FR" sz="2800" b="0" i="0" u="none" strike="noStrike" kern="1200" baseline="0" dirty="0">
                          <a:solidFill>
                            <a:schemeClr val="tx1"/>
                          </a:solidFill>
                          <a:latin typeface="Coptic1" pitchFamily="2" charset="0"/>
                          <a:ea typeface="+mn-ea"/>
                          <a:cs typeface="+mn-cs"/>
                        </a:rPr>
                        <a:t> : </a:t>
                      </a:r>
                      <a:r>
                        <a:rPr lang="fr-FR" sz="2800" b="0" i="0" u="none" strike="noStrike" kern="1200" baseline="0" dirty="0" err="1">
                          <a:solidFill>
                            <a:schemeClr val="tx1"/>
                          </a:solidFill>
                          <a:latin typeface="Coptic1" pitchFamily="2" charset="0"/>
                          <a:ea typeface="+mn-ea"/>
                          <a:cs typeface="+mn-cs"/>
                        </a:rPr>
                        <a:t>nici</a:t>
                      </a:r>
                      <a:r>
                        <a:rPr lang="fr-FR" sz="2800" b="0" i="0" u="none" strike="noStrike" kern="1200" baseline="0" dirty="0">
                          <a:solidFill>
                            <a:schemeClr val="tx1"/>
                          </a:solidFill>
                          <a:latin typeface="Coptic1" pitchFamily="2" charset="0"/>
                          <a:ea typeface="+mn-ea"/>
                          <a:cs typeface="+mn-cs"/>
                        </a:rPr>
                        <a:t>] nem </a:t>
                      </a:r>
                      <a:r>
                        <a:rPr lang="fr-FR" sz="2800" b="0" i="0" u="none" strike="noStrike" kern="1200" baseline="0" dirty="0" err="1">
                          <a:solidFill>
                            <a:schemeClr val="tx1"/>
                          </a:solidFill>
                          <a:latin typeface="Coptic1" pitchFamily="2" charset="0"/>
                          <a:ea typeface="+mn-ea"/>
                          <a:cs typeface="+mn-cs"/>
                        </a:rPr>
                        <a:t>nicim</a:t>
                      </a:r>
                      <a:r>
                        <a:rPr lang="fr-FR" sz="2800" b="0" i="0" u="none" strike="noStrike" kern="1200" baseline="0" dirty="0">
                          <a:solidFill>
                            <a:schemeClr val="tx1"/>
                          </a:solidFill>
                          <a:latin typeface="Coptic1" pitchFamily="2" charset="0"/>
                          <a:ea typeface="+mn-ea"/>
                          <a:cs typeface="+mn-cs"/>
                        </a:rPr>
                        <a:t> nem </a:t>
                      </a:r>
                      <a:r>
                        <a:rPr lang="fr-FR" sz="2800" b="0" i="0" u="none" strike="noStrike" kern="1200" baseline="0" dirty="0" err="1">
                          <a:solidFill>
                            <a:schemeClr val="tx1"/>
                          </a:solidFill>
                          <a:latin typeface="Coptic1" pitchFamily="2" charset="0"/>
                          <a:ea typeface="+mn-ea"/>
                          <a:cs typeface="+mn-cs"/>
                        </a:rPr>
                        <a:t>nirwt</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n~te</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t~koi</a:t>
                      </a:r>
                      <a:r>
                        <a:rPr lang="fr-FR" sz="2800" b="0" i="0" u="none" strike="noStrike" kern="1200" baseline="0" dirty="0">
                          <a:solidFill>
                            <a:schemeClr val="tx1"/>
                          </a:solidFill>
                          <a:latin typeface="Coptic1" pitchFamily="2" charset="0"/>
                          <a:ea typeface="+mn-ea"/>
                          <a:cs typeface="+mn-cs"/>
                        </a:rPr>
                        <a:t> : </a:t>
                      </a:r>
                      <a:r>
                        <a:rPr lang="fr-FR" sz="2800" b="0" i="0" u="none" strike="noStrike" kern="1200" baseline="0" dirty="0" err="1">
                          <a:solidFill>
                            <a:schemeClr val="tx1"/>
                          </a:solidFill>
                          <a:latin typeface="Coptic1" pitchFamily="2" charset="0"/>
                          <a:ea typeface="+mn-ea"/>
                          <a:cs typeface="+mn-cs"/>
                        </a:rPr>
                        <a:t>hina</a:t>
                      </a:r>
                      <a:r>
                        <a:rPr lang="fr-FR" sz="2800" b="0" i="0" u="none" strike="noStrike" kern="1200" baseline="0" dirty="0">
                          <a:solidFill>
                            <a:schemeClr val="tx1"/>
                          </a:solidFill>
                          <a:latin typeface="Coptic1" pitchFamily="2" charset="0"/>
                          <a:ea typeface="+mn-ea"/>
                          <a:cs typeface="+mn-cs"/>
                        </a:rPr>
                        <a:t> </a:t>
                      </a:r>
                      <a:r>
                        <a:rPr lang="pt-BR" sz="2800" b="0" i="0" u="none" strike="noStrike" kern="1200" baseline="0" dirty="0">
                          <a:solidFill>
                            <a:schemeClr val="tx1"/>
                          </a:solidFill>
                          <a:latin typeface="Coptic1" pitchFamily="2" charset="0"/>
                          <a:ea typeface="+mn-ea"/>
                          <a:cs typeface="+mn-cs"/>
                        </a:rPr>
                        <a:t>n~te P,#c# PenNou] c~mou </a:t>
                      </a:r>
                      <a:r>
                        <a:rPr lang="fr-FR" sz="2800" b="0" i="0" u="none" strike="noStrike" kern="1200" baseline="0" dirty="0" err="1">
                          <a:solidFill>
                            <a:schemeClr val="tx1"/>
                          </a:solidFill>
                          <a:latin typeface="Coptic1" pitchFamily="2" charset="0"/>
                          <a:ea typeface="+mn-ea"/>
                          <a:cs typeface="+mn-cs"/>
                        </a:rPr>
                        <a:t>e~rwou</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ouoh</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n~tefsenh</a:t>
                      </a:r>
                      <a:r>
                        <a:rPr lang="fr-FR" sz="2800" b="0" i="0" u="none" strike="noStrike" kern="1200" baseline="0" dirty="0">
                          <a:solidFill>
                            <a:schemeClr val="tx1"/>
                          </a:solidFill>
                          <a:latin typeface="Coptic1" pitchFamily="2" charset="0"/>
                          <a:ea typeface="+mn-ea"/>
                          <a:cs typeface="+mn-cs"/>
                        </a:rPr>
                        <a:t>/t </a:t>
                      </a:r>
                      <a:r>
                        <a:rPr lang="fr-FR" sz="2800" b="0" i="0" u="none" strike="noStrike" kern="1200" baseline="0" dirty="0" err="1">
                          <a:solidFill>
                            <a:schemeClr val="tx1"/>
                          </a:solidFill>
                          <a:latin typeface="Coptic1" pitchFamily="2" charset="0"/>
                          <a:ea typeface="+mn-ea"/>
                          <a:cs typeface="+mn-cs"/>
                        </a:rPr>
                        <a:t>qa</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pefp~lacma</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e~ta</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nefjij</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yamiof</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n~tef,a</a:t>
                      </a:r>
                      <a:r>
                        <a:rPr lang="fr-FR" sz="2800" b="0" i="0" u="none" strike="noStrike" kern="1200" baseline="0" dirty="0">
                          <a:solidFill>
                            <a:schemeClr val="tx1"/>
                          </a:solidFill>
                          <a:latin typeface="Coptic1" pitchFamily="2" charset="0"/>
                          <a:ea typeface="+mn-ea"/>
                          <a:cs typeface="+mn-cs"/>
                        </a:rPr>
                        <a:t> </a:t>
                      </a:r>
                      <a:r>
                        <a:rPr lang="fr-FR" sz="2800" b="0" i="0" u="none" strike="noStrike" kern="1200" baseline="0" dirty="0" err="1">
                          <a:solidFill>
                            <a:schemeClr val="tx1"/>
                          </a:solidFill>
                          <a:latin typeface="Coptic1" pitchFamily="2" charset="0"/>
                          <a:ea typeface="+mn-ea"/>
                          <a:cs typeface="+mn-cs"/>
                        </a:rPr>
                        <a:t>nennobi</a:t>
                      </a:r>
                      <a:r>
                        <a:rPr lang="fr-FR" sz="2800" b="0" i="0" u="none" strike="noStrike" kern="1200" baseline="0" dirty="0">
                          <a:solidFill>
                            <a:schemeClr val="tx1"/>
                          </a:solidFill>
                          <a:latin typeface="Coptic1" pitchFamily="2" charset="0"/>
                          <a:ea typeface="+mn-ea"/>
                          <a:cs typeface="+mn-cs"/>
                        </a:rPr>
                        <a:t> nan </a:t>
                      </a:r>
                      <a:r>
                        <a:rPr lang="fr-FR" sz="2800" b="0" i="0" u="none" strike="noStrike" kern="1200" baseline="0" dirty="0" err="1">
                          <a:solidFill>
                            <a:schemeClr val="tx1"/>
                          </a:solidFill>
                          <a:latin typeface="Coptic1" pitchFamily="2" charset="0"/>
                          <a:ea typeface="+mn-ea"/>
                          <a:cs typeface="+mn-cs"/>
                        </a:rPr>
                        <a:t>e~bol</a:t>
                      </a:r>
                      <a:r>
                        <a:rPr lang="fr-FR" sz="2800" b="0" i="0" u="none" strike="noStrike" kern="1200" baseline="0" dirty="0">
                          <a:solidFill>
                            <a:schemeClr val="tx1"/>
                          </a:solidFill>
                          <a:latin typeface="Coptic1" pitchFamily="2" charset="0"/>
                          <a:ea typeface="+mn-ea"/>
                          <a:cs typeface="+mn-cs"/>
                        </a:rPr>
                        <a:t>.</a:t>
                      </a:r>
                      <a:endParaRPr kumimoji="0" lang="en-US" sz="28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a:t>
                      </a:r>
                    </a:p>
                    <a:p>
                      <a:pPr algn="just"/>
                      <a:r>
                        <a:rPr lang="fr-FR" sz="2400" kern="1200" baseline="0" dirty="0">
                          <a:solidFill>
                            <a:schemeClr val="tx1"/>
                          </a:solidFill>
                          <a:latin typeface="Arial" panose="020B0604020202020204" pitchFamily="34" charset="0"/>
                          <a:ea typeface="+mn-ea"/>
                          <a:cs typeface="+mn-cs"/>
                        </a:rPr>
                        <a:t>Implorez pour les vents du ciel et les fruits de la terre, la montée des eaux des fleuves, les semences, les fourrages et les produits des champs. Que le Christ notre Dieu les bénisse, et prenne en affection l’homme, œuvre de ses mains, et nous pardonne nos péchés.</a:t>
                      </a:r>
                      <a:endParaRPr kumimoji="0" lang="fr-CA" sz="24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00"/>
                          </a:solidFill>
                          <a:effectLst/>
                          <a:latin typeface="Arial" charset="0"/>
                          <a:cs typeface="Arial" charset="0"/>
                        </a:rPr>
                        <a:t>الشماس :</a:t>
                      </a:r>
                      <a:r>
                        <a:rPr kumimoji="0" lang="ar-SA" sz="2800" b="1" i="0" u="none" strike="noStrike" cap="none" normalizeH="0" baseline="0" dirty="0">
                          <a:ln>
                            <a:noFill/>
                          </a:ln>
                          <a:solidFill>
                            <a:schemeClr val="tx1"/>
                          </a:solidFill>
                          <a:effectLst/>
                          <a:latin typeface="Arial" charset="0"/>
                          <a:cs typeface="Arial" charset="0"/>
                        </a:rPr>
                        <a:t> </a:t>
                      </a:r>
                      <a:endParaRPr kumimoji="0" lang="ar-SA" sz="28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اطلبوا عن أهوية السَّماء، وثمرات الأرض، ومياه الأنهار، والزروع، والعشب، ونبات الحقل في هذه السنة؛ لكي يُبَاركهَا المسيحُ إلهُنا، ويُكمّلها سالمة بغير آفة، ويغفر لنا خطايانا.</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20038" name="Group 102"/>
          <p:cNvGraphicFramePr>
            <a:graphicFrameLocks noGrp="1"/>
          </p:cNvGraphicFramePr>
          <p:nvPr>
            <p:ph/>
          </p:nvPr>
        </p:nvGraphicFramePr>
        <p:xfrm>
          <a:off x="0" y="0"/>
          <a:ext cx="12191999" cy="6406896"/>
        </p:xfrm>
        <a:graphic>
          <a:graphicData uri="http://schemas.openxmlformats.org/drawingml/2006/table">
            <a:tbl>
              <a:tblPr/>
              <a:tblGrid>
                <a:gridCol w="4461933">
                  <a:extLst>
                    <a:ext uri="{9D8B030D-6E8A-4147-A177-3AD203B41FA5}">
                      <a16:colId xmlns:a16="http://schemas.microsoft.com/office/drawing/2014/main" val="20000"/>
                    </a:ext>
                  </a:extLst>
                </a:gridCol>
                <a:gridCol w="4207933">
                  <a:extLst>
                    <a:ext uri="{9D8B030D-6E8A-4147-A177-3AD203B41FA5}">
                      <a16:colId xmlns:a16="http://schemas.microsoft.com/office/drawing/2014/main" val="20001"/>
                    </a:ext>
                  </a:extLst>
                </a:gridCol>
                <a:gridCol w="3522133">
                  <a:extLst>
                    <a:ext uri="{9D8B030D-6E8A-4147-A177-3AD203B41FA5}">
                      <a16:colId xmlns:a16="http://schemas.microsoft.com/office/drawing/2014/main" val="20002"/>
                    </a:ext>
                  </a:extLst>
                </a:gridCol>
              </a:tblGrid>
              <a:tr h="640689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sng" strike="noStrike" cap="none" normalizeH="0" baseline="0" dirty="0">
                          <a:ln>
                            <a:noFill/>
                          </a:ln>
                          <a:solidFill>
                            <a:srgbClr val="FF9900"/>
                          </a:solidFill>
                          <a:effectLst/>
                          <a:latin typeface="Coptic1" pitchFamily="2" charset="0"/>
                          <a:cs typeface="Arial" charset="0"/>
                        </a:rPr>
                        <a:t>Piou/b :</a:t>
                      </a:r>
                      <a:endParaRPr kumimoji="0" lang="ar-EG" sz="2400" b="0" i="0" u="sng" strike="noStrike" cap="none" normalizeH="0" baseline="0" dirty="0">
                        <a:ln>
                          <a:noFill/>
                        </a:ln>
                        <a:solidFill>
                          <a:srgbClr val="FF9900"/>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Anitou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e~p~swi</a:t>
                      </a:r>
                      <a:r>
                        <a:rPr kumimoji="0" lang="en-US" sz="3200" b="0" i="0" u="none" strike="noStrike" cap="none" normalizeH="0" baseline="0" dirty="0">
                          <a:ln>
                            <a:noFill/>
                          </a:ln>
                          <a:solidFill>
                            <a:schemeClr val="tx1"/>
                          </a:solidFill>
                          <a:effectLst/>
                          <a:latin typeface="Coptic1" pitchFamily="2" charset="0"/>
                          <a:cs typeface="Arial" charset="0"/>
                        </a:rPr>
                        <a:t> kata </a:t>
                      </a:r>
                      <a:r>
                        <a:rPr kumimoji="0" lang="en-US" sz="3200" b="0" i="0" u="none" strike="noStrike" cap="none" normalizeH="0" baseline="0" dirty="0" err="1">
                          <a:ln>
                            <a:noFill/>
                          </a:ln>
                          <a:solidFill>
                            <a:schemeClr val="tx1"/>
                          </a:solidFill>
                          <a:effectLst/>
                          <a:latin typeface="Coptic1" pitchFamily="2" charset="0"/>
                          <a:cs typeface="Arial" charset="0"/>
                        </a:rPr>
                        <a:t>nousi</a:t>
                      </a:r>
                      <a:r>
                        <a:rPr kumimoji="0" lang="en-US" sz="3200" b="0" i="0" u="none" strike="noStrike" cap="none" normalizeH="0" baseline="0" dirty="0">
                          <a:ln>
                            <a:noFill/>
                          </a:ln>
                          <a:solidFill>
                            <a:schemeClr val="tx1"/>
                          </a:solidFill>
                          <a:effectLst/>
                          <a:latin typeface="Coptic1" pitchFamily="2" charset="0"/>
                          <a:cs typeface="Arial" charset="0"/>
                        </a:rPr>
                        <a:t> kata v/</a:t>
                      </a:r>
                      <a:r>
                        <a:rPr kumimoji="0" lang="en-US" sz="3200" b="0" i="0" u="none" strike="noStrike" cap="none" normalizeH="0" baseline="0" dirty="0" err="1">
                          <a:ln>
                            <a:noFill/>
                          </a:ln>
                          <a:solidFill>
                            <a:schemeClr val="tx1"/>
                          </a:solidFill>
                          <a:effectLst/>
                          <a:latin typeface="Coptic1" pitchFamily="2" charset="0"/>
                          <a:cs typeface="Arial" charset="0"/>
                        </a:rPr>
                        <a:t>e~te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vwk</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n~h~mot</a:t>
                      </a:r>
                      <a:r>
                        <a:rPr kumimoji="0" lang="en-US" sz="3200" b="0" i="0" u="none" strike="noStrike" cap="none" normalizeH="0" baseline="0" dirty="0">
                          <a:ln>
                            <a:noFill/>
                          </a:ln>
                          <a:solidFill>
                            <a:schemeClr val="tx1"/>
                          </a:solidFill>
                          <a:effectLst/>
                          <a:latin typeface="Coptic1" pitchFamily="2" charset="0"/>
                          <a:cs typeface="Arial" charset="0"/>
                        </a:rPr>
                        <a:t> : ma </a:t>
                      </a:r>
                      <a:r>
                        <a:rPr kumimoji="0" lang="en-US" sz="3200" b="0" i="0" u="none" strike="noStrike" cap="none" normalizeH="0" baseline="0" dirty="0" err="1">
                          <a:ln>
                            <a:noFill/>
                          </a:ln>
                          <a:solidFill>
                            <a:schemeClr val="tx1"/>
                          </a:solidFill>
                          <a:effectLst/>
                          <a:latin typeface="Coptic1" pitchFamily="2" charset="0"/>
                          <a:cs typeface="Arial" charset="0"/>
                        </a:rPr>
                        <a:t>p~ounof</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m~p~ho</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m~p~kahi</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marouyiqi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n~je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nefy~lwm</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maroua~sai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n~je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nefoutah</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a:ln>
                            <a:noFill/>
                          </a:ln>
                          <a:solidFill>
                            <a:schemeClr val="tx1"/>
                          </a:solidFill>
                          <a:effectLst/>
                          <a:latin typeface="Arial"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Cebtwtf</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err="1">
                          <a:ln>
                            <a:noFill/>
                          </a:ln>
                          <a:solidFill>
                            <a:schemeClr val="tx1"/>
                          </a:solidFill>
                          <a:effectLst/>
                          <a:latin typeface="Coptic1" pitchFamily="2" charset="0"/>
                          <a:cs typeface="Arial" charset="0"/>
                        </a:rPr>
                        <a:t>e</a:t>
                      </a:r>
                      <a:r>
                        <a:rPr kumimoji="0" lang="en-US" sz="3200" b="0" i="0" u="none" strike="noStrike" cap="none" normalizeH="0" baseline="0">
                          <a:ln>
                            <a:noFill/>
                          </a:ln>
                          <a:solidFill>
                            <a:schemeClr val="tx1"/>
                          </a:solidFill>
                          <a:effectLst/>
                          <a:latin typeface="Coptic1" pitchFamily="2" charset="0"/>
                          <a:cs typeface="Arial" charset="0"/>
                        </a:rPr>
                        <a:t>~ouj</a:t>
                      </a:r>
                      <a:r>
                        <a:rPr kumimoji="0" lang="en-US" sz="3200" b="0" i="0" u="none" strike="noStrike" cap="none" normalizeH="0" baseline="0" dirty="0" err="1">
                          <a:ln>
                            <a:noFill/>
                          </a:ln>
                          <a:solidFill>
                            <a:schemeClr val="tx1"/>
                          </a:solidFill>
                          <a:effectLst/>
                          <a:latin typeface="Coptic1" pitchFamily="2" charset="0"/>
                          <a:cs typeface="Arial" charset="0"/>
                        </a:rPr>
                        <a:t>~roj</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ouw~mq</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a~rioikonomin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m~penjinwnq</a:t>
                      </a:r>
                      <a:r>
                        <a:rPr kumimoji="0" lang="en-US" sz="3200" b="0" i="0" u="none" strike="noStrike" cap="none" normalizeH="0" baseline="0" dirty="0">
                          <a:ln>
                            <a:noFill/>
                          </a:ln>
                          <a:solidFill>
                            <a:schemeClr val="tx1"/>
                          </a:solidFill>
                          <a:effectLst/>
                          <a:latin typeface="Coptic1" pitchFamily="2" charset="0"/>
                          <a:cs typeface="Arial" charset="0"/>
                        </a:rPr>
                        <a:t> kata </a:t>
                      </a:r>
                      <a:r>
                        <a:rPr kumimoji="0" lang="en-US" sz="3200" b="0" i="0" u="none" strike="noStrike" cap="none" normalizeH="0" baseline="0" dirty="0" err="1">
                          <a:ln>
                            <a:noFill/>
                          </a:ln>
                          <a:solidFill>
                            <a:schemeClr val="tx1"/>
                          </a:solidFill>
                          <a:effectLst/>
                          <a:latin typeface="Coptic1" pitchFamily="2" charset="0"/>
                          <a:cs typeface="Arial" charset="0"/>
                        </a:rPr>
                        <a:t>peternofri</a:t>
                      </a:r>
                      <a:r>
                        <a:rPr kumimoji="0" lang="en-US" sz="3200" b="0" i="0" u="none" strike="noStrike" cap="none" normalizeH="0" baseline="0" dirty="0">
                          <a:ln>
                            <a:noFill/>
                          </a:ln>
                          <a:solidFill>
                            <a:schemeClr val="tx1"/>
                          </a:solidFill>
                          <a:effectLst/>
                          <a:latin typeface="Coptic1" pitchFamily="2" charset="0"/>
                          <a:cs typeface="Arial" charset="0"/>
                        </a:rPr>
                        <a:t>. </a:t>
                      </a:r>
                      <a:endParaRPr kumimoji="0" lang="fr-CA" sz="32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00"/>
                          </a:solidFill>
                          <a:effectLst/>
                          <a:latin typeface="Arial" charset="0"/>
                          <a:cs typeface="Arial" charset="0"/>
                        </a:rPr>
                        <a:t>Le prêtre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Par ta grâce fais les parvenir à hauteur convenable. Réjouis la face de la terre, que ses sillons soient irrigués et ses fruits multipliés. Prépare-la aux semailles et à la moisson et conduit notre vie comme il convient.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00"/>
                          </a:solidFill>
                          <a:effectLst/>
                          <a:latin typeface="Arial" charset="0"/>
                          <a:cs typeface="Arial" charset="0"/>
                        </a:rPr>
                        <a:t>الكاهن :</a:t>
                      </a:r>
                      <a:endParaRPr kumimoji="0" lang="en-CA" sz="28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اصعدها كمقدارها كنعمتك.</a:t>
                      </a:r>
                      <a:endParaRPr kumimoji="0" lang="ar-EG" sz="3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فرّح وجه الأرض </a:t>
                      </a:r>
                      <a:r>
                        <a:rPr kumimoji="0" lang="ar-SA" sz="3700" b="0" i="0" u="none" strike="noStrike" cap="none" normalizeH="0" baseline="0" dirty="0" err="1">
                          <a:ln>
                            <a:noFill/>
                          </a:ln>
                          <a:solidFill>
                            <a:schemeClr val="tx1"/>
                          </a:solidFill>
                          <a:effectLst/>
                          <a:latin typeface="Arial" charset="0"/>
                          <a:cs typeface="Arial" pitchFamily="34" charset="0"/>
                        </a:rPr>
                        <a:t>ليُرو</a:t>
                      </a:r>
                      <a:r>
                        <a:rPr kumimoji="0" lang="ar-SA" sz="3700" b="0" i="0" u="none" strike="noStrike" cap="none" normalizeH="0" baseline="0" dirty="0">
                          <a:ln>
                            <a:noFill/>
                          </a:ln>
                          <a:solidFill>
                            <a:schemeClr val="tx1"/>
                          </a:solidFill>
                          <a:effectLst/>
                          <a:latin typeface="Arial" charset="0"/>
                          <a:cs typeface="Arial" pitchFamily="34" charset="0"/>
                        </a:rPr>
                        <a:t> حرثها ولتكثر أثمارها.</a:t>
                      </a:r>
                      <a:r>
                        <a:rPr kumimoji="0" lang="ar-EG" sz="3700" b="0" i="0" u="none" strike="noStrike" cap="none" normalizeH="0" baseline="0" dirty="0">
                          <a:ln>
                            <a:noFill/>
                          </a:ln>
                          <a:solidFill>
                            <a:schemeClr val="tx1"/>
                          </a:solidFill>
                          <a:effectLst/>
                          <a:latin typeface="Arial" charset="0"/>
                          <a:cs typeface="Arial" pitchFamily="34" charset="0"/>
                        </a:rPr>
                        <a:t> أعدها </a:t>
                      </a:r>
                      <a:r>
                        <a:rPr kumimoji="0" lang="ar-SA" sz="3700" b="0" i="0" u="none" strike="noStrike" cap="none" normalizeH="0" baseline="0" dirty="0">
                          <a:ln>
                            <a:noFill/>
                          </a:ln>
                          <a:solidFill>
                            <a:schemeClr val="tx1"/>
                          </a:solidFill>
                          <a:effectLst/>
                          <a:latin typeface="Arial" charset="0"/>
                          <a:cs typeface="Arial" pitchFamily="34" charset="0"/>
                        </a:rPr>
                        <a:t>للزرع والحصاد</a:t>
                      </a:r>
                      <a:r>
                        <a:rPr kumimoji="0" lang="ar-EG" sz="3700" b="0" i="0" u="none" strike="noStrike" cap="none" normalizeH="0" baseline="0" dirty="0">
                          <a:ln>
                            <a:noFill/>
                          </a:ln>
                          <a:solidFill>
                            <a:schemeClr val="tx1"/>
                          </a:solidFill>
                          <a:effectLst/>
                          <a:latin typeface="Arial" charset="0"/>
                          <a:cs typeface="Arial" pitchFamily="34" charset="0"/>
                        </a:rPr>
                        <a:t> </a:t>
                      </a:r>
                      <a:r>
                        <a:rPr kumimoji="0" lang="ar-SA" sz="3700" b="0" i="0" u="none" strike="noStrike" cap="none" normalizeH="0" baseline="0" dirty="0">
                          <a:ln>
                            <a:noFill/>
                          </a:ln>
                          <a:solidFill>
                            <a:schemeClr val="tx1"/>
                          </a:solidFill>
                          <a:effectLst/>
                          <a:latin typeface="Arial" charset="0"/>
                          <a:cs typeface="Arial" pitchFamily="34" charset="0"/>
                        </a:rPr>
                        <a:t>ودبّر حياتنا كما يليق.</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00225" name="Group 33"/>
          <p:cNvGraphicFramePr>
            <a:graphicFrameLocks noGrp="1"/>
          </p:cNvGraphicFramePr>
          <p:nvPr>
            <p:ph/>
          </p:nvPr>
        </p:nvGraphicFramePr>
        <p:xfrm>
          <a:off x="1" y="257936"/>
          <a:ext cx="12192000" cy="6644640"/>
        </p:xfrm>
        <a:graphic>
          <a:graphicData uri="http://schemas.openxmlformats.org/drawingml/2006/table">
            <a:tbl>
              <a:tblPr/>
              <a:tblGrid>
                <a:gridCol w="4359184">
                  <a:extLst>
                    <a:ext uri="{9D8B030D-6E8A-4147-A177-3AD203B41FA5}">
                      <a16:colId xmlns:a16="http://schemas.microsoft.com/office/drawing/2014/main" val="20000"/>
                    </a:ext>
                  </a:extLst>
                </a:gridCol>
                <a:gridCol w="4331660">
                  <a:extLst>
                    <a:ext uri="{9D8B030D-6E8A-4147-A177-3AD203B41FA5}">
                      <a16:colId xmlns:a16="http://schemas.microsoft.com/office/drawing/2014/main" val="20001"/>
                    </a:ext>
                  </a:extLst>
                </a:gridCol>
                <a:gridCol w="3501156">
                  <a:extLst>
                    <a:ext uri="{9D8B030D-6E8A-4147-A177-3AD203B41FA5}">
                      <a16:colId xmlns:a16="http://schemas.microsoft.com/office/drawing/2014/main" val="20002"/>
                    </a:ext>
                  </a:extLst>
                </a:gridCol>
              </a:tblGrid>
              <a:tr h="65938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Cmou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e~pi</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lom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rompi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hiten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tekmet</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rictoc</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eybe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nih</a:t>
                      </a:r>
                      <a:r>
                        <a:rPr kumimoji="0" lang="en-US" sz="3200" b="0" i="0" u="none" strike="noStrike" cap="none" normalizeH="0" baseline="0" dirty="0">
                          <a:ln>
                            <a:noFill/>
                          </a:ln>
                          <a:solidFill>
                            <a:schemeClr val="tx1"/>
                          </a:solidFill>
                          <a:effectLst/>
                          <a:latin typeface="Coptic1" pitchFamily="2" charset="0"/>
                          <a:cs typeface="Arial" charset="0"/>
                        </a:rPr>
                        <a:t>/ki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peklaoc</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eybe</a:t>
                      </a:r>
                      <a:r>
                        <a:rPr kumimoji="0" lang="en-US" sz="3200" b="0" i="0" u="none" strike="noStrike" cap="none" normalizeH="0" baseline="0" dirty="0">
                          <a:ln>
                            <a:noFill/>
                          </a:ln>
                          <a:solidFill>
                            <a:schemeClr val="tx1"/>
                          </a:solidFill>
                          <a:effectLst/>
                          <a:latin typeface="Coptic1" pitchFamily="2" charset="0"/>
                          <a:cs typeface="Arial" charset="0"/>
                        </a:rPr>
                        <a:t> ],/ra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piorvanoc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pisemmo</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piremn~jwili</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eyb</a:t>
                      </a:r>
                      <a:r>
                        <a:rPr kumimoji="0" lang="en-US" sz="3200" b="0" i="0" u="none" strike="noStrike" cap="none" normalizeH="0" baseline="0" dirty="0">
                          <a:ln>
                            <a:noFill/>
                          </a:ln>
                          <a:solidFill>
                            <a:schemeClr val="tx1"/>
                          </a:solidFill>
                          <a:effectLst/>
                          <a:latin typeface="Coptic1" pitchFamily="2" charset="0"/>
                          <a:cs typeface="Arial" charset="0"/>
                        </a:rPr>
                        <a:t>/ten t/ren </a:t>
                      </a:r>
                      <a:r>
                        <a:rPr kumimoji="0" lang="en-US" sz="3200" b="0" i="0" u="none" strike="noStrike" cap="none" normalizeH="0" baseline="0" dirty="0" err="1">
                          <a:ln>
                            <a:noFill/>
                          </a:ln>
                          <a:solidFill>
                            <a:schemeClr val="tx1"/>
                          </a:solidFill>
                          <a:effectLst/>
                          <a:latin typeface="Coptic1" pitchFamily="2" charset="0"/>
                          <a:cs typeface="Arial" charset="0"/>
                        </a:rPr>
                        <a:t>qa</a:t>
                      </a:r>
                      <a:r>
                        <a:rPr kumimoji="0" lang="en-US" sz="3200" b="0" i="0" u="none" strike="noStrike" cap="none" normalizeH="0" baseline="0" dirty="0">
                          <a:ln>
                            <a:noFill/>
                          </a:ln>
                          <a:solidFill>
                            <a:schemeClr val="tx1"/>
                          </a:solidFill>
                          <a:effectLst/>
                          <a:latin typeface="Coptic1" pitchFamily="2" charset="0"/>
                          <a:cs typeface="Arial" charset="0"/>
                        </a:rPr>
                        <a:t> n/</a:t>
                      </a:r>
                      <a:r>
                        <a:rPr kumimoji="0" lang="en-US" sz="3200" b="0" i="0" u="none" strike="noStrike" cap="none" normalizeH="0" baseline="0" dirty="0" err="1">
                          <a:ln>
                            <a:noFill/>
                          </a:ln>
                          <a:solidFill>
                            <a:schemeClr val="tx1"/>
                          </a:solidFill>
                          <a:effectLst/>
                          <a:latin typeface="Coptic1" pitchFamily="2" charset="0"/>
                          <a:cs typeface="Arial" charset="0"/>
                        </a:rPr>
                        <a:t>e~terhelpic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e~rok</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ettwbh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m~PekRan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eyouab</a:t>
                      </a:r>
                      <a:r>
                        <a:rPr kumimoji="0" lang="en-US" sz="32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3200" dirty="0">
                          <a:latin typeface="Arial" panose="020B0604020202020204" pitchFamily="34" charset="0"/>
                        </a:rPr>
                        <a:t>Par Ta bonté, bénis la couronne de l’année, pour les pauvres de Ton peuple, de la veuve et de l’orphelin, de l’étranger et du voyageur, ainsi que pour nous tous qui mettons en Toi notre confiance et invoquons Ton Saint Nom. </a:t>
                      </a:r>
                      <a:endParaRPr kumimoji="0" lang="fr-CA"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بَارك إكليل السنة بصلاحك من أجل فقراءِ شعبك.</a:t>
                      </a:r>
                      <a:r>
                        <a:rPr kumimoji="0" lang="ar-EG" sz="4300" b="0" i="0" u="none" strike="noStrike" cap="none" normalizeH="0" baseline="0" dirty="0">
                          <a:ln>
                            <a:noFill/>
                          </a:ln>
                          <a:solidFill>
                            <a:schemeClr val="tx1"/>
                          </a:solidFill>
                          <a:effectLst/>
                          <a:latin typeface="Arial" charset="0"/>
                          <a:cs typeface="Arial" pitchFamily="34" charset="0"/>
                        </a:rPr>
                        <a:t> </a:t>
                      </a:r>
                      <a:r>
                        <a:rPr kumimoji="0" lang="ar-SA" sz="4300" b="0" i="0" u="none" strike="noStrike" cap="none" normalizeH="0" baseline="0" dirty="0">
                          <a:ln>
                            <a:noFill/>
                          </a:ln>
                          <a:solidFill>
                            <a:schemeClr val="tx1"/>
                          </a:solidFill>
                          <a:effectLst/>
                          <a:latin typeface="Arial" charset="0"/>
                          <a:cs typeface="Arial" pitchFamily="34" charset="0"/>
                        </a:rPr>
                        <a:t>من أجل الأرملة، واليتيم، والغريب، والضيف. ومن أجلنا كلنا نحنُ الذينَ نرجوكَ ونطلب اسمِكَ القدوس</a:t>
                      </a:r>
                      <a:r>
                        <a:rPr kumimoji="0" lang="fr-FR" sz="4300" b="0" i="0" u="none" strike="noStrike" cap="none" normalizeH="0" baseline="0" dirty="0">
                          <a:ln>
                            <a:noFill/>
                          </a:ln>
                          <a:solidFill>
                            <a:schemeClr val="tx1"/>
                          </a:solidFill>
                          <a:effectLst/>
                          <a:latin typeface="Arial" charset="0"/>
                          <a:cs typeface="Arial" pitchFamily="34" charset="0"/>
                        </a:rPr>
                        <a:t>.</a:t>
                      </a:r>
                      <a:endParaRPr kumimoji="0" lang="fr-CA" sz="43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02261" name="Group 21"/>
          <p:cNvGraphicFramePr>
            <a:graphicFrameLocks noGrp="1"/>
          </p:cNvGraphicFramePr>
          <p:nvPr>
            <p:ph/>
            <p:extLst>
              <p:ext uri="{D42A27DB-BD31-4B8C-83A1-F6EECF244321}">
                <p14:modId xmlns:p14="http://schemas.microsoft.com/office/powerpoint/2010/main" val="2585916788"/>
              </p:ext>
            </p:extLst>
          </p:nvPr>
        </p:nvGraphicFramePr>
        <p:xfrm>
          <a:off x="0" y="0"/>
          <a:ext cx="12192000" cy="6675120"/>
        </p:xfrm>
        <a:graphic>
          <a:graphicData uri="http://schemas.openxmlformats.org/drawingml/2006/table">
            <a:tbl>
              <a:tblPr/>
              <a:tblGrid>
                <a:gridCol w="4334933">
                  <a:extLst>
                    <a:ext uri="{9D8B030D-6E8A-4147-A177-3AD203B41FA5}">
                      <a16:colId xmlns:a16="http://schemas.microsoft.com/office/drawing/2014/main" val="20000"/>
                    </a:ext>
                  </a:extLst>
                </a:gridCol>
                <a:gridCol w="4521200">
                  <a:extLst>
                    <a:ext uri="{9D8B030D-6E8A-4147-A177-3AD203B41FA5}">
                      <a16:colId xmlns:a16="http://schemas.microsoft.com/office/drawing/2014/main" val="20001"/>
                    </a:ext>
                  </a:extLst>
                </a:gridCol>
                <a:gridCol w="3335867">
                  <a:extLst>
                    <a:ext uri="{9D8B030D-6E8A-4147-A177-3AD203B41FA5}">
                      <a16:colId xmlns:a16="http://schemas.microsoft.com/office/drawing/2014/main" val="20002"/>
                    </a:ext>
                  </a:extLst>
                </a:gridCol>
              </a:tblGrid>
              <a:tr h="6675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600" b="0" i="0" u="none" strike="noStrike" cap="none" normalizeH="0" baseline="0" dirty="0">
                          <a:ln>
                            <a:noFill/>
                          </a:ln>
                          <a:solidFill>
                            <a:schemeClr val="tx1"/>
                          </a:solidFill>
                          <a:effectLst/>
                          <a:latin typeface="Coptic1" pitchFamily="2" charset="0"/>
                          <a:cs typeface="Arial" charset="0"/>
                        </a:rPr>
                        <a:t>Je </a:t>
                      </a:r>
                      <a:r>
                        <a:rPr kumimoji="0" lang="fr-FR" sz="3600" b="0" i="0" u="none" strike="noStrike" cap="none" normalizeH="0" baseline="0" dirty="0" err="1">
                          <a:ln>
                            <a:noFill/>
                          </a:ln>
                          <a:solidFill>
                            <a:schemeClr val="tx1"/>
                          </a:solidFill>
                          <a:effectLst/>
                          <a:latin typeface="Coptic1" pitchFamily="2" charset="0"/>
                          <a:cs typeface="Arial" charset="0"/>
                        </a:rPr>
                        <a:t>nenbal</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n~ouon</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niben</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ceerhelpic</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e~rok</a:t>
                      </a:r>
                      <a:r>
                        <a:rPr kumimoji="0" lang="fr-FR" sz="3600" b="0" i="0" u="none" strike="noStrike" cap="none" normalizeH="0" baseline="0" dirty="0">
                          <a:ln>
                            <a:noFill/>
                          </a:ln>
                          <a:solidFill>
                            <a:schemeClr val="tx1"/>
                          </a:solidFill>
                          <a:effectLst/>
                          <a:latin typeface="Coptic1" pitchFamily="2" charset="0"/>
                          <a:cs typeface="Arial" charset="0"/>
                        </a:rPr>
                        <a:t> : je </a:t>
                      </a:r>
                      <a:r>
                        <a:rPr kumimoji="0" lang="fr-FR" sz="3600" b="0" i="0" u="none" strike="noStrike" cap="none" normalizeH="0" baseline="0" dirty="0" err="1">
                          <a:ln>
                            <a:noFill/>
                          </a:ln>
                          <a:solidFill>
                            <a:schemeClr val="tx1"/>
                          </a:solidFill>
                          <a:effectLst/>
                          <a:latin typeface="Coptic1" pitchFamily="2" charset="0"/>
                          <a:cs typeface="Arial" charset="0"/>
                        </a:rPr>
                        <a:t>n~yok</a:t>
                      </a:r>
                      <a:r>
                        <a:rPr kumimoji="0" lang="fr-FR" sz="3600" b="0" i="0" u="none" strike="noStrike" cap="none" normalizeH="0" baseline="0" dirty="0">
                          <a:ln>
                            <a:noFill/>
                          </a:ln>
                          <a:solidFill>
                            <a:schemeClr val="tx1"/>
                          </a:solidFill>
                          <a:effectLst/>
                          <a:latin typeface="Coptic1" pitchFamily="2" charset="0"/>
                          <a:cs typeface="Arial" charset="0"/>
                        </a:rPr>
                        <a:t> et] </a:t>
                      </a:r>
                      <a:r>
                        <a:rPr kumimoji="0" lang="fr-FR" sz="3600" b="0" i="0" u="none" strike="noStrike" cap="none" normalizeH="0" baseline="0" dirty="0" err="1">
                          <a:ln>
                            <a:noFill/>
                          </a:ln>
                          <a:solidFill>
                            <a:schemeClr val="tx1"/>
                          </a:solidFill>
                          <a:effectLst/>
                          <a:latin typeface="Coptic1" pitchFamily="2" charset="0"/>
                          <a:cs typeface="Arial" charset="0"/>
                        </a:rPr>
                        <a:t>n~touq~re</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nwou</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qen</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ouc</a:t>
                      </a:r>
                      <a:r>
                        <a:rPr kumimoji="0" lang="fr-FR" sz="3600" b="0" i="0" u="none" strike="noStrike" cap="none" normalizeH="0" baseline="0" dirty="0">
                          <a:ln>
                            <a:noFill/>
                          </a:ln>
                          <a:solidFill>
                            <a:schemeClr val="tx1"/>
                          </a:solidFill>
                          <a:effectLst/>
                          <a:latin typeface="Coptic1" pitchFamily="2" charset="0"/>
                          <a:cs typeface="Arial" charset="0"/>
                        </a:rPr>
                        <a:t>/ou </a:t>
                      </a:r>
                      <a:r>
                        <a:rPr kumimoji="0" lang="fr-FR" sz="3600" b="0" i="0" u="none" strike="noStrike" cap="none" normalizeH="0" baseline="0" dirty="0" err="1">
                          <a:ln>
                            <a:noFill/>
                          </a:ln>
                          <a:solidFill>
                            <a:schemeClr val="tx1"/>
                          </a:solidFill>
                          <a:effectLst/>
                          <a:latin typeface="Coptic1" pitchFamily="2" charset="0"/>
                          <a:cs typeface="Arial" charset="0"/>
                        </a:rPr>
                        <a:t>e~nanef</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Arioui</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neman</a:t>
                      </a:r>
                      <a:r>
                        <a:rPr kumimoji="0" lang="fr-FR" sz="3600" b="0" i="0" u="none" strike="noStrike" cap="none" normalizeH="0" baseline="0" dirty="0">
                          <a:ln>
                            <a:noFill/>
                          </a:ln>
                          <a:solidFill>
                            <a:schemeClr val="tx1"/>
                          </a:solidFill>
                          <a:effectLst/>
                          <a:latin typeface="Coptic1" pitchFamily="2" charset="0"/>
                          <a:cs typeface="Arial" charset="0"/>
                        </a:rPr>
                        <a:t> kata </a:t>
                      </a:r>
                      <a:r>
                        <a:rPr kumimoji="0" lang="fr-FR" sz="3600" b="0" i="0" u="none" strike="noStrike" cap="none" normalizeH="0" baseline="0" dirty="0" err="1">
                          <a:ln>
                            <a:noFill/>
                          </a:ln>
                          <a:solidFill>
                            <a:schemeClr val="tx1"/>
                          </a:solidFill>
                          <a:effectLst/>
                          <a:latin typeface="Coptic1" pitchFamily="2" charset="0"/>
                          <a:cs typeface="Arial" charset="0"/>
                        </a:rPr>
                        <a:t>tekmeta~gayoc</a:t>
                      </a:r>
                      <a:r>
                        <a:rPr kumimoji="0" lang="fr-FR" sz="3600" b="0" i="0" u="none" strike="noStrike" cap="none" normalizeH="0" baseline="0" dirty="0">
                          <a:ln>
                            <a:noFill/>
                          </a:ln>
                          <a:solidFill>
                            <a:schemeClr val="tx1"/>
                          </a:solidFill>
                          <a:effectLst/>
                          <a:latin typeface="Coptic1" pitchFamily="2" charset="0"/>
                          <a:cs typeface="Arial" charset="0"/>
                        </a:rPr>
                        <a:t> : v/et] </a:t>
                      </a:r>
                      <a:r>
                        <a:rPr kumimoji="0" lang="fr-FR" sz="3600" b="0" i="0" u="none" strike="noStrike" cap="none" normalizeH="0" baseline="0" dirty="0" err="1">
                          <a:ln>
                            <a:noFill/>
                          </a:ln>
                          <a:solidFill>
                            <a:schemeClr val="tx1"/>
                          </a:solidFill>
                          <a:effectLst/>
                          <a:latin typeface="Coptic1" pitchFamily="2" charset="0"/>
                          <a:cs typeface="Arial" charset="0"/>
                        </a:rPr>
                        <a:t>q~re</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n~carx</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niben</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moh</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n~nenh</a:t>
                      </a:r>
                      <a:r>
                        <a:rPr kumimoji="0" lang="fr-FR" sz="3600" b="0" i="0" u="none" strike="noStrike" cap="none" normalizeH="0" baseline="0" dirty="0">
                          <a:ln>
                            <a:noFill/>
                          </a:ln>
                          <a:solidFill>
                            <a:schemeClr val="tx1"/>
                          </a:solidFill>
                          <a:effectLst/>
                          <a:latin typeface="Coptic1" pitchFamily="2" charset="0"/>
                          <a:cs typeface="Arial" charset="0"/>
                        </a:rPr>
                        <a:t>/t </a:t>
                      </a:r>
                      <a:r>
                        <a:rPr kumimoji="0" lang="fr-FR" sz="3600" b="0" i="0" u="none" strike="noStrike" cap="none" normalizeH="0" baseline="0" dirty="0" err="1">
                          <a:ln>
                            <a:noFill/>
                          </a:ln>
                          <a:solidFill>
                            <a:schemeClr val="tx1"/>
                          </a:solidFill>
                          <a:effectLst/>
                          <a:latin typeface="Coptic1" pitchFamily="2" charset="0"/>
                          <a:cs typeface="Arial" charset="0"/>
                        </a:rPr>
                        <a:t>n~rasi</a:t>
                      </a:r>
                      <a:r>
                        <a:rPr kumimoji="0" lang="fr-FR" sz="3600" b="0" i="0" u="none" strike="noStrike" cap="none" normalizeH="0" baseline="0" dirty="0">
                          <a:ln>
                            <a:noFill/>
                          </a:ln>
                          <a:solidFill>
                            <a:schemeClr val="tx1"/>
                          </a:solidFill>
                          <a:effectLst/>
                          <a:latin typeface="Coptic1" pitchFamily="2" charset="0"/>
                          <a:cs typeface="Arial" charset="0"/>
                        </a:rPr>
                        <a:t> nem </a:t>
                      </a:r>
                      <a:r>
                        <a:rPr kumimoji="0" lang="fr-FR" sz="3600" b="0" i="0" u="none" strike="noStrike" cap="none" normalizeH="0" baseline="0" dirty="0" err="1">
                          <a:ln>
                            <a:noFill/>
                          </a:ln>
                          <a:solidFill>
                            <a:schemeClr val="tx1"/>
                          </a:solidFill>
                          <a:effectLst/>
                          <a:latin typeface="Coptic1" pitchFamily="2" charset="0"/>
                          <a:cs typeface="Arial" charset="0"/>
                        </a:rPr>
                        <a:t>ouounof</a:t>
                      </a:r>
                      <a:r>
                        <a:rPr kumimoji="0" lang="en-US" sz="3600" b="0" i="0" u="none" strike="noStrike" cap="none" normalizeH="0" baseline="0" dirty="0">
                          <a:ln>
                            <a:noFill/>
                          </a:ln>
                          <a:solidFill>
                            <a:schemeClr val="tx1"/>
                          </a:solidFill>
                          <a:effectLst/>
                          <a:latin typeface="Arial"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3700" dirty="0">
                          <a:latin typeface="Arial" panose="020B0604020202020204" pitchFamily="34" charset="0"/>
                        </a:rPr>
                        <a:t>Car les yeux de tous sont fixés sur Toi et c’est Toi qui les nourris en temps convenable. Traite-nous selon Ta bonté, ô Toi qui nourris toute chair. Remplis nos cœurs de joie et d’allégresse, </a:t>
                      </a:r>
                      <a:endParaRPr kumimoji="0" lang="en-US" sz="35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لأن أعين الكل تترجاكَ</a:t>
                      </a:r>
                      <a:r>
                        <a:rPr kumimoji="0" lang="fr-CA" sz="4300" b="0" i="0" u="none" strike="noStrike" cap="none" normalizeH="0" baseline="0" dirty="0">
                          <a:ln>
                            <a:noFill/>
                          </a:ln>
                          <a:solidFill>
                            <a:schemeClr val="tx1"/>
                          </a:solidFill>
                          <a:effectLst/>
                          <a:latin typeface="Arial" charset="0"/>
                          <a:cs typeface="Arial" pitchFamily="34" charset="0"/>
                        </a:rPr>
                        <a:t> </a:t>
                      </a:r>
                      <a:r>
                        <a:rPr kumimoji="0" lang="ar-SA" sz="4300" b="0" i="0" u="none" strike="noStrike" cap="none" normalizeH="0" baseline="0" dirty="0">
                          <a:ln>
                            <a:noFill/>
                          </a:ln>
                          <a:solidFill>
                            <a:schemeClr val="tx1"/>
                          </a:solidFill>
                          <a:effectLst/>
                          <a:latin typeface="Arial" charset="0"/>
                          <a:cs typeface="Arial" pitchFamily="34" charset="0"/>
                        </a:rPr>
                        <a:t>لأنكَ أنتَ الذي تعطيهم طعامَهم في حين حسن. اصنع معنا حَسَب صلاحك يا معطياً طعاماً لكل جسد. املأ قلوبنا فرحاً ونعيماً</a:t>
                      </a:r>
                      <a:r>
                        <a:rPr kumimoji="0" lang="fr-FR" sz="4300" b="0" i="0" u="none" strike="noStrike" cap="none" normalizeH="0" baseline="0" dirty="0">
                          <a:ln>
                            <a:noFill/>
                          </a:ln>
                          <a:solidFill>
                            <a:schemeClr val="tx1"/>
                          </a:solidFill>
                          <a:effectLst/>
                          <a:latin typeface="Arial" charset="0"/>
                          <a:cs typeface="Arial" pitchFamily="34" charset="0"/>
                        </a:rPr>
                        <a:t>.</a:t>
                      </a:r>
                      <a:endParaRPr kumimoji="0" lang="fr-CA" sz="43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9980" name="Group 60"/>
          <p:cNvGraphicFramePr>
            <a:graphicFrameLocks noGrp="1"/>
          </p:cNvGraphicFramePr>
          <p:nvPr>
            <p:extLst>
              <p:ext uri="{D42A27DB-BD31-4B8C-83A1-F6EECF244321}">
                <p14:modId xmlns:p14="http://schemas.microsoft.com/office/powerpoint/2010/main" val="1794206827"/>
              </p:ext>
            </p:extLst>
          </p:nvPr>
        </p:nvGraphicFramePr>
        <p:xfrm>
          <a:off x="0" y="0"/>
          <a:ext cx="12192000" cy="6858000"/>
        </p:xfrm>
        <a:graphic>
          <a:graphicData uri="http://schemas.openxmlformats.org/drawingml/2006/table">
            <a:tbl>
              <a:tblPr/>
              <a:tblGrid>
                <a:gridCol w="4368800">
                  <a:extLst>
                    <a:ext uri="{9D8B030D-6E8A-4147-A177-3AD203B41FA5}">
                      <a16:colId xmlns:a16="http://schemas.microsoft.com/office/drawing/2014/main" val="20000"/>
                    </a:ext>
                  </a:extLst>
                </a:gridCol>
                <a:gridCol w="4442297">
                  <a:extLst>
                    <a:ext uri="{9D8B030D-6E8A-4147-A177-3AD203B41FA5}">
                      <a16:colId xmlns:a16="http://schemas.microsoft.com/office/drawing/2014/main" val="20001"/>
                    </a:ext>
                  </a:extLst>
                </a:gridCol>
                <a:gridCol w="3380903">
                  <a:extLst>
                    <a:ext uri="{9D8B030D-6E8A-4147-A177-3AD203B41FA5}">
                      <a16:colId xmlns:a16="http://schemas.microsoft.com/office/drawing/2014/main" val="20002"/>
                    </a:ext>
                  </a:extLst>
                </a:gridCol>
              </a:tblGrid>
              <a:tr h="68580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lang="en-CA" sz="2700" b="0" u="sng" dirty="0" err="1">
                          <a:solidFill>
                            <a:srgbClr val="FF9900"/>
                          </a:solidFill>
                          <a:latin typeface="Coptic1" pitchFamily="2" charset="0"/>
                        </a:rPr>
                        <a:t>Pidia~kwn</a:t>
                      </a:r>
                      <a:r>
                        <a:rPr lang="en-CA" sz="2700" b="0" u="sng" dirty="0">
                          <a:solidFill>
                            <a:srgbClr val="FF9900"/>
                          </a:solidFill>
                          <a:latin typeface="Coptic1" pitchFamily="2"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lang="en-CA" sz="3300" b="0" dirty="0" err="1">
                          <a:solidFill>
                            <a:srgbClr val="FFFFFF"/>
                          </a:solidFill>
                          <a:latin typeface="Coptic1" pitchFamily="2" charset="0"/>
                        </a:rPr>
                        <a:t>Twbh</a:t>
                      </a:r>
                      <a:r>
                        <a:rPr lang="en-CA" sz="3300" b="0" dirty="0">
                          <a:solidFill>
                            <a:srgbClr val="FFFFFF"/>
                          </a:solidFill>
                          <a:latin typeface="Coptic1" pitchFamily="2" charset="0"/>
                        </a:rPr>
                        <a:t> </a:t>
                      </a:r>
                      <a:r>
                        <a:rPr lang="en-CA" sz="3300" b="0" dirty="0" err="1">
                          <a:solidFill>
                            <a:srgbClr val="FFFFFF"/>
                          </a:solidFill>
                          <a:latin typeface="Coptic1" pitchFamily="2" charset="0"/>
                        </a:rPr>
                        <a:t>hina</a:t>
                      </a:r>
                      <a:r>
                        <a:rPr lang="en-CA" sz="3300" b="0" dirty="0">
                          <a:solidFill>
                            <a:srgbClr val="FFFFFF"/>
                          </a:solidFill>
                          <a:latin typeface="Coptic1" pitchFamily="2" charset="0"/>
                        </a:rPr>
                        <a:t> </a:t>
                      </a:r>
                      <a:r>
                        <a:rPr lang="en-CA" sz="3300" b="0" dirty="0" err="1">
                          <a:solidFill>
                            <a:srgbClr val="FFFFFF"/>
                          </a:solidFill>
                          <a:latin typeface="Coptic1" pitchFamily="2" charset="0"/>
                        </a:rPr>
                        <a:t>n~te</a:t>
                      </a:r>
                      <a:r>
                        <a:rPr lang="en-CA" sz="3300" b="0" dirty="0">
                          <a:solidFill>
                            <a:srgbClr val="FFFFFF"/>
                          </a:solidFill>
                          <a:latin typeface="Coptic1" pitchFamily="2" charset="0"/>
                        </a:rPr>
                        <a:t> V~}</a:t>
                      </a:r>
                      <a:r>
                        <a:rPr lang="en-CA" sz="3300" b="0" baseline="0" dirty="0">
                          <a:solidFill>
                            <a:srgbClr val="FFFFFF"/>
                          </a:solidFill>
                          <a:latin typeface="Coptic1" pitchFamily="2" charset="0"/>
                        </a:rPr>
                        <a:t> </a:t>
                      </a:r>
                      <a:r>
                        <a:rPr lang="en-CA" sz="3300" b="0" dirty="0" err="1">
                          <a:solidFill>
                            <a:srgbClr val="FFFFFF"/>
                          </a:solidFill>
                          <a:latin typeface="Coptic1" pitchFamily="2" charset="0"/>
                        </a:rPr>
                        <a:t>nai</a:t>
                      </a:r>
                      <a:r>
                        <a:rPr lang="en-CA" sz="3300" b="0" dirty="0">
                          <a:solidFill>
                            <a:srgbClr val="FFFFFF"/>
                          </a:solidFill>
                          <a:latin typeface="Coptic1" pitchFamily="2" charset="0"/>
                        </a:rPr>
                        <a:t> nan : </a:t>
                      </a:r>
                      <a:r>
                        <a:rPr lang="en-CA" sz="3300" b="0" dirty="0" err="1">
                          <a:solidFill>
                            <a:srgbClr val="FFFFFF"/>
                          </a:solidFill>
                          <a:latin typeface="Coptic1" pitchFamily="2" charset="0"/>
                        </a:rPr>
                        <a:t>n~tefsenh</a:t>
                      </a:r>
                      <a:r>
                        <a:rPr lang="en-CA" sz="3300" b="0" dirty="0">
                          <a:solidFill>
                            <a:srgbClr val="FFFFFF"/>
                          </a:solidFill>
                          <a:latin typeface="Coptic1" pitchFamily="2" charset="0"/>
                        </a:rPr>
                        <a:t>/t</a:t>
                      </a:r>
                      <a:r>
                        <a:rPr lang="en-CA" sz="3300" b="0" baseline="0" dirty="0">
                          <a:solidFill>
                            <a:srgbClr val="FFFFFF"/>
                          </a:solidFill>
                          <a:latin typeface="Coptic1" pitchFamily="2" charset="0"/>
                        </a:rPr>
                        <a:t> </a:t>
                      </a:r>
                      <a:r>
                        <a:rPr lang="en-CA" sz="3300" b="0" dirty="0" err="1">
                          <a:solidFill>
                            <a:srgbClr val="FFFFFF"/>
                          </a:solidFill>
                          <a:latin typeface="Coptic1" pitchFamily="2" charset="0"/>
                        </a:rPr>
                        <a:t>qaron</a:t>
                      </a:r>
                      <a:r>
                        <a:rPr lang="en-CA" sz="3300" b="0" dirty="0">
                          <a:solidFill>
                            <a:srgbClr val="FFFFFF"/>
                          </a:solidFill>
                          <a:latin typeface="Coptic1" pitchFamily="2" charset="0"/>
                        </a:rPr>
                        <a:t> </a:t>
                      </a:r>
                      <a:r>
                        <a:rPr lang="en-CA" sz="3300" b="0" dirty="0" err="1">
                          <a:solidFill>
                            <a:srgbClr val="FFFFFF"/>
                          </a:solidFill>
                          <a:latin typeface="Coptic1" pitchFamily="2" charset="0"/>
                        </a:rPr>
                        <a:t>n~tefcwtem</a:t>
                      </a:r>
                      <a:r>
                        <a:rPr lang="en-CA" sz="3300" b="0" baseline="0" dirty="0">
                          <a:solidFill>
                            <a:srgbClr val="FFFFFF"/>
                          </a:solidFill>
                          <a:latin typeface="Coptic1" pitchFamily="2" charset="0"/>
                        </a:rPr>
                        <a:t> </a:t>
                      </a:r>
                      <a:r>
                        <a:rPr lang="en-CA" sz="3300" b="0" dirty="0" err="1">
                          <a:solidFill>
                            <a:srgbClr val="FFFFFF"/>
                          </a:solidFill>
                          <a:latin typeface="Coptic1" pitchFamily="2" charset="0"/>
                        </a:rPr>
                        <a:t>e~ron</a:t>
                      </a:r>
                      <a:r>
                        <a:rPr lang="en-CA" sz="3300" b="0" dirty="0">
                          <a:solidFill>
                            <a:srgbClr val="FFFFFF"/>
                          </a:solidFill>
                          <a:latin typeface="Coptic1" pitchFamily="2" charset="0"/>
                        </a:rPr>
                        <a:t> : </a:t>
                      </a:r>
                      <a:r>
                        <a:rPr lang="en-CA" sz="3300" b="0" dirty="0" err="1">
                          <a:solidFill>
                            <a:srgbClr val="FFFFFF"/>
                          </a:solidFill>
                          <a:latin typeface="Coptic1" pitchFamily="2" charset="0"/>
                        </a:rPr>
                        <a:t>n~teferbo</a:t>
                      </a:r>
                      <a:r>
                        <a:rPr lang="en-CA" sz="3300" b="0" dirty="0">
                          <a:solidFill>
                            <a:srgbClr val="FFFFFF"/>
                          </a:solidFill>
                          <a:latin typeface="Coptic1" pitchFamily="2" charset="0"/>
                        </a:rPr>
                        <a:t>/yin </a:t>
                      </a:r>
                      <a:r>
                        <a:rPr lang="en-CA" sz="3300" b="0" dirty="0" err="1">
                          <a:solidFill>
                            <a:srgbClr val="FFFFFF"/>
                          </a:solidFill>
                          <a:latin typeface="Coptic1" pitchFamily="2" charset="0"/>
                        </a:rPr>
                        <a:t>e~ron</a:t>
                      </a:r>
                      <a:r>
                        <a:rPr lang="en-CA" sz="3300" b="0" dirty="0">
                          <a:solidFill>
                            <a:srgbClr val="FFFFFF"/>
                          </a:solidFill>
                          <a:latin typeface="Coptic1" pitchFamily="2" charset="0"/>
                        </a:rPr>
                        <a:t> : </a:t>
                      </a:r>
                      <a:r>
                        <a:rPr lang="en-CA" sz="3300" b="0" dirty="0" err="1">
                          <a:solidFill>
                            <a:srgbClr val="FFFFFF"/>
                          </a:solidFill>
                          <a:latin typeface="Coptic1" pitchFamily="2" charset="0"/>
                        </a:rPr>
                        <a:t>n~tef</a:t>
                      </a:r>
                      <a:r>
                        <a:rPr lang="en-CA" sz="3300" b="0" dirty="0">
                          <a:solidFill>
                            <a:srgbClr val="FFFFFF"/>
                          </a:solidFill>
                          <a:latin typeface="Coptic1" pitchFamily="2" charset="0"/>
                        </a:rPr>
                        <a:t>[</a:t>
                      </a:r>
                      <a:r>
                        <a:rPr lang="en-CA" sz="3300" b="0" dirty="0" err="1">
                          <a:solidFill>
                            <a:srgbClr val="FFFFFF"/>
                          </a:solidFill>
                          <a:latin typeface="Coptic1" pitchFamily="2" charset="0"/>
                        </a:rPr>
                        <a:t>i</a:t>
                      </a:r>
                      <a:r>
                        <a:rPr lang="en-CA" sz="3300" b="0" dirty="0">
                          <a:solidFill>
                            <a:srgbClr val="FFFFFF"/>
                          </a:solidFill>
                          <a:latin typeface="Coptic1" pitchFamily="2" charset="0"/>
                        </a:rPr>
                        <a:t> </a:t>
                      </a:r>
                      <a:r>
                        <a:rPr lang="en-CA" sz="3300" b="0" dirty="0" err="1">
                          <a:solidFill>
                            <a:srgbClr val="FFFFFF"/>
                          </a:solidFill>
                          <a:latin typeface="Coptic1" pitchFamily="2" charset="0"/>
                        </a:rPr>
                        <a:t>n~ni</a:t>
                      </a:r>
                      <a:r>
                        <a:rPr lang="en-CA" sz="3300" b="0" dirty="0">
                          <a:solidFill>
                            <a:srgbClr val="FFFFFF"/>
                          </a:solidFill>
                          <a:latin typeface="Coptic1" pitchFamily="2" charset="0"/>
                        </a:rPr>
                        <a:t>]ho </a:t>
                      </a:r>
                      <a:r>
                        <a:rPr lang="en-CA" sz="3300" b="0" dirty="0" err="1">
                          <a:solidFill>
                            <a:srgbClr val="FFFFFF"/>
                          </a:solidFill>
                          <a:latin typeface="Coptic1" pitchFamily="2" charset="0"/>
                        </a:rPr>
                        <a:t>nem</a:t>
                      </a:r>
                      <a:r>
                        <a:rPr lang="en-CA" sz="3300" b="0" baseline="0" dirty="0">
                          <a:solidFill>
                            <a:srgbClr val="FFFFFF"/>
                          </a:solidFill>
                          <a:latin typeface="Coptic1" pitchFamily="2" charset="0"/>
                        </a:rPr>
                        <a:t> </a:t>
                      </a:r>
                      <a:r>
                        <a:rPr lang="en-CA" sz="3300" b="0" dirty="0" err="1">
                          <a:solidFill>
                            <a:srgbClr val="FFFFFF"/>
                          </a:solidFill>
                          <a:latin typeface="Coptic1" pitchFamily="2" charset="0"/>
                        </a:rPr>
                        <a:t>nitwbh</a:t>
                      </a:r>
                      <a:r>
                        <a:rPr lang="en-CA" sz="3300" b="0" dirty="0">
                          <a:solidFill>
                            <a:srgbClr val="FFFFFF"/>
                          </a:solidFill>
                          <a:latin typeface="Coptic1" pitchFamily="2" charset="0"/>
                        </a:rPr>
                        <a:t> </a:t>
                      </a:r>
                      <a:r>
                        <a:rPr lang="en-CA" sz="3300" b="0" dirty="0" err="1">
                          <a:solidFill>
                            <a:srgbClr val="FFFFFF"/>
                          </a:solidFill>
                          <a:latin typeface="Coptic1" pitchFamily="2" charset="0"/>
                        </a:rPr>
                        <a:t>n~te</a:t>
                      </a:r>
                      <a:r>
                        <a:rPr lang="en-CA" sz="3300" b="0" dirty="0">
                          <a:solidFill>
                            <a:srgbClr val="FFFFFF"/>
                          </a:solidFill>
                          <a:latin typeface="Coptic1" pitchFamily="2" charset="0"/>
                        </a:rPr>
                        <a:t> n/</a:t>
                      </a:r>
                      <a:r>
                        <a:rPr lang="en-CA" sz="3300" b="0" dirty="0" err="1">
                          <a:solidFill>
                            <a:srgbClr val="FFFFFF"/>
                          </a:solidFill>
                          <a:latin typeface="Coptic1" pitchFamily="2" charset="0"/>
                        </a:rPr>
                        <a:t>eyouab</a:t>
                      </a:r>
                      <a:r>
                        <a:rPr lang="en-CA" sz="3300" b="0" dirty="0">
                          <a:solidFill>
                            <a:srgbClr val="FFFFFF"/>
                          </a:solidFill>
                          <a:latin typeface="Coptic1" pitchFamily="2" charset="0"/>
                        </a:rPr>
                        <a:t> </a:t>
                      </a:r>
                      <a:r>
                        <a:rPr lang="en-CA" sz="3300" b="0" dirty="0" err="1">
                          <a:solidFill>
                            <a:srgbClr val="FFFFFF"/>
                          </a:solidFill>
                          <a:latin typeface="Coptic1" pitchFamily="2" charset="0"/>
                        </a:rPr>
                        <a:t>n~taf</a:t>
                      </a:r>
                      <a:r>
                        <a:rPr lang="en-CA" sz="3300" b="0" dirty="0">
                          <a:solidFill>
                            <a:srgbClr val="FFFFFF"/>
                          </a:solidFill>
                          <a:latin typeface="Coptic1" pitchFamily="2" charset="0"/>
                        </a:rPr>
                        <a:t> </a:t>
                      </a:r>
                      <a:r>
                        <a:rPr lang="en-CA" sz="3300" b="0" dirty="0" err="1">
                          <a:solidFill>
                            <a:srgbClr val="FFFFFF"/>
                          </a:solidFill>
                          <a:latin typeface="Coptic1" pitchFamily="2" charset="0"/>
                        </a:rPr>
                        <a:t>n~totou</a:t>
                      </a:r>
                      <a:r>
                        <a:rPr lang="en-CA" sz="3300" b="0" baseline="0" dirty="0">
                          <a:solidFill>
                            <a:srgbClr val="FFFFFF"/>
                          </a:solidFill>
                          <a:latin typeface="Coptic1" pitchFamily="2" charset="0"/>
                        </a:rPr>
                        <a:t> </a:t>
                      </a:r>
                      <a:r>
                        <a:rPr lang="en-CA" sz="3300" b="0" dirty="0" err="1">
                          <a:solidFill>
                            <a:srgbClr val="FFFFFF"/>
                          </a:solidFill>
                          <a:latin typeface="Coptic1" pitchFamily="2" charset="0"/>
                        </a:rPr>
                        <a:t>e~h~r</a:t>
                      </a:r>
                      <a:r>
                        <a:rPr lang="en-CA" sz="3300" b="0" dirty="0">
                          <a:solidFill>
                            <a:srgbClr val="FFFFFF"/>
                          </a:solidFill>
                          <a:latin typeface="Coptic1" pitchFamily="2" charset="0"/>
                        </a:rPr>
                        <a:t>/</a:t>
                      </a:r>
                      <a:r>
                        <a:rPr lang="en-CA" sz="3300" b="0" dirty="0" err="1">
                          <a:solidFill>
                            <a:srgbClr val="FFFFFF"/>
                          </a:solidFill>
                          <a:latin typeface="Coptic1" pitchFamily="2" charset="0"/>
                        </a:rPr>
                        <a:t>i</a:t>
                      </a:r>
                      <a:r>
                        <a:rPr lang="en-CA" sz="3300" b="0" dirty="0">
                          <a:solidFill>
                            <a:srgbClr val="FFFFFF"/>
                          </a:solidFill>
                          <a:latin typeface="Coptic1" pitchFamily="2" charset="0"/>
                        </a:rPr>
                        <a:t> </a:t>
                      </a:r>
                      <a:r>
                        <a:rPr lang="en-CA" sz="3300" b="0" dirty="0" err="1">
                          <a:solidFill>
                            <a:srgbClr val="FFFFFF"/>
                          </a:solidFill>
                          <a:latin typeface="Coptic1" pitchFamily="2" charset="0"/>
                        </a:rPr>
                        <a:t>e~jwn</a:t>
                      </a:r>
                      <a:r>
                        <a:rPr lang="en-CA" sz="3300" b="0" dirty="0">
                          <a:solidFill>
                            <a:srgbClr val="FFFFFF"/>
                          </a:solidFill>
                          <a:latin typeface="Coptic1" pitchFamily="2" charset="0"/>
                        </a:rPr>
                        <a:t> </a:t>
                      </a:r>
                      <a:r>
                        <a:rPr lang="en-CA" sz="3300" b="0" dirty="0" err="1">
                          <a:solidFill>
                            <a:srgbClr val="FFFFFF"/>
                          </a:solidFill>
                          <a:latin typeface="Coptic1" pitchFamily="2" charset="0"/>
                        </a:rPr>
                        <a:t>e~pia~gayon</a:t>
                      </a:r>
                      <a:r>
                        <a:rPr lang="en-CA" sz="3300" b="0" dirty="0">
                          <a:solidFill>
                            <a:srgbClr val="FFFFFF"/>
                          </a:solidFill>
                          <a:latin typeface="Coptic1" pitchFamily="2" charset="0"/>
                        </a:rPr>
                        <a:t> </a:t>
                      </a:r>
                      <a:r>
                        <a:rPr lang="en-CA" sz="3300" b="0" dirty="0" err="1">
                          <a:solidFill>
                            <a:srgbClr val="FFFFFF"/>
                          </a:solidFill>
                          <a:latin typeface="Coptic1" pitchFamily="2" charset="0"/>
                        </a:rPr>
                        <a:t>n~c</a:t>
                      </a:r>
                      <a:r>
                        <a:rPr lang="en-CA" sz="3300" b="0" dirty="0">
                          <a:solidFill>
                            <a:srgbClr val="FFFFFF"/>
                          </a:solidFill>
                          <a:latin typeface="Coptic1" pitchFamily="2" charset="0"/>
                        </a:rPr>
                        <a:t>/</a:t>
                      </a:r>
                      <a:r>
                        <a:rPr lang="en-CA" sz="3300" b="0" dirty="0" err="1">
                          <a:solidFill>
                            <a:srgbClr val="FFFFFF"/>
                          </a:solidFill>
                          <a:latin typeface="Coptic1" pitchFamily="2" charset="0"/>
                        </a:rPr>
                        <a:t>ou</a:t>
                      </a:r>
                      <a:r>
                        <a:rPr lang="en-CA" sz="3300" b="0" dirty="0">
                          <a:solidFill>
                            <a:srgbClr val="FFFFFF"/>
                          </a:solidFill>
                          <a:latin typeface="Coptic1" pitchFamily="2" charset="0"/>
                        </a:rPr>
                        <a:t> </a:t>
                      </a:r>
                      <a:r>
                        <a:rPr lang="en-CA" sz="3300" b="0" dirty="0" err="1">
                          <a:solidFill>
                            <a:srgbClr val="FFFFFF"/>
                          </a:solidFill>
                          <a:latin typeface="Coptic1" pitchFamily="2" charset="0"/>
                        </a:rPr>
                        <a:t>niben</a:t>
                      </a:r>
                      <a:r>
                        <a:rPr lang="en-CA" sz="3300" b="0" dirty="0">
                          <a:solidFill>
                            <a:srgbClr val="FFFFFF"/>
                          </a:solidFill>
                          <a:latin typeface="Coptic1" pitchFamily="2" charset="0"/>
                        </a:rPr>
                        <a:t>.</a:t>
                      </a:r>
                      <a:r>
                        <a:rPr lang="en-CA" sz="3300" b="0" baseline="0" dirty="0">
                          <a:solidFill>
                            <a:srgbClr val="FFFFFF"/>
                          </a:solidFill>
                          <a:latin typeface="Coptic1" pitchFamily="2" charset="0"/>
                        </a:rPr>
                        <a:t> </a:t>
                      </a:r>
                      <a:r>
                        <a:rPr lang="en-CA" sz="3300" b="0" kern="1200" dirty="0" err="1">
                          <a:solidFill>
                            <a:srgbClr val="FFFFFF"/>
                          </a:solidFill>
                          <a:latin typeface="Coptic1" pitchFamily="2" charset="0"/>
                          <a:ea typeface="+mn-ea"/>
                          <a:cs typeface="+mn-cs"/>
                        </a:rPr>
                        <a:t>n~tef,a</a:t>
                      </a:r>
                      <a:r>
                        <a:rPr lang="en-CA" sz="3300" b="0" kern="1200" dirty="0">
                          <a:solidFill>
                            <a:srgbClr val="FFFFFF"/>
                          </a:solidFill>
                          <a:latin typeface="Coptic1" pitchFamily="2" charset="0"/>
                          <a:ea typeface="+mn-ea"/>
                          <a:cs typeface="+mn-cs"/>
                        </a:rPr>
                        <a:t> </a:t>
                      </a:r>
                      <a:r>
                        <a:rPr lang="en-CA" sz="3300" b="0" kern="1200" dirty="0" err="1">
                          <a:solidFill>
                            <a:srgbClr val="FFFFFF"/>
                          </a:solidFill>
                          <a:latin typeface="Coptic1" pitchFamily="2" charset="0"/>
                          <a:ea typeface="+mn-ea"/>
                          <a:cs typeface="+mn-cs"/>
                        </a:rPr>
                        <a:t>nennobi</a:t>
                      </a:r>
                      <a:r>
                        <a:rPr lang="en-CA" sz="3300" b="0" kern="1200" dirty="0">
                          <a:solidFill>
                            <a:srgbClr val="FFFFFF"/>
                          </a:solidFill>
                          <a:latin typeface="Coptic1" pitchFamily="2" charset="0"/>
                          <a:ea typeface="+mn-ea"/>
                          <a:cs typeface="+mn-cs"/>
                        </a:rPr>
                        <a:t> nan </a:t>
                      </a:r>
                      <a:r>
                        <a:rPr lang="en-CA" sz="3300" b="0" kern="1200" dirty="0" err="1">
                          <a:solidFill>
                            <a:srgbClr val="FFFFFF"/>
                          </a:solidFill>
                          <a:latin typeface="Coptic1" pitchFamily="2" charset="0"/>
                          <a:ea typeface="+mn-ea"/>
                          <a:cs typeface="+mn-cs"/>
                        </a:rPr>
                        <a:t>e~bol</a:t>
                      </a:r>
                      <a:r>
                        <a:rPr lang="en-CA" sz="3300" b="0" kern="1200" dirty="0">
                          <a:solidFill>
                            <a:srgbClr val="FFFFFF"/>
                          </a:solidFill>
                          <a:latin typeface="Coptic1" pitchFamily="2" charset="0"/>
                          <a:ea typeface="+mn-ea"/>
                          <a:cs typeface="+mn-cs"/>
                        </a:rPr>
                        <a:t>.</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700" b="0" i="0" u="sng" strike="noStrike" cap="none" normalizeH="0" baseline="0" dirty="0">
                          <a:ln>
                            <a:noFill/>
                          </a:ln>
                          <a:solidFill>
                            <a:srgbClr val="FF9900"/>
                          </a:solidFill>
                          <a:effectLst/>
                          <a:latin typeface="Arial" charset="0"/>
                          <a:cs typeface="Arial" pitchFamily="34" charset="0"/>
                        </a:rPr>
                        <a:t>Le </a:t>
                      </a:r>
                      <a:r>
                        <a:rPr kumimoji="0" lang="en-US" sz="2700" b="0" i="0" u="sng" strike="noStrike" cap="none" normalizeH="0" baseline="0" dirty="0" err="1">
                          <a:ln>
                            <a:noFill/>
                          </a:ln>
                          <a:solidFill>
                            <a:srgbClr val="FF9900"/>
                          </a:solidFill>
                          <a:effectLst/>
                          <a:latin typeface="Arial" charset="0"/>
                          <a:cs typeface="Arial" pitchFamily="34" charset="0"/>
                        </a:rPr>
                        <a:t>diacre</a:t>
                      </a:r>
                      <a:r>
                        <a:rPr kumimoji="0" lang="en-US" sz="2700" b="0" i="0" u="sng" strike="noStrike" cap="none" normalizeH="0" baseline="0" dirty="0">
                          <a:ln>
                            <a:noFill/>
                          </a:ln>
                          <a:solidFill>
                            <a:srgbClr val="FF9900"/>
                          </a:solidFill>
                          <a:effectLst/>
                          <a:latin typeface="Arial"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rgbClr val="FFFFFF"/>
                          </a:solidFill>
                          <a:effectLst/>
                          <a:latin typeface="Arial" charset="0"/>
                          <a:cs typeface="Arial" charset="0"/>
                        </a:rPr>
                        <a:t>Implorez pour que Dieu ait pitié de nous, qu’Il soit compatissant envers nous, nous écoute et nous aide, qu’Il agrée les demandes et les supplications que ses Saints Lui adressent continuellement en notre faveur, et qu’Il nous pardonne nos péchés.</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700" b="0" i="0" u="sng" strike="noStrike" cap="none" normalizeH="0" baseline="0" dirty="0">
                          <a:ln>
                            <a:noFill/>
                          </a:ln>
                          <a:solidFill>
                            <a:srgbClr val="FF9900"/>
                          </a:solidFill>
                          <a:effectLst/>
                          <a:latin typeface="Arial" charset="0"/>
                          <a:cs typeface="Arial" charset="0"/>
                        </a:rPr>
                        <a:t>الشماس :</a:t>
                      </a:r>
                      <a:endParaRPr kumimoji="0" lang="fr-FR" sz="27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rgbClr val="FFFFFF"/>
                          </a:solidFill>
                          <a:effectLst/>
                          <a:latin typeface="Arial" charset="0"/>
                          <a:cs typeface="Arial" charset="0"/>
                        </a:rPr>
                        <a:t>اطلبوا لكي يرحمنا الله ويتراءف علينا ويَسمعنا ويُعيننا ويقبل </a:t>
                      </a:r>
                      <a:r>
                        <a:rPr kumimoji="0" lang="ar-SA" sz="3700" b="0" i="0" u="none" strike="noStrike" cap="none" normalizeH="0" baseline="0" dirty="0" err="1">
                          <a:ln>
                            <a:noFill/>
                          </a:ln>
                          <a:solidFill>
                            <a:srgbClr val="FFFFFF"/>
                          </a:solidFill>
                          <a:effectLst/>
                          <a:latin typeface="Arial" charset="0"/>
                          <a:cs typeface="Arial" charset="0"/>
                        </a:rPr>
                        <a:t>سؤالات</a:t>
                      </a:r>
                      <a:r>
                        <a:rPr kumimoji="0" lang="ar-SA" sz="3700" b="0" i="0" u="none" strike="noStrike" cap="none" normalizeH="0" baseline="0" dirty="0">
                          <a:ln>
                            <a:noFill/>
                          </a:ln>
                          <a:solidFill>
                            <a:srgbClr val="FFFFFF"/>
                          </a:solidFill>
                          <a:effectLst/>
                          <a:latin typeface="Arial" charset="0"/>
                          <a:cs typeface="Arial" charset="0"/>
                        </a:rPr>
                        <a:t> وطلبات قديسيه منهم بالصلاح عنا في كل حين ويَغفر لنا خطايانا.</a:t>
                      </a:r>
                      <a:r>
                        <a:rPr kumimoji="0" lang="en-US" sz="3700" b="0" i="0" u="none" strike="noStrike" cap="none" normalizeH="0" baseline="0" dirty="0">
                          <a:ln>
                            <a:noFill/>
                          </a:ln>
                          <a:solidFill>
                            <a:srgbClr val="FFFFFF"/>
                          </a:solidFill>
                          <a:effectLst/>
                          <a:latin typeface="Arial"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9912807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24526" name="Group 110"/>
          <p:cNvGraphicFramePr>
            <a:graphicFrameLocks noGrp="1"/>
          </p:cNvGraphicFramePr>
          <p:nvPr>
            <p:ph/>
          </p:nvPr>
        </p:nvGraphicFramePr>
        <p:xfrm>
          <a:off x="0" y="0"/>
          <a:ext cx="12192000" cy="6370320"/>
        </p:xfrm>
        <a:graphic>
          <a:graphicData uri="http://schemas.openxmlformats.org/drawingml/2006/table">
            <a:tbl>
              <a:tblPr/>
              <a:tblGrid>
                <a:gridCol w="4233333">
                  <a:extLst>
                    <a:ext uri="{9D8B030D-6E8A-4147-A177-3AD203B41FA5}">
                      <a16:colId xmlns:a16="http://schemas.microsoft.com/office/drawing/2014/main" val="20000"/>
                    </a:ext>
                  </a:extLst>
                </a:gridCol>
                <a:gridCol w="4682067">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637032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FR" sz="3700" b="0" i="0" u="none" strike="noStrike" cap="none" normalizeH="0" baseline="0" dirty="0" err="1">
                          <a:ln>
                            <a:noFill/>
                          </a:ln>
                          <a:solidFill>
                            <a:schemeClr val="tx1"/>
                          </a:solidFill>
                          <a:effectLst/>
                          <a:latin typeface="Coptic1" pitchFamily="2" charset="0"/>
                          <a:cs typeface="Arial" charset="0"/>
                        </a:rPr>
                        <a:t>hina</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a~non</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hwn</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e~re</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v~rwsi</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n~toten</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qen</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hwb</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niben</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n~c</a:t>
                      </a:r>
                      <a:r>
                        <a:rPr kumimoji="0" lang="fr-FR" sz="3700" b="0" i="0" u="none" strike="noStrike" cap="none" normalizeH="0" baseline="0" dirty="0">
                          <a:ln>
                            <a:noFill/>
                          </a:ln>
                          <a:solidFill>
                            <a:schemeClr val="tx1"/>
                          </a:solidFill>
                          <a:effectLst/>
                          <a:latin typeface="Coptic1" pitchFamily="2" charset="0"/>
                          <a:cs typeface="Arial" charset="0"/>
                        </a:rPr>
                        <a:t>/ou </a:t>
                      </a:r>
                      <a:r>
                        <a:rPr kumimoji="0" lang="fr-FR" sz="3700" b="0" i="0" u="none" strike="noStrike" cap="none" normalizeH="0" baseline="0" dirty="0" err="1">
                          <a:ln>
                            <a:noFill/>
                          </a:ln>
                          <a:solidFill>
                            <a:schemeClr val="tx1"/>
                          </a:solidFill>
                          <a:effectLst/>
                          <a:latin typeface="Coptic1" pitchFamily="2" charset="0"/>
                          <a:cs typeface="Arial" charset="0"/>
                        </a:rPr>
                        <a:t>niben</a:t>
                      </a:r>
                      <a:r>
                        <a:rPr kumimoji="0" lang="fr-FR" sz="3700" b="0" i="0" u="none" strike="noStrike" cap="none" normalizeH="0" baseline="0" dirty="0">
                          <a:ln>
                            <a:noFill/>
                          </a:ln>
                          <a:solidFill>
                            <a:schemeClr val="tx1"/>
                          </a:solidFill>
                          <a:effectLst/>
                          <a:latin typeface="Coptic1" pitchFamily="2" charset="0"/>
                          <a:cs typeface="Arial" charset="0"/>
                        </a:rPr>
                        <a:t> : </a:t>
                      </a:r>
                      <a:r>
                        <a:rPr kumimoji="0" lang="fr-FR" sz="3700" b="0" i="0" u="none" strike="noStrike" cap="none" normalizeH="0" baseline="0" dirty="0" err="1">
                          <a:ln>
                            <a:noFill/>
                          </a:ln>
                          <a:solidFill>
                            <a:schemeClr val="tx1"/>
                          </a:solidFill>
                          <a:effectLst/>
                          <a:latin typeface="Coptic1" pitchFamily="2" charset="0"/>
                          <a:cs typeface="Arial" charset="0"/>
                        </a:rPr>
                        <a:t>n~tenerhouo</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qen</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hwb</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niben</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n~a~gayon</a:t>
                      </a:r>
                      <a:r>
                        <a:rPr kumimoji="0" lang="fr-FR" sz="37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sng" strike="noStrike" cap="none" normalizeH="0" baseline="0" dirty="0" err="1">
                          <a:ln>
                            <a:noFill/>
                          </a:ln>
                          <a:solidFill>
                            <a:srgbClr val="FF9900"/>
                          </a:solidFill>
                          <a:effectLst/>
                          <a:latin typeface="Coptic1" pitchFamily="2" charset="0"/>
                          <a:cs typeface="Arial" charset="0"/>
                        </a:rPr>
                        <a:t>Pilaoc</a:t>
                      </a:r>
                      <a:r>
                        <a:rPr kumimoji="0" lang="en-US" sz="32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Kurie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e~le</a:t>
                      </a:r>
                      <a:r>
                        <a:rPr kumimoji="0" lang="en-US" sz="3700" b="0" i="0" u="none" strike="noStrike" cap="none" normalizeH="0" baseline="0" dirty="0">
                          <a:ln>
                            <a:noFill/>
                          </a:ln>
                          <a:solidFill>
                            <a:schemeClr val="tx1"/>
                          </a:solidFill>
                          <a:effectLst/>
                          <a:latin typeface="Coptic1" pitchFamily="2" charset="0"/>
                          <a:cs typeface="Arial" charset="0"/>
                        </a:rPr>
                        <a:t>/~con</a:t>
                      </a:r>
                      <a:r>
                        <a:rPr kumimoji="0" lang="en-US" sz="37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3700" dirty="0">
                          <a:latin typeface="Arial" panose="020B0604020202020204" pitchFamily="34" charset="0"/>
                        </a:rPr>
                        <a:t>afin que, pourvus du nécessaire en toute chose et en tout temps, nous abondions en toute œuvre sainte.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59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Pitié Seigneur.</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لكي نحنُ أيضاً</a:t>
                      </a:r>
                      <a:r>
                        <a:rPr kumimoji="0" lang="fr-CA" sz="3700" b="0" i="0" u="none" strike="noStrike" cap="none" normalizeH="0" baseline="0" dirty="0">
                          <a:ln>
                            <a:noFill/>
                          </a:ln>
                          <a:solidFill>
                            <a:schemeClr val="tx1"/>
                          </a:solidFill>
                          <a:effectLst/>
                          <a:latin typeface="Arial" charset="0"/>
                          <a:cs typeface="Arial" pitchFamily="34" charset="0"/>
                        </a:rPr>
                        <a:t> </a:t>
                      </a:r>
                      <a:r>
                        <a:rPr kumimoji="0" lang="ar-SA" sz="3700" b="0" i="0" u="none" strike="noStrike" cap="none" normalizeH="0" baseline="0" dirty="0">
                          <a:ln>
                            <a:noFill/>
                          </a:ln>
                          <a:solidFill>
                            <a:schemeClr val="tx1"/>
                          </a:solidFill>
                          <a:effectLst/>
                          <a:latin typeface="Arial" charset="0"/>
                          <a:cs typeface="Arial" pitchFamily="34" charset="0"/>
                        </a:rPr>
                        <a:t>إذ يكون لنا الكفافُ في كل </a:t>
                      </a:r>
                      <a:r>
                        <a:rPr kumimoji="0" lang="ar-SA" sz="3700" b="0" i="0" u="none" strike="noStrike" cap="none" normalizeH="0" baseline="0" dirty="0" err="1">
                          <a:ln>
                            <a:noFill/>
                          </a:ln>
                          <a:solidFill>
                            <a:schemeClr val="tx1"/>
                          </a:solidFill>
                          <a:effectLst/>
                          <a:latin typeface="Arial" charset="0"/>
                          <a:cs typeface="Arial" pitchFamily="34" charset="0"/>
                        </a:rPr>
                        <a:t>شىء</a:t>
                      </a:r>
                      <a:r>
                        <a:rPr kumimoji="0" lang="ar-SA" sz="3700" b="0" i="0" u="none" strike="noStrike" cap="none" normalizeH="0" baseline="0" dirty="0">
                          <a:ln>
                            <a:noFill/>
                          </a:ln>
                          <a:solidFill>
                            <a:schemeClr val="tx1"/>
                          </a:solidFill>
                          <a:effectLst/>
                          <a:latin typeface="Arial" charset="0"/>
                          <a:cs typeface="Arial" pitchFamily="34" charset="0"/>
                        </a:rPr>
                        <a:t>،</a:t>
                      </a:r>
                      <a:r>
                        <a:rPr kumimoji="0" lang="ar-EG" sz="3700" b="0" i="0" u="none" strike="noStrike" cap="none" normalizeH="0" baseline="0" dirty="0">
                          <a:ln>
                            <a:noFill/>
                          </a:ln>
                          <a:solidFill>
                            <a:schemeClr val="tx1"/>
                          </a:solidFill>
                          <a:effectLst/>
                          <a:latin typeface="Arial" charset="0"/>
                          <a:cs typeface="Arial" pitchFamily="34" charset="0"/>
                        </a:rPr>
                        <a:t> </a:t>
                      </a:r>
                      <a:r>
                        <a:rPr kumimoji="0" lang="ar-SA" sz="3700" b="0" i="0" u="none" strike="noStrike" cap="none" normalizeH="0" baseline="0" dirty="0">
                          <a:ln>
                            <a:noFill/>
                          </a:ln>
                          <a:solidFill>
                            <a:schemeClr val="tx1"/>
                          </a:solidFill>
                          <a:effectLst/>
                          <a:latin typeface="Arial" charset="0"/>
                          <a:cs typeface="Arial" pitchFamily="34" charset="0"/>
                        </a:rPr>
                        <a:t>كل حين نزدَادَ في كل عملٍ صالح.</a:t>
                      </a:r>
                      <a:r>
                        <a:rPr kumimoji="0" lang="en-US" sz="3700" b="0" i="0" u="none" strike="noStrike" cap="none" normalizeH="0" baseline="0" dirty="0">
                          <a:ln>
                            <a:noFill/>
                          </a:ln>
                          <a:solidFill>
                            <a:schemeClr val="tx1"/>
                          </a:solidFill>
                          <a:effectLst/>
                          <a:latin typeface="Arial" charset="0"/>
                          <a:cs typeface="Arial" pitchFamily="34" charset="0"/>
                        </a:rPr>
                        <a:t> </a:t>
                      </a:r>
                      <a:endParaRPr kumimoji="0" lang="ar-EG" sz="48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28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48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33"/>
                          </a:solidFill>
                          <a:effectLst/>
                          <a:latin typeface="Arial" charset="0"/>
                          <a:cs typeface="Times New Roman" pitchFamily="18" charset="0"/>
                        </a:rPr>
                        <a:t>الشعب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يا ربُ ارحم.</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3291223511"/>
              </p:ext>
            </p:extLst>
          </p:nvPr>
        </p:nvGraphicFramePr>
        <p:xfrm>
          <a:off x="0" y="1220755"/>
          <a:ext cx="12192000" cy="316846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00093288"/>
                    </a:ext>
                  </a:extLst>
                </a:gridCol>
                <a:gridCol w="4064000">
                  <a:extLst>
                    <a:ext uri="{9D8B030D-6E8A-4147-A177-3AD203B41FA5}">
                      <a16:colId xmlns:a16="http://schemas.microsoft.com/office/drawing/2014/main" val="4164998953"/>
                    </a:ext>
                  </a:extLst>
                </a:gridCol>
                <a:gridCol w="4064000">
                  <a:extLst>
                    <a:ext uri="{9D8B030D-6E8A-4147-A177-3AD203B41FA5}">
                      <a16:colId xmlns:a16="http://schemas.microsoft.com/office/drawing/2014/main" val="609348717"/>
                    </a:ext>
                  </a:extLst>
                </a:gridCol>
              </a:tblGrid>
              <a:tr h="60687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700" b="0" u="sng" dirty="0">
                          <a:solidFill>
                            <a:srgbClr val="FF9900"/>
                          </a:solidFill>
                          <a:latin typeface="Coptic1" pitchFamily="2" charset="0"/>
                        </a:rPr>
                        <a:t>Piou/b :</a:t>
                      </a:r>
                      <a:endParaRPr lang="fr-FR" sz="4300" b="0" u="sng" dirty="0">
                        <a:solidFill>
                          <a:srgbClr val="FF9900"/>
                        </a:solidFill>
                        <a:latin typeface="Coptic1" pitchFamily="2"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r>
                        <a:rPr lang="fr-FR" sz="2700" b="0" u="sng" dirty="0">
                          <a:solidFill>
                            <a:srgbClr val="FF9900"/>
                          </a:solidFill>
                          <a:latin typeface="Arial" panose="020B0604020202020204" pitchFamily="34" charset="0"/>
                        </a:rPr>
                        <a:t>Le prêtre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sz="2700" b="0" u="sng" kern="1200" dirty="0">
                          <a:solidFill>
                            <a:srgbClr val="FF9900"/>
                          </a:solidFill>
                          <a:effectLst/>
                          <a:latin typeface="Arial" panose="020B0604020202020204" pitchFamily="34" charset="0"/>
                          <a:ea typeface="+mn-ea"/>
                          <a:cs typeface="+mn-cs"/>
                        </a:rPr>
                        <a:t>الكاهن :</a:t>
                      </a:r>
                      <a:endParaRPr lang="fr-FR" sz="2700" b="0" u="sng" dirty="0">
                        <a:solidFill>
                          <a:srgbClr val="FF9900"/>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0868875"/>
                  </a:ext>
                </a:extLst>
              </a:tr>
              <a:tr h="2561591">
                <a:tc>
                  <a:txBody>
                    <a:bodyPr/>
                    <a:lstStyle/>
                    <a:p>
                      <a:pPr algn="just">
                        <a:lnSpc>
                          <a:spcPct val="115000"/>
                        </a:lnSpc>
                        <a:spcAft>
                          <a:spcPts val="1200"/>
                        </a:spcAft>
                      </a:pPr>
                      <a:r>
                        <a:rPr lang="sv-SE" sz="3700" b="0" dirty="0">
                          <a:solidFill>
                            <a:srgbClr val="FFFFFF"/>
                          </a:solidFill>
                          <a:effectLst/>
                          <a:latin typeface="Coptic1" pitchFamily="2" charset="0"/>
                          <a:ea typeface="Calibri" panose="020F0502020204030204" pitchFamily="34" charset="0"/>
                          <a:cs typeface="Arial" panose="020B0604020202020204" pitchFamily="34" charset="0"/>
                        </a:rPr>
                        <a:t>A~riv~meui~ P~[oic m~pianjwj n~te penkahi pekbwk</a:t>
                      </a:r>
                      <a:endParaRPr lang="fr-FR" sz="3700" b="0" kern="1200" dirty="0">
                        <a:solidFill>
                          <a:srgbClr val="FFFFFF"/>
                        </a:solidFill>
                        <a:effectLst/>
                        <a:latin typeface="Coptic1" pitchFamily="2"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37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Souviens-Toi, Seigneur, du président de notre état : ton serviteur</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1" eaLnBrk="1" fontAlgn="auto" latinLnBrk="0" hangingPunct="1">
                        <a:lnSpc>
                          <a:spcPct val="115000"/>
                        </a:lnSpc>
                        <a:spcBef>
                          <a:spcPts val="0"/>
                        </a:spcBef>
                        <a:spcAft>
                          <a:spcPts val="1200"/>
                        </a:spcAft>
                        <a:buClrTx/>
                        <a:buSzTx/>
                        <a:buFontTx/>
                        <a:buNone/>
                        <a:tabLst/>
                        <a:defRPr/>
                      </a:pPr>
                      <a:r>
                        <a:rPr lang="fr-FR" sz="4800" dirty="0" err="1">
                          <a:solidFill>
                            <a:srgbClr val="FFFFFF"/>
                          </a:solidFill>
                          <a:latin typeface="Arial" panose="020B0604020202020204" pitchFamily="34" charset="0"/>
                        </a:rPr>
                        <a:t>اذكر</a:t>
                      </a:r>
                      <a:r>
                        <a:rPr lang="fr-FR" sz="4800" dirty="0">
                          <a:solidFill>
                            <a:srgbClr val="FFFFFF"/>
                          </a:solidFill>
                          <a:latin typeface="Arial" panose="020B0604020202020204" pitchFamily="34" charset="0"/>
                        </a:rPr>
                        <a:t> </a:t>
                      </a:r>
                      <a:r>
                        <a:rPr lang="fr-FR" sz="4800" dirty="0" err="1">
                          <a:solidFill>
                            <a:srgbClr val="FFFFFF"/>
                          </a:solidFill>
                          <a:latin typeface="Arial" panose="020B0604020202020204" pitchFamily="34" charset="0"/>
                        </a:rPr>
                        <a:t>يا</a:t>
                      </a:r>
                      <a:r>
                        <a:rPr lang="fr-FR" sz="4800" dirty="0">
                          <a:solidFill>
                            <a:srgbClr val="FFFFFF"/>
                          </a:solidFill>
                        </a:rPr>
                        <a:t> </a:t>
                      </a:r>
                      <a:r>
                        <a:rPr lang="fr-FR" sz="4800" dirty="0" err="1">
                          <a:solidFill>
                            <a:srgbClr val="FFFFFF"/>
                          </a:solidFill>
                        </a:rPr>
                        <a:t>رب</a:t>
                      </a:r>
                      <a:r>
                        <a:rPr lang="fr-FR" sz="4800" dirty="0">
                          <a:solidFill>
                            <a:srgbClr val="FFFFFF"/>
                          </a:solidFill>
                        </a:rPr>
                        <a:t> </a:t>
                      </a:r>
                      <a:r>
                        <a:rPr lang="fr-FR" sz="4800" dirty="0" err="1">
                          <a:solidFill>
                            <a:srgbClr val="FFFFFF"/>
                          </a:solidFill>
                        </a:rPr>
                        <a:t>رئيس</a:t>
                      </a:r>
                      <a:r>
                        <a:rPr lang="fr-FR" sz="4800" dirty="0">
                          <a:solidFill>
                            <a:srgbClr val="FFFFFF"/>
                          </a:solidFill>
                        </a:rPr>
                        <a:t> </a:t>
                      </a:r>
                      <a:r>
                        <a:rPr lang="fr-FR" sz="4800" dirty="0" err="1">
                          <a:solidFill>
                            <a:srgbClr val="FFFFFF"/>
                          </a:solidFill>
                        </a:rPr>
                        <a:t>أرضنا</a:t>
                      </a:r>
                      <a:r>
                        <a:rPr lang="fr-FR" sz="4800" dirty="0">
                          <a:solidFill>
                            <a:srgbClr val="FFFFFF"/>
                          </a:solidFill>
                        </a:rPr>
                        <a:t> </a:t>
                      </a:r>
                      <a:r>
                        <a:rPr lang="fr-FR" sz="4800" dirty="0" err="1">
                          <a:solidFill>
                            <a:srgbClr val="FFFFFF"/>
                          </a:solidFill>
                        </a:rPr>
                        <a:t>عبدك</a:t>
                      </a:r>
                      <a:endParaRPr lang="fr-FR" sz="4800" dirty="0">
                        <a:solidFill>
                          <a:srgbClr val="FFFFFF"/>
                        </a:solidFill>
                      </a:endParaRPr>
                    </a:p>
                    <a:p>
                      <a:pPr algn="just" rtl="1">
                        <a:lnSpc>
                          <a:spcPct val="115000"/>
                        </a:lnSpc>
                        <a:spcAft>
                          <a:spcPts val="1200"/>
                        </a:spcAft>
                      </a:pPr>
                      <a:endParaRPr lang="fr-FR" sz="37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58801781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066647CD-67C6-7CF7-916A-2D03A2C82ED8}"/>
              </a:ext>
            </a:extLst>
          </p:cNvPr>
          <p:cNvGraphicFramePr>
            <a:graphicFrameLocks noGrp="1"/>
          </p:cNvGraphicFramePr>
          <p:nvPr>
            <p:extLst>
              <p:ext uri="{D42A27DB-BD31-4B8C-83A1-F6EECF244321}">
                <p14:modId xmlns:p14="http://schemas.microsoft.com/office/powerpoint/2010/main" val="2400618178"/>
              </p:ext>
            </p:extLst>
          </p:nvPr>
        </p:nvGraphicFramePr>
        <p:xfrm>
          <a:off x="0" y="68628"/>
          <a:ext cx="12192000" cy="6797485"/>
        </p:xfrm>
        <a:graphic>
          <a:graphicData uri="http://schemas.openxmlformats.org/drawingml/2006/table">
            <a:tbl>
              <a:tblPr firstRow="1" bandRow="1">
                <a:tableStyleId>{5C22544A-7EE6-4342-B048-85BDC9FD1C3A}</a:tableStyleId>
              </a:tblPr>
              <a:tblGrid>
                <a:gridCol w="4463819">
                  <a:extLst>
                    <a:ext uri="{9D8B030D-6E8A-4147-A177-3AD203B41FA5}">
                      <a16:colId xmlns:a16="http://schemas.microsoft.com/office/drawing/2014/main" val="1454365247"/>
                    </a:ext>
                  </a:extLst>
                </a:gridCol>
                <a:gridCol w="4032448">
                  <a:extLst>
                    <a:ext uri="{9D8B030D-6E8A-4147-A177-3AD203B41FA5}">
                      <a16:colId xmlns:a16="http://schemas.microsoft.com/office/drawing/2014/main" val="3636312328"/>
                    </a:ext>
                  </a:extLst>
                </a:gridCol>
                <a:gridCol w="3695733">
                  <a:extLst>
                    <a:ext uri="{9D8B030D-6E8A-4147-A177-3AD203B41FA5}">
                      <a16:colId xmlns:a16="http://schemas.microsoft.com/office/drawing/2014/main" val="584708660"/>
                    </a:ext>
                  </a:extLst>
                </a:gridCol>
              </a:tblGrid>
              <a:tr h="5666825">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fr-FR" sz="1900" b="0" u="sng" kern="1200" dirty="0" err="1">
                          <a:solidFill>
                            <a:srgbClr val="FF9900"/>
                          </a:solidFill>
                          <a:latin typeface="Coptic1" pitchFamily="2" charset="0"/>
                          <a:ea typeface="+mn-ea"/>
                          <a:cs typeface="+mn-cs"/>
                        </a:rPr>
                        <a:t>Pidia~kwn</a:t>
                      </a:r>
                      <a:r>
                        <a:rPr lang="fr-FR" sz="1900" b="0" u="sng" kern="1200" dirty="0">
                          <a:solidFill>
                            <a:srgbClr val="FF9900"/>
                          </a:solidFill>
                          <a:latin typeface="Coptic1" pitchFamily="2" charset="0"/>
                          <a:ea typeface="+mn-ea"/>
                          <a:cs typeface="+mn-cs"/>
                        </a:rPr>
                        <a:t> :</a:t>
                      </a:r>
                      <a:endParaRPr lang="fr-FR" sz="1100" b="0" kern="1200" dirty="0">
                        <a:solidFill>
                          <a:srgbClr val="FFFFFF"/>
                        </a:solidFill>
                        <a:latin typeface="Coptic1" pitchFamily="2" charset="0"/>
                        <a:ea typeface="+mn-ea"/>
                        <a:cs typeface="+mn-cs"/>
                      </a:endParaRPr>
                    </a:p>
                    <a:p>
                      <a:pPr algn="just">
                        <a:lnSpc>
                          <a:spcPct val="115000"/>
                        </a:lnSpc>
                        <a:spcAft>
                          <a:spcPts val="0"/>
                        </a:spcAft>
                      </a:pP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Twbh</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hina</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n~te</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Pi,~</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rictoc</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Pennou</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t/</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iten</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n~hannai</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nem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hanmetsenh</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m~pem~yo</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n~niexoucia</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eta~mahi</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n~tefermala~zin</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m~pouh</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e~qoun</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e~ron</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e~pia~gayon</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n~c</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/ou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niben</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n~tef,a</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nennobi</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 nan </a:t>
                      </a:r>
                      <a:r>
                        <a:rPr lang="fr-FR" sz="3100" b="0" kern="1200" dirty="0" err="1">
                          <a:solidFill>
                            <a:srgbClr val="FFFFFF"/>
                          </a:solidFill>
                          <a:effectLst/>
                          <a:latin typeface="Coptic1" pitchFamily="2" charset="0"/>
                          <a:ea typeface="Calibri" panose="020F0502020204030204" pitchFamily="34" charset="0"/>
                          <a:cs typeface="Arial" panose="020B0604020202020204" pitchFamily="34" charset="0"/>
                        </a:rPr>
                        <a:t>e~bol</a:t>
                      </a:r>
                      <a:r>
                        <a:rPr lang="fr-FR" sz="3100" b="0" kern="1200" dirty="0">
                          <a:solidFill>
                            <a:srgbClr val="FFFFFF"/>
                          </a:solidFill>
                          <a:effectLst/>
                          <a:latin typeface="Coptic1" pitchFamily="2" charset="0"/>
                          <a:ea typeface="Calibri" panose="020F0502020204030204" pitchFamily="34" charset="0"/>
                          <a:cs typeface="Arial" panose="020B0604020202020204" pitchFamily="34" charset="0"/>
                        </a:rPr>
                        <a:t>.</a:t>
                      </a:r>
                      <a:endParaRPr kumimoji="0" lang="fr-FR" sz="3100" b="0" i="0" u="none" strike="noStrike" kern="1200" cap="none" spc="0" normalizeH="0" baseline="0" dirty="0">
                        <a:ln>
                          <a:noFill/>
                        </a:ln>
                        <a:solidFill>
                          <a:srgbClr val="FFFFFF"/>
                        </a:solidFill>
                        <a:effectLst/>
                        <a:uLnTx/>
                        <a:uFillTx/>
                        <a:latin typeface="Coptic1" pitchFamily="2"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15000"/>
                        </a:lnSpc>
                        <a:spcBef>
                          <a:spcPts val="0"/>
                        </a:spcBef>
                        <a:spcAft>
                          <a:spcPts val="1200"/>
                        </a:spcAft>
                        <a:buClrTx/>
                        <a:buSzTx/>
                        <a:buFontTx/>
                        <a:buNone/>
                        <a:tabLst/>
                        <a:defRPr/>
                      </a:pPr>
                      <a:r>
                        <a:rPr lang="fr-FR" sz="2000" b="0" u="sng" kern="1200" dirty="0">
                          <a:solidFill>
                            <a:srgbClr val="FF9900"/>
                          </a:solidFill>
                          <a:latin typeface="Arial" panose="020B0604020202020204" pitchFamily="34" charset="0"/>
                          <a:ea typeface="+mn-ea"/>
                          <a:cs typeface="+mn-cs"/>
                        </a:rPr>
                        <a:t>Le diacre :</a:t>
                      </a:r>
                    </a:p>
                    <a:p>
                      <a:pPr algn="just">
                        <a:lnSpc>
                          <a:spcPct val="115000"/>
                        </a:lnSpc>
                        <a:spcAft>
                          <a:spcPts val="1200"/>
                        </a:spcAft>
                      </a:pPr>
                      <a:r>
                        <a:rPr kumimoji="0" lang="fr-FR" sz="2700" b="0" i="0" u="none" strike="noStrike" kern="1200" cap="none" spc="0" normalizeH="0" baseline="0" dirty="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rPr>
                        <a:t>Implorez pour que le Christ notre Dieu inspire la pitié et la compassion à ceux qui nous gouvernent. Qu'Il attendrisse leurs cœurs envers nous par la bonté en tout temps et qu'Il nous pardonne nos péchés.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r>
                        <a:rPr lang="ar-SA" sz="2400" b="0" u="sng" kern="1200" dirty="0">
                          <a:solidFill>
                            <a:srgbClr val="FF9900"/>
                          </a:solidFill>
                          <a:effectLst/>
                          <a:latin typeface="Arial" panose="020B0604020202020204" pitchFamily="34" charset="0"/>
                          <a:ea typeface="+mn-ea"/>
                          <a:cs typeface="+mn-cs"/>
                        </a:rPr>
                        <a:t>الشماس :</a:t>
                      </a:r>
                      <a:endParaRPr lang="fr-FR" sz="2400" b="0" u="sng" kern="1200" dirty="0">
                        <a:solidFill>
                          <a:srgbClr val="FF9900"/>
                        </a:solidFill>
                        <a:effectLst/>
                        <a:latin typeface="Arial" panose="020B0604020202020204" pitchFamily="34" charset="0"/>
                        <a:ea typeface="+mn-ea"/>
                        <a:cs typeface="+mn-cs"/>
                      </a:endParaRPr>
                    </a:p>
                    <a:p>
                      <a:pPr algn="just" rtl="1"/>
                      <a:endParaRPr lang="fr-FR" sz="2400" b="0" u="sng" kern="1200" dirty="0">
                        <a:solidFill>
                          <a:srgbClr val="FF9900"/>
                        </a:solidFill>
                        <a:effectLst/>
                        <a:latin typeface="Arial" panose="020B0604020202020204" pitchFamily="34" charset="0"/>
                        <a:ea typeface="+mn-ea"/>
                        <a:cs typeface="+mn-cs"/>
                      </a:endParaRPr>
                    </a:p>
                    <a:p>
                      <a:pPr algn="just" rtl="1"/>
                      <a:r>
                        <a:rPr lang="ar-EG" sz="3700" b="0" u="none" kern="1200" dirty="0">
                          <a:solidFill>
                            <a:srgbClr val="FFFFFF"/>
                          </a:solidFill>
                          <a:effectLst/>
                          <a:latin typeface="Arial" panose="020B0604020202020204" pitchFamily="34" charset="0"/>
                          <a:ea typeface="+mn-ea"/>
                          <a:cs typeface="+mn-cs"/>
                        </a:rPr>
                        <a:t>اطلبوا لكي المسيح إلهنا يعطينا رحمة ورأفة أمام السلاطين الأعزاء، ويعطف قلوبهم علينا بالصلاح في كل حين، ويغفر لنا خطايانا.</a:t>
                      </a:r>
                    </a:p>
                    <a:p>
                      <a:pPr algn="just" rtl="1"/>
                      <a:endParaRPr lang="fr-FR" sz="3100" b="0" u="sng" kern="1200" dirty="0">
                        <a:solidFill>
                          <a:srgbClr val="FF9900"/>
                        </a:solidFill>
                        <a:effectLst/>
                        <a:latin typeface="Arial" panose="020B0604020202020204"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6471451"/>
                  </a:ext>
                </a:extLst>
              </a:tr>
              <a:tr h="106680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700" b="0" u="sng" kern="1200" dirty="0" err="1">
                          <a:solidFill>
                            <a:srgbClr val="FF9900"/>
                          </a:solidFill>
                          <a:latin typeface="Coptic1" pitchFamily="2" charset="0"/>
                          <a:ea typeface="+mn-ea"/>
                          <a:cs typeface="+mn-cs"/>
                        </a:rPr>
                        <a:t>Pilaoc</a:t>
                      </a:r>
                      <a:r>
                        <a:rPr lang="fr-FR" sz="2700" b="0" u="sng" kern="1200" dirty="0">
                          <a:solidFill>
                            <a:srgbClr val="FF9900"/>
                          </a:solidFill>
                          <a:latin typeface="Coptic1" pitchFamily="2" charset="0"/>
                          <a:ea typeface="+mn-ea"/>
                          <a:cs typeface="+mn-cs"/>
                        </a:rPr>
                        <a:t> :</a:t>
                      </a:r>
                      <a:endParaRPr lang="fr-FR" sz="4300" b="0" u="sng" kern="1200" dirty="0">
                        <a:solidFill>
                          <a:srgbClr val="FF9900"/>
                        </a:solidFill>
                        <a:latin typeface="Coptic1" pitchFamily="2" charset="0"/>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700" b="0" i="0" u="none" strike="noStrike" kern="1200" cap="none" spc="0" normalizeH="0" baseline="0" noProof="0" dirty="0" err="1">
                          <a:ln>
                            <a:noFill/>
                          </a:ln>
                          <a:solidFill>
                            <a:srgbClr val="FFFFFF"/>
                          </a:solidFill>
                          <a:effectLst/>
                          <a:uLnTx/>
                          <a:uFillTx/>
                          <a:latin typeface="Coptic1" pitchFamily="2" charset="0"/>
                          <a:ea typeface="+mn-ea"/>
                          <a:cs typeface="Arial" charset="0"/>
                        </a:rPr>
                        <a:t>Kurie</a:t>
                      </a:r>
                      <a:r>
                        <a:rPr kumimoji="0" lang="en-US" sz="27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en-US" sz="2700" b="0" i="0" u="none" strike="noStrike" kern="1200" cap="none" spc="0" normalizeH="0" baseline="0" noProof="0" dirty="0" err="1">
                          <a:ln>
                            <a:noFill/>
                          </a:ln>
                          <a:solidFill>
                            <a:srgbClr val="FFFFFF"/>
                          </a:solidFill>
                          <a:effectLst/>
                          <a:uLnTx/>
                          <a:uFillTx/>
                          <a:latin typeface="Coptic1" pitchFamily="2" charset="0"/>
                          <a:ea typeface="+mn-ea"/>
                          <a:cs typeface="Arial" charset="0"/>
                        </a:rPr>
                        <a:t>e~le</a:t>
                      </a:r>
                      <a:r>
                        <a:rPr kumimoji="0" lang="en-US" sz="2700" b="0" i="0" u="none" strike="noStrike" kern="1200" cap="none" spc="0" normalizeH="0" baseline="0" noProof="0" dirty="0">
                          <a:ln>
                            <a:noFill/>
                          </a:ln>
                          <a:solidFill>
                            <a:srgbClr val="FFFFFF"/>
                          </a:solidFill>
                          <a:effectLst/>
                          <a:uLnTx/>
                          <a:uFillTx/>
                          <a:latin typeface="Coptic1" pitchFamily="2" charset="0"/>
                          <a:ea typeface="+mn-ea"/>
                          <a:cs typeface="Arial" charset="0"/>
                        </a:rPr>
                        <a:t>/~con.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just" defTabSz="914400" rtl="0" eaLnBrk="1" latinLnBrk="0" hangingPunct="1"/>
                      <a:r>
                        <a:rPr lang="fr-FR" sz="2400" b="0" u="sng" kern="1200" dirty="0">
                          <a:solidFill>
                            <a:srgbClr val="FF9900"/>
                          </a:solidFill>
                          <a:latin typeface="Arial" panose="020B0604020202020204" pitchFamily="34" charset="0"/>
                          <a:ea typeface="+mn-ea"/>
                          <a:cs typeface="+mn-cs"/>
                        </a:rPr>
                        <a:t>Le peuple :</a:t>
                      </a:r>
                      <a:endParaRPr lang="fr-FR" sz="3700" b="0" u="sng" kern="1200" dirty="0">
                        <a:solidFill>
                          <a:srgbClr val="FF9900"/>
                        </a:solidFill>
                        <a:latin typeface="Arial" panose="020B0604020202020204" pitchFamily="34" charset="0"/>
                        <a:ea typeface="+mn-ea"/>
                        <a:cs typeface="+mn-cs"/>
                      </a:endParaRPr>
                    </a:p>
                    <a:p>
                      <a:pPr algn="just"/>
                      <a:r>
                        <a:rPr lang="fr-FR" sz="2400" b="0" kern="1200" dirty="0">
                          <a:solidFill>
                            <a:srgbClr val="FFFFFF"/>
                          </a:solidFill>
                          <a:effectLst/>
                          <a:latin typeface="Arial" panose="020B0604020202020204" pitchFamily="34" charset="0"/>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r>
                        <a:rPr lang="ar-SA" sz="3200" b="0" u="sng" kern="1200" dirty="0">
                          <a:solidFill>
                            <a:srgbClr val="FF9900"/>
                          </a:solidFill>
                          <a:effectLst/>
                          <a:latin typeface="Arial" panose="020B0604020202020204" pitchFamily="34" charset="0"/>
                          <a:ea typeface="+mn-ea"/>
                          <a:cs typeface="+mn-cs"/>
                        </a:rPr>
                        <a:t>الشعب :</a:t>
                      </a:r>
                      <a:endParaRPr lang="fr-FR" sz="3200" b="0" u="sng" kern="1200" dirty="0">
                        <a:solidFill>
                          <a:srgbClr val="FF9900"/>
                        </a:solidFill>
                        <a:effectLst/>
                        <a:latin typeface="Arial" panose="020B0604020202020204" pitchFamily="34" charset="0"/>
                        <a:ea typeface="+mn-ea"/>
                        <a:cs typeface="+mn-cs"/>
                      </a:endParaRPr>
                    </a:p>
                    <a:p>
                      <a:pPr algn="just" rtl="1"/>
                      <a:r>
                        <a:rPr lang="ar-SA" sz="3200" b="0" kern="1200" dirty="0">
                          <a:solidFill>
                            <a:srgbClr val="FFFFFF"/>
                          </a:solidFill>
                          <a:effectLst/>
                          <a:latin typeface="Arial" panose="020B0604020202020204" pitchFamily="34" charset="0"/>
                          <a:ea typeface="+mn-ea"/>
                          <a:cs typeface="+mn-cs"/>
                        </a:rPr>
                        <a:t>يا ربُ ارحم.</a:t>
                      </a:r>
                      <a:endParaRPr lang="fr-FR" sz="3200" b="0" dirty="0">
                        <a:solidFill>
                          <a:srgbClr val="FFFFFF"/>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6211410"/>
                  </a:ext>
                </a:extLst>
              </a:tr>
            </a:tbl>
          </a:graphicData>
        </a:graphic>
      </p:graphicFrame>
    </p:spTree>
    <p:extLst>
      <p:ext uri="{BB962C8B-B14F-4D97-AF65-F5344CB8AC3E}">
        <p14:creationId xmlns:p14="http://schemas.microsoft.com/office/powerpoint/2010/main" val="6351156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6533" y="312589"/>
          <a:ext cx="12192000" cy="6425565"/>
        </p:xfrm>
        <a:graphic>
          <a:graphicData uri="http://schemas.openxmlformats.org/drawingml/2006/table">
            <a:tbl>
              <a:tblPr firstRow="1" bandRow="1">
                <a:tableStyleId>{5C22544A-7EE6-4342-B048-85BDC9FD1C3A}</a:tableStyleId>
              </a:tblPr>
              <a:tblGrid>
                <a:gridCol w="4086309">
                  <a:extLst>
                    <a:ext uri="{9D8B030D-6E8A-4147-A177-3AD203B41FA5}">
                      <a16:colId xmlns:a16="http://schemas.microsoft.com/office/drawing/2014/main" val="4000093288"/>
                    </a:ext>
                  </a:extLst>
                </a:gridCol>
                <a:gridCol w="4128459">
                  <a:extLst>
                    <a:ext uri="{9D8B030D-6E8A-4147-A177-3AD203B41FA5}">
                      <a16:colId xmlns:a16="http://schemas.microsoft.com/office/drawing/2014/main" val="4164998953"/>
                    </a:ext>
                  </a:extLst>
                </a:gridCol>
                <a:gridCol w="3977232">
                  <a:extLst>
                    <a:ext uri="{9D8B030D-6E8A-4147-A177-3AD203B41FA5}">
                      <a16:colId xmlns:a16="http://schemas.microsoft.com/office/drawing/2014/main" val="2668782673"/>
                    </a:ext>
                  </a:extLst>
                </a:gridCol>
              </a:tblGrid>
              <a:tr h="58826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000" b="0" u="sng" dirty="0">
                          <a:solidFill>
                            <a:srgbClr val="FF9900"/>
                          </a:solidFill>
                          <a:latin typeface="Coptic1" pitchFamily="2" charset="0"/>
                        </a:rPr>
                        <a:t>Piou/b :</a:t>
                      </a:r>
                      <a:endParaRPr lang="fr-FR" sz="2000" b="0" dirty="0">
                        <a:solidFill>
                          <a:srgbClr val="FFFFFF"/>
                        </a:solidFill>
                        <a:effectLst/>
                        <a:latin typeface="Coptic1" pitchFamily="2" charset="0"/>
                        <a:ea typeface="Calibri" panose="020F0502020204030204" pitchFamily="34" charset="0"/>
                        <a:cs typeface="Arial" panose="020B0604020202020204" pitchFamily="34" charset="0"/>
                      </a:endParaRPr>
                    </a:p>
                    <a:p>
                      <a:pPr algn="just" rtl="0">
                        <a:lnSpc>
                          <a:spcPct val="115000"/>
                        </a:lnSpc>
                        <a:spcAft>
                          <a:spcPts val="0"/>
                        </a:spcAft>
                      </a:pP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Areh</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e~rof</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qen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ouhir</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/n/ nem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oumeym</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/i nem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oumetjwri</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Marou</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nejwou</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naf</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t/</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rou</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n~je</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nibarbaroc</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nieynoc</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n/</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eyouws</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n~nibwtc</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p~roc</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y/</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e~te</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ywn</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t/</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rou</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n~euyenia</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Caji</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e~q~r</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/i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e~pefh</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hir</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/n/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n~te</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tekoui</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m~mauatc</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e~youab</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n~kayolik</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n~a~poctolik</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n~nekk~l</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a:t>
                      </a:r>
                      <a:r>
                        <a:rPr lang="fr-FR" sz="2700" b="0" dirty="0" err="1">
                          <a:solidFill>
                            <a:srgbClr val="FFFFFF"/>
                          </a:solidFill>
                          <a:effectLst/>
                          <a:latin typeface="Coptic1" pitchFamily="2" charset="0"/>
                          <a:ea typeface="Calibri" panose="020F0502020204030204" pitchFamily="34" charset="0"/>
                          <a:cs typeface="Arial" panose="020B0604020202020204" pitchFamily="34" charset="0"/>
                        </a:rPr>
                        <a:t>cia</a:t>
                      </a:r>
                      <a:r>
                        <a:rPr lang="fr-FR" sz="2700" b="0" dirty="0">
                          <a:solidFill>
                            <a:srgbClr val="FFFFFF"/>
                          </a:solidFill>
                          <a:effectLst/>
                          <a:latin typeface="Coptic1" pitchFamily="2" charset="0"/>
                          <a:ea typeface="Calibri" panose="020F0502020204030204" pitchFamily="34" charset="0"/>
                          <a:cs typeface="Arial" panose="020B0604020202020204" pitchFamily="34" charset="0"/>
                        </a:rPr>
                        <a:t>~. </a:t>
                      </a:r>
                      <a:endParaRPr lang="fr-FR" sz="2400" b="0" kern="1200" dirty="0">
                        <a:solidFill>
                          <a:srgbClr val="FFFFFF"/>
                        </a:solidFill>
                        <a:effectLst/>
                        <a:latin typeface="Coptic1" pitchFamily="2" charset="0"/>
                        <a:ea typeface="+mn-ea"/>
                        <a:cs typeface="+mn-cs"/>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fr-FR" sz="2000" b="0" u="sng" dirty="0">
                          <a:solidFill>
                            <a:srgbClr val="FF9900"/>
                          </a:solidFill>
                          <a:latin typeface="Arial" panose="020B0604020202020204" pitchFamily="34" charset="0"/>
                        </a:rPr>
                        <a:t>Le prêtre :</a:t>
                      </a:r>
                      <a:endParaRPr lang="fr-FR" sz="20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algn="just" rtl="0">
                        <a:lnSpc>
                          <a:spcPct val="115000"/>
                        </a:lnSpc>
                        <a:spcAft>
                          <a:spcPts val="1200"/>
                        </a:spcAft>
                      </a:pPr>
                      <a:r>
                        <a:rPr lang="fr-FR" sz="27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Conserve-lui la paix, la justice et la puissance. Que lui soit soumis tous les peuples barbares : les nations qui souhaitent la guerre contre nous. Inspire son cœur pour la paix de Ton Église une, unique, sainte, universelle et apostolique.</a:t>
                      </a:r>
                      <a:endParaRPr lang="fr-FR" sz="2700" b="0" dirty="0">
                        <a:solidFill>
                          <a:srgbClr val="FFFFFF"/>
                        </a:solidFill>
                        <a:latin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1" eaLnBrk="1" fontAlgn="auto" latinLnBrk="0" hangingPunct="1">
                        <a:lnSpc>
                          <a:spcPct val="115000"/>
                        </a:lnSpc>
                        <a:spcBef>
                          <a:spcPts val="0"/>
                        </a:spcBef>
                        <a:spcAft>
                          <a:spcPts val="0"/>
                        </a:spcAft>
                        <a:buClrTx/>
                        <a:buSzTx/>
                        <a:buFontTx/>
                        <a:buNone/>
                        <a:tabLst/>
                        <a:defRPr/>
                      </a:pPr>
                      <a:r>
                        <a:rPr lang="ar-SA" sz="2700" b="0" u="sng" kern="1200" dirty="0">
                          <a:solidFill>
                            <a:srgbClr val="FF9900"/>
                          </a:solidFill>
                          <a:effectLst/>
                          <a:latin typeface="Arial" panose="020B0604020202020204" pitchFamily="34" charset="0"/>
                          <a:ea typeface="+mn-ea"/>
                          <a:cs typeface="+mn-cs"/>
                        </a:rPr>
                        <a:t>الكاهن :</a:t>
                      </a:r>
                      <a:endParaRPr lang="fr-FR" sz="2700" b="0" u="sng" dirty="0">
                        <a:solidFill>
                          <a:srgbClr val="FF9900"/>
                        </a:solidFill>
                        <a:latin typeface="Arial" panose="020B0604020202020204" pitchFamily="34" charset="0"/>
                      </a:endParaRPr>
                    </a:p>
                    <a:p>
                      <a:pPr algn="just" rtl="1">
                        <a:lnSpc>
                          <a:spcPct val="115000"/>
                        </a:lnSpc>
                        <a:spcAft>
                          <a:spcPts val="1200"/>
                        </a:spcAft>
                      </a:pPr>
                      <a:r>
                        <a:rPr lang="ar-EG" sz="37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احفظه بسلامه وعدل وجبروت ولتخضع له كل الأمم الذين يريدون الحروب في جميع ما لنا من الخصب. تكلم في قلبه من أجل سلامة كنيستك الواحدة الوحيدة المقدسة الجامعة الرسولية. </a:t>
                      </a:r>
                      <a:endParaRPr lang="fr-FR" sz="3700" b="0" kern="1200" dirty="0">
                        <a:solidFill>
                          <a:srgbClr val="FFFFFF"/>
                        </a:solidFill>
                        <a:effectLst/>
                        <a:latin typeface="Arial" panose="020B0604020202020204" pitchFamily="34" charset="0"/>
                        <a:ea typeface="+mn-ea"/>
                        <a:cs typeface="+mn-cs"/>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252528737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71D6BF67-48D2-3621-7B2A-DE84A7E988D9}"/>
              </a:ext>
            </a:extLst>
          </p:cNvPr>
          <p:cNvGraphicFramePr>
            <a:graphicFrameLocks noGrp="1"/>
          </p:cNvGraphicFramePr>
          <p:nvPr>
            <p:extLst>
              <p:ext uri="{D42A27DB-BD31-4B8C-83A1-F6EECF244321}">
                <p14:modId xmlns:p14="http://schemas.microsoft.com/office/powerpoint/2010/main" val="2457617918"/>
              </p:ext>
            </p:extLst>
          </p:nvPr>
        </p:nvGraphicFramePr>
        <p:xfrm>
          <a:off x="0" y="214376"/>
          <a:ext cx="12192000" cy="6437376"/>
        </p:xfrm>
        <a:graphic>
          <a:graphicData uri="http://schemas.openxmlformats.org/drawingml/2006/table">
            <a:tbl>
              <a:tblPr firstRow="1" bandRow="1">
                <a:tableStyleId>{2D5ABB26-0587-4C30-8999-92F81FD0307C}</a:tableStyleId>
              </a:tblPr>
              <a:tblGrid>
                <a:gridCol w="4175787">
                  <a:extLst>
                    <a:ext uri="{9D8B030D-6E8A-4147-A177-3AD203B41FA5}">
                      <a16:colId xmlns:a16="http://schemas.microsoft.com/office/drawing/2014/main" val="1695157961"/>
                    </a:ext>
                  </a:extLst>
                </a:gridCol>
                <a:gridCol w="4032448">
                  <a:extLst>
                    <a:ext uri="{9D8B030D-6E8A-4147-A177-3AD203B41FA5}">
                      <a16:colId xmlns:a16="http://schemas.microsoft.com/office/drawing/2014/main" val="418474983"/>
                    </a:ext>
                  </a:extLst>
                </a:gridCol>
                <a:gridCol w="3983765">
                  <a:extLst>
                    <a:ext uri="{9D8B030D-6E8A-4147-A177-3AD203B41FA5}">
                      <a16:colId xmlns:a16="http://schemas.microsoft.com/office/drawing/2014/main" val="1715302867"/>
                    </a:ext>
                  </a:extLst>
                </a:gridCol>
              </a:tblGrid>
              <a:tr h="6175248">
                <a:tc>
                  <a:txBody>
                    <a:bodyPr/>
                    <a:lstStyle/>
                    <a:p>
                      <a:pPr algn="just" rtl="0">
                        <a:lnSpc>
                          <a:spcPct val="115000"/>
                        </a:lnSpc>
                        <a:spcAft>
                          <a:spcPts val="0"/>
                        </a:spcAft>
                      </a:pPr>
                      <a:r>
                        <a:rPr lang="fr-FR" sz="2800" b="0" dirty="0">
                          <a:solidFill>
                            <a:srgbClr val="FFFFFF"/>
                          </a:solidFill>
                          <a:effectLst/>
                          <a:latin typeface="Coptic1" pitchFamily="2" charset="0"/>
                          <a:ea typeface="Calibri" panose="020F0502020204030204" pitchFamily="34" charset="0"/>
                          <a:cs typeface="Arial" panose="020B0604020202020204" pitchFamily="34" charset="0"/>
                        </a:rPr>
                        <a:t>M/</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ic</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naf</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e~meui</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enhanhir</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nikon</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e~qoun</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e~ron</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nem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e~qoun</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e~pekran</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e~youab</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hina</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a~non</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hwn</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enwnq</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qen</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oubioc</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efhourwou</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ouoh</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efwrf</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n~cejemten</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ensop</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qen</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meteuceb</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/c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niben</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nem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metcemnoc</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niben</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e~qoun</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e~rok</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a:t>
                      </a:r>
                    </a:p>
                    <a:p>
                      <a:pPr algn="just" rtl="0">
                        <a:lnSpc>
                          <a:spcPct val="115000"/>
                        </a:lnSpc>
                        <a:spcAft>
                          <a:spcPts val="0"/>
                        </a:spcAft>
                      </a:pPr>
                      <a:r>
                        <a:rPr lang="fr-FR" sz="2800" b="0" u="sng" kern="1200" dirty="0" err="1">
                          <a:solidFill>
                            <a:srgbClr val="FF9900"/>
                          </a:solidFill>
                          <a:latin typeface="Coptic1" pitchFamily="2" charset="0"/>
                          <a:ea typeface="+mn-ea"/>
                          <a:cs typeface="+mn-cs"/>
                        </a:rPr>
                        <a:t>Pilaoc</a:t>
                      </a:r>
                      <a:r>
                        <a:rPr lang="fr-FR" sz="2800" b="0" u="sng" kern="1200" dirty="0">
                          <a:solidFill>
                            <a:srgbClr val="FF9900"/>
                          </a:solidFill>
                          <a:latin typeface="Coptic1" pitchFamily="2"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800" b="0" kern="1200" dirty="0" err="1">
                          <a:solidFill>
                            <a:srgbClr val="FFFFFF"/>
                          </a:solidFill>
                          <a:effectLst/>
                          <a:latin typeface="Coptic1" pitchFamily="2" charset="0"/>
                          <a:ea typeface="+mn-ea"/>
                          <a:cs typeface="+mn-cs"/>
                        </a:rPr>
                        <a:t>Kurie</a:t>
                      </a:r>
                      <a:r>
                        <a:rPr lang="fr-FR" sz="2800" b="0" kern="1200" dirty="0">
                          <a:solidFill>
                            <a:srgbClr val="FFFFFF"/>
                          </a:solidFill>
                          <a:effectLst/>
                          <a:latin typeface="Coptic1" pitchFamily="2" charset="0"/>
                          <a:ea typeface="+mn-ea"/>
                          <a:cs typeface="+mn-cs"/>
                        </a:rPr>
                        <a:t>~ </a:t>
                      </a:r>
                      <a:r>
                        <a:rPr lang="fr-FR" sz="2800" b="0" kern="1200" dirty="0" err="1">
                          <a:solidFill>
                            <a:srgbClr val="FFFFFF"/>
                          </a:solidFill>
                          <a:effectLst/>
                          <a:latin typeface="Coptic1" pitchFamily="2" charset="0"/>
                          <a:ea typeface="+mn-ea"/>
                          <a:cs typeface="+mn-cs"/>
                        </a:rPr>
                        <a:t>e~le</a:t>
                      </a:r>
                      <a:r>
                        <a:rPr lang="fr-FR" sz="2800" b="0" kern="1200" dirty="0">
                          <a:solidFill>
                            <a:srgbClr val="FFFFFF"/>
                          </a:solidFill>
                          <a:effectLst/>
                          <a:latin typeface="Coptic1" pitchFamily="2" charset="0"/>
                          <a:ea typeface="+mn-ea"/>
                          <a:cs typeface="+mn-cs"/>
                        </a:rPr>
                        <a:t>/~con.</a:t>
                      </a:r>
                    </a:p>
                  </a:txBody>
                  <a:tcPr marL="121920" marR="121920" marT="60960" marB="60960"/>
                </a:tc>
                <a:tc>
                  <a:txBody>
                    <a:bodyPr/>
                    <a:lstStyle/>
                    <a:p>
                      <a:pPr algn="just" rtl="0">
                        <a:lnSpc>
                          <a:spcPct val="115000"/>
                        </a:lnSpc>
                        <a:spcAft>
                          <a:spcPts val="1200"/>
                        </a:spcAft>
                      </a:pPr>
                      <a:r>
                        <a:rPr lang="fr-FR" sz="30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Que ses pensées soient remplies de paix pour nous et pour Ton Saint Nom ; afin que nous puissions avoir une vie calme et paisible et que nous soyons pieux et chastes en Toi.</a:t>
                      </a:r>
                    </a:p>
                    <a:p>
                      <a:pPr marL="0" algn="just" defTabSz="914400" rtl="0" eaLnBrk="1" latinLnBrk="0" hangingPunct="1"/>
                      <a:r>
                        <a:rPr lang="fr-FR" sz="3000" b="0" u="sng" kern="1200" dirty="0">
                          <a:solidFill>
                            <a:srgbClr val="FF9900"/>
                          </a:solidFill>
                          <a:latin typeface="Arial" panose="020B0604020202020204" pitchFamily="34" charset="0"/>
                          <a:ea typeface="+mn-ea"/>
                          <a:cs typeface="+mn-cs"/>
                        </a:rPr>
                        <a:t>Le peuple :</a:t>
                      </a:r>
                    </a:p>
                    <a:p>
                      <a:pPr algn="just" rtl="0"/>
                      <a:r>
                        <a:rPr lang="fr-FR" sz="3000" b="0" kern="1200" dirty="0">
                          <a:solidFill>
                            <a:srgbClr val="FFFFFF"/>
                          </a:solidFill>
                          <a:effectLst/>
                          <a:latin typeface="Arial" panose="020B0604020202020204" pitchFamily="34" charset="0"/>
                          <a:ea typeface="+mn-ea"/>
                          <a:cs typeface="+mn-cs"/>
                        </a:rPr>
                        <a:t>Pitié Seigneur.</a:t>
                      </a:r>
                      <a:endParaRPr lang="fr-FR" sz="3000" b="0" dirty="0">
                        <a:solidFill>
                          <a:srgbClr val="FFFFFF"/>
                        </a:solidFill>
                        <a:latin typeface="Arial" panose="020B0604020202020204" pitchFamily="34" charset="0"/>
                      </a:endParaRPr>
                    </a:p>
                    <a:p>
                      <a:endParaRPr lang="fr-FR" sz="3000" dirty="0">
                        <a:latin typeface="Arial" panose="020B0604020202020204" pitchFamily="34" charset="0"/>
                      </a:endParaRPr>
                    </a:p>
                  </a:txBody>
                  <a:tcPr marL="121920" marR="121920" marT="60960" marB="60960"/>
                </a:tc>
                <a:tc>
                  <a:txBody>
                    <a:bodyPr/>
                    <a:lstStyle/>
                    <a:p>
                      <a:pPr algn="just" rtl="1">
                        <a:lnSpc>
                          <a:spcPct val="115000"/>
                        </a:lnSpc>
                        <a:spcAft>
                          <a:spcPts val="1200"/>
                        </a:spcAft>
                      </a:pPr>
                      <a:r>
                        <a:rPr lang="ar-EG" sz="40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اعطه أن يفكر بالسلامة فينا وفى اسمك القدوس كي نحن أيضاً نعيش في سيره هادئة ساكنه ونوجد كائنين في كل تقوى وكل عفاف بك</a:t>
                      </a:r>
                      <a:r>
                        <a:rPr lang="fr-FR" sz="40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t>
                      </a:r>
                      <a:endParaRPr lang="fr-FR" sz="4000" b="0" u="sng" kern="1200" dirty="0">
                        <a:solidFill>
                          <a:srgbClr val="FF9900"/>
                        </a:solidFill>
                        <a:effectLst/>
                        <a:latin typeface="Arial" panose="020B0604020202020204" pitchFamily="34" charset="0"/>
                        <a:ea typeface="+mn-ea"/>
                        <a:cs typeface="+mn-cs"/>
                      </a:endParaRPr>
                    </a:p>
                    <a:p>
                      <a:pPr algn="just" rtl="1"/>
                      <a:r>
                        <a:rPr lang="ar-SA" sz="4000" b="0" u="sng" kern="1200" dirty="0">
                          <a:solidFill>
                            <a:srgbClr val="FF9900"/>
                          </a:solidFill>
                          <a:effectLst/>
                          <a:latin typeface="Arial" panose="020B0604020202020204" pitchFamily="34" charset="0"/>
                          <a:ea typeface="+mn-ea"/>
                          <a:cs typeface="+mn-cs"/>
                        </a:rPr>
                        <a:t>الشعب :</a:t>
                      </a:r>
                      <a:endParaRPr lang="fr-FR" sz="4000" b="0" u="sng" kern="1200" dirty="0">
                        <a:solidFill>
                          <a:srgbClr val="FF9900"/>
                        </a:solidFill>
                        <a:effectLst/>
                        <a:latin typeface="Arial" panose="020B0604020202020204" pitchFamily="34" charset="0"/>
                        <a:ea typeface="+mn-ea"/>
                        <a:cs typeface="+mn-cs"/>
                      </a:endParaRPr>
                    </a:p>
                    <a:p>
                      <a:pPr algn="just" rtl="1"/>
                      <a:r>
                        <a:rPr lang="ar-SA" sz="4000" b="0" kern="1200" dirty="0">
                          <a:solidFill>
                            <a:srgbClr val="FFFFFF"/>
                          </a:solidFill>
                          <a:effectLst/>
                          <a:latin typeface="Arial" panose="020B0604020202020204" pitchFamily="34" charset="0"/>
                          <a:ea typeface="+mn-ea"/>
                          <a:cs typeface="+mn-cs"/>
                        </a:rPr>
                        <a:t>يا ربُ ارحم.</a:t>
                      </a:r>
                      <a:endParaRPr lang="fr-FR" sz="4000" dirty="0">
                        <a:solidFill>
                          <a:srgbClr val="FFFFFF"/>
                        </a:solidFill>
                        <a:latin typeface="Arial" panose="020B0604020202020204" pitchFamily="34" charset="0"/>
                      </a:endParaRPr>
                    </a:p>
                  </a:txBody>
                  <a:tcPr marL="121920" marR="121920" marT="60960" marB="60960"/>
                </a:tc>
                <a:extLst>
                  <a:ext uri="{0D108BD9-81ED-4DB2-BD59-A6C34878D82A}">
                    <a16:rowId xmlns:a16="http://schemas.microsoft.com/office/drawing/2014/main" val="811370678"/>
                  </a:ext>
                </a:extLst>
              </a:tr>
            </a:tbl>
          </a:graphicData>
        </a:graphic>
      </p:graphicFrame>
    </p:spTree>
    <p:extLst>
      <p:ext uri="{BB962C8B-B14F-4D97-AF65-F5344CB8AC3E}">
        <p14:creationId xmlns:p14="http://schemas.microsoft.com/office/powerpoint/2010/main" val="36391339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82237" name="Group 93"/>
          <p:cNvGraphicFramePr>
            <a:graphicFrameLocks noGrp="1"/>
          </p:cNvGraphicFramePr>
          <p:nvPr>
            <p:ph sz="half" idx="1"/>
          </p:nvPr>
        </p:nvGraphicFramePr>
        <p:xfrm>
          <a:off x="0" y="541020"/>
          <a:ext cx="12192001" cy="5992368"/>
        </p:xfrm>
        <a:graphic>
          <a:graphicData uri="http://schemas.openxmlformats.org/drawingml/2006/table">
            <a:tbl>
              <a:tblPr/>
              <a:tblGrid>
                <a:gridCol w="4529667">
                  <a:extLst>
                    <a:ext uri="{9D8B030D-6E8A-4147-A177-3AD203B41FA5}">
                      <a16:colId xmlns:a16="http://schemas.microsoft.com/office/drawing/2014/main" val="20000"/>
                    </a:ext>
                  </a:extLst>
                </a:gridCol>
                <a:gridCol w="4174067">
                  <a:extLst>
                    <a:ext uri="{9D8B030D-6E8A-4147-A177-3AD203B41FA5}">
                      <a16:colId xmlns:a16="http://schemas.microsoft.com/office/drawing/2014/main" val="20001"/>
                    </a:ext>
                  </a:extLst>
                </a:gridCol>
                <a:gridCol w="3488267">
                  <a:extLst>
                    <a:ext uri="{9D8B030D-6E8A-4147-A177-3AD203B41FA5}">
                      <a16:colId xmlns:a16="http://schemas.microsoft.com/office/drawing/2014/main" val="20002"/>
                    </a:ext>
                  </a:extLst>
                </a:gridCol>
              </a:tblGrid>
              <a:tr h="599236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0" i="0" u="sng" strike="noStrike" cap="none" normalizeH="0" baseline="0" dirty="0" err="1">
                          <a:ln>
                            <a:noFill/>
                          </a:ln>
                          <a:solidFill>
                            <a:srgbClr val="FF9900"/>
                          </a:solidFill>
                          <a:effectLst/>
                          <a:latin typeface="Coptic1" pitchFamily="2" charset="0"/>
                          <a:cs typeface="Arial" charset="0"/>
                        </a:rPr>
                        <a:t>Piou</a:t>
                      </a:r>
                      <a:r>
                        <a:rPr kumimoji="0" lang="en-US" sz="29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a:ln>
                            <a:noFill/>
                          </a:ln>
                          <a:solidFill>
                            <a:schemeClr val="tx1"/>
                          </a:solidFill>
                          <a:effectLst/>
                          <a:latin typeface="Coptic1" pitchFamily="2" charset="0"/>
                          <a:cs typeface="Arial" charset="0"/>
                        </a:rPr>
                        <a:t>Palin on </a:t>
                      </a:r>
                      <a:r>
                        <a:rPr kumimoji="0" lang="en-US" sz="2900" b="0" i="0" u="none" strike="noStrike" cap="none" normalizeH="0" baseline="0" dirty="0" err="1">
                          <a:ln>
                            <a:noFill/>
                          </a:ln>
                          <a:solidFill>
                            <a:schemeClr val="tx1"/>
                          </a:solidFill>
                          <a:effectLst/>
                          <a:latin typeface="Coptic1" pitchFamily="2" charset="0"/>
                          <a:cs typeface="Arial" charset="0"/>
                        </a:rPr>
                        <a:t>maren</a:t>
                      </a:r>
                      <a:r>
                        <a:rPr kumimoji="0" lang="en-US" sz="2900" b="0" i="0" u="none" strike="noStrike" cap="none" normalizeH="0" baseline="0" dirty="0">
                          <a:ln>
                            <a:noFill/>
                          </a:ln>
                          <a:solidFill>
                            <a:schemeClr val="tx1"/>
                          </a:solidFill>
                          <a:effectLst/>
                          <a:latin typeface="Coptic1" pitchFamily="2" charset="0"/>
                          <a:cs typeface="Arial" charset="0"/>
                        </a:rPr>
                        <a:t>]ho </a:t>
                      </a:r>
                      <a:r>
                        <a:rPr kumimoji="0" lang="en-US" sz="2900" b="0" i="0" u="none" strike="noStrike" cap="none" normalizeH="0" baseline="0" dirty="0" err="1">
                          <a:ln>
                            <a:noFill/>
                          </a:ln>
                          <a:solidFill>
                            <a:schemeClr val="tx1"/>
                          </a:solidFill>
                          <a:effectLst/>
                          <a:latin typeface="Coptic1" pitchFamily="2" charset="0"/>
                          <a:cs typeface="Arial" charset="0"/>
                        </a:rPr>
                        <a:t>e~V</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PiPantokratwr</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V~Iwt</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m~Pen</a:t>
                      </a:r>
                      <a:r>
                        <a:rPr kumimoji="0" lang="en-US" sz="2900" b="0" i="0" u="none" strike="noStrike" cap="none" normalizeH="0" baseline="0" dirty="0">
                          <a:ln>
                            <a:noFill/>
                          </a:ln>
                          <a:solidFill>
                            <a:schemeClr val="tx1"/>
                          </a:solidFill>
                          <a:effectLst/>
                          <a:latin typeface="Coptic1" pitchFamily="2" charset="0"/>
                          <a:cs typeface="Arial" charset="0"/>
                        </a:rPr>
                        <a:t>{</a:t>
                      </a:r>
                      <a:r>
                        <a:rPr kumimoji="0" lang="en-US" sz="2900" b="0" i="0" u="none" strike="noStrike" cap="none" normalizeH="0" baseline="0" dirty="0" err="1">
                          <a:ln>
                            <a:noFill/>
                          </a:ln>
                          <a:solidFill>
                            <a:schemeClr val="tx1"/>
                          </a:solidFill>
                          <a:effectLst/>
                          <a:latin typeface="Coptic1" pitchFamily="2" charset="0"/>
                          <a:cs typeface="Arial" charset="0"/>
                        </a:rPr>
                        <a:t>oic</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ouoh</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PenNou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ouoh</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PenCwt</a:t>
                      </a:r>
                      <a:r>
                        <a:rPr kumimoji="0" lang="en-US" sz="2900" b="0" i="0" u="none" strike="noStrike" cap="none" normalizeH="0" baseline="0" dirty="0">
                          <a:ln>
                            <a:noFill/>
                          </a:ln>
                          <a:solidFill>
                            <a:schemeClr val="tx1"/>
                          </a:solidFill>
                          <a:effectLst/>
                          <a:latin typeface="Coptic1" pitchFamily="2" charset="0"/>
                          <a:cs typeface="Arial" charset="0"/>
                        </a:rPr>
                        <a:t>/r I/</a:t>
                      </a:r>
                      <a:r>
                        <a:rPr kumimoji="0" lang="en-US" sz="2900" b="0" i="0" u="none" strike="noStrike" cap="none" normalizeH="0" baseline="0" dirty="0" err="1">
                          <a:ln>
                            <a:noFill/>
                          </a:ln>
                          <a:solidFill>
                            <a:schemeClr val="tx1"/>
                          </a:solidFill>
                          <a:effectLst/>
                          <a:latin typeface="Coptic1" pitchFamily="2" charset="0"/>
                          <a:cs typeface="Arial" charset="0"/>
                        </a:rPr>
                        <a:t>couc</a:t>
                      </a:r>
                      <a:r>
                        <a:rPr kumimoji="0" lang="en-US" sz="2900" b="0" i="0" u="none" strike="noStrike" cap="none" normalizeH="0" baseline="0" dirty="0">
                          <a:ln>
                            <a:noFill/>
                          </a:ln>
                          <a:solidFill>
                            <a:schemeClr val="tx1"/>
                          </a:solidFill>
                          <a:effectLst/>
                          <a:latin typeface="Coptic1" pitchFamily="2" charset="0"/>
                          <a:cs typeface="Arial" charset="0"/>
                        </a:rPr>
                        <a:t> Pi&lt;~</a:t>
                      </a:r>
                      <a:r>
                        <a:rPr kumimoji="0" lang="en-US" sz="2900" b="0" i="0" u="none" strike="noStrike" cap="none" normalizeH="0" baseline="0" dirty="0" err="1">
                          <a:ln>
                            <a:noFill/>
                          </a:ln>
                          <a:solidFill>
                            <a:schemeClr val="tx1"/>
                          </a:solidFill>
                          <a:effectLst/>
                          <a:latin typeface="Coptic1" pitchFamily="2" charset="0"/>
                          <a:cs typeface="Arial" charset="0"/>
                        </a:rPr>
                        <a:t>rictoc</a:t>
                      </a:r>
                      <a:r>
                        <a:rPr kumimoji="0" lang="en-US" sz="2900" b="0" i="0" u="none" strike="noStrike" cap="none" normalizeH="0" baseline="0" dirty="0">
                          <a:ln>
                            <a:noFill/>
                          </a:ln>
                          <a:solidFill>
                            <a:schemeClr val="tx1"/>
                          </a:solidFill>
                          <a:effectLst/>
                          <a:latin typeface="Coptic1" pitchFamily="2" charset="0"/>
                          <a:cs typeface="Arial" charset="0"/>
                        </a:rPr>
                        <a:t>. Ten]</a:t>
                      </a:r>
                      <a:r>
                        <a:rPr kumimoji="0" lang="en-US" sz="2900" b="0" i="0" u="none" strike="noStrike" cap="none" normalizeH="0" baseline="0">
                          <a:ln>
                            <a:noFill/>
                          </a:ln>
                          <a:solidFill>
                            <a:schemeClr val="tx1"/>
                          </a:solidFill>
                          <a:effectLst/>
                          <a:latin typeface="Coptic1" pitchFamily="2" charset="0"/>
                          <a:cs typeface="Arial" charset="0"/>
                        </a:rPr>
                        <a:t>ho ouoh </a:t>
                      </a:r>
                      <a:r>
                        <a:rPr kumimoji="0" lang="en-US" sz="2900" b="0" i="0" u="none" strike="noStrike" cap="none" normalizeH="0" baseline="0" dirty="0" err="1">
                          <a:ln>
                            <a:noFill/>
                          </a:ln>
                          <a:solidFill>
                            <a:schemeClr val="tx1"/>
                          </a:solidFill>
                          <a:effectLst/>
                          <a:latin typeface="Coptic1" pitchFamily="2" charset="0"/>
                          <a:cs typeface="Arial" charset="0"/>
                        </a:rPr>
                        <a:t>tentwbh</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n~tekmeta~gayoc</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pimairwmi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A~riv~meui</a:t>
                      </a:r>
                      <a:r>
                        <a:rPr kumimoji="0" lang="en-US" sz="2900" b="0" i="0" u="none" strike="noStrike" cap="none" normalizeH="0" baseline="0" dirty="0">
                          <a:ln>
                            <a:noFill/>
                          </a:ln>
                          <a:solidFill>
                            <a:schemeClr val="tx1"/>
                          </a:solidFill>
                          <a:effectLst/>
                          <a:latin typeface="Coptic1" pitchFamily="2" charset="0"/>
                          <a:cs typeface="Arial" charset="0"/>
                        </a:rPr>
                        <a:t>~ P~{</a:t>
                      </a:r>
                      <a:r>
                        <a:rPr kumimoji="0" lang="en-US" sz="2900" b="0" i="0" u="none" strike="noStrike" cap="none" normalizeH="0" baseline="0" dirty="0" err="1">
                          <a:ln>
                            <a:noFill/>
                          </a:ln>
                          <a:solidFill>
                            <a:schemeClr val="tx1"/>
                          </a:solidFill>
                          <a:effectLst/>
                          <a:latin typeface="Coptic1" pitchFamily="2" charset="0"/>
                          <a:cs typeface="Arial" charset="0"/>
                        </a:rPr>
                        <a:t>oic</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n~ni'u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n~te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neke~biaik</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e~tauenkot</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nenio</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nem</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nenc~</a:t>
                      </a:r>
                      <a:r>
                        <a:rPr kumimoji="0" lang="en-US" sz="2900" b="0" i="0" u="none" strike="noStrike" cap="none" normalizeH="0" baseline="0" err="1">
                          <a:ln>
                            <a:noFill/>
                          </a:ln>
                          <a:solidFill>
                            <a:schemeClr val="tx1"/>
                          </a:solidFill>
                          <a:effectLst/>
                          <a:latin typeface="Coptic1" pitchFamily="2" charset="0"/>
                          <a:cs typeface="Arial" charset="0"/>
                        </a:rPr>
                        <a:t>n</a:t>
                      </a:r>
                      <a:r>
                        <a:rPr kumimoji="0" lang="en-US" sz="2900" b="0" i="0" u="none" strike="noStrike" cap="none" normalizeH="0" baseline="0">
                          <a:ln>
                            <a:noFill/>
                          </a:ln>
                          <a:solidFill>
                            <a:schemeClr val="tx1"/>
                          </a:solidFill>
                          <a:effectLst/>
                          <a:latin typeface="Coptic1" pitchFamily="2" charset="0"/>
                          <a:cs typeface="Arial" charset="0"/>
                        </a:rPr>
                        <a:t>/ou</a:t>
                      </a:r>
                      <a:r>
                        <a:rPr kumimoji="0" lang="en-US" sz="29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en-US"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900" b="0" i="0" u="none" strike="noStrike" cap="none" normalizeH="0" baseline="0" dirty="0">
                          <a:ln>
                            <a:noFill/>
                          </a:ln>
                          <a:solidFill>
                            <a:schemeClr val="tx1"/>
                          </a:solidFill>
                          <a:effectLst/>
                          <a:latin typeface="Arial" charset="0"/>
                          <a:cs typeface="Arial" charset="0"/>
                        </a:rPr>
                        <a:t>Implorons encore Dieu Tout-Puissant, Père de notre Seigneur Dieu et Sauveur Jésus-Christ. Nous invoquons et nous supplions Ta bonté ô Ami du genre humain, Souviens-Toi Seigneur des âmes de tes serviteurs qui se sont endormis, nos pères et nos frères.</a:t>
                      </a:r>
                      <a:endParaRPr kumimoji="0" lang="fr-CA" sz="29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وأيضاً فلنسأل الله ضابط الكل أبا ربنا وإلهنا ومخلصنا يسوع المسيح نسأل ونطلب من صلاحِكَ يا مُحب البشر،</a:t>
                      </a:r>
                      <a:r>
                        <a:rPr kumimoji="0" lang="fr-FR"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a:ln>
                            <a:noFill/>
                          </a:ln>
                          <a:solidFill>
                            <a:schemeClr val="tx1"/>
                          </a:solidFill>
                          <a:effectLst/>
                          <a:latin typeface="Arial" charset="0"/>
                          <a:cs typeface="Arial" charset="0"/>
                        </a:rPr>
                        <a:t>اذكر يا ربُ نفوس عبيدك آباءنا وإخوتنا الذين رقدوا.</a:t>
                      </a:r>
                      <a:r>
                        <a:rPr kumimoji="0" lang="en-US" sz="37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782239" name="Group 95"/>
          <p:cNvGraphicFramePr>
            <a:graphicFrameLocks noGrp="1"/>
          </p:cNvGraphicFramePr>
          <p:nvPr/>
        </p:nvGraphicFramePr>
        <p:xfrm>
          <a:off x="2421467" y="0"/>
          <a:ext cx="7349067" cy="457200"/>
        </p:xfrm>
        <a:graphic>
          <a:graphicData uri="http://schemas.openxmlformats.org/drawingml/2006/table">
            <a:tbl>
              <a:tblPr>
                <a:tableStyleId>{2D5ABB26-0587-4C30-8999-92F81FD0307C}</a:tableStyleId>
              </a:tblPr>
              <a:tblGrid>
                <a:gridCol w="7349067">
                  <a:extLst>
                    <a:ext uri="{9D8B030D-6E8A-4147-A177-3AD203B41FA5}">
                      <a16:colId xmlns:a16="http://schemas.microsoft.com/office/drawing/2014/main" val="20000"/>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400" u="none" strike="noStrike" cap="none" normalizeH="0" baseline="0" dirty="0">
                          <a:ln>
                            <a:noFill/>
                          </a:ln>
                          <a:effectLst/>
                          <a:latin typeface="Arial" panose="020B0604020202020204" pitchFamily="34" charset="0"/>
                        </a:rPr>
                        <a:t>Oraison des d</a:t>
                      </a:r>
                      <a:r>
                        <a:rPr kumimoji="0" lang="en-US" sz="2400" u="none" strike="noStrike" cap="none" normalizeH="0" baseline="0" dirty="0">
                          <a:ln>
                            <a:noFill/>
                          </a:ln>
                          <a:effectLst/>
                        </a:rPr>
                        <a:t>é</a:t>
                      </a:r>
                      <a:r>
                        <a:rPr kumimoji="0" lang="fr-CA" sz="2400" u="none" strike="noStrike" cap="none" normalizeH="0" baseline="0" dirty="0" err="1">
                          <a:ln>
                            <a:noFill/>
                          </a:ln>
                          <a:effectLst/>
                        </a:rPr>
                        <a:t>funts</a:t>
                      </a:r>
                      <a:r>
                        <a:rPr kumimoji="0" lang="fr-CA" sz="2400" u="none" strike="noStrike" cap="none" normalizeH="0" baseline="0" dirty="0">
                          <a:ln>
                            <a:noFill/>
                          </a:ln>
                          <a:effectLst/>
                        </a:rPr>
                        <a:t> - </a:t>
                      </a:r>
                      <a:r>
                        <a:rPr kumimoji="0" lang="ar-EG" sz="2400" u="none" strike="noStrike" cap="none" normalizeH="0" baseline="0" dirty="0" err="1">
                          <a:ln>
                            <a:noFill/>
                          </a:ln>
                          <a:effectLst/>
                        </a:rPr>
                        <a:t>أوشية</a:t>
                      </a:r>
                      <a:r>
                        <a:rPr kumimoji="0" lang="ar-EG" sz="2400" u="none" strike="noStrike" cap="none" normalizeH="0" baseline="0" dirty="0">
                          <a:ln>
                            <a:noFill/>
                          </a:ln>
                          <a:effectLst/>
                        </a:rPr>
                        <a:t> الراقدين</a:t>
                      </a:r>
                      <a:endParaRPr kumimoji="0" lang="en-CA" sz="2400" b="0" i="0" u="none" strike="noStrike" cap="none" normalizeH="0" baseline="0" dirty="0">
                        <a:ln>
                          <a:noFill/>
                        </a:ln>
                        <a:solidFill>
                          <a:schemeClr val="tx1"/>
                        </a:solidFill>
                        <a:effectLst/>
                        <a:latin typeface="Arial" charset="0"/>
                        <a:cs typeface="Arial" charset="0"/>
                      </a:endParaRPr>
                    </a:p>
                  </a:txBody>
                  <a:tcPr marL="121920" marR="121920" horzOverflow="overflow">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8549" name="Group 21"/>
          <p:cNvGraphicFramePr>
            <a:graphicFrameLocks noGrp="1"/>
          </p:cNvGraphicFramePr>
          <p:nvPr>
            <p:ph sz="half" idx="1"/>
          </p:nvPr>
        </p:nvGraphicFramePr>
        <p:xfrm>
          <a:off x="0" y="0"/>
          <a:ext cx="12192000" cy="6301232"/>
        </p:xfrm>
        <a:graphic>
          <a:graphicData uri="http://schemas.openxmlformats.org/drawingml/2006/table">
            <a:tbl>
              <a:tblPr/>
              <a:tblGrid>
                <a:gridCol w="4401225">
                  <a:extLst>
                    <a:ext uri="{9D8B030D-6E8A-4147-A177-3AD203B41FA5}">
                      <a16:colId xmlns:a16="http://schemas.microsoft.com/office/drawing/2014/main" val="20000"/>
                    </a:ext>
                  </a:extLst>
                </a:gridCol>
                <a:gridCol w="4366639">
                  <a:extLst>
                    <a:ext uri="{9D8B030D-6E8A-4147-A177-3AD203B41FA5}">
                      <a16:colId xmlns:a16="http://schemas.microsoft.com/office/drawing/2014/main" val="20001"/>
                    </a:ext>
                  </a:extLst>
                </a:gridCol>
                <a:gridCol w="3424136">
                  <a:extLst>
                    <a:ext uri="{9D8B030D-6E8A-4147-A177-3AD203B41FA5}">
                      <a16:colId xmlns:a16="http://schemas.microsoft.com/office/drawing/2014/main" val="20002"/>
                    </a:ext>
                  </a:extLst>
                </a:gridCol>
              </a:tblGrid>
              <a:tr h="630123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Pidia~kwn</a:t>
                      </a:r>
                      <a:r>
                        <a:rPr kumimoji="0" lang="en-US" sz="27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3100" b="0" i="0" u="none" strike="noStrike" cap="none" normalizeH="0" baseline="0" dirty="0" err="1">
                          <a:ln>
                            <a:noFill/>
                          </a:ln>
                          <a:solidFill>
                            <a:schemeClr val="tx1"/>
                          </a:solidFill>
                          <a:effectLst/>
                          <a:latin typeface="Coptic1" pitchFamily="2" charset="0"/>
                          <a:cs typeface="Arial" charset="0"/>
                        </a:rPr>
                        <a:t>Twbh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e~jen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nenio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nem</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nenc~n</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e~taue~nkot</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aum~ton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m~mwou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qen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v~nah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m~Pi</a:t>
                      </a:r>
                      <a:r>
                        <a:rPr kumimoji="0" lang="en-US" sz="3100" b="0" i="0" u="none" strike="noStrike" cap="none" normalizeH="0" baseline="0" dirty="0">
                          <a:ln>
                            <a:noFill/>
                          </a:ln>
                          <a:solidFill>
                            <a:schemeClr val="tx1"/>
                          </a:solidFill>
                          <a:effectLst/>
                          <a:latin typeface="Coptic1" pitchFamily="2" charset="0"/>
                          <a:cs typeface="Arial" charset="0"/>
                        </a:rPr>
                        <a:t>&lt;~</a:t>
                      </a:r>
                      <a:r>
                        <a:rPr kumimoji="0" lang="en-US" sz="3100" b="0" i="0" u="none" strike="noStrike" cap="none" normalizeH="0" baseline="0" dirty="0" err="1">
                          <a:ln>
                            <a:noFill/>
                          </a:ln>
                          <a:solidFill>
                            <a:schemeClr val="tx1"/>
                          </a:solidFill>
                          <a:effectLst/>
                          <a:latin typeface="Coptic1" pitchFamily="2" charset="0"/>
                          <a:cs typeface="Arial" charset="0"/>
                        </a:rPr>
                        <a:t>rictoc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icjen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p~e~neh</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nenio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e~youab</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n~ar</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e~pickopoc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ke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nenio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n~e~pickopoc</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nenio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n~h</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goumenoc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ke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nenio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m~p~recbuteroc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nem</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nenc~n</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n~dia~kwn</a:t>
                      </a:r>
                      <a:r>
                        <a:rPr kumimoji="0" lang="en-US" sz="3100" b="0" i="0" u="none" strike="noStrike" cap="none" normalizeH="0" baseline="0" dirty="0">
                          <a:ln>
                            <a:noFill/>
                          </a:ln>
                          <a:solidFill>
                            <a:schemeClr val="tx1"/>
                          </a:solidFill>
                          <a:effectLst/>
                          <a:latin typeface="Coptic1" pitchFamily="2" charset="0"/>
                          <a:cs typeface="Arial" charset="0"/>
                        </a:rPr>
                        <a:t> :</a:t>
                      </a:r>
                      <a:endParaRPr kumimoji="0" lang="en-US" sz="31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a:t>
                      </a:r>
                      <a:endParaRPr kumimoji="0" lang="en-US" sz="2700" b="0" i="0" u="none" strike="noStrike" cap="none" normalizeH="0" baseline="0" dirty="0">
                        <a:ln>
                          <a:noFill/>
                        </a:ln>
                        <a:solidFill>
                          <a:schemeClr val="tx1"/>
                        </a:solidFill>
                        <a:effectLst/>
                        <a:latin typeface="Arial" charset="0"/>
                        <a:cs typeface="Arial" charset="0"/>
                      </a:endParaRPr>
                    </a:p>
                    <a:p>
                      <a:pPr algn="just"/>
                      <a:r>
                        <a:rPr kumimoji="0" lang="fr-CA" sz="3100" b="0" i="0" u="none" strike="noStrike" cap="none" normalizeH="0" baseline="0" dirty="0">
                          <a:ln>
                            <a:noFill/>
                          </a:ln>
                          <a:solidFill>
                            <a:schemeClr val="tx1"/>
                          </a:solidFill>
                          <a:effectLst/>
                          <a:latin typeface="Arial" charset="0"/>
                          <a:cs typeface="Arial" charset="0"/>
                        </a:rPr>
                        <a:t>Implorez pour nos pères et nos frères qui se sont endormis dans la foi du Christ depuis le commencement. Nos Saints pères les archevêques et nos pères les évêques, nos pères les higoumènes, nos pères les prêtres, nos frères les diacres, </a:t>
                      </a:r>
                      <a:endParaRPr kumimoji="0" lang="en-US" sz="31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الشماس :</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700" b="0" i="0" u="none" strike="noStrike" cap="none" normalizeH="0" baseline="0" dirty="0">
                          <a:ln>
                            <a:noFill/>
                          </a:ln>
                          <a:solidFill>
                            <a:schemeClr val="tx1"/>
                          </a:solidFill>
                          <a:effectLst/>
                          <a:latin typeface="Arial" charset="0"/>
                          <a:cs typeface="Arial" charset="0"/>
                        </a:rPr>
                        <a:t>اطلبوا عن آبائنا وأخوتنا الذين رقدوا وتنيحوا في الإيمان بالمسيح منذ البدء. آبائنا القديسين رؤساء الأساقفة وآبائنا الأساقفة. آبائنا القمامصة وآبائنا القسوس وإخوتنا الشمامسة. </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8549" name="Group 21"/>
          <p:cNvGraphicFramePr>
            <a:graphicFrameLocks noGrp="1"/>
          </p:cNvGraphicFramePr>
          <p:nvPr>
            <p:ph sz="half" idx="1"/>
          </p:nvPr>
        </p:nvGraphicFramePr>
        <p:xfrm>
          <a:off x="0" y="0"/>
          <a:ext cx="12192000" cy="6431280"/>
        </p:xfrm>
        <a:graphic>
          <a:graphicData uri="http://schemas.openxmlformats.org/drawingml/2006/table">
            <a:tbl>
              <a:tblPr/>
              <a:tblGrid>
                <a:gridCol w="4513635">
                  <a:extLst>
                    <a:ext uri="{9D8B030D-6E8A-4147-A177-3AD203B41FA5}">
                      <a16:colId xmlns:a16="http://schemas.microsoft.com/office/drawing/2014/main" val="20000"/>
                    </a:ext>
                  </a:extLst>
                </a:gridCol>
                <a:gridCol w="4219641">
                  <a:extLst>
                    <a:ext uri="{9D8B030D-6E8A-4147-A177-3AD203B41FA5}">
                      <a16:colId xmlns:a16="http://schemas.microsoft.com/office/drawing/2014/main" val="20001"/>
                    </a:ext>
                  </a:extLst>
                </a:gridCol>
                <a:gridCol w="3458724">
                  <a:extLst>
                    <a:ext uri="{9D8B030D-6E8A-4147-A177-3AD203B41FA5}">
                      <a16:colId xmlns:a16="http://schemas.microsoft.com/office/drawing/2014/main" val="20002"/>
                    </a:ext>
                  </a:extLst>
                </a:gridCol>
              </a:tblGrid>
              <a:tr h="64312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nenio</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m~mona,oc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ke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nenio</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n~lai~koc</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e~h~r</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ejen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a~napaucic</a:t>
                      </a:r>
                      <a:r>
                        <a:rPr kumimoji="0" lang="en-US" sz="3200" b="0" i="0" u="none" strike="noStrike" cap="none" normalizeH="0" baseline="0" dirty="0">
                          <a:ln>
                            <a:noFill/>
                          </a:ln>
                          <a:solidFill>
                            <a:schemeClr val="tx1"/>
                          </a:solidFill>
                          <a:effectLst/>
                          <a:latin typeface="Coptic1" pitchFamily="2" charset="0"/>
                          <a:cs typeface="Arial" charset="0"/>
                        </a:rPr>
                        <a:t> t/</a:t>
                      </a:r>
                      <a:r>
                        <a:rPr kumimoji="0" lang="en-US" sz="3200" b="0" i="0" u="none" strike="noStrike" cap="none" normalizeH="0" baseline="0" dirty="0" err="1">
                          <a:ln>
                            <a:noFill/>
                          </a:ln>
                          <a:solidFill>
                            <a:schemeClr val="tx1"/>
                          </a:solidFill>
                          <a:effectLst/>
                          <a:latin typeface="Coptic1" pitchFamily="2" charset="0"/>
                          <a:cs typeface="Arial" charset="0"/>
                        </a:rPr>
                        <a:t>rc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rictia~noc</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hina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Pi&lt;~</a:t>
                      </a:r>
                      <a:r>
                        <a:rPr kumimoji="0" lang="en-US" sz="3200" b="0" i="0" u="none" strike="noStrike" cap="none" normalizeH="0" baseline="0" dirty="0" err="1">
                          <a:ln>
                            <a:noFill/>
                          </a:ln>
                          <a:solidFill>
                            <a:schemeClr val="tx1"/>
                          </a:solidFill>
                          <a:effectLst/>
                          <a:latin typeface="Coptic1" pitchFamily="2" charset="0"/>
                          <a:cs typeface="Arial" charset="0"/>
                        </a:rPr>
                        <a:t>rictoc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PenNou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m~ton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n~nou</a:t>
                      </a:r>
                      <a:r>
                        <a:rPr kumimoji="0" lang="en-US" sz="3200" b="0" i="0" u="none" strike="noStrike" cap="none" normalizeH="0" baseline="0" dirty="0" err="1">
                          <a:ln>
                            <a:noFill/>
                          </a:ln>
                          <a:solidFill>
                            <a:schemeClr val="tx1"/>
                          </a:solidFill>
                          <a:effectLst/>
                          <a:latin typeface="Coptic1" pitchFamily="2" charset="0"/>
                          <a:cs typeface="Arial" charset="0"/>
                          <a:sym typeface="Symbol" pitchFamily="18" charset="2"/>
                        </a:rPr>
                        <a:t>'</a:t>
                      </a:r>
                      <a:r>
                        <a:rPr kumimoji="0" lang="en-US" sz="3200" b="0" i="0" u="none" strike="noStrike" cap="none" normalizeH="0" baseline="0" dirty="0" err="1">
                          <a:ln>
                            <a:noFill/>
                          </a:ln>
                          <a:solidFill>
                            <a:schemeClr val="tx1"/>
                          </a:solidFill>
                          <a:effectLst/>
                          <a:latin typeface="Coptic1" pitchFamily="2" charset="0"/>
                          <a:cs typeface="Arial" charset="0"/>
                        </a:rPr>
                        <a:t>u</a:t>
                      </a:r>
                      <a:r>
                        <a:rPr kumimoji="0" lang="en-US" sz="3200" b="0" i="0" u="none" strike="noStrike" cap="none" normalizeH="0" baseline="0" dirty="0">
                          <a:ln>
                            <a:noFill/>
                          </a:ln>
                          <a:solidFill>
                            <a:schemeClr val="tx1"/>
                          </a:solidFill>
                          <a:effectLst/>
                          <a:latin typeface="Coptic1" pitchFamily="2" charset="0"/>
                          <a:cs typeface="Arial" charset="0"/>
                        </a:rPr>
                        <a:t>,/ t/</a:t>
                      </a:r>
                      <a:r>
                        <a:rPr kumimoji="0" lang="en-US" sz="3200" b="0" i="0" u="none" strike="noStrike" cap="none" normalizeH="0" baseline="0" dirty="0" err="1">
                          <a:ln>
                            <a:noFill/>
                          </a:ln>
                          <a:solidFill>
                            <a:schemeClr val="tx1"/>
                          </a:solidFill>
                          <a:effectLst/>
                          <a:latin typeface="Coptic1" pitchFamily="2" charset="0"/>
                          <a:cs typeface="Arial" charset="0"/>
                        </a:rPr>
                        <a:t>rou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piparadicoc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p~ounof</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a~non</a:t>
                      </a:r>
                      <a:r>
                        <a:rPr kumimoji="0" lang="en-US" sz="3200" b="0" i="0" u="none" strike="noStrike" cap="none" normalizeH="0" baseline="0" dirty="0">
                          <a:ln>
                            <a:noFill/>
                          </a:ln>
                          <a:solidFill>
                            <a:schemeClr val="tx1"/>
                          </a:solidFill>
                          <a:effectLst/>
                          <a:latin typeface="Coptic1" pitchFamily="2" charset="0"/>
                          <a:cs typeface="Arial" charset="0"/>
                        </a:rPr>
                        <a:t> de </a:t>
                      </a:r>
                      <a:r>
                        <a:rPr kumimoji="0" lang="en-US" sz="3200" b="0" i="0" u="none" strike="noStrike" cap="none" normalizeH="0" baseline="0" dirty="0" err="1">
                          <a:ln>
                            <a:noFill/>
                          </a:ln>
                          <a:solidFill>
                            <a:schemeClr val="tx1"/>
                          </a:solidFill>
                          <a:effectLst/>
                          <a:latin typeface="Coptic1" pitchFamily="2" charset="0"/>
                          <a:cs typeface="Arial" charset="0"/>
                        </a:rPr>
                        <a:t>hwn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n~tefer</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pinai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neman</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n~tef,a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nennobi</a:t>
                      </a:r>
                      <a:r>
                        <a:rPr kumimoji="0" lang="en-US" sz="3200" b="0" i="0" u="none" strike="noStrike" cap="none" normalizeH="0" baseline="0" dirty="0">
                          <a:ln>
                            <a:noFill/>
                          </a:ln>
                          <a:solidFill>
                            <a:schemeClr val="tx1"/>
                          </a:solidFill>
                          <a:effectLst/>
                          <a:latin typeface="Coptic1" pitchFamily="2" charset="0"/>
                          <a:cs typeface="Arial" charset="0"/>
                        </a:rPr>
                        <a:t> nan </a:t>
                      </a:r>
                      <a:r>
                        <a:rPr kumimoji="0" lang="en-US" sz="3200" b="0" i="0" u="none" strike="noStrike" cap="none" normalizeH="0" baseline="0" dirty="0" err="1">
                          <a:ln>
                            <a:noFill/>
                          </a:ln>
                          <a:solidFill>
                            <a:schemeClr val="tx1"/>
                          </a:solidFill>
                          <a:effectLst/>
                          <a:latin typeface="Coptic1" pitchFamily="2" charset="0"/>
                          <a:cs typeface="Arial" charset="0"/>
                        </a:rPr>
                        <a:t>e~bol</a:t>
                      </a:r>
                      <a:r>
                        <a:rPr kumimoji="0" lang="en-US" sz="3200" b="0" i="0" u="none" strike="noStrike" cap="none" normalizeH="0" baseline="0" dirty="0">
                          <a:ln>
                            <a:noFill/>
                          </a:ln>
                          <a:solidFill>
                            <a:schemeClr val="tx1"/>
                          </a:solidFill>
                          <a:effectLst/>
                          <a:latin typeface="Arial"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nos pères les moines, nos pères les laïcs et pour le repos de tous les chrétiens. Que Le Christ notre </a:t>
                      </a:r>
                      <a:r>
                        <a:rPr lang="fr-FR" sz="3200" b="0" i="0" u="none" strike="noStrike" kern="1200" baseline="0" dirty="0">
                          <a:solidFill>
                            <a:schemeClr val="tx1"/>
                          </a:solidFill>
                          <a:latin typeface="Arial" panose="020B0604020202020204" pitchFamily="34" charset="0"/>
                          <a:ea typeface="+mn-ea"/>
                          <a:cs typeface="+mn-cs"/>
                        </a:rPr>
                        <a:t>Dieu, accorde le repos à leurs âmes au paradis de la joie, nous prenne en pitié et nous pardonne nos péchés.</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آبائنا الرهبان وآبائنا العلمانيين وعن نياح كل المسيحيين</a:t>
                      </a:r>
                      <a:r>
                        <a:rPr kumimoji="0" lang="en-US"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a:ln>
                            <a:noFill/>
                          </a:ln>
                          <a:solidFill>
                            <a:schemeClr val="tx1"/>
                          </a:solidFill>
                          <a:effectLst/>
                          <a:latin typeface="Arial" charset="0"/>
                          <a:cs typeface="Arial" charset="0"/>
                        </a:rPr>
                        <a:t>لكي المسيح إلهنا يُنيح نفوسهم أجمعين في فردوس النعيم ونحنُ أيضاً يصنع معنا رحمة ويغفر لنا خطايانا.</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8110381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42641" name="Group 17"/>
          <p:cNvGraphicFramePr>
            <a:graphicFrameLocks noGrp="1"/>
          </p:cNvGraphicFramePr>
          <p:nvPr>
            <p:ph sz="half" idx="1"/>
          </p:nvPr>
        </p:nvGraphicFramePr>
        <p:xfrm>
          <a:off x="-8468" y="0"/>
          <a:ext cx="12208935" cy="6858000"/>
        </p:xfrm>
        <a:graphic>
          <a:graphicData uri="http://schemas.openxmlformats.org/drawingml/2006/table">
            <a:tbl>
              <a:tblPr/>
              <a:tblGrid>
                <a:gridCol w="4426987">
                  <a:extLst>
                    <a:ext uri="{9D8B030D-6E8A-4147-A177-3AD203B41FA5}">
                      <a16:colId xmlns:a16="http://schemas.microsoft.com/office/drawing/2014/main" val="20000"/>
                    </a:ext>
                  </a:extLst>
                </a:gridCol>
                <a:gridCol w="4366639">
                  <a:extLst>
                    <a:ext uri="{9D8B030D-6E8A-4147-A177-3AD203B41FA5}">
                      <a16:colId xmlns:a16="http://schemas.microsoft.com/office/drawing/2014/main" val="20001"/>
                    </a:ext>
                  </a:extLst>
                </a:gridCol>
                <a:gridCol w="3415309">
                  <a:extLst>
                    <a:ext uri="{9D8B030D-6E8A-4147-A177-3AD203B41FA5}">
                      <a16:colId xmlns:a16="http://schemas.microsoft.com/office/drawing/2014/main" val="20002"/>
                    </a:ext>
                  </a:extLst>
                </a:gridCol>
              </a:tblGrid>
              <a:tr h="685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Pilaoc</a:t>
                      </a:r>
                      <a:r>
                        <a:rPr kumimoji="0" lang="en-US" sz="27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1200" cap="none" spc="0" normalizeH="0" baseline="0" noProof="0" dirty="0" err="1">
                          <a:ln>
                            <a:noFill/>
                          </a:ln>
                          <a:solidFill>
                            <a:schemeClr val="tx1"/>
                          </a:solidFill>
                          <a:effectLst/>
                          <a:uLnTx/>
                          <a:uFillTx/>
                          <a:latin typeface="Coptic1" pitchFamily="2" charset="0"/>
                          <a:ea typeface="+mn-ea"/>
                          <a:cs typeface="Arial" charset="0"/>
                        </a:rPr>
                        <a:t>Kurie</a:t>
                      </a:r>
                      <a:r>
                        <a:rPr kumimoji="0" lang="en-US" sz="3200" b="0" i="0" u="none" strike="noStrike" kern="1200" cap="none" spc="0" normalizeH="0" baseline="0" noProof="0" dirty="0">
                          <a:ln>
                            <a:noFill/>
                          </a:ln>
                          <a:solidFill>
                            <a:schemeClr val="tx1"/>
                          </a:solidFill>
                          <a:effectLst/>
                          <a:uLnTx/>
                          <a:uFillTx/>
                          <a:latin typeface="Coptic1" pitchFamily="2" charset="0"/>
                          <a:ea typeface="+mn-ea"/>
                          <a:cs typeface="Arial" charset="0"/>
                        </a:rPr>
                        <a:t>~ </a:t>
                      </a:r>
                      <a:r>
                        <a:rPr kumimoji="0" lang="en-US" sz="3200" b="0" i="0" u="none" strike="noStrike" kern="1200" cap="none" spc="0" normalizeH="0" baseline="0" noProof="0" dirty="0" err="1">
                          <a:ln>
                            <a:noFill/>
                          </a:ln>
                          <a:solidFill>
                            <a:schemeClr val="tx1"/>
                          </a:solidFill>
                          <a:effectLst/>
                          <a:uLnTx/>
                          <a:uFillTx/>
                          <a:latin typeface="Coptic1" pitchFamily="2" charset="0"/>
                          <a:ea typeface="+mn-ea"/>
                          <a:cs typeface="Arial" charset="0"/>
                        </a:rPr>
                        <a:t>e~le</a:t>
                      </a:r>
                      <a:r>
                        <a:rPr kumimoji="0" lang="en-US" sz="3200" b="0" i="0" u="none" strike="noStrike" kern="1200" cap="none" spc="0" normalizeH="0" baseline="0" noProof="0" dirty="0">
                          <a:ln>
                            <a:noFill/>
                          </a:ln>
                          <a:solidFill>
                            <a:schemeClr val="tx1"/>
                          </a:solidFill>
                          <a:effectLst/>
                          <a:uLnTx/>
                          <a:uFillTx/>
                          <a:latin typeface="Coptic1" pitchFamily="2" charset="0"/>
                          <a:ea typeface="+mn-ea"/>
                          <a:cs typeface="Arial" charset="0"/>
                        </a:rPr>
                        <a:t>/~con.</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Piou</a:t>
                      </a:r>
                      <a:r>
                        <a:rPr kumimoji="0" lang="en-US" sz="27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err="1">
                          <a:ln>
                            <a:noFill/>
                          </a:ln>
                          <a:solidFill>
                            <a:schemeClr val="tx1"/>
                          </a:solidFill>
                          <a:effectLst/>
                          <a:latin typeface="Coptic1" pitchFamily="2" charset="0"/>
                          <a:cs typeface="Arial" charset="0"/>
                        </a:rPr>
                        <a:t>Arikataxioin</a:t>
                      </a:r>
                      <a:r>
                        <a:rPr kumimoji="0" lang="en-US" sz="2900" b="0" i="0" u="none" strike="noStrike" cap="none" normalizeH="0" baseline="0" dirty="0">
                          <a:ln>
                            <a:noFill/>
                          </a:ln>
                          <a:solidFill>
                            <a:schemeClr val="tx1"/>
                          </a:solidFill>
                          <a:effectLst/>
                          <a:latin typeface="Coptic1" pitchFamily="2" charset="0"/>
                          <a:cs typeface="Arial" charset="0"/>
                        </a:rPr>
                        <a:t> P~{</a:t>
                      </a:r>
                      <a:r>
                        <a:rPr kumimoji="0" lang="en-US" sz="2900" b="0" i="0" u="none" strike="noStrike" cap="none" normalizeH="0" baseline="0" dirty="0" err="1">
                          <a:ln>
                            <a:noFill/>
                          </a:ln>
                          <a:solidFill>
                            <a:schemeClr val="tx1"/>
                          </a:solidFill>
                          <a:effectLst/>
                          <a:latin typeface="Coptic1" pitchFamily="2" charset="0"/>
                          <a:cs typeface="Arial" charset="0"/>
                        </a:rPr>
                        <a:t>oic</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mam~ton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n~nou</a:t>
                      </a:r>
                      <a:r>
                        <a:rPr kumimoji="0" lang="en-US" sz="2900" b="0" i="0" u="none" strike="noStrike" cap="none" normalizeH="0" baseline="0" dirty="0">
                          <a:ln>
                            <a:noFill/>
                          </a:ln>
                          <a:solidFill>
                            <a:schemeClr val="tx1"/>
                          </a:solidFill>
                          <a:effectLst/>
                          <a:latin typeface="Coptic1" pitchFamily="2" charset="0"/>
                          <a:cs typeface="Arial" charset="0"/>
                        </a:rPr>
                        <a:t>~</a:t>
                      </a:r>
                      <a:r>
                        <a:rPr kumimoji="0" lang="en-US" sz="2900" b="0" i="0" u="none" strike="noStrike" cap="none" normalizeH="0" baseline="0" dirty="0">
                          <a:ln>
                            <a:noFill/>
                          </a:ln>
                          <a:solidFill>
                            <a:schemeClr val="tx1"/>
                          </a:solidFill>
                          <a:effectLst/>
                          <a:latin typeface="Coptic1" pitchFamily="2" charset="0"/>
                          <a:cs typeface="Arial" charset="0"/>
                          <a:sym typeface="Symbol" pitchFamily="18" charset="2"/>
                        </a:rPr>
                        <a:t>'</a:t>
                      </a:r>
                      <a:r>
                        <a:rPr kumimoji="0" lang="en-US" sz="2900" b="0" i="0" u="none" strike="noStrike" cap="none" normalizeH="0" baseline="0" dirty="0">
                          <a:ln>
                            <a:noFill/>
                          </a:ln>
                          <a:solidFill>
                            <a:schemeClr val="tx1"/>
                          </a:solidFill>
                          <a:effectLst/>
                          <a:latin typeface="Coptic1" pitchFamily="2" charset="0"/>
                          <a:cs typeface="Arial" charset="0"/>
                        </a:rPr>
                        <a:t>u,/ t/</a:t>
                      </a:r>
                      <a:r>
                        <a:rPr kumimoji="0" lang="en-US" sz="2900" b="0" i="0" u="none" strike="noStrike" cap="none" normalizeH="0" baseline="0" dirty="0" err="1">
                          <a:ln>
                            <a:noFill/>
                          </a:ln>
                          <a:solidFill>
                            <a:schemeClr val="tx1"/>
                          </a:solidFill>
                          <a:effectLst/>
                          <a:latin typeface="Coptic1" pitchFamily="2" charset="0"/>
                          <a:cs typeface="Arial" charset="0"/>
                        </a:rPr>
                        <a:t>rou</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qen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kenf</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n~nenio</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eyouab</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Abraam</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nem</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Icaak</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nem</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Iakwb</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Sanousou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qen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ouma</a:t>
                      </a:r>
                      <a:r>
                        <a:rPr kumimoji="0" lang="en-US" sz="2900" b="0" i="0" u="none" strike="noStrike" cap="none" normalizeH="0" baseline="0" dirty="0">
                          <a:ln>
                            <a:noFill/>
                          </a:ln>
                          <a:solidFill>
                            <a:schemeClr val="tx1"/>
                          </a:solidFill>
                          <a:effectLst/>
                          <a:latin typeface="Coptic1" pitchFamily="2" charset="0"/>
                          <a:cs typeface="Arial" charset="0"/>
                        </a:rPr>
                        <a:t> n~,~lo/ : </a:t>
                      </a:r>
                      <a:r>
                        <a:rPr kumimoji="0" lang="en-US" sz="2900" b="0" i="0" u="none" strike="noStrike" cap="none" normalizeH="0" baseline="0" dirty="0" err="1">
                          <a:ln>
                            <a:noFill/>
                          </a:ln>
                          <a:solidFill>
                            <a:schemeClr val="tx1"/>
                          </a:solidFill>
                          <a:effectLst/>
                          <a:latin typeface="Coptic1" pitchFamily="2" charset="0"/>
                          <a:cs typeface="Arial" charset="0"/>
                        </a:rPr>
                        <a:t>hijen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vmwou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n~te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p~emton</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qen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piparadicoc</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n~te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p~ounof</a:t>
                      </a:r>
                      <a:r>
                        <a:rPr kumimoji="0" lang="en-US" sz="29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700" b="0" i="0" u="sng" strike="noStrike" kern="1200" cap="none" spc="0" normalizeH="0" baseline="0" noProof="0" dirty="0">
                          <a:ln>
                            <a:noFill/>
                          </a:ln>
                          <a:solidFill>
                            <a:srgbClr val="FF9900"/>
                          </a:solidFill>
                          <a:effectLst/>
                          <a:uLnTx/>
                          <a:uFillTx/>
                          <a:latin typeface="Arial" charset="0"/>
                          <a:ea typeface="+mn-ea"/>
                          <a:cs typeface="Arial" charset="0"/>
                        </a:rPr>
                        <a:t>Le peuple :</a:t>
                      </a:r>
                      <a:r>
                        <a:rPr kumimoji="0" lang="en-US" sz="2700" b="0" i="0" u="none" strike="noStrike" kern="1200" cap="none" spc="0" normalizeH="0" baseline="0" noProof="0" dirty="0">
                          <a:ln>
                            <a:noFill/>
                          </a:ln>
                          <a:solidFill>
                            <a:srgbClr val="FFFFFF"/>
                          </a:solidFill>
                          <a:effectLst/>
                          <a:uLnTx/>
                          <a:uFillTx/>
                          <a:latin typeface="Arial" charset="0"/>
                          <a:ea typeface="+mn-ea"/>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700" b="0" i="0" u="none" strike="noStrike" kern="1200" cap="none" spc="0" normalizeH="0" baseline="0" noProof="0" dirty="0" err="1">
                          <a:ln>
                            <a:noFill/>
                          </a:ln>
                          <a:solidFill>
                            <a:schemeClr val="tx1"/>
                          </a:solidFill>
                          <a:effectLst/>
                          <a:uLnTx/>
                          <a:uFillTx/>
                          <a:latin typeface="Arial" charset="0"/>
                          <a:ea typeface="+mn-ea"/>
                          <a:cs typeface="Arial" charset="0"/>
                        </a:rPr>
                        <a:t>Pitié</a:t>
                      </a:r>
                      <a:r>
                        <a:rPr kumimoji="0" lang="en-US" sz="2700" b="0" i="0" u="none" strike="noStrike" kern="1200" cap="none" spc="0" normalizeH="0" baseline="0" noProof="0" dirty="0">
                          <a:ln>
                            <a:noFill/>
                          </a:ln>
                          <a:solidFill>
                            <a:schemeClr val="tx1"/>
                          </a:solidFill>
                          <a:effectLst/>
                          <a:uLnTx/>
                          <a:uFillTx/>
                          <a:latin typeface="Arial" charset="0"/>
                          <a:ea typeface="+mn-ea"/>
                          <a:cs typeface="Arial" charset="0"/>
                        </a:rPr>
                        <a:t> Seigneur</a:t>
                      </a:r>
                      <a:r>
                        <a:rPr kumimoji="0" lang="en-US" sz="2700" b="0" i="0" u="none" strike="noStrike" kern="1200" cap="none" spc="0" normalizeH="0" baseline="0" noProof="0" dirty="0">
                          <a:ln>
                            <a:noFill/>
                          </a:ln>
                          <a:solidFill>
                            <a:srgbClr val="FFFFFF"/>
                          </a:solidFill>
                          <a:effectLst/>
                          <a:uLnTx/>
                          <a:uFillTx/>
                          <a:latin typeface="Arial" charset="0"/>
                          <a:ea typeface="+mn-ea"/>
                          <a:cs typeface="Arial" charset="0"/>
                        </a:rPr>
                        <a:t>.</a:t>
                      </a:r>
                      <a:endParaRPr kumimoji="0" lang="fr-CA" sz="9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en-US"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Daigne Seigneur accorder le repos à leurs âmes auprès de nos Saints pères Abraham, Isaac et Jacob. </a:t>
                      </a:r>
                      <a:r>
                        <a:rPr kumimoji="0" lang="fr-CA" sz="3200" b="0" i="0" u="none" strike="noStrike" cap="none" normalizeH="0" baseline="0" dirty="0" err="1">
                          <a:ln>
                            <a:noFill/>
                          </a:ln>
                          <a:solidFill>
                            <a:schemeClr val="tx1"/>
                          </a:solidFill>
                          <a:effectLst/>
                          <a:latin typeface="Arial" charset="0"/>
                          <a:cs typeface="Arial" charset="0"/>
                        </a:rPr>
                        <a:t>Garde-les</a:t>
                      </a:r>
                      <a:r>
                        <a:rPr kumimoji="0" lang="fr-CA" sz="3200" b="0" i="0" u="none" strike="noStrike" cap="none" normalizeH="0" baseline="0" dirty="0">
                          <a:ln>
                            <a:noFill/>
                          </a:ln>
                          <a:solidFill>
                            <a:schemeClr val="tx1"/>
                          </a:solidFill>
                          <a:effectLst/>
                          <a:latin typeface="Arial" charset="0"/>
                          <a:cs typeface="Arial" charset="0"/>
                        </a:rPr>
                        <a:t> sur les prés </a:t>
                      </a:r>
                      <a:r>
                        <a:rPr kumimoji="0" lang="fr-FR" sz="3200" b="0" i="0" u="none" strike="noStrike" cap="none" normalizeH="0" baseline="0" dirty="0">
                          <a:ln>
                            <a:noFill/>
                          </a:ln>
                          <a:solidFill>
                            <a:schemeClr val="tx1"/>
                          </a:solidFill>
                          <a:effectLst/>
                          <a:latin typeface="Arial" charset="0"/>
                          <a:cs typeface="Arial" charset="0"/>
                        </a:rPr>
                        <a:t>d’herbe fraîche, près des eaux du repos, au paradis de la joie.</a:t>
                      </a:r>
                      <a:endParaRPr kumimoji="0" lang="fr-CA"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700" b="0" i="0" u="sng" strike="noStrike" kern="1200" cap="none" spc="0" normalizeH="0" baseline="0" noProof="0" dirty="0">
                          <a:ln>
                            <a:noFill/>
                          </a:ln>
                          <a:solidFill>
                            <a:srgbClr val="FF9900"/>
                          </a:solidFill>
                          <a:effectLst/>
                          <a:uLnTx/>
                          <a:uFillTx/>
                          <a:latin typeface="Arial" charset="0"/>
                          <a:ea typeface="+mn-ea"/>
                          <a:cs typeface="Arial" charset="0"/>
                        </a:rPr>
                        <a:t>الشعب :</a:t>
                      </a:r>
                      <a:endParaRPr kumimoji="0" lang="ar-EG" sz="2700" b="0" i="0" u="sng" strike="noStrike" kern="1200" cap="none" spc="0" normalizeH="0" baseline="0" noProof="0" dirty="0">
                        <a:ln>
                          <a:noFill/>
                        </a:ln>
                        <a:solidFill>
                          <a:srgbClr val="FF9900"/>
                        </a:solidFill>
                        <a:effectLst/>
                        <a:uLnTx/>
                        <a:uFillTx/>
                        <a:latin typeface="Arial" charset="0"/>
                        <a:ea typeface="+mn-ea"/>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700" b="0" i="0" u="none" strike="noStrike" kern="1200" cap="none" spc="0" normalizeH="0" baseline="0" noProof="0" dirty="0">
                          <a:ln>
                            <a:noFill/>
                          </a:ln>
                          <a:solidFill>
                            <a:srgbClr val="FFFFFF"/>
                          </a:solidFill>
                          <a:effectLst/>
                          <a:uLnTx/>
                          <a:uFillTx/>
                          <a:latin typeface="Arial" charset="0"/>
                          <a:ea typeface="+mn-ea"/>
                          <a:cs typeface="Arial" charset="0"/>
                        </a:rPr>
                        <a:t>يا ربُ ارحم.</a:t>
                      </a:r>
                      <a:endParaRPr kumimoji="0" lang="fr-FR" sz="9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تفضل يا رب نيح نفوسهم جميعاً في أحضان آبائنا القديسين إبراهيم وإسحق ويعقوب. عُلهم في موضع خضرة على ماء الراحة في فردوس النعيم</a:t>
                      </a:r>
                      <a:r>
                        <a:rPr kumimoji="0" lang="fr-FR" sz="3700" b="0" i="0" u="none" strike="noStrike" cap="none" normalizeH="0" baseline="0" dirty="0">
                          <a:ln>
                            <a:noFill/>
                          </a:ln>
                          <a:solidFill>
                            <a:schemeClr val="tx1"/>
                          </a:solidFill>
                          <a:effectLst/>
                          <a:latin typeface="Arial" charset="0"/>
                          <a:cs typeface="Arial" charset="0"/>
                        </a:rPr>
                        <a:t>.</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78841" name="Group 25"/>
          <p:cNvGraphicFramePr>
            <a:graphicFrameLocks noGrp="1"/>
          </p:cNvGraphicFramePr>
          <p:nvPr>
            <p:ph sz="half" idx="1"/>
          </p:nvPr>
        </p:nvGraphicFramePr>
        <p:xfrm>
          <a:off x="0" y="110067"/>
          <a:ext cx="12192000" cy="6163733"/>
        </p:xfrm>
        <a:graphic>
          <a:graphicData uri="http://schemas.openxmlformats.org/drawingml/2006/table">
            <a:tbl>
              <a:tblPr/>
              <a:tblGrid>
                <a:gridCol w="4470400">
                  <a:extLst>
                    <a:ext uri="{9D8B030D-6E8A-4147-A177-3AD203B41FA5}">
                      <a16:colId xmlns:a16="http://schemas.microsoft.com/office/drawing/2014/main" val="20000"/>
                    </a:ext>
                  </a:extLst>
                </a:gridCol>
                <a:gridCol w="4337957">
                  <a:extLst>
                    <a:ext uri="{9D8B030D-6E8A-4147-A177-3AD203B41FA5}">
                      <a16:colId xmlns:a16="http://schemas.microsoft.com/office/drawing/2014/main" val="20001"/>
                    </a:ext>
                  </a:extLst>
                </a:gridCol>
                <a:gridCol w="3383643">
                  <a:extLst>
                    <a:ext uri="{9D8B030D-6E8A-4147-A177-3AD203B41FA5}">
                      <a16:colId xmlns:a16="http://schemas.microsoft.com/office/drawing/2014/main" val="20002"/>
                    </a:ext>
                  </a:extLst>
                </a:gridCol>
              </a:tblGrid>
              <a:tr h="616373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Pimae~tafvwt</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e~boln~q</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tf</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n~je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pim~kah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n~h</a:t>
                      </a:r>
                      <a:r>
                        <a:rPr kumimoji="0" lang="en-US" sz="3200" b="0" i="0" u="none" strike="noStrike" cap="none" normalizeH="0" baseline="0" dirty="0">
                          <a:ln>
                            <a:noFill/>
                          </a:ln>
                          <a:solidFill>
                            <a:schemeClr val="tx1"/>
                          </a:solidFill>
                          <a:effectLst/>
                          <a:latin typeface="Coptic1" pitchFamily="2" charset="0"/>
                          <a:cs typeface="Arial" charset="0"/>
                        </a:rPr>
                        <a:t>/t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lup</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pifia~hom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v~ouwini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n/</a:t>
                      </a:r>
                      <a:r>
                        <a:rPr kumimoji="0" lang="en-US" sz="3200" b="0" i="0" u="none" strike="noStrike" cap="none" normalizeH="0" baseline="0" dirty="0" err="1">
                          <a:ln>
                            <a:noFill/>
                          </a:ln>
                          <a:solidFill>
                            <a:schemeClr val="tx1"/>
                          </a:solidFill>
                          <a:effectLst/>
                          <a:latin typeface="Coptic1" pitchFamily="2" charset="0"/>
                          <a:cs typeface="Arial" charset="0"/>
                        </a:rPr>
                        <a:t>eyouab</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n~tak</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Eke~tounoc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n~toukecarx</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pie~hoou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e~takyasf</a:t>
                      </a:r>
                      <a:r>
                        <a:rPr kumimoji="0" lang="en-US" sz="3200" b="0" i="0" u="none" strike="noStrike" cap="none" normalizeH="0" baseline="0" dirty="0">
                          <a:ln>
                            <a:noFill/>
                          </a:ln>
                          <a:solidFill>
                            <a:schemeClr val="tx1"/>
                          </a:solidFill>
                          <a:effectLst/>
                          <a:latin typeface="Coptic1" pitchFamily="2" charset="0"/>
                          <a:cs typeface="Arial" charset="0"/>
                        </a:rPr>
                        <a:t> kata </a:t>
                      </a:r>
                      <a:r>
                        <a:rPr kumimoji="0" lang="en-US" sz="3200" b="0" i="0" u="none" strike="noStrike" cap="none" normalizeH="0" baseline="0" dirty="0" err="1">
                          <a:ln>
                            <a:noFill/>
                          </a:ln>
                          <a:solidFill>
                            <a:schemeClr val="tx1"/>
                          </a:solidFill>
                          <a:effectLst/>
                          <a:latin typeface="Coptic1" pitchFamily="2" charset="0"/>
                          <a:cs typeface="Arial" charset="0"/>
                        </a:rPr>
                        <a:t>neke~paggelia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m~m</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n~atmeynouj</a:t>
                      </a:r>
                      <a:r>
                        <a:rPr kumimoji="0" lang="en-US" sz="32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Le lieu qu’ont quitté toute tristesse, toute affliction et toute plainte dans la lumière de Tes Saints. </a:t>
                      </a:r>
                      <a:r>
                        <a:rPr lang="fr-FR" sz="3200" kern="1200" dirty="0">
                          <a:solidFill>
                            <a:schemeClr val="tx1"/>
                          </a:solidFill>
                          <a:effectLst/>
                          <a:latin typeface="Arial" panose="020B0604020202020204" pitchFamily="34" charset="0"/>
                          <a:ea typeface="+mn-ea"/>
                          <a:cs typeface="+mn-cs"/>
                        </a:rPr>
                        <a:t>Ressuscite-les Seigneur au jour que Tu as fixé selon Tes promesses vraies et honnêtes.</a:t>
                      </a:r>
                      <a:endParaRPr kumimoji="0" lang="fr-CA"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الموضع الذي هرب منه الحزن والكآبة والتنهد في نور قديسيك.</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أقم أجسادهم في اليوم الذي رَسمتهُ كمواعيدِكَ الحقيقية غير الكاذبة.</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1033" name="Group 89"/>
          <p:cNvGraphicFramePr>
            <a:graphicFrameLocks noGrp="1"/>
          </p:cNvGraphicFramePr>
          <p:nvPr/>
        </p:nvGraphicFramePr>
        <p:xfrm>
          <a:off x="0" y="1"/>
          <a:ext cx="12192000" cy="6718808"/>
        </p:xfrm>
        <a:graphic>
          <a:graphicData uri="http://schemas.openxmlformats.org/drawingml/2006/table">
            <a:tbl>
              <a:tblPr/>
              <a:tblGrid>
                <a:gridCol w="4736123">
                  <a:extLst>
                    <a:ext uri="{9D8B030D-6E8A-4147-A177-3AD203B41FA5}">
                      <a16:colId xmlns:a16="http://schemas.microsoft.com/office/drawing/2014/main" val="20000"/>
                    </a:ext>
                  </a:extLst>
                </a:gridCol>
                <a:gridCol w="4213144">
                  <a:extLst>
                    <a:ext uri="{9D8B030D-6E8A-4147-A177-3AD203B41FA5}">
                      <a16:colId xmlns:a16="http://schemas.microsoft.com/office/drawing/2014/main" val="20001"/>
                    </a:ext>
                  </a:extLst>
                </a:gridCol>
                <a:gridCol w="3242733">
                  <a:extLst>
                    <a:ext uri="{9D8B030D-6E8A-4147-A177-3AD203B41FA5}">
                      <a16:colId xmlns:a16="http://schemas.microsoft.com/office/drawing/2014/main" val="20002"/>
                    </a:ext>
                  </a:extLst>
                </a:gridCol>
              </a:tblGrid>
              <a:tr h="5283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a:t>
                      </a: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kern="1200" cap="none" normalizeH="0" baseline="0" dirty="0">
                          <a:ln>
                            <a:noFill/>
                          </a:ln>
                          <a:solidFill>
                            <a:srgbClr val="FF9900"/>
                          </a:solidFill>
                          <a:effectLst/>
                          <a:latin typeface="Arial" charset="0"/>
                          <a:ea typeface="+mn-ea"/>
                          <a:cs typeface="Arial" charset="0"/>
                        </a:rPr>
                        <a:t>Le peuple :</a:t>
                      </a:r>
                      <a:endParaRPr kumimoji="0" lang="en-US" sz="2700" b="0" i="0" u="sng" strike="noStrike" kern="1200" cap="none" normalizeH="0" baseline="0" dirty="0">
                        <a:ln>
                          <a:noFill/>
                        </a:ln>
                        <a:solidFill>
                          <a:srgbClr val="FF9900"/>
                        </a:solidFill>
                        <a:effectLst/>
                        <a:latin typeface="Arial" charset="0"/>
                        <a:ea typeface="+mn-ea"/>
                        <a:cs typeface="Arial" charset="0"/>
                      </a:endParaRP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SA" sz="2700" b="0" i="0" u="sng" strike="noStrike" kern="1200" cap="none" normalizeH="0" baseline="0" dirty="0">
                          <a:ln>
                            <a:noFill/>
                          </a:ln>
                          <a:solidFill>
                            <a:srgbClr val="FF9900"/>
                          </a:solidFill>
                          <a:effectLst/>
                          <a:latin typeface="Arial" charset="0"/>
                          <a:ea typeface="+mn-ea"/>
                          <a:cs typeface="Arial" charset="0"/>
                        </a:rPr>
                        <a:t>الشعب :</a:t>
                      </a:r>
                      <a:endParaRPr kumimoji="0" lang="en-US" sz="2700" b="0" i="0" u="sng" strike="noStrike" kern="1200" cap="none" normalizeH="0" baseline="0" dirty="0">
                        <a:ln>
                          <a:noFill/>
                        </a:ln>
                        <a:solidFill>
                          <a:srgbClr val="FF9900"/>
                        </a:solidFill>
                        <a:effectLst/>
                        <a:latin typeface="Arial" charset="0"/>
                        <a:ea typeface="+mn-ea"/>
                        <a:cs typeface="Arial" charset="0"/>
                      </a:endParaRPr>
                    </a:p>
                  </a:txBody>
                  <a:tcPr marL="121920" marR="121920" marT="60960" marB="6096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630665824"/>
                  </a:ext>
                </a:extLst>
              </a:tr>
              <a:tr h="568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kern="1200" cap="none" normalizeH="0" baseline="0" dirty="0" err="1">
                          <a:ln>
                            <a:noFill/>
                          </a:ln>
                          <a:solidFill>
                            <a:srgbClr val="FFFFFF"/>
                          </a:solidFill>
                          <a:effectLst/>
                          <a:latin typeface="Coptic1" pitchFamily="2" charset="0"/>
                          <a:ea typeface="+mn-ea"/>
                          <a:cs typeface="Arial" charset="0"/>
                        </a:rPr>
                        <a:t>Kurie</a:t>
                      </a:r>
                      <a:r>
                        <a:rPr kumimoji="0" lang="en-US" sz="2900" b="0" i="0" u="none" strike="noStrike" kern="1200" cap="none" normalizeH="0" baseline="0" dirty="0">
                          <a:ln>
                            <a:noFill/>
                          </a:ln>
                          <a:solidFill>
                            <a:srgbClr val="FFFFFF"/>
                          </a:solidFill>
                          <a:effectLst/>
                          <a:latin typeface="Coptic1" pitchFamily="2" charset="0"/>
                          <a:ea typeface="+mn-ea"/>
                          <a:cs typeface="Arial" charset="0"/>
                        </a:rPr>
                        <a:t>~ </a:t>
                      </a:r>
                      <a:r>
                        <a:rPr kumimoji="0" lang="en-US" sz="2900" b="0" i="0" u="none" strike="noStrike" kern="1200" cap="none" normalizeH="0" baseline="0" dirty="0" err="1">
                          <a:ln>
                            <a:noFill/>
                          </a:ln>
                          <a:solidFill>
                            <a:srgbClr val="FFFFFF"/>
                          </a:solidFill>
                          <a:effectLst/>
                          <a:latin typeface="Coptic1" pitchFamily="2" charset="0"/>
                          <a:ea typeface="+mn-ea"/>
                          <a:cs typeface="Arial" charset="0"/>
                        </a:rPr>
                        <a:t>e~le</a:t>
                      </a:r>
                      <a:r>
                        <a:rPr kumimoji="0" lang="en-US" sz="2900" b="0" i="0" u="none" strike="noStrike" kern="1200" cap="none" normalizeH="0" baseline="0" dirty="0">
                          <a:ln>
                            <a:noFill/>
                          </a:ln>
                          <a:solidFill>
                            <a:srgbClr val="FFFFFF"/>
                          </a:solidFill>
                          <a:effectLst/>
                          <a:latin typeface="Coptic1" pitchFamily="2" charset="0"/>
                          <a:ea typeface="+mn-ea"/>
                          <a:cs typeface="Arial" charset="0"/>
                        </a:rPr>
                        <a:t>/~con.</a:t>
                      </a: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kern="1200" cap="none" normalizeH="0" baseline="0" dirty="0" err="1">
                          <a:ln>
                            <a:noFill/>
                          </a:ln>
                          <a:solidFill>
                            <a:srgbClr val="FFFFFF"/>
                          </a:solidFill>
                          <a:effectLst/>
                          <a:latin typeface="Arial" charset="0"/>
                          <a:ea typeface="+mn-ea"/>
                          <a:cs typeface="Arial" charset="0"/>
                        </a:rPr>
                        <a:t>Pitié</a:t>
                      </a:r>
                      <a:r>
                        <a:rPr kumimoji="0" lang="en-US" sz="2900" b="0" i="0" u="none" strike="noStrike" kern="1200" cap="none" normalizeH="0" baseline="0" dirty="0">
                          <a:ln>
                            <a:noFill/>
                          </a:ln>
                          <a:solidFill>
                            <a:srgbClr val="FFFFFF"/>
                          </a:solidFill>
                          <a:effectLst/>
                          <a:latin typeface="Arial" charset="0"/>
                          <a:ea typeface="+mn-ea"/>
                          <a:cs typeface="Arial" charset="0"/>
                        </a:rPr>
                        <a:t> Seigneur.</a:t>
                      </a:r>
                    </a:p>
                  </a:txBody>
                  <a:tcPr marL="121920" marR="121920" marT="60960" marB="6096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900" b="0" i="0" u="none" strike="noStrike" kern="1200" cap="none" normalizeH="0" baseline="0" dirty="0">
                          <a:ln>
                            <a:noFill/>
                          </a:ln>
                          <a:solidFill>
                            <a:srgbClr val="FFFFFF"/>
                          </a:solidFill>
                          <a:effectLst/>
                          <a:latin typeface="Arial" charset="0"/>
                          <a:ea typeface="+mn-ea"/>
                          <a:cs typeface="Arial" charset="0"/>
                        </a:rPr>
                        <a:t>يا ربُ ارحم.</a:t>
                      </a:r>
                      <a:endParaRPr kumimoji="0" lang="en-US" sz="2900" b="0" i="0" u="none" strike="noStrike" kern="1200" cap="none" normalizeH="0" baseline="0" dirty="0">
                        <a:ln>
                          <a:noFill/>
                        </a:ln>
                        <a:solidFill>
                          <a:srgbClr val="FFFFFF"/>
                        </a:solidFill>
                        <a:effectLst/>
                        <a:latin typeface="Arial" charset="0"/>
                        <a:ea typeface="+mn-ea"/>
                        <a:cs typeface="Arial" charset="0"/>
                      </a:endParaRPr>
                    </a:p>
                  </a:txBody>
                  <a:tcPr marL="121920" marR="121920" marT="60960" marB="6096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80181193"/>
                  </a:ext>
                </a:extLst>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400" b="0" i="0" u="sng" strike="noStrike" cap="none" normalizeH="0" baseline="0" dirty="0" err="1">
                          <a:ln>
                            <a:noFill/>
                          </a:ln>
                          <a:solidFill>
                            <a:srgbClr val="FF9900"/>
                          </a:solidFill>
                          <a:effectLst/>
                          <a:latin typeface="Coptic1" pitchFamily="2" charset="0"/>
                          <a:cs typeface="Arial" pitchFamily="34" charset="0"/>
                        </a:rPr>
                        <a:t>Piou</a:t>
                      </a:r>
                      <a:r>
                        <a:rPr kumimoji="0" lang="en-CA" sz="2400" b="0" i="0" u="sng" strike="noStrike" cap="none" normalizeH="0" baseline="0" dirty="0">
                          <a:ln>
                            <a:noFill/>
                          </a:ln>
                          <a:solidFill>
                            <a:srgbClr val="FF9900"/>
                          </a:solidFill>
                          <a:effectLst/>
                          <a:latin typeface="Coptic1" pitchFamily="2" charset="0"/>
                          <a:cs typeface="Arial" pitchFamily="34" charset="0"/>
                        </a:rPr>
                        <a:t>/b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en-US" sz="21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00"/>
                          </a:solidFill>
                          <a:effectLst/>
                          <a:latin typeface="Arial" charset="0"/>
                          <a:cs typeface="Arial" charset="0"/>
                        </a:rPr>
                        <a:t>الكاهن :</a:t>
                      </a:r>
                      <a:endParaRPr kumimoji="0" lang="en-US" sz="28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098288">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2900" b="0" i="0" u="none" strike="noStrike" cap="none" normalizeH="0" baseline="0" dirty="0" err="1">
                          <a:ln>
                            <a:noFill/>
                          </a:ln>
                          <a:solidFill>
                            <a:srgbClr val="FFFFFF"/>
                          </a:solidFill>
                          <a:effectLst/>
                          <a:latin typeface="Coptic1" pitchFamily="2" charset="0"/>
                          <a:cs typeface="Arial" charset="0"/>
                        </a:rPr>
                        <a:t>Eybe</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vai</a:t>
                      </a:r>
                      <a:r>
                        <a:rPr kumimoji="0" lang="en-US" sz="2900" b="0" i="0" u="none" strike="noStrike" cap="none" normalizeH="0" baseline="0" dirty="0">
                          <a:ln>
                            <a:noFill/>
                          </a:ln>
                          <a:solidFill>
                            <a:srgbClr val="FFFFFF"/>
                          </a:solidFill>
                          <a:effectLst/>
                          <a:latin typeface="Coptic1" pitchFamily="2" charset="0"/>
                          <a:cs typeface="Arial" charset="0"/>
                        </a:rPr>
                        <a:t> ten]ho </a:t>
                      </a:r>
                      <a:r>
                        <a:rPr kumimoji="0" lang="en-US" sz="2900" b="0" i="0" u="none" strike="noStrike" cap="none" normalizeH="0" baseline="0" dirty="0" err="1">
                          <a:ln>
                            <a:noFill/>
                          </a:ln>
                          <a:solidFill>
                            <a:srgbClr val="FFFFFF"/>
                          </a:solidFill>
                          <a:effectLst/>
                          <a:latin typeface="Coptic1" pitchFamily="2" charset="0"/>
                          <a:cs typeface="Arial" charset="0"/>
                        </a:rPr>
                        <a:t>ouoh</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tentwbh</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n~tek</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meta~gayoc</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pimairwmi</a:t>
                      </a:r>
                      <a:r>
                        <a:rPr kumimoji="0" lang="en-US" sz="2900" b="0" i="0" u="none" strike="noStrike" cap="none" normalizeH="0" baseline="0" dirty="0">
                          <a:ln>
                            <a:noFill/>
                          </a:ln>
                          <a:solidFill>
                            <a:srgbClr val="FFFFFF"/>
                          </a:solidFill>
                          <a:effectLst/>
                          <a:latin typeface="Coptic1" pitchFamily="2" charset="0"/>
                          <a:cs typeface="Arial" charset="0"/>
                        </a:rPr>
                        <a:t> : m/</a:t>
                      </a:r>
                      <a:r>
                        <a:rPr kumimoji="0" lang="en-US" sz="2900" b="0" i="0" u="none" strike="noStrike" cap="none" normalizeH="0" baseline="0" dirty="0" err="1">
                          <a:ln>
                            <a:noFill/>
                          </a:ln>
                          <a:solidFill>
                            <a:srgbClr val="FFFFFF"/>
                          </a:solidFill>
                          <a:effectLst/>
                          <a:latin typeface="Coptic1" pitchFamily="2" charset="0"/>
                          <a:cs typeface="Arial" charset="0"/>
                        </a:rPr>
                        <a:t>ic</a:t>
                      </a:r>
                      <a:r>
                        <a:rPr kumimoji="0" lang="en-US" sz="2900" b="0" i="0" u="none" strike="noStrike" cap="none" normalizeH="0" baseline="0" dirty="0">
                          <a:ln>
                            <a:noFill/>
                          </a:ln>
                          <a:solidFill>
                            <a:srgbClr val="FFFFFF"/>
                          </a:solidFill>
                          <a:effectLst/>
                          <a:latin typeface="Coptic1" pitchFamily="2" charset="0"/>
                          <a:cs typeface="Arial" charset="0"/>
                        </a:rPr>
                        <a:t> nan </a:t>
                      </a:r>
                      <a:r>
                        <a:rPr kumimoji="0" lang="en-US" sz="2900" b="0" i="0" u="none" strike="noStrike" cap="none" normalizeH="0" baseline="0" dirty="0" err="1">
                          <a:ln>
                            <a:noFill/>
                          </a:ln>
                          <a:solidFill>
                            <a:srgbClr val="FFFFFF"/>
                          </a:solidFill>
                          <a:effectLst/>
                          <a:latin typeface="Coptic1" pitchFamily="2" charset="0"/>
                          <a:cs typeface="Arial" charset="0"/>
                        </a:rPr>
                        <a:t>eyrenjwk</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e~bol</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m~pai</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ke</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e~hoou</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eyouab</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vai</a:t>
                      </a:r>
                      <a:r>
                        <a:rPr kumimoji="0" lang="en-US" sz="2900" b="0" i="0" u="none" strike="noStrike" cap="none" normalizeH="0" baseline="0" dirty="0">
                          <a:ln>
                            <a:noFill/>
                          </a:ln>
                          <a:solidFill>
                            <a:srgbClr val="FFFFFF"/>
                          </a:solidFill>
                          <a:effectLst/>
                          <a:latin typeface="Coptic1" pitchFamily="2" charset="0"/>
                          <a:cs typeface="Arial" charset="0"/>
                        </a:rPr>
                        <a:t> : </a:t>
                      </a:r>
                      <a:r>
                        <a:rPr kumimoji="0" lang="en-US" sz="2900" b="0" i="0" u="none" strike="noStrike" cap="none" normalizeH="0" baseline="0" dirty="0" err="1">
                          <a:ln>
                            <a:noFill/>
                          </a:ln>
                          <a:solidFill>
                            <a:srgbClr val="FFFFFF"/>
                          </a:solidFill>
                          <a:effectLst/>
                          <a:latin typeface="Coptic1" pitchFamily="2" charset="0"/>
                          <a:cs typeface="Arial" charset="0"/>
                        </a:rPr>
                        <a:t>nem</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nie~hoou</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rou</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n~te</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penwnq</a:t>
                      </a:r>
                      <a:r>
                        <a:rPr kumimoji="0" lang="en-US" sz="2900" b="0" i="0" u="none" strike="noStrike" cap="none" normalizeH="0" baseline="0" dirty="0">
                          <a:ln>
                            <a:noFill/>
                          </a:ln>
                          <a:solidFill>
                            <a:srgbClr val="FFFFFF"/>
                          </a:solidFill>
                          <a:effectLst/>
                          <a:latin typeface="Coptic1" pitchFamily="2" charset="0"/>
                          <a:cs typeface="Arial" charset="0"/>
                        </a:rPr>
                        <a:t> : </a:t>
                      </a:r>
                      <a:r>
                        <a:rPr kumimoji="0" lang="en-US" sz="2900" b="0" i="0" u="none" strike="noStrike" cap="none" normalizeH="0" baseline="0" dirty="0" err="1">
                          <a:ln>
                            <a:noFill/>
                          </a:ln>
                          <a:solidFill>
                            <a:srgbClr val="FFFFFF"/>
                          </a:solidFill>
                          <a:effectLst/>
                          <a:latin typeface="Coptic1" pitchFamily="2" charset="0"/>
                          <a:cs typeface="Arial" charset="0"/>
                        </a:rPr>
                        <a:t>qen</a:t>
                      </a:r>
                      <a:r>
                        <a:rPr kumimoji="0" lang="en-US" sz="2900" b="0" i="0" u="none" strike="noStrike" cap="none" normalizeH="0" baseline="0" dirty="0">
                          <a:ln>
                            <a:noFill/>
                          </a:ln>
                          <a:solidFill>
                            <a:srgbClr val="FFFFFF"/>
                          </a:solidFill>
                          <a:effectLst/>
                          <a:latin typeface="Coptic1" pitchFamily="2" charset="0"/>
                          <a:cs typeface="Arial" charset="0"/>
                        </a:rPr>
                        <a:t> hir/n/ </a:t>
                      </a:r>
                      <a:r>
                        <a:rPr kumimoji="0" lang="en-US" sz="2900" b="0" i="0" u="none" strike="noStrike" cap="none" normalizeH="0" baseline="0" dirty="0" err="1">
                          <a:ln>
                            <a:noFill/>
                          </a:ln>
                          <a:solidFill>
                            <a:srgbClr val="FFFFFF"/>
                          </a:solidFill>
                          <a:effectLst/>
                          <a:latin typeface="Coptic1" pitchFamily="2" charset="0"/>
                          <a:cs typeface="Arial" charset="0"/>
                        </a:rPr>
                        <a:t>niben</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nem</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tekho</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Vyonoc</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niben</a:t>
                      </a:r>
                      <a:r>
                        <a:rPr kumimoji="0" lang="en-US" sz="2900" b="0" i="0" u="none" strike="noStrike" cap="none" normalizeH="0" baseline="0" dirty="0">
                          <a:ln>
                            <a:noFill/>
                          </a:ln>
                          <a:solidFill>
                            <a:srgbClr val="FFFFFF"/>
                          </a:solidFill>
                          <a:effectLst/>
                          <a:latin typeface="Coptic1" pitchFamily="2" charset="0"/>
                          <a:cs typeface="Arial" charset="0"/>
                        </a:rPr>
                        <a:t> : </a:t>
                      </a:r>
                      <a:r>
                        <a:rPr kumimoji="0" lang="en-US" sz="2900" b="0" i="0" u="none" strike="noStrike" cap="none" normalizeH="0" baseline="0" dirty="0" err="1">
                          <a:ln>
                            <a:noFill/>
                          </a:ln>
                          <a:solidFill>
                            <a:srgbClr val="FFFFFF"/>
                          </a:solidFill>
                          <a:effectLst/>
                          <a:latin typeface="Coptic1" pitchFamily="2" charset="0"/>
                          <a:cs typeface="Arial" charset="0"/>
                        </a:rPr>
                        <a:t>piracmoc</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niben</a:t>
                      </a:r>
                      <a:r>
                        <a:rPr kumimoji="0" lang="en-US" sz="2900" b="0" i="0" u="none" strike="noStrike" cap="none" normalizeH="0" baseline="0" dirty="0">
                          <a:ln>
                            <a:noFill/>
                          </a:ln>
                          <a:solidFill>
                            <a:srgbClr val="FFFFFF"/>
                          </a:solidFill>
                          <a:effectLst/>
                          <a:latin typeface="Coptic1" pitchFamily="2" charset="0"/>
                          <a:cs typeface="Arial" charset="0"/>
                        </a:rPr>
                        <a:t> : </a:t>
                      </a:r>
                      <a:r>
                        <a:rPr kumimoji="0" lang="en-US" sz="2900" b="0" i="0" u="none" strike="noStrike" cap="none" normalizeH="0" baseline="0" dirty="0" err="1">
                          <a:ln>
                            <a:noFill/>
                          </a:ln>
                          <a:solidFill>
                            <a:srgbClr val="FFFFFF"/>
                          </a:solidFill>
                          <a:effectLst/>
                          <a:latin typeface="Coptic1" pitchFamily="2" charset="0"/>
                          <a:cs typeface="Arial" charset="0"/>
                        </a:rPr>
                        <a:t>energia</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niben</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n~te</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p~catanac</a:t>
                      </a:r>
                      <a:r>
                        <a:rPr kumimoji="0" lang="en-US" sz="2900" b="0" i="0" u="none" strike="noStrike" cap="none" normalizeH="0" baseline="0" dirty="0">
                          <a:ln>
                            <a:noFill/>
                          </a:ln>
                          <a:solidFill>
                            <a:srgbClr val="FFFFFF"/>
                          </a:solidFill>
                          <a:effectLst/>
                          <a:latin typeface="Coptic1" pitchFamily="2"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900" b="0" i="0" u="none" strike="noStrike" cap="none" normalizeH="0" baseline="0" dirty="0">
                          <a:ln>
                            <a:noFill/>
                          </a:ln>
                          <a:solidFill>
                            <a:srgbClr val="FFFFFF"/>
                          </a:solidFill>
                          <a:effectLst/>
                          <a:latin typeface="Arial" charset="0"/>
                          <a:cs typeface="Arial" charset="0"/>
                        </a:rPr>
                        <a:t>Pour cela, nous implorons Ta bonté, ô Ami du genre humain, donne nous d’achever ce saint jour et tous les jours de notre vie en toute paix dans Ta crainte.</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900" b="0" i="0" u="none" strike="noStrike" cap="none" normalizeH="0" baseline="0" dirty="0">
                          <a:ln>
                            <a:noFill/>
                          </a:ln>
                          <a:solidFill>
                            <a:srgbClr val="FFFFFF"/>
                          </a:solidFill>
                          <a:effectLst/>
                          <a:latin typeface="Arial" charset="0"/>
                          <a:cs typeface="Arial" charset="0"/>
                        </a:rPr>
                        <a:t>Toute envie, toute tentation, toute œuvre de Satan,</a:t>
                      </a:r>
                      <a:endParaRPr kumimoji="0" lang="fr-CA" sz="29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من أجل هذا نسأل ونطلب من صلاحِكَ يا مُحب البشر امنحنا أن نكمل هذا اليَوم المقدس وكل أيام حياتنا بكل سلام مع خَوفِك. </a:t>
                      </a:r>
                      <a:endParaRPr kumimoji="0" lang="fr-FR" sz="32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كل حسدٍ وكل تجربةٍ وكل فعل الشيطان</a:t>
                      </a:r>
                      <a:r>
                        <a:rPr kumimoji="0" lang="fr-FR" sz="3200" b="0" i="0" u="none" strike="noStrike" cap="none" normalizeH="0" baseline="0" dirty="0">
                          <a:ln>
                            <a:noFill/>
                          </a:ln>
                          <a:solidFill>
                            <a:srgbClr val="FFFFFF"/>
                          </a:solidFill>
                          <a:effectLst/>
                          <a:latin typeface="Arial" charset="0"/>
                          <a:cs typeface="Arial" charset="0"/>
                        </a:rPr>
                        <a:t> :</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3598484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44697" name="Group 25"/>
          <p:cNvGraphicFramePr>
            <a:graphicFrameLocks noGrp="1"/>
          </p:cNvGraphicFramePr>
          <p:nvPr>
            <p:ph sz="half" idx="1"/>
          </p:nvPr>
        </p:nvGraphicFramePr>
        <p:xfrm>
          <a:off x="0" y="-4185"/>
          <a:ext cx="12192000" cy="6258560"/>
        </p:xfrm>
        <a:graphic>
          <a:graphicData uri="http://schemas.openxmlformats.org/drawingml/2006/table">
            <a:tbl>
              <a:tblPr/>
              <a:tblGrid>
                <a:gridCol w="4586068">
                  <a:extLst>
                    <a:ext uri="{9D8B030D-6E8A-4147-A177-3AD203B41FA5}">
                      <a16:colId xmlns:a16="http://schemas.microsoft.com/office/drawing/2014/main" val="20000"/>
                    </a:ext>
                  </a:extLst>
                </a:gridCol>
                <a:gridCol w="4092265">
                  <a:extLst>
                    <a:ext uri="{9D8B030D-6E8A-4147-A177-3AD203B41FA5}">
                      <a16:colId xmlns:a16="http://schemas.microsoft.com/office/drawing/2014/main" val="20001"/>
                    </a:ext>
                  </a:extLst>
                </a:gridCol>
                <a:gridCol w="3513667">
                  <a:extLst>
                    <a:ext uri="{9D8B030D-6E8A-4147-A177-3AD203B41FA5}">
                      <a16:colId xmlns:a16="http://schemas.microsoft.com/office/drawing/2014/main" val="20002"/>
                    </a:ext>
                  </a:extLst>
                </a:gridCol>
              </a:tblGrid>
              <a:tr h="62585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Eke~er,arizecye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nwou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n~nia~gayon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neke~pagglia</a:t>
                      </a:r>
                      <a:r>
                        <a:rPr kumimoji="0" lang="en-US" sz="3700" b="0" i="0" u="none" strike="noStrike" cap="none" normalizeH="0" baseline="0" dirty="0">
                          <a:ln>
                            <a:noFill/>
                          </a:ln>
                          <a:solidFill>
                            <a:schemeClr val="tx1"/>
                          </a:solidFill>
                          <a:effectLst/>
                          <a:latin typeface="Coptic1" pitchFamily="2" charset="0"/>
                          <a:cs typeface="Arial" charset="0"/>
                        </a:rPr>
                        <a:t>~ : n/</a:t>
                      </a:r>
                      <a:r>
                        <a:rPr kumimoji="0" lang="en-US" sz="3700" b="0" i="0" u="none" strike="noStrike" cap="none" normalizeH="0" baseline="0" dirty="0" err="1">
                          <a:ln>
                            <a:noFill/>
                          </a:ln>
                          <a:solidFill>
                            <a:schemeClr val="tx1"/>
                          </a:solidFill>
                          <a:effectLst/>
                          <a:latin typeface="Coptic1" pitchFamily="2" charset="0"/>
                          <a:cs typeface="Arial" charset="0"/>
                        </a:rPr>
                        <a:t>e~te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m~pe</a:t>
                      </a:r>
                      <a:r>
                        <a:rPr kumimoji="0" lang="en-US" sz="3700" b="0" i="0" u="none" strike="noStrike" cap="none" normalizeH="0" baseline="0" dirty="0">
                          <a:ln>
                            <a:noFill/>
                          </a:ln>
                          <a:solidFill>
                            <a:schemeClr val="tx1"/>
                          </a:solidFill>
                          <a:effectLst/>
                          <a:latin typeface="Coptic1" pitchFamily="2" charset="0"/>
                          <a:cs typeface="Arial" charset="0"/>
                        </a:rPr>
                        <a:t> bal </a:t>
                      </a:r>
                      <a:r>
                        <a:rPr kumimoji="0" lang="en-US" sz="3700" b="0" i="0" u="none" strike="noStrike" cap="none" normalizeH="0" baseline="0" dirty="0" err="1">
                          <a:ln>
                            <a:noFill/>
                          </a:ln>
                          <a:solidFill>
                            <a:schemeClr val="tx1"/>
                          </a:solidFill>
                          <a:effectLst/>
                          <a:latin typeface="Coptic1" pitchFamily="2" charset="0"/>
                          <a:cs typeface="Arial" charset="0"/>
                        </a:rPr>
                        <a:t>nau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e~rwou</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oude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m~pe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masj</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coymou</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oude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m~poui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e~h~r</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e~jen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p~h</a:t>
                      </a:r>
                      <a:r>
                        <a:rPr kumimoji="0" lang="en-US" sz="3700" b="0" i="0" u="none" strike="noStrike" cap="none" normalizeH="0" baseline="0" dirty="0">
                          <a:ln>
                            <a:noFill/>
                          </a:ln>
                          <a:solidFill>
                            <a:schemeClr val="tx1"/>
                          </a:solidFill>
                          <a:effectLst/>
                          <a:latin typeface="Coptic1" pitchFamily="2" charset="0"/>
                          <a:cs typeface="Arial" charset="0"/>
                        </a:rPr>
                        <a:t>/t </a:t>
                      </a:r>
                      <a:r>
                        <a:rPr kumimoji="0" lang="en-US" sz="3700" b="0" i="0" u="none" strike="noStrike" cap="none" normalizeH="0" baseline="0" dirty="0" err="1">
                          <a:ln>
                            <a:noFill/>
                          </a:ln>
                          <a:solidFill>
                            <a:schemeClr val="tx1"/>
                          </a:solidFill>
                          <a:effectLst/>
                          <a:latin typeface="Coptic1" pitchFamily="2" charset="0"/>
                          <a:cs typeface="Arial" charset="0"/>
                        </a:rPr>
                        <a:t>n~rwmi</a:t>
                      </a:r>
                      <a:r>
                        <a:rPr kumimoji="0" lang="en-US" sz="3700" b="0" i="0" u="none" strike="noStrike" cap="none" normalizeH="0" baseline="0" dirty="0">
                          <a:ln>
                            <a:noFill/>
                          </a:ln>
                          <a:solidFill>
                            <a:schemeClr val="tx1"/>
                          </a:solidFill>
                          <a:effectLst/>
                          <a:latin typeface="Coptic1" pitchFamily="2" charset="0"/>
                          <a:cs typeface="Arial" charset="0"/>
                        </a:rPr>
                        <a:t>. N/</a:t>
                      </a:r>
                      <a:r>
                        <a:rPr kumimoji="0" lang="en-US" sz="3700" b="0" i="0" u="none" strike="noStrike" cap="none" normalizeH="0" baseline="0" dirty="0" err="1">
                          <a:ln>
                            <a:noFill/>
                          </a:ln>
                          <a:solidFill>
                            <a:schemeClr val="tx1"/>
                          </a:solidFill>
                          <a:effectLst/>
                          <a:latin typeface="Coptic1" pitchFamily="2" charset="0"/>
                          <a:cs typeface="Arial" charset="0"/>
                        </a:rPr>
                        <a:t>e~takcebtwtou</a:t>
                      </a:r>
                      <a:r>
                        <a:rPr kumimoji="0" lang="en-US" sz="3700" b="0" i="0" u="none" strike="noStrike" cap="none" normalizeH="0" baseline="0" dirty="0">
                          <a:ln>
                            <a:noFill/>
                          </a:ln>
                          <a:solidFill>
                            <a:schemeClr val="tx1"/>
                          </a:solidFill>
                          <a:effectLst/>
                          <a:latin typeface="Coptic1" pitchFamily="2" charset="0"/>
                          <a:cs typeface="Arial" charset="0"/>
                        </a:rPr>
                        <a:t> V~} </a:t>
                      </a:r>
                      <a:r>
                        <a:rPr kumimoji="0" lang="en-US" sz="3700" b="0" i="0" u="none" strike="noStrike" cap="none" normalizeH="0" baseline="0" dirty="0" err="1">
                          <a:ln>
                            <a:noFill/>
                          </a:ln>
                          <a:solidFill>
                            <a:schemeClr val="tx1"/>
                          </a:solidFill>
                          <a:effectLst/>
                          <a:latin typeface="Coptic1" pitchFamily="2" charset="0"/>
                          <a:cs typeface="Arial" charset="0"/>
                        </a:rPr>
                        <a:t>n~n</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eymei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m~PekRan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e~youab</a:t>
                      </a:r>
                      <a:r>
                        <a:rPr kumimoji="0" lang="en-US" sz="3700" b="0" i="0" u="none" strike="noStrike" cap="none" normalizeH="0" baseline="0" dirty="0">
                          <a:ln>
                            <a:noFill/>
                          </a:ln>
                          <a:solidFill>
                            <a:schemeClr val="tx1"/>
                          </a:solidFill>
                          <a:effectLst/>
                          <a:latin typeface="Coptic1" pitchFamily="2" charset="0"/>
                          <a:cs typeface="Arial" charset="0"/>
                        </a:rPr>
                        <a:t>.</a:t>
                      </a:r>
                    </a:p>
                  </a:txBody>
                  <a:tcPr marL="120000" marR="120000" marT="0" marB="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Accorde-leur les biens que Tu as promis : ce que l’œil n’a jamais vu, que l’oreille n’a jamais entendu, que le cœur de l’homme n’a jamais conçu </a:t>
                      </a:r>
                      <a:r>
                        <a:rPr lang="fr-FR" sz="3200" kern="1200" dirty="0">
                          <a:solidFill>
                            <a:schemeClr val="tx1"/>
                          </a:solidFill>
                          <a:effectLst/>
                          <a:latin typeface="Arial" panose="020B0604020202020204" pitchFamily="34" charset="0"/>
                          <a:ea typeface="+mn-ea"/>
                          <a:cs typeface="+mn-cs"/>
                        </a:rPr>
                        <a:t>et que Tu as préparés, ô Dieu, pour ceux qui aiment Ton saint Nom.</a:t>
                      </a:r>
                      <a:endParaRPr kumimoji="0" lang="fr-CA" sz="3200" b="0" i="0" u="none" strike="noStrike" cap="none" normalizeH="0" baseline="0" dirty="0">
                        <a:ln>
                          <a:noFill/>
                        </a:ln>
                        <a:solidFill>
                          <a:schemeClr val="tx1"/>
                        </a:solidFill>
                        <a:effectLst/>
                        <a:latin typeface="Arial" charset="0"/>
                        <a:cs typeface="Arial" charset="0"/>
                      </a:endParaRPr>
                    </a:p>
                  </a:txBody>
                  <a:tcPr marL="120000" marR="120000" marT="0" marB="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هَب لهم خيرات مواعيدك. ما لم تره عين ولم تسمع به أذن ولم يخطر على قلب بشر ما أعدَدتَه يا الله </a:t>
                      </a:r>
                      <a:r>
                        <a:rPr kumimoji="0" lang="ar-SA" sz="4300" b="0" i="0" u="none" strike="noStrike" cap="none" normalizeH="0" baseline="0" dirty="0" err="1">
                          <a:ln>
                            <a:noFill/>
                          </a:ln>
                          <a:solidFill>
                            <a:schemeClr val="tx1"/>
                          </a:solidFill>
                          <a:effectLst/>
                          <a:latin typeface="Arial" charset="0"/>
                          <a:cs typeface="Arial" charset="0"/>
                        </a:rPr>
                        <a:t>لمُحبى</a:t>
                      </a:r>
                      <a:r>
                        <a:rPr kumimoji="0" lang="ar-SA" sz="4300" b="0" i="0" u="none" strike="noStrike" cap="none" normalizeH="0" baseline="0" dirty="0">
                          <a:ln>
                            <a:noFill/>
                          </a:ln>
                          <a:solidFill>
                            <a:schemeClr val="tx1"/>
                          </a:solidFill>
                          <a:effectLst/>
                          <a:latin typeface="Arial" charset="0"/>
                          <a:cs typeface="Arial" charset="0"/>
                        </a:rPr>
                        <a:t> اسمُكَ القدوس.</a:t>
                      </a:r>
                      <a:endParaRPr kumimoji="0" lang="en-CA" sz="4300" b="0" i="0" u="none" strike="noStrike" cap="none" normalizeH="0" baseline="0" dirty="0">
                        <a:ln>
                          <a:noFill/>
                        </a:ln>
                        <a:solidFill>
                          <a:schemeClr val="tx1"/>
                        </a:solidFill>
                        <a:effectLst/>
                        <a:latin typeface="Arial" charset="0"/>
                        <a:cs typeface="Arial" charset="0"/>
                      </a:endParaRPr>
                    </a:p>
                  </a:txBody>
                  <a:tcPr marL="120000" marR="120000" marT="0" marB="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46743" name="Group 23"/>
          <p:cNvGraphicFramePr>
            <a:graphicFrameLocks noGrp="1"/>
          </p:cNvGraphicFramePr>
          <p:nvPr>
            <p:ph sz="half" idx="1"/>
          </p:nvPr>
        </p:nvGraphicFramePr>
        <p:xfrm>
          <a:off x="0" y="0"/>
          <a:ext cx="12192000" cy="6392333"/>
        </p:xfrm>
        <a:graphic>
          <a:graphicData uri="http://schemas.openxmlformats.org/drawingml/2006/table">
            <a:tbl>
              <a:tblPr/>
              <a:tblGrid>
                <a:gridCol w="4470400">
                  <a:extLst>
                    <a:ext uri="{9D8B030D-6E8A-4147-A177-3AD203B41FA5}">
                      <a16:colId xmlns:a16="http://schemas.microsoft.com/office/drawing/2014/main" val="20000"/>
                    </a:ext>
                  </a:extLst>
                </a:gridCol>
                <a:gridCol w="44450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639233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charset="0"/>
                        </a:rPr>
                        <a:t>je </a:t>
                      </a:r>
                      <a:r>
                        <a:rPr kumimoji="0" lang="en-US" sz="3700" b="0" i="0" u="none" strike="noStrike" cap="none" normalizeH="0" baseline="0" dirty="0" err="1">
                          <a:ln>
                            <a:noFill/>
                          </a:ln>
                          <a:solidFill>
                            <a:schemeClr val="tx1"/>
                          </a:solidFill>
                          <a:effectLst/>
                          <a:latin typeface="Coptic1" pitchFamily="2" charset="0"/>
                          <a:cs typeface="Arial" charset="0"/>
                        </a:rPr>
                        <a:t>m~mon</a:t>
                      </a:r>
                      <a:r>
                        <a:rPr kumimoji="0" lang="en-US" sz="3700" b="0" i="0" u="none" strike="noStrike" cap="none" normalizeH="0" baseline="0" dirty="0">
                          <a:ln>
                            <a:noFill/>
                          </a:ln>
                          <a:solidFill>
                            <a:schemeClr val="tx1"/>
                          </a:solidFill>
                          <a:effectLst/>
                          <a:latin typeface="Coptic1" pitchFamily="2" charset="0"/>
                          <a:cs typeface="Arial" charset="0"/>
                        </a:rPr>
                        <a:t> mou sop </a:t>
                      </a:r>
                      <a:r>
                        <a:rPr kumimoji="0" lang="en-US" sz="3700" b="0" i="0" u="none" strike="noStrike" cap="none" normalizeH="0" baseline="0" dirty="0" err="1">
                          <a:ln>
                            <a:noFill/>
                          </a:ln>
                          <a:solidFill>
                            <a:schemeClr val="tx1"/>
                          </a:solidFill>
                          <a:effectLst/>
                          <a:latin typeface="Coptic1" pitchFamily="2" charset="0"/>
                          <a:cs typeface="Arial" charset="0"/>
                        </a:rPr>
                        <a:t>n~neke~biaik</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alla</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ououwteb</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e~bol</a:t>
                      </a:r>
                      <a:r>
                        <a:rPr kumimoji="0" lang="en-US" sz="3700" b="0" i="0" u="none" strike="noStrike" cap="none" normalizeH="0" baseline="0" dirty="0">
                          <a:ln>
                            <a:noFill/>
                          </a:ln>
                          <a:solidFill>
                            <a:schemeClr val="tx1"/>
                          </a:solidFill>
                          <a:effectLst/>
                          <a:latin typeface="Coptic1" pitchFamily="2" charset="0"/>
                          <a:cs typeface="Arial" charset="0"/>
                        </a:rPr>
                        <a:t> pe. </a:t>
                      </a:r>
                      <a:r>
                        <a:rPr kumimoji="0" lang="en-US" sz="3700" b="0" i="0" u="none" strike="noStrike" cap="none" normalizeH="0" baseline="0" dirty="0" err="1">
                          <a:ln>
                            <a:noFill/>
                          </a:ln>
                          <a:solidFill>
                            <a:schemeClr val="tx1"/>
                          </a:solidFill>
                          <a:effectLst/>
                          <a:latin typeface="Coptic1" pitchFamily="2" charset="0"/>
                          <a:cs typeface="Arial" charset="0"/>
                        </a:rPr>
                        <a:t>Icje</a:t>
                      </a:r>
                      <a:r>
                        <a:rPr kumimoji="0" lang="en-US" sz="3700" b="0" i="0" u="none" strike="noStrike" cap="none" normalizeH="0" baseline="0" dirty="0">
                          <a:ln>
                            <a:noFill/>
                          </a:ln>
                          <a:solidFill>
                            <a:schemeClr val="tx1"/>
                          </a:solidFill>
                          <a:effectLst/>
                          <a:latin typeface="Coptic1" pitchFamily="2" charset="0"/>
                          <a:cs typeface="Arial" charset="0"/>
                        </a:rPr>
                        <a:t> de </a:t>
                      </a:r>
                      <a:r>
                        <a:rPr kumimoji="0" lang="en-US" sz="3700" b="0" i="0" u="none" strike="noStrike" cap="none" normalizeH="0" baseline="0" dirty="0" err="1">
                          <a:ln>
                            <a:noFill/>
                          </a:ln>
                          <a:solidFill>
                            <a:schemeClr val="tx1"/>
                          </a:solidFill>
                          <a:effectLst/>
                          <a:latin typeface="Coptic1" pitchFamily="2" charset="0"/>
                          <a:cs typeface="Arial" charset="0"/>
                        </a:rPr>
                        <a:t>ouon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oumeta~mel</a:t>
                      </a:r>
                      <a:r>
                        <a:rPr kumimoji="0" lang="en-US" sz="3700" b="0" i="0" u="none" strike="noStrike" cap="none" normalizeH="0" baseline="0" dirty="0">
                          <a:ln>
                            <a:noFill/>
                          </a:ln>
                          <a:solidFill>
                            <a:schemeClr val="tx1"/>
                          </a:solidFill>
                          <a:effectLst/>
                          <a:latin typeface="Coptic1" pitchFamily="2" charset="0"/>
                          <a:cs typeface="Arial" charset="0"/>
                        </a:rPr>
                        <a:t>/c [</a:t>
                      </a:r>
                      <a:r>
                        <a:rPr kumimoji="0" lang="en-US" sz="3700" b="0" i="0" u="none" strike="noStrike" cap="none" normalizeH="0" baseline="0" dirty="0" err="1">
                          <a:ln>
                            <a:noFill/>
                          </a:ln>
                          <a:solidFill>
                            <a:schemeClr val="tx1"/>
                          </a:solidFill>
                          <a:effectLst/>
                          <a:latin typeface="Coptic1" pitchFamily="2" charset="0"/>
                          <a:cs typeface="Arial" charset="0"/>
                        </a:rPr>
                        <a:t>ie~rwou</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ie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oumetat</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h~y</a:t>
                      </a:r>
                      <a:r>
                        <a:rPr kumimoji="0" lang="en-US" sz="3700" b="0" i="0" u="none" strike="noStrike" cap="none" normalizeH="0" baseline="0" dirty="0">
                          <a:ln>
                            <a:noFill/>
                          </a:ln>
                          <a:solidFill>
                            <a:schemeClr val="tx1"/>
                          </a:solidFill>
                          <a:effectLst/>
                          <a:latin typeface="Coptic1" pitchFamily="2" charset="0"/>
                          <a:cs typeface="Arial" charset="0"/>
                        </a:rPr>
                        <a:t>/f </a:t>
                      </a:r>
                      <a:r>
                        <a:rPr kumimoji="0" lang="en-US" sz="3700" b="0" i="0" u="none" strike="noStrike" cap="none" normalizeH="0" baseline="0" dirty="0" err="1">
                          <a:ln>
                            <a:noFill/>
                          </a:ln>
                          <a:solidFill>
                            <a:schemeClr val="tx1"/>
                          </a:solidFill>
                          <a:effectLst/>
                          <a:latin typeface="Coptic1" pitchFamily="2" charset="0"/>
                          <a:cs typeface="Arial" charset="0"/>
                        </a:rPr>
                        <a:t>hwc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rwmi</a:t>
                      </a:r>
                      <a:r>
                        <a:rPr kumimoji="0" lang="en-US" sz="3700" b="0" i="0" u="none" strike="noStrike" cap="none" normalizeH="0" baseline="0" dirty="0">
                          <a:ln>
                            <a:noFill/>
                          </a:ln>
                          <a:solidFill>
                            <a:schemeClr val="tx1"/>
                          </a:solidFill>
                          <a:effectLst/>
                          <a:latin typeface="Coptic1" pitchFamily="2" charset="0"/>
                          <a:cs typeface="Arial" charset="0"/>
                        </a:rPr>
                        <a:t> : e~ </a:t>
                      </a:r>
                      <a:r>
                        <a:rPr kumimoji="0" lang="en-US" sz="3700" b="0" i="0" u="none" strike="noStrike" cap="none" normalizeH="0" baseline="0" dirty="0" err="1">
                          <a:ln>
                            <a:noFill/>
                          </a:ln>
                          <a:solidFill>
                            <a:schemeClr val="tx1"/>
                          </a:solidFill>
                          <a:effectLst/>
                          <a:latin typeface="Coptic1" pitchFamily="2" charset="0"/>
                          <a:cs typeface="Arial" charset="0"/>
                        </a:rPr>
                        <a:t>auervorin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n~oucarx</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ouoh</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auswpi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qen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paikocmoc</a:t>
                      </a:r>
                      <a:r>
                        <a:rPr kumimoji="0" lang="en-US" sz="37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Car pour Tes serviteurs il n’est point de mort mais un </a:t>
                      </a:r>
                      <a:r>
                        <a:rPr lang="fr-FR" sz="3200" kern="1200" dirty="0">
                          <a:solidFill>
                            <a:schemeClr val="tx1"/>
                          </a:solidFill>
                          <a:effectLst/>
                          <a:latin typeface="Arial" panose="020B0604020202020204" pitchFamily="34" charset="0"/>
                          <a:ea typeface="+mn-ea"/>
                          <a:cs typeface="+mn-cs"/>
                        </a:rPr>
                        <a:t>passage. S’ils se sont rendus humainement coupables de négligences ou de gaspillages alors qu’ils étaient revêtus d’un corps et habitaient ce monde,</a:t>
                      </a:r>
                      <a:endParaRPr kumimoji="0" lang="fr-CA"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err="1">
                          <a:ln>
                            <a:noFill/>
                          </a:ln>
                          <a:solidFill>
                            <a:schemeClr val="tx1"/>
                          </a:solidFill>
                          <a:effectLst/>
                          <a:latin typeface="Arial" charset="0"/>
                          <a:cs typeface="Arial" charset="0"/>
                        </a:rPr>
                        <a:t>لانه</a:t>
                      </a:r>
                      <a:r>
                        <a:rPr kumimoji="0" lang="ar-SA" sz="4300" b="0" i="0" u="none" strike="noStrike" cap="none" normalizeH="0" baseline="0" dirty="0">
                          <a:ln>
                            <a:noFill/>
                          </a:ln>
                          <a:solidFill>
                            <a:schemeClr val="tx1"/>
                          </a:solidFill>
                          <a:effectLst/>
                          <a:latin typeface="Arial" charset="0"/>
                          <a:cs typeface="Arial" charset="0"/>
                        </a:rPr>
                        <a:t> لا يكونُ موتٌ لعبيدِكَ بل </a:t>
                      </a:r>
                      <a:r>
                        <a:rPr kumimoji="0" lang="ar-SA" sz="4300" b="0" i="0" u="none" strike="noStrike" cap="none" normalizeH="0" baseline="0" dirty="0" err="1">
                          <a:ln>
                            <a:noFill/>
                          </a:ln>
                          <a:solidFill>
                            <a:schemeClr val="tx1"/>
                          </a:solidFill>
                          <a:effectLst/>
                          <a:latin typeface="Arial" charset="0"/>
                          <a:cs typeface="Arial" charset="0"/>
                        </a:rPr>
                        <a:t>هوانتقال</a:t>
                      </a:r>
                      <a:r>
                        <a:rPr kumimoji="0" lang="ar-SA" sz="4300" b="0" i="0" u="none" strike="noStrike" cap="none" normalizeH="0" baseline="0" dirty="0">
                          <a:ln>
                            <a:noFill/>
                          </a:ln>
                          <a:solidFill>
                            <a:schemeClr val="tx1"/>
                          </a:solidFill>
                          <a:effectLst/>
                          <a:latin typeface="Arial" charset="0"/>
                          <a:cs typeface="Arial" charset="0"/>
                        </a:rPr>
                        <a:t> وإن كان لحقهم توانٍ </a:t>
                      </a:r>
                      <a:r>
                        <a:rPr kumimoji="0" lang="ar-SA" sz="4300" b="0" i="0" u="none" strike="noStrike" cap="none" normalizeH="0" baseline="0" dirty="0" err="1">
                          <a:ln>
                            <a:noFill/>
                          </a:ln>
                          <a:solidFill>
                            <a:schemeClr val="tx1"/>
                          </a:solidFill>
                          <a:effectLst/>
                          <a:latin typeface="Arial" charset="0"/>
                          <a:cs typeface="Arial" charset="0"/>
                        </a:rPr>
                        <a:t>أوتفريطٍ</a:t>
                      </a:r>
                      <a:r>
                        <a:rPr kumimoji="0" lang="ar-SA" sz="4300" b="0" i="0" u="none" strike="noStrike" cap="none" normalizeH="0" baseline="0" dirty="0">
                          <a:ln>
                            <a:noFill/>
                          </a:ln>
                          <a:solidFill>
                            <a:schemeClr val="tx1"/>
                          </a:solidFill>
                          <a:effectLst/>
                          <a:latin typeface="Arial" charset="0"/>
                          <a:cs typeface="Arial" charset="0"/>
                        </a:rPr>
                        <a:t> كبشر وقد لبسوا جسداً وسكنوا في هذا العالم.</a:t>
                      </a:r>
                      <a:endParaRPr kumimoji="0" lang="en-CA"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80885" name="Group 21"/>
          <p:cNvGraphicFramePr>
            <a:graphicFrameLocks noGrp="1"/>
          </p:cNvGraphicFramePr>
          <p:nvPr>
            <p:ph sz="half" idx="1"/>
          </p:nvPr>
        </p:nvGraphicFramePr>
        <p:xfrm>
          <a:off x="0" y="0"/>
          <a:ext cx="12192000" cy="6705600"/>
        </p:xfrm>
        <a:graphic>
          <a:graphicData uri="http://schemas.openxmlformats.org/drawingml/2006/table">
            <a:tbl>
              <a:tblPr/>
              <a:tblGrid>
                <a:gridCol w="4402667">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gridCol w="3445933">
                  <a:extLst>
                    <a:ext uri="{9D8B030D-6E8A-4147-A177-3AD203B41FA5}">
                      <a16:colId xmlns:a16="http://schemas.microsoft.com/office/drawing/2014/main" val="20002"/>
                    </a:ext>
                  </a:extLst>
                </a:gridCol>
              </a:tblGrid>
              <a:tr h="66344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0" i="0" u="none" strike="noStrike" cap="none" normalizeH="0" baseline="0" dirty="0" err="1">
                          <a:ln>
                            <a:noFill/>
                          </a:ln>
                          <a:solidFill>
                            <a:schemeClr val="tx1"/>
                          </a:solidFill>
                          <a:effectLst/>
                          <a:latin typeface="Coptic1" pitchFamily="2" charset="0"/>
                          <a:cs typeface="Arial" charset="0"/>
                        </a:rPr>
                        <a:t>N~yok</a:t>
                      </a:r>
                      <a:r>
                        <a:rPr kumimoji="0" lang="en-US" sz="3100" b="0" i="0" u="none" strike="noStrike" cap="none" normalizeH="0" baseline="0" dirty="0">
                          <a:ln>
                            <a:noFill/>
                          </a:ln>
                          <a:solidFill>
                            <a:schemeClr val="tx1"/>
                          </a:solidFill>
                          <a:effectLst/>
                          <a:latin typeface="Coptic1" pitchFamily="2" charset="0"/>
                          <a:cs typeface="Arial" charset="0"/>
                        </a:rPr>
                        <a:t> de </a:t>
                      </a:r>
                      <a:r>
                        <a:rPr kumimoji="0" lang="en-US" sz="3100" b="0" i="0" u="none" strike="noStrike" cap="none" normalizeH="0" baseline="0" dirty="0" err="1">
                          <a:ln>
                            <a:noFill/>
                          </a:ln>
                          <a:solidFill>
                            <a:schemeClr val="tx1"/>
                          </a:solidFill>
                          <a:effectLst/>
                          <a:latin typeface="Coptic1" pitchFamily="2" charset="0"/>
                          <a:cs typeface="Arial" charset="0"/>
                        </a:rPr>
                        <a:t>hwc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a~gayoc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ouoh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m~mairwmi</a:t>
                      </a:r>
                      <a:r>
                        <a:rPr kumimoji="0" lang="en-US" sz="3100" b="0" i="0" u="none" strike="noStrike" cap="none" normalizeH="0" baseline="0" dirty="0">
                          <a:ln>
                            <a:noFill/>
                          </a:ln>
                          <a:solidFill>
                            <a:schemeClr val="tx1"/>
                          </a:solidFill>
                          <a:effectLst/>
                          <a:latin typeface="Coptic1" pitchFamily="2" charset="0"/>
                          <a:cs typeface="Arial" charset="0"/>
                        </a:rPr>
                        <a:t> V} </a:t>
                      </a:r>
                      <a:r>
                        <a:rPr kumimoji="0" lang="en-US" sz="3100" b="0" i="0" u="none" strike="noStrike" cap="none" normalizeH="0" baseline="0" dirty="0" err="1">
                          <a:ln>
                            <a:noFill/>
                          </a:ln>
                          <a:solidFill>
                            <a:schemeClr val="tx1"/>
                          </a:solidFill>
                          <a:effectLst/>
                          <a:latin typeface="Coptic1" pitchFamily="2" charset="0"/>
                          <a:cs typeface="Arial" charset="0"/>
                        </a:rPr>
                        <a:t>arikataxioin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neke~biaik</a:t>
                      </a:r>
                      <a:r>
                        <a:rPr kumimoji="0" lang="en-US" sz="3100" b="0" i="0" u="none" strike="noStrike" cap="none" normalizeH="0" baseline="0" dirty="0">
                          <a:ln>
                            <a:noFill/>
                          </a:ln>
                          <a:solidFill>
                            <a:schemeClr val="tx1"/>
                          </a:solidFill>
                          <a:effectLst/>
                          <a:latin typeface="Coptic1" pitchFamily="2" charset="0"/>
                          <a:cs typeface="Arial" charset="0"/>
                        </a:rPr>
                        <a:t> n~,~</a:t>
                      </a:r>
                      <a:r>
                        <a:rPr kumimoji="0" lang="en-US" sz="3100" b="0" i="0" u="none" strike="noStrike" cap="none" normalizeH="0" baseline="0" dirty="0" err="1">
                          <a:ln>
                            <a:noFill/>
                          </a:ln>
                          <a:solidFill>
                            <a:schemeClr val="tx1"/>
                          </a:solidFill>
                          <a:effectLst/>
                          <a:latin typeface="Coptic1" pitchFamily="2" charset="0"/>
                          <a:cs typeface="Arial" charset="0"/>
                        </a:rPr>
                        <a:t>rictia~noc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n~oryodoxoc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etqen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oikoumen</a:t>
                      </a:r>
                      <a:r>
                        <a:rPr kumimoji="0" lang="en-US" sz="3100" b="0" i="0" u="none" strike="noStrike" cap="none" normalizeH="0" baseline="0" dirty="0">
                          <a:ln>
                            <a:noFill/>
                          </a:ln>
                          <a:solidFill>
                            <a:schemeClr val="tx1"/>
                          </a:solidFill>
                          <a:effectLst/>
                          <a:latin typeface="Coptic1" pitchFamily="2" charset="0"/>
                          <a:cs typeface="Arial" charset="0"/>
                        </a:rPr>
                        <a:t>/ t/</a:t>
                      </a:r>
                      <a:r>
                        <a:rPr kumimoji="0" lang="en-US" sz="3100" b="0" i="0" u="none" strike="noStrike" cap="none" normalizeH="0" baseline="0" dirty="0" err="1">
                          <a:ln>
                            <a:noFill/>
                          </a:ln>
                          <a:solidFill>
                            <a:schemeClr val="tx1"/>
                          </a:solidFill>
                          <a:effectLst/>
                          <a:latin typeface="Coptic1" pitchFamily="2" charset="0"/>
                          <a:cs typeface="Arial" charset="0"/>
                        </a:rPr>
                        <a:t>rc</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icjen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niman~sai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v~r</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sa</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nefman~hwtp</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nem</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icjen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pemh</a:t>
                      </a:r>
                      <a:r>
                        <a:rPr kumimoji="0" lang="en-US" sz="3100" b="0" i="0" u="none" strike="noStrike" cap="none" normalizeH="0" baseline="0" dirty="0">
                          <a:ln>
                            <a:noFill/>
                          </a:ln>
                          <a:solidFill>
                            <a:schemeClr val="tx1"/>
                          </a:solidFill>
                          <a:effectLst/>
                          <a:latin typeface="Coptic1" pitchFamily="2" charset="0"/>
                          <a:cs typeface="Arial" charset="0"/>
                        </a:rPr>
                        <a:t>/t </a:t>
                      </a:r>
                      <a:r>
                        <a:rPr kumimoji="0" lang="en-US" sz="3100" b="0" i="0" u="none" strike="noStrike" cap="none" normalizeH="0" baseline="0" dirty="0" err="1">
                          <a:ln>
                            <a:noFill/>
                          </a:ln>
                          <a:solidFill>
                            <a:schemeClr val="tx1"/>
                          </a:solidFill>
                          <a:effectLst/>
                          <a:latin typeface="Coptic1" pitchFamily="2" charset="0"/>
                          <a:cs typeface="Arial" charset="0"/>
                        </a:rPr>
                        <a:t>sa</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v~r</a:t>
                      </a:r>
                      <a:r>
                        <a:rPr kumimoji="0" lang="en-US" sz="3100" b="0" i="0" u="none" strike="noStrike" cap="none" normalizeH="0" baseline="0" dirty="0">
                          <a:ln>
                            <a:noFill/>
                          </a:ln>
                          <a:solidFill>
                            <a:schemeClr val="tx1"/>
                          </a:solidFill>
                          <a:effectLst/>
                          <a:latin typeface="Coptic1" pitchFamily="2" charset="0"/>
                          <a:cs typeface="Arial" charset="0"/>
                        </a:rPr>
                        <a:t>/c : </a:t>
                      </a:r>
                      <a:r>
                        <a:rPr kumimoji="0" lang="en-US" sz="3100" b="0" i="0" u="none" strike="noStrike" cap="none" normalizeH="0" baseline="0" dirty="0" err="1">
                          <a:ln>
                            <a:noFill/>
                          </a:ln>
                          <a:solidFill>
                            <a:schemeClr val="tx1"/>
                          </a:solidFill>
                          <a:effectLst/>
                          <a:latin typeface="Coptic1" pitchFamily="2" charset="0"/>
                          <a:cs typeface="Arial" charset="0"/>
                        </a:rPr>
                        <a:t>piouai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piouai</a:t>
                      </a:r>
                      <a:r>
                        <a:rPr kumimoji="0" lang="en-US" sz="3100" b="0" i="0" u="none" strike="noStrike" cap="none" normalizeH="0" baseline="0" dirty="0">
                          <a:ln>
                            <a:noFill/>
                          </a:ln>
                          <a:solidFill>
                            <a:schemeClr val="tx1"/>
                          </a:solidFill>
                          <a:effectLst/>
                          <a:latin typeface="Coptic1" pitchFamily="2" charset="0"/>
                          <a:cs typeface="Arial" charset="0"/>
                        </a:rPr>
                        <a:t> kata </a:t>
                      </a:r>
                      <a:r>
                        <a:rPr kumimoji="0" lang="en-US" sz="3100" b="0" i="0" u="none" strike="noStrike" cap="none" normalizeH="0" baseline="0" dirty="0" err="1">
                          <a:ln>
                            <a:noFill/>
                          </a:ln>
                          <a:solidFill>
                            <a:schemeClr val="tx1"/>
                          </a:solidFill>
                          <a:effectLst/>
                          <a:latin typeface="Coptic1" pitchFamily="2" charset="0"/>
                          <a:cs typeface="Arial" charset="0"/>
                        </a:rPr>
                        <a:t>PefRan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nem</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oui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oui</a:t>
                      </a:r>
                      <a:r>
                        <a:rPr kumimoji="0" lang="en-US" sz="3100" b="0" i="0" u="none" strike="noStrike" cap="none" normalizeH="0" baseline="0" dirty="0">
                          <a:ln>
                            <a:noFill/>
                          </a:ln>
                          <a:solidFill>
                            <a:schemeClr val="tx1"/>
                          </a:solidFill>
                          <a:effectLst/>
                          <a:latin typeface="Coptic1" pitchFamily="2" charset="0"/>
                          <a:cs typeface="Arial" charset="0"/>
                        </a:rPr>
                        <a:t>~ kata </a:t>
                      </a:r>
                      <a:r>
                        <a:rPr kumimoji="0" lang="en-US" sz="3100" b="0" i="0" u="none" strike="noStrike" cap="none" normalizeH="0" baseline="0" dirty="0" err="1">
                          <a:ln>
                            <a:noFill/>
                          </a:ln>
                          <a:solidFill>
                            <a:schemeClr val="tx1"/>
                          </a:solidFill>
                          <a:effectLst/>
                          <a:latin typeface="Coptic1" pitchFamily="2" charset="0"/>
                          <a:cs typeface="Arial" charset="0"/>
                        </a:rPr>
                        <a:t>pecran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Kurie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mam~ton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nwou</a:t>
                      </a:r>
                      <a:r>
                        <a:rPr kumimoji="0" lang="en-US" sz="3100" b="0" i="0" u="none" strike="noStrike" cap="none" normalizeH="0" baseline="0" dirty="0">
                          <a:ln>
                            <a:noFill/>
                          </a:ln>
                          <a:solidFill>
                            <a:schemeClr val="tx1"/>
                          </a:solidFill>
                          <a:effectLst/>
                          <a:latin typeface="Coptic1" pitchFamily="2" charset="0"/>
                          <a:cs typeface="Arial" charset="0"/>
                        </a:rPr>
                        <a:t> ,w~ </a:t>
                      </a:r>
                      <a:r>
                        <a:rPr kumimoji="0" lang="en-US" sz="3100" b="0" i="0" u="none" strike="noStrike" cap="none" normalizeH="0" baseline="0" dirty="0" err="1">
                          <a:ln>
                            <a:noFill/>
                          </a:ln>
                          <a:solidFill>
                            <a:schemeClr val="tx1"/>
                          </a:solidFill>
                          <a:effectLst/>
                          <a:latin typeface="Coptic1" pitchFamily="2" charset="0"/>
                          <a:cs typeface="Arial" charset="0"/>
                        </a:rPr>
                        <a:t>nwou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e~bol</a:t>
                      </a:r>
                      <a:r>
                        <a:rPr kumimoji="0" lang="en-US" sz="31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3100" kern="1200" dirty="0">
                          <a:solidFill>
                            <a:schemeClr val="tx1"/>
                          </a:solidFill>
                          <a:effectLst/>
                          <a:latin typeface="Arial" panose="020B0604020202020204" pitchFamily="34" charset="0"/>
                          <a:ea typeface="+mn-ea"/>
                          <a:cs typeface="+mn-cs"/>
                        </a:rPr>
                        <a:t>par Ta bonté, ô Dieu, Ami du genre humain, daigne Te souvenir de tes serviteurs les chrétiens orthodoxes qui sont dans ce monde, du lever du soleil à son couchant, et du nord au sud, chacun et chacune par son nom. Seigneur accorde leur le repos et remets leurs péchés.</a:t>
                      </a:r>
                      <a:endParaRPr kumimoji="0" lang="fr-CA" sz="31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lang="ar-SA" sz="3700" kern="1200" dirty="0">
                          <a:solidFill>
                            <a:schemeClr val="tx1"/>
                          </a:solidFill>
                          <a:effectLst/>
                          <a:latin typeface="Arial" panose="020B0604020202020204" pitchFamily="34" charset="0"/>
                          <a:ea typeface="+mn-ea"/>
                          <a:cs typeface="+mn-cs"/>
                        </a:rPr>
                        <a:t>فأنت كصالح ومحب البشر اللهم تفضل عبيدك المسيحيين الأرثوذكسيين الذين في المسكونة كلها من مشارق الشمس إلى </a:t>
                      </a:r>
                      <a:r>
                        <a:rPr lang="ar-SA" sz="3700" kern="1200" dirty="0" err="1">
                          <a:solidFill>
                            <a:schemeClr val="tx1"/>
                          </a:solidFill>
                          <a:effectLst/>
                          <a:latin typeface="Arial" panose="020B0604020202020204" pitchFamily="34" charset="0"/>
                          <a:ea typeface="+mn-ea"/>
                          <a:cs typeface="+mn-cs"/>
                        </a:rPr>
                        <a:t>مغارﺑﻬا</a:t>
                      </a:r>
                      <a:r>
                        <a:rPr lang="ar-SA" sz="3700" kern="1200" dirty="0">
                          <a:solidFill>
                            <a:schemeClr val="tx1"/>
                          </a:solidFill>
                          <a:effectLst/>
                          <a:latin typeface="Arial" panose="020B0604020202020204" pitchFamily="34" charset="0"/>
                          <a:ea typeface="+mn-ea"/>
                          <a:cs typeface="+mn-cs"/>
                        </a:rPr>
                        <a:t> ومن الشمال إلى الجنوب وكل واحد باسمه وكل واحدة باسمها يا رب نيحهم واغفر لهم.</a:t>
                      </a:r>
                      <a:endParaRPr kumimoji="0" lang="en-CA" sz="5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46743" name="Group 23"/>
          <p:cNvGraphicFramePr>
            <a:graphicFrameLocks noGrp="1"/>
          </p:cNvGraphicFramePr>
          <p:nvPr>
            <p:ph sz="half" idx="1"/>
          </p:nvPr>
        </p:nvGraphicFramePr>
        <p:xfrm>
          <a:off x="0" y="0"/>
          <a:ext cx="12192000" cy="6918960"/>
        </p:xfrm>
        <a:graphic>
          <a:graphicData uri="http://schemas.openxmlformats.org/drawingml/2006/table">
            <a:tbl>
              <a:tblPr/>
              <a:tblGrid>
                <a:gridCol w="4461933">
                  <a:extLst>
                    <a:ext uri="{9D8B030D-6E8A-4147-A177-3AD203B41FA5}">
                      <a16:colId xmlns:a16="http://schemas.microsoft.com/office/drawing/2014/main" val="20000"/>
                    </a:ext>
                  </a:extLst>
                </a:gridCol>
                <a:gridCol w="4301067">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69189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charset="0"/>
                        </a:rPr>
                        <a:t>Je </a:t>
                      </a:r>
                      <a:r>
                        <a:rPr kumimoji="0" lang="en-US" sz="3700" b="0" i="0" u="none" strike="noStrike" cap="none" normalizeH="0" baseline="0" dirty="0" err="1">
                          <a:ln>
                            <a:noFill/>
                          </a:ln>
                          <a:solidFill>
                            <a:schemeClr val="tx1"/>
                          </a:solidFill>
                          <a:effectLst/>
                          <a:latin typeface="Coptic1" pitchFamily="2" charset="0"/>
                          <a:cs typeface="Arial" charset="0"/>
                        </a:rPr>
                        <a:t>m~mon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h~li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e~fouab</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e~ywleb</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oude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kan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oue~hoou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n~ouwt</a:t>
                      </a:r>
                      <a:r>
                        <a:rPr kumimoji="0" lang="en-US" sz="3700" b="0" i="0" u="none" strike="noStrike" cap="none" normalizeH="0" baseline="0" dirty="0">
                          <a:ln>
                            <a:noFill/>
                          </a:ln>
                          <a:solidFill>
                            <a:schemeClr val="tx1"/>
                          </a:solidFill>
                          <a:effectLst/>
                          <a:latin typeface="Coptic1" pitchFamily="2" charset="0"/>
                          <a:cs typeface="Arial" charset="0"/>
                        </a:rPr>
                        <a:t> pe </a:t>
                      </a:r>
                      <a:r>
                        <a:rPr kumimoji="0" lang="en-US" sz="3700" b="0" i="0" u="none" strike="noStrike" cap="none" normalizeH="0" baseline="0" dirty="0" err="1">
                          <a:ln>
                            <a:noFill/>
                          </a:ln>
                          <a:solidFill>
                            <a:schemeClr val="tx1"/>
                          </a:solidFill>
                          <a:effectLst/>
                          <a:latin typeface="Coptic1" pitchFamily="2" charset="0"/>
                          <a:cs typeface="Arial" charset="0"/>
                        </a:rPr>
                        <a:t>pefwnq</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hijen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pikahi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N~ywou</a:t>
                      </a:r>
                      <a:r>
                        <a:rPr kumimoji="0" lang="en-US" sz="3700" b="0" i="0" u="none" strike="noStrike" cap="none" normalizeH="0" baseline="0" dirty="0">
                          <a:ln>
                            <a:noFill/>
                          </a:ln>
                          <a:solidFill>
                            <a:schemeClr val="tx1"/>
                          </a:solidFill>
                          <a:effectLst/>
                          <a:latin typeface="Coptic1" pitchFamily="2" charset="0"/>
                          <a:cs typeface="Arial" charset="0"/>
                        </a:rPr>
                        <a:t> men ham n/ </a:t>
                      </a:r>
                      <a:r>
                        <a:rPr kumimoji="0" lang="en-US" sz="3700" b="0" i="0" u="none" strike="noStrike" cap="none" normalizeH="0" baseline="0" dirty="0" err="1">
                          <a:ln>
                            <a:noFill/>
                          </a:ln>
                          <a:solidFill>
                            <a:schemeClr val="tx1"/>
                          </a:solidFill>
                          <a:effectLst/>
                          <a:latin typeface="Coptic1" pitchFamily="2" charset="0"/>
                          <a:cs typeface="Arial" charset="0"/>
                        </a:rPr>
                        <a:t>P~o#c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e~ak</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n~nou'u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mam~ton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nwou</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ouoh</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marou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erp~emp~sa</a:t>
                      </a:r>
                      <a:r>
                        <a:rPr kumimoji="0" lang="en-US" sz="3700" b="0" i="0" u="none" strike="noStrike" cap="none" normalizeH="0" baseline="0" dirty="0">
                          <a:ln>
                            <a:noFill/>
                          </a:ln>
                          <a:solidFill>
                            <a:schemeClr val="tx1"/>
                          </a:solidFill>
                          <a:effectLst/>
                          <a:latin typeface="Coptic1" pitchFamily="2" charset="0"/>
                          <a:cs typeface="Arial" charset="0"/>
                        </a:rPr>
                        <a:t> n~]</a:t>
                      </a:r>
                      <a:r>
                        <a:rPr kumimoji="0" lang="en-US" sz="3700" b="0" i="0" u="none" strike="noStrike" cap="none" normalizeH="0" baseline="0" dirty="0" err="1">
                          <a:ln>
                            <a:noFill/>
                          </a:ln>
                          <a:solidFill>
                            <a:schemeClr val="tx1"/>
                          </a:solidFill>
                          <a:effectLst/>
                          <a:latin typeface="Coptic1" pitchFamily="2" charset="0"/>
                          <a:cs typeface="Arial" charset="0"/>
                        </a:rPr>
                        <a:t>metouro</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niv</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oui</a:t>
                      </a:r>
                      <a:r>
                        <a:rPr kumimoji="0" lang="en-US" sz="37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Car nul n’est exempt de péché même si sa vie sur cette terre n’a duré qu’un seul jour. A ceux dont Tu as rappelés les âmes, Seigneur, donne leur le repos et fais qu’ils soient dignes du Royaume des cieux.</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فإنه ليس أحد طاهرا من دنس </a:t>
                      </a:r>
                      <a:r>
                        <a:rPr kumimoji="0" lang="ar-EG" sz="4300" b="0" i="0" u="none" strike="noStrike" cap="none" normalizeH="0" baseline="0" dirty="0" err="1">
                          <a:ln>
                            <a:noFill/>
                          </a:ln>
                          <a:solidFill>
                            <a:schemeClr val="tx1"/>
                          </a:solidFill>
                          <a:effectLst/>
                          <a:latin typeface="Arial" charset="0"/>
                          <a:cs typeface="Arial" charset="0"/>
                        </a:rPr>
                        <a:t>ولوكانت</a:t>
                      </a:r>
                      <a:r>
                        <a:rPr kumimoji="0" lang="ar-EG" sz="4300" b="0" i="0" u="none" strike="noStrike" cap="none" normalizeH="0" baseline="0" dirty="0">
                          <a:ln>
                            <a:noFill/>
                          </a:ln>
                          <a:solidFill>
                            <a:schemeClr val="tx1"/>
                          </a:solidFill>
                          <a:effectLst/>
                          <a:latin typeface="Arial" charset="0"/>
                          <a:cs typeface="Arial" charset="0"/>
                        </a:rPr>
                        <a:t> حياته يوما واحدا على الأرض. أما هم يا رب الذين أخذت نفوسهم نيحهم وليستحقوا ملكوت السَّمَوات.</a:t>
                      </a:r>
                      <a:endParaRPr kumimoji="0" lang="en-CA"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7080784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50862" name="Group 46"/>
          <p:cNvGraphicFramePr>
            <a:graphicFrameLocks noGrp="1"/>
          </p:cNvGraphicFramePr>
          <p:nvPr>
            <p:ph sz="half" idx="1"/>
          </p:nvPr>
        </p:nvGraphicFramePr>
        <p:xfrm>
          <a:off x="0" y="1"/>
          <a:ext cx="12192000" cy="6372697"/>
        </p:xfrm>
        <a:graphic>
          <a:graphicData uri="http://schemas.openxmlformats.org/drawingml/2006/table">
            <a:tbl>
              <a:tblPr/>
              <a:tblGrid>
                <a:gridCol w="43688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637269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0" i="0" u="none" strike="noStrike" cap="none" normalizeH="0" baseline="0" dirty="0">
                          <a:ln>
                            <a:noFill/>
                          </a:ln>
                          <a:solidFill>
                            <a:schemeClr val="tx1"/>
                          </a:solidFill>
                          <a:effectLst/>
                          <a:latin typeface="Coptic1" pitchFamily="2" charset="0"/>
                          <a:cs typeface="Arial" charset="0"/>
                        </a:rPr>
                        <a:t>Anon de t/ren </a:t>
                      </a:r>
                      <a:r>
                        <a:rPr kumimoji="0" lang="en-US" sz="3100" b="0" i="0" u="none" strike="noStrike" cap="none" normalizeH="0" baseline="0" dirty="0" err="1">
                          <a:ln>
                            <a:noFill/>
                          </a:ln>
                          <a:solidFill>
                            <a:schemeClr val="tx1"/>
                          </a:solidFill>
                          <a:effectLst/>
                          <a:latin typeface="Coptic1" pitchFamily="2" charset="0"/>
                          <a:cs typeface="Arial" charset="0"/>
                        </a:rPr>
                        <a:t>a~ri,arizecye</a:t>
                      </a:r>
                      <a:r>
                        <a:rPr kumimoji="0" lang="en-US" sz="3100" b="0" i="0" u="none" strike="noStrike" cap="none" normalizeH="0" baseline="0" dirty="0">
                          <a:ln>
                            <a:noFill/>
                          </a:ln>
                          <a:solidFill>
                            <a:schemeClr val="tx1"/>
                          </a:solidFill>
                          <a:effectLst/>
                          <a:latin typeface="Coptic1" pitchFamily="2" charset="0"/>
                          <a:cs typeface="Arial" charset="0"/>
                        </a:rPr>
                        <a:t> nan </a:t>
                      </a:r>
                      <a:r>
                        <a:rPr kumimoji="0" lang="en-US" sz="3100" b="0" i="0" u="none" strike="noStrike" cap="none" normalizeH="0" baseline="0" dirty="0" err="1">
                          <a:ln>
                            <a:noFill/>
                          </a:ln>
                          <a:solidFill>
                            <a:schemeClr val="tx1"/>
                          </a:solidFill>
                          <a:effectLst/>
                          <a:latin typeface="Coptic1" pitchFamily="2" charset="0"/>
                          <a:cs typeface="Arial" charset="0"/>
                        </a:rPr>
                        <a:t>m~penjwk</a:t>
                      </a:r>
                      <a:r>
                        <a:rPr kumimoji="0" lang="en-US" sz="3100" b="0" i="0" u="none" strike="noStrike" cap="none" normalizeH="0" baseline="0" dirty="0">
                          <a:ln>
                            <a:noFill/>
                          </a:ln>
                          <a:solidFill>
                            <a:schemeClr val="tx1"/>
                          </a:solidFill>
                          <a:effectLst/>
                          <a:latin typeface="Coptic1" pitchFamily="2" charset="0"/>
                          <a:cs typeface="Arial" charset="0"/>
                        </a:rPr>
                        <a:t> n~,~</a:t>
                      </a:r>
                      <a:r>
                        <a:rPr kumimoji="0" lang="en-US" sz="3100" b="0" i="0" u="none" strike="noStrike" cap="none" normalizeH="0" baseline="0" dirty="0" err="1">
                          <a:ln>
                            <a:noFill/>
                          </a:ln>
                          <a:solidFill>
                            <a:schemeClr val="tx1"/>
                          </a:solidFill>
                          <a:effectLst/>
                          <a:latin typeface="Coptic1" pitchFamily="2" charset="0"/>
                          <a:cs typeface="Arial" charset="0"/>
                        </a:rPr>
                        <a:t>rictia~noc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efranak</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m~pekm~yo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Ouoh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moi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nwou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neman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n~oumeroc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nem</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ouk~l</a:t>
                      </a:r>
                      <a:r>
                        <a:rPr kumimoji="0" lang="en-US" sz="3100" b="0" i="0" u="none" strike="noStrike" cap="none" normalizeH="0" baseline="0" dirty="0">
                          <a:ln>
                            <a:noFill/>
                          </a:ln>
                          <a:solidFill>
                            <a:schemeClr val="tx1"/>
                          </a:solidFill>
                          <a:effectLst/>
                          <a:latin typeface="Coptic1" pitchFamily="2" charset="0"/>
                          <a:cs typeface="Arial" charset="0"/>
                        </a:rPr>
                        <a:t>/roc : </a:t>
                      </a:r>
                      <a:r>
                        <a:rPr kumimoji="0" lang="en-US" sz="3100" b="0" i="0" u="none" strike="noStrike" cap="none" normalizeH="0" baseline="0" dirty="0" err="1">
                          <a:ln>
                            <a:noFill/>
                          </a:ln>
                          <a:solidFill>
                            <a:schemeClr val="tx1"/>
                          </a:solidFill>
                          <a:effectLst/>
                          <a:latin typeface="Coptic1" pitchFamily="2" charset="0"/>
                          <a:cs typeface="Arial" charset="0"/>
                        </a:rPr>
                        <a:t>nem</a:t>
                      </a:r>
                      <a:r>
                        <a:rPr kumimoji="0" lang="en-US" sz="3100" b="0" i="0" u="none" strike="noStrike" cap="none" normalizeH="0" baseline="0" dirty="0">
                          <a:ln>
                            <a:noFill/>
                          </a:ln>
                          <a:solidFill>
                            <a:schemeClr val="tx1"/>
                          </a:solidFill>
                          <a:effectLst/>
                          <a:latin typeface="Coptic1" pitchFamily="2" charset="0"/>
                          <a:cs typeface="Arial" charset="0"/>
                        </a:rPr>
                        <a:t> n/</a:t>
                      </a:r>
                      <a:r>
                        <a:rPr kumimoji="0" lang="en-US" sz="3100" b="0" i="0" u="none" strike="noStrike" cap="none" normalizeH="0" baseline="0" dirty="0" err="1">
                          <a:ln>
                            <a:noFill/>
                          </a:ln>
                          <a:solidFill>
                            <a:schemeClr val="tx1"/>
                          </a:solidFill>
                          <a:effectLst/>
                          <a:latin typeface="Coptic1" pitchFamily="2" charset="0"/>
                          <a:cs typeface="Arial" charset="0"/>
                        </a:rPr>
                        <a:t>eyouab</a:t>
                      </a:r>
                      <a:r>
                        <a:rPr kumimoji="0" lang="en-US" sz="3100" b="0" i="0" u="none" strike="noStrike" cap="none" normalizeH="0" baseline="0" dirty="0">
                          <a:ln>
                            <a:noFill/>
                          </a:ln>
                          <a:solidFill>
                            <a:schemeClr val="tx1"/>
                          </a:solidFill>
                          <a:effectLst/>
                          <a:latin typeface="Coptic1" pitchFamily="2" charset="0"/>
                          <a:cs typeface="Arial" charset="0"/>
                        </a:rPr>
                        <a:t> t/</a:t>
                      </a:r>
                      <a:r>
                        <a:rPr kumimoji="0" lang="en-US" sz="3100" b="0" i="0" u="none" strike="noStrike" cap="none" normalizeH="0" baseline="0" dirty="0" err="1">
                          <a:ln>
                            <a:noFill/>
                          </a:ln>
                          <a:solidFill>
                            <a:schemeClr val="tx1"/>
                          </a:solidFill>
                          <a:effectLst/>
                          <a:latin typeface="Coptic1" pitchFamily="2" charset="0"/>
                          <a:cs typeface="Arial" charset="0"/>
                        </a:rPr>
                        <a:t>rou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n~tak</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a:ln>
                            <a:noFill/>
                          </a:ln>
                          <a:solidFill>
                            <a:schemeClr val="tx1"/>
                          </a:solidFill>
                          <a:effectLst/>
                          <a:latin typeface="Arial"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Pilaoc</a:t>
                      </a:r>
                      <a:r>
                        <a:rPr kumimoji="0" lang="en-US" sz="27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Kurie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e~le</a:t>
                      </a:r>
                      <a:r>
                        <a:rPr kumimoji="0" lang="en-US" sz="3700" b="0" i="0" u="none" strike="noStrike" cap="none" normalizeH="0" baseline="0" dirty="0">
                          <a:ln>
                            <a:noFill/>
                          </a:ln>
                          <a:solidFill>
                            <a:schemeClr val="tx1"/>
                          </a:solidFill>
                          <a:effectLst/>
                          <a:latin typeface="Coptic1" pitchFamily="2" charset="0"/>
                          <a:cs typeface="Arial" charset="0"/>
                        </a:rPr>
                        <a:t>/~con.</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A nous tous, accorde la perfection chrétienne qui te plaît. Donne-leur et donne-nous de participer à l’héritage de Tes Saints.</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a:t>
                      </a:r>
                      <a:r>
                        <a:rPr kumimoji="0" lang="en-US" sz="2700" b="0" i="0" u="none" strike="noStrike" cap="none" normalizeH="0" baseline="0" dirty="0">
                          <a:ln>
                            <a:noFill/>
                          </a:ln>
                          <a:solidFill>
                            <a:schemeClr val="tx1"/>
                          </a:solidFill>
                          <a:effectLst/>
                          <a:latin typeface="Arial"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Arial" charset="0"/>
                          <a:cs typeface="Arial" charset="0"/>
                        </a:rPr>
                        <a:t>Pitié</a:t>
                      </a:r>
                      <a:r>
                        <a:rPr kumimoji="0" lang="en-US" sz="3200" b="0" i="0" u="none" strike="noStrike" cap="none" normalizeH="0" baseline="0" dirty="0">
                          <a:ln>
                            <a:noFill/>
                          </a:ln>
                          <a:solidFill>
                            <a:schemeClr val="tx1"/>
                          </a:solidFill>
                          <a:effectLst/>
                          <a:latin typeface="Arial" charset="0"/>
                          <a:cs typeface="Arial" charset="0"/>
                        </a:rPr>
                        <a:t> Seigneur.</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وأما نحنُ كلنا فهَب لنا كمالاً مسيحياً يُرضيكَ أمامك وأعطهم وإيانا نصيباً وميراثاً مع كافة قديسيك.</a:t>
                      </a:r>
                      <a:r>
                        <a:rPr kumimoji="0" lang="en-US" sz="3700" b="0" i="0" u="none" strike="noStrike" cap="none" normalizeH="0" baseline="0" dirty="0">
                          <a:ln>
                            <a:noFill/>
                          </a:ln>
                          <a:solidFill>
                            <a:schemeClr val="tx1"/>
                          </a:solidFill>
                          <a:effectLst/>
                          <a:latin typeface="Arial" charset="0"/>
                          <a:cs typeface="Arial" charset="0"/>
                        </a:rPr>
                        <a:t> </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6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6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6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a:t>
                      </a:r>
                      <a:endParaRPr kumimoji="0" lang="ar-EG"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يا ربُ ارحم.</a:t>
                      </a:r>
                      <a:endParaRPr kumimoji="0" lang="en-CA"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65895" name="Group 135"/>
          <p:cNvGraphicFramePr>
            <a:graphicFrameLocks noGrp="1"/>
          </p:cNvGraphicFramePr>
          <p:nvPr>
            <p:ph sz="half" idx="1"/>
          </p:nvPr>
        </p:nvGraphicFramePr>
        <p:xfrm>
          <a:off x="0" y="806043"/>
          <a:ext cx="12192000" cy="5876544"/>
        </p:xfrm>
        <a:graphic>
          <a:graphicData uri="http://schemas.openxmlformats.org/drawingml/2006/table">
            <a:tbl>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5829808">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700" b="0" i="0" u="sng" strike="noStrike" kern="1200" cap="none" spc="0" normalizeH="0" baseline="0" noProof="0" dirty="0" err="1">
                          <a:ln>
                            <a:noFill/>
                          </a:ln>
                          <a:solidFill>
                            <a:srgbClr val="FF9900"/>
                          </a:solidFill>
                          <a:effectLst/>
                          <a:uLnTx/>
                          <a:uFillTx/>
                          <a:latin typeface="Coptic1" pitchFamily="2" charset="0"/>
                          <a:ea typeface="+mn-ea"/>
                          <a:cs typeface="Arial" pitchFamily="34" charset="0"/>
                        </a:rPr>
                        <a:t>Piou</a:t>
                      </a:r>
                      <a:r>
                        <a:rPr kumimoji="0" lang="en-US" sz="2700" b="0" i="0" u="sng" strike="noStrike" kern="1200" cap="none" spc="0" normalizeH="0" baseline="0" noProof="0" dirty="0">
                          <a:ln>
                            <a:noFill/>
                          </a:ln>
                          <a:solidFill>
                            <a:srgbClr val="FF9900"/>
                          </a:solidFill>
                          <a:effectLst/>
                          <a:uLnTx/>
                          <a:uFillTx/>
                          <a:latin typeface="Coptic1" pitchFamily="2" charset="0"/>
                          <a:ea typeface="+mn-ea"/>
                          <a:cs typeface="Arial" pitchFamily="34" charset="0"/>
                        </a:rPr>
                        <a:t>/b :</a:t>
                      </a:r>
                      <a:endParaRPr kumimoji="0" lang="en-US" sz="24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Ten]ho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tentwbh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n~tekmeta~gayoc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pimairwmi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a~riv~meui</a:t>
                      </a:r>
                      <a:r>
                        <a:rPr kumimoji="0" lang="en-US" sz="3200" b="0" i="0" u="none" strike="noStrike" cap="none" normalizeH="0" baseline="0" dirty="0">
                          <a:ln>
                            <a:noFill/>
                          </a:ln>
                          <a:solidFill>
                            <a:schemeClr val="tx1"/>
                          </a:solidFill>
                          <a:effectLst/>
                          <a:latin typeface="Coptic1" pitchFamily="2" charset="0"/>
                          <a:cs typeface="Arial" charset="0"/>
                        </a:rPr>
                        <a:t>~ P~{</a:t>
                      </a:r>
                      <a:r>
                        <a:rPr kumimoji="0" lang="en-US" sz="3200" b="0" i="0" u="none" strike="noStrike" cap="none" normalizeH="0" baseline="0" dirty="0" err="1">
                          <a:ln>
                            <a:noFill/>
                          </a:ln>
                          <a:solidFill>
                            <a:schemeClr val="tx1"/>
                          </a:solidFill>
                          <a:effectLst/>
                          <a:latin typeface="Coptic1" pitchFamily="2" charset="0"/>
                          <a:cs typeface="Arial" charset="0"/>
                        </a:rPr>
                        <a:t>oic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n~niyucia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nip~rocvora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niseph~mot</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n/</a:t>
                      </a:r>
                      <a:r>
                        <a:rPr kumimoji="0" lang="en-US" sz="3200" b="0" i="0" u="none" strike="noStrike" cap="none" normalizeH="0" baseline="0" dirty="0" err="1">
                          <a:ln>
                            <a:noFill/>
                          </a:ln>
                          <a:solidFill>
                            <a:schemeClr val="tx1"/>
                          </a:solidFill>
                          <a:effectLst/>
                          <a:latin typeface="Coptic1" pitchFamily="2" charset="0"/>
                          <a:cs typeface="Arial" charset="0"/>
                        </a:rPr>
                        <a:t>e~tau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erp~rocverin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Eoutaio</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ouw~ou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m~PekRan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eyouab</a:t>
                      </a:r>
                      <a:r>
                        <a:rPr kumimoji="0" lang="en-US" sz="32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Nous invoquons et nous supplions Ta bonté ô Ami du genre humain Souviens-Toi Seigneur, des dons, des offrandes et des actions de grâce de ceux qui les offrent </a:t>
                      </a:r>
                      <a:r>
                        <a:rPr lang="fr-FR" sz="3200" kern="1200" dirty="0">
                          <a:solidFill>
                            <a:schemeClr val="tx1"/>
                          </a:solidFill>
                          <a:effectLst/>
                          <a:latin typeface="Arial" panose="020B0604020202020204" pitchFamily="34" charset="0"/>
                          <a:ea typeface="+mn-ea"/>
                          <a:cs typeface="+mn-cs"/>
                        </a:rPr>
                        <a:t>en honneur et gloire de Ton Saint Nom.</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a:t>
                      </a:r>
                      <a:endParaRPr kumimoji="0" lang="ar-EG" sz="2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نسأل ونطلب من صلاحك يا محب البشر أذكر يا رب صعائد وقرابين وشكر الذين</a:t>
                      </a:r>
                      <a:r>
                        <a:rPr kumimoji="0" lang="fr-FR" sz="4300" b="0" i="0" u="none" strike="noStrike" cap="none" normalizeH="0" baseline="0" dirty="0">
                          <a:ln>
                            <a:noFill/>
                          </a:ln>
                          <a:solidFill>
                            <a:schemeClr val="tx1"/>
                          </a:solidFill>
                          <a:effectLst/>
                          <a:latin typeface="Arial" charset="0"/>
                          <a:cs typeface="Arial" charset="0"/>
                        </a:rPr>
                        <a:t> </a:t>
                      </a:r>
                      <a:r>
                        <a:rPr kumimoji="0" lang="ar-SA" sz="4300" b="0" i="0" u="none" strike="noStrike" cap="none" normalizeH="0" baseline="0" dirty="0">
                          <a:ln>
                            <a:noFill/>
                          </a:ln>
                          <a:solidFill>
                            <a:schemeClr val="tx1"/>
                          </a:solidFill>
                          <a:effectLst/>
                          <a:latin typeface="Arial" charset="0"/>
                          <a:cs typeface="Arial" charset="0"/>
                        </a:rPr>
                        <a:t>يقربون</a:t>
                      </a:r>
                      <a:r>
                        <a:rPr kumimoji="0" lang="fr-FR" sz="4300" b="0" i="0" u="none" strike="noStrike" cap="none" normalizeH="0" baseline="0" dirty="0">
                          <a:ln>
                            <a:noFill/>
                          </a:ln>
                          <a:solidFill>
                            <a:schemeClr val="tx1"/>
                          </a:solidFill>
                          <a:effectLst/>
                          <a:latin typeface="Arial" charset="0"/>
                          <a:cs typeface="Arial" charset="0"/>
                        </a:rPr>
                        <a:t> </a:t>
                      </a:r>
                      <a:r>
                        <a:rPr kumimoji="0" lang="ar-EG" sz="4300" b="0" i="0" u="none" strike="noStrike" cap="none" normalizeH="0" baseline="0" dirty="0">
                          <a:ln>
                            <a:noFill/>
                          </a:ln>
                          <a:solidFill>
                            <a:schemeClr val="tx1"/>
                          </a:solidFill>
                          <a:effectLst/>
                          <a:latin typeface="Arial" charset="0"/>
                          <a:cs typeface="Arial" charset="0"/>
                        </a:rPr>
                        <a:t>كرامة ومجداً </a:t>
                      </a:r>
                      <a:r>
                        <a:rPr kumimoji="0" lang="ar-EG" sz="4300" b="0" i="0" u="none" strike="noStrike" cap="none" normalizeH="0" baseline="0" dirty="0" err="1">
                          <a:ln>
                            <a:noFill/>
                          </a:ln>
                          <a:solidFill>
                            <a:schemeClr val="tx1"/>
                          </a:solidFill>
                          <a:effectLst/>
                          <a:latin typeface="Arial" charset="0"/>
                          <a:cs typeface="Arial" charset="0"/>
                        </a:rPr>
                        <a:t>لإسمك</a:t>
                      </a:r>
                      <a:r>
                        <a:rPr kumimoji="0" lang="ar-EG" sz="4300" b="0" i="0" u="none" strike="noStrike" cap="none" normalizeH="0" baseline="0" dirty="0">
                          <a:ln>
                            <a:noFill/>
                          </a:ln>
                          <a:solidFill>
                            <a:schemeClr val="tx1"/>
                          </a:solidFill>
                          <a:effectLst/>
                          <a:latin typeface="Arial" charset="0"/>
                          <a:cs typeface="Arial" charset="0"/>
                        </a:rPr>
                        <a:t> القدوس</a:t>
                      </a:r>
                      <a:r>
                        <a:rPr kumimoji="0" lang="fr-FR" sz="4300" b="0" i="0" u="none" strike="noStrike" cap="none" normalizeH="0" baseline="0" dirty="0">
                          <a:ln>
                            <a:noFill/>
                          </a:ln>
                          <a:solidFill>
                            <a:schemeClr val="tx1"/>
                          </a:solidFill>
                          <a:effectLst/>
                          <a:latin typeface="Arial" charset="0"/>
                          <a:cs typeface="Arial" charset="0"/>
                        </a:rPr>
                        <a:t>.</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5" name="Tableau 4">
            <a:extLst>
              <a:ext uri="{FF2B5EF4-FFF2-40B4-BE49-F238E27FC236}">
                <a16:creationId xmlns:a16="http://schemas.microsoft.com/office/drawing/2014/main" id="{CE54D4F7-C331-468B-B004-64A3D2426545}"/>
              </a:ext>
            </a:extLst>
          </p:cNvPr>
          <p:cNvGraphicFramePr>
            <a:graphicFrameLocks noGrp="1"/>
          </p:cNvGraphicFramePr>
          <p:nvPr/>
        </p:nvGraphicFramePr>
        <p:xfrm>
          <a:off x="2032000" y="88317"/>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900537099"/>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err="1">
                          <a:ln>
                            <a:noFill/>
                          </a:ln>
                          <a:solidFill>
                            <a:schemeClr val="tx1"/>
                          </a:solidFill>
                          <a:effectLst/>
                          <a:latin typeface="Arial" charset="0"/>
                          <a:cs typeface="Arial" charset="0"/>
                        </a:rPr>
                        <a:t>Oraison</a:t>
                      </a:r>
                      <a:r>
                        <a:rPr kumimoji="0" lang="en-US" sz="2400" b="0" i="0" u="none" strike="noStrike" cap="none" normalizeH="0" baseline="0" dirty="0">
                          <a:ln>
                            <a:noFill/>
                          </a:ln>
                          <a:solidFill>
                            <a:schemeClr val="tx1"/>
                          </a:solidFill>
                          <a:effectLst/>
                          <a:latin typeface="Arial" charset="0"/>
                          <a:cs typeface="Arial" charset="0"/>
                        </a:rPr>
                        <a:t> des </a:t>
                      </a:r>
                      <a:r>
                        <a:rPr kumimoji="0" lang="en-US" sz="2400" b="0" i="0" u="none" strike="noStrike" cap="none" normalizeH="0" baseline="0" dirty="0" err="1">
                          <a:ln>
                            <a:noFill/>
                          </a:ln>
                          <a:solidFill>
                            <a:schemeClr val="tx1"/>
                          </a:solidFill>
                          <a:effectLst/>
                          <a:latin typeface="Arial" charset="0"/>
                          <a:cs typeface="Arial" charset="0"/>
                        </a:rPr>
                        <a:t>offrandes</a:t>
                      </a:r>
                      <a:r>
                        <a:rPr kumimoji="0" lang="en-US" sz="2400" b="0" i="0" u="none" strike="noStrike" cap="none" normalizeH="0" baseline="0" dirty="0">
                          <a:ln>
                            <a:noFill/>
                          </a:ln>
                          <a:solidFill>
                            <a:schemeClr val="tx1"/>
                          </a:solidFill>
                          <a:effectLst/>
                          <a:latin typeface="Arial" charset="0"/>
                          <a:cs typeface="Arial" charset="0"/>
                        </a:rPr>
                        <a:t> -</a:t>
                      </a:r>
                      <a:r>
                        <a:rPr kumimoji="0" lang="ar-SA" sz="2400" b="0" i="0" u="none" strike="noStrike" cap="none" normalizeH="0" baseline="0" dirty="0" err="1">
                          <a:ln>
                            <a:noFill/>
                          </a:ln>
                          <a:solidFill>
                            <a:schemeClr val="tx1"/>
                          </a:solidFill>
                          <a:effectLst/>
                          <a:latin typeface="Arial" charset="0"/>
                          <a:cs typeface="Arial" charset="0"/>
                        </a:rPr>
                        <a:t>أوشية</a:t>
                      </a:r>
                      <a:r>
                        <a:rPr kumimoji="0" lang="ar-SA" sz="2400" b="0" i="0" u="none" strike="noStrike" cap="none" normalizeH="0" baseline="0" dirty="0">
                          <a:ln>
                            <a:noFill/>
                          </a:ln>
                          <a:solidFill>
                            <a:schemeClr val="tx1"/>
                          </a:solidFill>
                          <a:effectLst/>
                          <a:latin typeface="Arial" charset="0"/>
                          <a:cs typeface="Arial" charset="0"/>
                        </a:rPr>
                        <a:t> القرابين </a:t>
                      </a:r>
                      <a:endParaRPr kumimoji="0" lang="en-CA" sz="2400" b="0" i="0" u="none" strike="noStrike" cap="none" normalizeH="0" baseline="0" dirty="0">
                        <a:ln>
                          <a:noFill/>
                        </a:ln>
                        <a:solidFill>
                          <a:schemeClr val="tx1"/>
                        </a:solidFill>
                        <a:effectLst/>
                        <a:latin typeface="Arial" charset="0"/>
                        <a:cs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3117647"/>
                  </a:ext>
                </a:extLst>
              </a:tr>
            </a:tbl>
          </a:graphicData>
        </a:graphic>
      </p:graphicFrame>
    </p:spTree>
    <p:extLst>
      <p:ext uri="{BB962C8B-B14F-4D97-AF65-F5344CB8AC3E}">
        <p14:creationId xmlns:p14="http://schemas.microsoft.com/office/powerpoint/2010/main" val="245938322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69913" name="Group 57"/>
          <p:cNvGraphicFramePr>
            <a:graphicFrameLocks noGrp="1"/>
          </p:cNvGraphicFramePr>
          <p:nvPr>
            <p:ph sz="half" idx="1"/>
            <p:extLst>
              <p:ext uri="{D42A27DB-BD31-4B8C-83A1-F6EECF244321}">
                <p14:modId xmlns:p14="http://schemas.microsoft.com/office/powerpoint/2010/main" val="1726811069"/>
              </p:ext>
            </p:extLst>
          </p:nvPr>
        </p:nvGraphicFramePr>
        <p:xfrm>
          <a:off x="20320" y="0"/>
          <a:ext cx="12171680" cy="6965696"/>
        </p:xfrm>
        <a:graphic>
          <a:graphicData uri="http://schemas.openxmlformats.org/drawingml/2006/table">
            <a:tbl>
              <a:tblPr/>
              <a:tblGrid>
                <a:gridCol w="4246880">
                  <a:extLst>
                    <a:ext uri="{9D8B030D-6E8A-4147-A177-3AD203B41FA5}">
                      <a16:colId xmlns:a16="http://schemas.microsoft.com/office/drawing/2014/main" val="20000"/>
                    </a:ext>
                  </a:extLst>
                </a:gridCol>
                <a:gridCol w="4563533">
                  <a:extLst>
                    <a:ext uri="{9D8B030D-6E8A-4147-A177-3AD203B41FA5}">
                      <a16:colId xmlns:a16="http://schemas.microsoft.com/office/drawing/2014/main" val="20001"/>
                    </a:ext>
                  </a:extLst>
                </a:gridCol>
                <a:gridCol w="3361267">
                  <a:extLst>
                    <a:ext uri="{9D8B030D-6E8A-4147-A177-3AD203B41FA5}">
                      <a16:colId xmlns:a16="http://schemas.microsoft.com/office/drawing/2014/main" val="20002"/>
                    </a:ext>
                  </a:extLst>
                </a:gridCol>
              </a:tblGrid>
              <a:tr h="696569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700" b="0" i="0" u="sng" strike="noStrike" kern="1200" cap="none" spc="0" normalizeH="0" baseline="0" noProof="0" dirty="0" err="1">
                          <a:ln>
                            <a:noFill/>
                          </a:ln>
                          <a:solidFill>
                            <a:srgbClr val="FF9900"/>
                          </a:solidFill>
                          <a:effectLst/>
                          <a:uLnTx/>
                          <a:uFillTx/>
                          <a:latin typeface="Coptic1" pitchFamily="2" charset="0"/>
                          <a:ea typeface="+mn-ea"/>
                          <a:cs typeface="+mn-cs"/>
                        </a:rPr>
                        <a:t>Pidia~kwn</a:t>
                      </a:r>
                      <a:r>
                        <a:rPr kumimoji="0" lang="en-CA" sz="2700" b="0" i="0" u="sng" strike="noStrike" kern="1200" cap="none" spc="0" normalizeH="0" baseline="0" noProof="0" dirty="0">
                          <a:ln>
                            <a:noFill/>
                          </a:ln>
                          <a:solidFill>
                            <a:srgbClr val="FF9900"/>
                          </a:solidFill>
                          <a:effectLst/>
                          <a:uLnTx/>
                          <a:uFillTx/>
                          <a:latin typeface="Coptic1" pitchFamily="2" charset="0"/>
                          <a:ea typeface="+mn-ea"/>
                          <a:cs typeface="+mn-cs"/>
                        </a:rPr>
                        <a:t> :</a:t>
                      </a:r>
                      <a:endParaRPr kumimoji="0" lang="en-US" sz="24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0" i="0" u="none" strike="noStrike" cap="none" normalizeH="0" baseline="0" dirty="0" err="1">
                          <a:ln>
                            <a:noFill/>
                          </a:ln>
                          <a:solidFill>
                            <a:schemeClr val="tx1"/>
                          </a:solidFill>
                          <a:effectLst/>
                          <a:latin typeface="Coptic1" pitchFamily="2" charset="0"/>
                          <a:cs typeface="Arial" charset="0"/>
                        </a:rPr>
                        <a:t>Twbh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e~jen</a:t>
                      </a:r>
                      <a:r>
                        <a:rPr kumimoji="0" lang="en-US" sz="3100" b="0" i="0" u="none" strike="noStrike" cap="none" normalizeH="0" baseline="0" dirty="0">
                          <a:ln>
                            <a:noFill/>
                          </a:ln>
                          <a:solidFill>
                            <a:schemeClr val="tx1"/>
                          </a:solidFill>
                          <a:effectLst/>
                          <a:latin typeface="Coptic1" pitchFamily="2" charset="0"/>
                          <a:cs typeface="Arial" charset="0"/>
                        </a:rPr>
                        <a:t> n/</a:t>
                      </a:r>
                      <a:r>
                        <a:rPr kumimoji="0" lang="en-US" sz="3100" b="0" i="0" u="none" strike="noStrike" cap="none" normalizeH="0" baseline="0" dirty="0" err="1">
                          <a:ln>
                            <a:noFill/>
                          </a:ln>
                          <a:solidFill>
                            <a:schemeClr val="tx1"/>
                          </a:solidFill>
                          <a:effectLst/>
                          <a:latin typeface="Coptic1" pitchFamily="2" charset="0"/>
                          <a:cs typeface="Arial" charset="0"/>
                        </a:rPr>
                        <a:t>e~tfi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m~v~rwous</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n~niyucia</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nip~rocvora</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nia~par</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nineh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nic~yoinoufi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nic~kepacma</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nijwm</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n~ws</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nikumillion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piman~erswousi</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hina</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PenNou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sebiw</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nwou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qen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Ieroucal</a:t>
                      </a:r>
                      <a:r>
                        <a:rPr kumimoji="0" lang="en-US" sz="3100" b="0" i="0" u="none" strike="noStrike" cap="none" normalizeH="0" baseline="0" dirty="0">
                          <a:ln>
                            <a:noFill/>
                          </a:ln>
                          <a:solidFill>
                            <a:schemeClr val="tx1"/>
                          </a:solidFill>
                          <a:effectLst/>
                          <a:latin typeface="Coptic1" pitchFamily="2" charset="0"/>
                          <a:cs typeface="Arial" charset="0"/>
                        </a:rPr>
                        <a:t>/m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t~ve</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n~tef,a</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nennobi</a:t>
                      </a:r>
                      <a:r>
                        <a:rPr kumimoji="0" lang="en-US" sz="3100" b="0" i="0" u="none" strike="noStrike" cap="none" normalizeH="0" baseline="0" dirty="0">
                          <a:ln>
                            <a:noFill/>
                          </a:ln>
                          <a:solidFill>
                            <a:schemeClr val="tx1"/>
                          </a:solidFill>
                          <a:effectLst/>
                          <a:latin typeface="Coptic1" pitchFamily="2" charset="0"/>
                          <a:cs typeface="Arial" charset="0"/>
                        </a:rPr>
                        <a:t> nan </a:t>
                      </a:r>
                      <a:r>
                        <a:rPr kumimoji="0" lang="en-US" sz="3100" b="0" i="0" u="none" strike="noStrike" cap="none" normalizeH="0" baseline="0" dirty="0" err="1">
                          <a:ln>
                            <a:noFill/>
                          </a:ln>
                          <a:solidFill>
                            <a:schemeClr val="tx1"/>
                          </a:solidFill>
                          <a:effectLst/>
                          <a:latin typeface="Coptic1" pitchFamily="2" charset="0"/>
                          <a:cs typeface="Arial" charset="0"/>
                        </a:rPr>
                        <a:t>e~bol</a:t>
                      </a:r>
                      <a:r>
                        <a:rPr kumimoji="0" lang="en-US" sz="3100" b="0" i="0" u="none" strike="noStrike" cap="none" normalizeH="0" baseline="0" dirty="0">
                          <a:ln>
                            <a:noFill/>
                          </a:ln>
                          <a:solidFill>
                            <a:schemeClr val="tx1"/>
                          </a:solidFill>
                          <a:effectLst/>
                          <a:latin typeface="Coptic1" pitchFamily="2" charset="0"/>
                          <a:cs typeface="Arial" charset="0"/>
                        </a:rPr>
                        <a:t>.</a:t>
                      </a: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a:t>
                      </a:r>
                    </a:p>
                    <a:p>
                      <a:pPr algn="just"/>
                      <a:r>
                        <a:rPr lang="fr-FR" sz="3200" b="0" i="0" u="none" strike="noStrike" kern="1200" baseline="0" dirty="0">
                          <a:solidFill>
                            <a:schemeClr val="tx1"/>
                          </a:solidFill>
                          <a:latin typeface="Arial" panose="020B0604020202020204" pitchFamily="34" charset="0"/>
                          <a:ea typeface="+mn-ea"/>
                          <a:cs typeface="+mn-cs"/>
                        </a:rPr>
                        <a:t>Implorez pour ceux qui s’occupent des offrandes et des oblations, des prémices, de l’huile, de l’encens, des linges, des livres Saints et des vases sacrés de l’autel. Que le Christ notre Dieu les récompense dans la Jérusalem céleste et nous pardonne nos péchés.</a:t>
                      </a:r>
                      <a:endParaRPr kumimoji="0" lang="en-US" sz="3200" b="0" i="0" u="none" strike="noStrike" cap="none" normalizeH="0" baseline="0" dirty="0">
                        <a:ln>
                          <a:noFill/>
                        </a:ln>
                        <a:solidFill>
                          <a:schemeClr val="tx1"/>
                        </a:solidFill>
                        <a:effectLst/>
                        <a:latin typeface="Arial" panose="020B0604020202020204" pitchFamily="34" charset="0"/>
                        <a:cs typeface="Arial"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الشماس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اطلبوا عن</a:t>
                      </a:r>
                      <a:r>
                        <a:rPr kumimoji="0" lang="fr-FR"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المهتمين</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بالصعائد</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والقرابين</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والبكور</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والزيت</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والبخور</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والستور</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وكتب</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القراءة</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وأوانى</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المذبح</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لكي</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المسيح</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إلهنا</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يُكافئهم</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في</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أورشليم</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السمائية</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ويَغفر</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لنا</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خطايانا</a:t>
                      </a:r>
                      <a:r>
                        <a:rPr kumimoji="0" lang="ar-EG" sz="3700" b="0" i="0" u="none" strike="noStrike" cap="none" normalizeH="0" baseline="0" dirty="0">
                          <a:ln>
                            <a:noFill/>
                          </a:ln>
                          <a:solidFill>
                            <a:schemeClr val="tx1"/>
                          </a:solidFill>
                          <a:effectLst/>
                          <a:latin typeface="Arial" charset="0"/>
                          <a:cs typeface="Arial" charset="0"/>
                        </a:rPr>
                        <a:t>.</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marT="60960" marB="6096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7221326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0358" name="Group 22"/>
          <p:cNvGraphicFramePr>
            <a:graphicFrameLocks noGrp="1"/>
          </p:cNvGraphicFramePr>
          <p:nvPr>
            <p:ph sz="half" idx="1"/>
            <p:extLst>
              <p:ext uri="{D42A27DB-BD31-4B8C-83A1-F6EECF244321}">
                <p14:modId xmlns:p14="http://schemas.microsoft.com/office/powerpoint/2010/main" val="2775741201"/>
              </p:ext>
            </p:extLst>
          </p:nvPr>
        </p:nvGraphicFramePr>
        <p:xfrm>
          <a:off x="1" y="0"/>
          <a:ext cx="12191998" cy="6886448"/>
        </p:xfrm>
        <a:graphic>
          <a:graphicData uri="http://schemas.openxmlformats.org/drawingml/2006/table">
            <a:tbl>
              <a:tblPr/>
              <a:tblGrid>
                <a:gridCol w="4111821">
                  <a:extLst>
                    <a:ext uri="{9D8B030D-6E8A-4147-A177-3AD203B41FA5}">
                      <a16:colId xmlns:a16="http://schemas.microsoft.com/office/drawing/2014/main" val="20000"/>
                    </a:ext>
                  </a:extLst>
                </a:gridCol>
                <a:gridCol w="4477996">
                  <a:extLst>
                    <a:ext uri="{9D8B030D-6E8A-4147-A177-3AD203B41FA5}">
                      <a16:colId xmlns:a16="http://schemas.microsoft.com/office/drawing/2014/main" val="20001"/>
                    </a:ext>
                  </a:extLst>
                </a:gridCol>
                <a:gridCol w="3602181">
                  <a:extLst>
                    <a:ext uri="{9D8B030D-6E8A-4147-A177-3AD203B41FA5}">
                      <a16:colId xmlns:a16="http://schemas.microsoft.com/office/drawing/2014/main" val="20002"/>
                    </a:ext>
                  </a:extLst>
                </a:gridCol>
              </a:tblGrid>
              <a:tr h="6886448">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700" b="0" i="0" u="sng" strike="noStrike" kern="1200" cap="none" spc="0" normalizeH="0" baseline="0" noProof="0" dirty="0" err="1">
                          <a:ln>
                            <a:noFill/>
                          </a:ln>
                          <a:solidFill>
                            <a:srgbClr val="FF9900"/>
                          </a:solidFill>
                          <a:effectLst/>
                          <a:uLnTx/>
                          <a:uFillTx/>
                          <a:latin typeface="Coptic1" pitchFamily="2" charset="0"/>
                          <a:ea typeface="+mn-ea"/>
                          <a:cs typeface="Arial" charset="0"/>
                        </a:rPr>
                        <a:t>Pilaoc</a:t>
                      </a:r>
                      <a:r>
                        <a:rPr kumimoji="0" lang="en-CA" sz="2700" b="0" i="0" u="sng" strike="noStrike" kern="1200" cap="none" spc="0" normalizeH="0" baseline="0" noProof="0" dirty="0">
                          <a:ln>
                            <a:noFill/>
                          </a:ln>
                          <a:solidFill>
                            <a:srgbClr val="FF9900"/>
                          </a:solidFill>
                          <a:effectLst/>
                          <a:uLnTx/>
                          <a:uFillTx/>
                          <a:latin typeface="Coptic1" pitchFamily="2" charset="0"/>
                          <a:ea typeface="+mn-ea"/>
                          <a:cs typeface="Arial" charset="0"/>
                        </a:rPr>
                        <a:t> :</a:t>
                      </a:r>
                      <a:endParaRPr kumimoji="0" lang="en-US" sz="24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err="1">
                          <a:ln>
                            <a:noFill/>
                          </a:ln>
                          <a:solidFill>
                            <a:schemeClr val="tx1"/>
                          </a:solidFill>
                          <a:effectLst/>
                          <a:latin typeface="Coptic1" pitchFamily="2" charset="0"/>
                          <a:cs typeface="Arial" charset="0"/>
                        </a:rPr>
                        <a:t>Kurie</a:t>
                      </a:r>
                      <a:r>
                        <a:rPr kumimoji="0" lang="en-US" sz="2700" b="0" i="0" u="none" strike="noStrike" cap="none" normalizeH="0" baseline="0" dirty="0">
                          <a:ln>
                            <a:noFill/>
                          </a:ln>
                          <a:solidFill>
                            <a:schemeClr val="tx1"/>
                          </a:solidFill>
                          <a:effectLst/>
                          <a:latin typeface="Coptic1" pitchFamily="2" charset="0"/>
                          <a:cs typeface="Arial" charset="0"/>
                        </a:rPr>
                        <a:t>~ </a:t>
                      </a:r>
                      <a:r>
                        <a:rPr kumimoji="0" lang="en-US" sz="2700" b="0" i="0" u="none" strike="noStrike" cap="none" normalizeH="0" baseline="0" dirty="0" err="1">
                          <a:ln>
                            <a:noFill/>
                          </a:ln>
                          <a:solidFill>
                            <a:schemeClr val="tx1"/>
                          </a:solidFill>
                          <a:effectLst/>
                          <a:latin typeface="Coptic1" pitchFamily="2" charset="0"/>
                          <a:cs typeface="Arial" charset="0"/>
                        </a:rPr>
                        <a:t>e~le</a:t>
                      </a:r>
                      <a:r>
                        <a:rPr kumimoji="0" lang="en-US" sz="2700" b="0" i="0" u="none" strike="noStrike" cap="none" normalizeH="0" baseline="0" dirty="0">
                          <a:ln>
                            <a:noFill/>
                          </a:ln>
                          <a:solidFill>
                            <a:schemeClr val="tx1"/>
                          </a:solidFill>
                          <a:effectLst/>
                          <a:latin typeface="Coptic1" pitchFamily="2" charset="0"/>
                          <a:cs typeface="Arial" charset="0"/>
                        </a:rPr>
                        <a:t>/~con</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700" b="0" i="0" u="sng" strike="noStrike" kern="1200" cap="none" spc="0" normalizeH="0" baseline="0" noProof="0" dirty="0" err="1">
                          <a:ln>
                            <a:noFill/>
                          </a:ln>
                          <a:solidFill>
                            <a:srgbClr val="FF9900"/>
                          </a:solidFill>
                          <a:effectLst/>
                          <a:uLnTx/>
                          <a:uFillTx/>
                          <a:latin typeface="Coptic1" pitchFamily="2" charset="0"/>
                          <a:ea typeface="+mn-ea"/>
                          <a:cs typeface="Arial" pitchFamily="34" charset="0"/>
                        </a:rPr>
                        <a:t>Piou</a:t>
                      </a:r>
                      <a:r>
                        <a:rPr kumimoji="0" lang="en-US" sz="2700" b="0" i="0" u="sng" strike="noStrike" kern="1200" cap="none" spc="0" normalizeH="0" baseline="0" noProof="0" dirty="0">
                          <a:ln>
                            <a:noFill/>
                          </a:ln>
                          <a:solidFill>
                            <a:srgbClr val="FF9900"/>
                          </a:solidFill>
                          <a:effectLst/>
                          <a:uLnTx/>
                          <a:uFillTx/>
                          <a:latin typeface="Coptic1" pitchFamily="2" charset="0"/>
                          <a:ea typeface="+mn-ea"/>
                          <a:cs typeface="Arial" pitchFamily="34" charset="0"/>
                        </a:rPr>
                        <a:t>/b :</a:t>
                      </a:r>
                      <a:endParaRPr kumimoji="0" lang="en-US" sz="32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err="1">
                          <a:ln>
                            <a:noFill/>
                          </a:ln>
                          <a:solidFill>
                            <a:schemeClr val="tx1"/>
                          </a:solidFill>
                          <a:effectLst/>
                          <a:latin typeface="Coptic1" pitchFamily="2" charset="0"/>
                          <a:cs typeface="Arial" charset="0"/>
                        </a:rPr>
                        <a:t>Sopou</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e~rok</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e~jen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pekyuciact</a:t>
                      </a:r>
                      <a:r>
                        <a:rPr kumimoji="0" lang="en-US" sz="2900" b="0" i="0" u="none" strike="noStrike" cap="none" normalizeH="0" baseline="0" dirty="0">
                          <a:ln>
                            <a:noFill/>
                          </a:ln>
                          <a:solidFill>
                            <a:schemeClr val="tx1"/>
                          </a:solidFill>
                          <a:effectLst/>
                          <a:latin typeface="Coptic1" pitchFamily="2" charset="0"/>
                          <a:cs typeface="Arial" charset="0"/>
                        </a:rPr>
                        <a:t>/</a:t>
                      </a:r>
                      <a:r>
                        <a:rPr kumimoji="0" lang="en-US" sz="2900" b="0" i="0" u="none" strike="noStrike" cap="none" normalizeH="0" baseline="0" dirty="0" err="1">
                          <a:ln>
                            <a:noFill/>
                          </a:ln>
                          <a:solidFill>
                            <a:schemeClr val="tx1"/>
                          </a:solidFill>
                          <a:effectLst/>
                          <a:latin typeface="Coptic1" pitchFamily="2" charset="0"/>
                          <a:cs typeface="Arial" charset="0"/>
                        </a:rPr>
                        <a:t>rion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e~youab</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n~ellogimon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n~te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t~ve</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e~ouc~yoi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n~c~yoinoufi</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e~qoun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e~tekmetnis</a:t>
                      </a:r>
                      <a:r>
                        <a:rPr kumimoji="0" lang="en-US" sz="2900" b="0" i="0" u="none" strike="noStrike" cap="none" normalizeH="0" baseline="0" dirty="0">
                          <a:ln>
                            <a:noFill/>
                          </a:ln>
                          <a:solidFill>
                            <a:schemeClr val="tx1"/>
                          </a:solidFill>
                          <a:effectLst/>
                          <a:latin typeface="Coptic1" pitchFamily="2" charset="0"/>
                          <a:cs typeface="Arial" charset="0"/>
                        </a:rPr>
                        <a:t>] et </a:t>
                      </a:r>
                      <a:r>
                        <a:rPr kumimoji="0" lang="en-US" sz="2900" b="0" i="0" u="none" strike="noStrike" cap="none" normalizeH="0" baseline="0" dirty="0" err="1">
                          <a:ln>
                            <a:noFill/>
                          </a:ln>
                          <a:solidFill>
                            <a:schemeClr val="tx1"/>
                          </a:solidFill>
                          <a:effectLst/>
                          <a:latin typeface="Coptic1" pitchFamily="2" charset="0"/>
                          <a:cs typeface="Arial" charset="0"/>
                        </a:rPr>
                        <a:t>qen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niv</a:t>
                      </a:r>
                      <a:r>
                        <a:rPr kumimoji="0" lang="en-US" sz="2900" b="0" i="0" u="none" strike="noStrike" cap="none" normalizeH="0" baseline="0" dirty="0">
                          <a:ln>
                            <a:noFill/>
                          </a:ln>
                          <a:solidFill>
                            <a:schemeClr val="tx1"/>
                          </a:solidFill>
                          <a:effectLst/>
                          <a:latin typeface="Coptic1" pitchFamily="2" charset="0"/>
                          <a:cs typeface="Arial" charset="0"/>
                        </a:rPr>
                        <a:t>/</a:t>
                      </a:r>
                      <a:r>
                        <a:rPr kumimoji="0" lang="en-US" sz="2900" b="0" i="0" u="none" strike="noStrike" cap="none" normalizeH="0" baseline="0" dirty="0" err="1">
                          <a:ln>
                            <a:noFill/>
                          </a:ln>
                          <a:solidFill>
                            <a:schemeClr val="tx1"/>
                          </a:solidFill>
                          <a:effectLst/>
                          <a:latin typeface="Coptic1" pitchFamily="2" charset="0"/>
                          <a:cs typeface="Arial" charset="0"/>
                        </a:rPr>
                        <a:t>oui</a:t>
                      </a:r>
                      <a:r>
                        <a:rPr kumimoji="0" lang="en-US" sz="2900" b="0" i="0" u="none" strike="noStrike" cap="none" normalizeH="0" baseline="0" dirty="0">
                          <a:ln>
                            <a:noFill/>
                          </a:ln>
                          <a:solidFill>
                            <a:schemeClr val="tx1"/>
                          </a:solidFill>
                          <a:effectLst/>
                          <a:latin typeface="Coptic1" pitchFamily="2" charset="0"/>
                          <a:cs typeface="Arial" charset="0"/>
                        </a:rPr>
                        <a:t>~ : </a:t>
                      </a:r>
                      <a:r>
                        <a:rPr kumimoji="0" lang="en-US" sz="2900" b="0" i="0" u="none" strike="noStrike" cap="none" normalizeH="0" baseline="0" dirty="0" err="1">
                          <a:ln>
                            <a:noFill/>
                          </a:ln>
                          <a:solidFill>
                            <a:schemeClr val="tx1"/>
                          </a:solidFill>
                          <a:effectLst/>
                          <a:latin typeface="Coptic1" pitchFamily="2" charset="0"/>
                          <a:cs typeface="Arial" charset="0"/>
                        </a:rPr>
                        <a:t>e~bolhiten</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p~semsi</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n~te</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nekaggeloc</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nem</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nekar</a:t>
                      </a:r>
                      <a:r>
                        <a:rPr kumimoji="0" lang="en-US" sz="2900" b="0" i="0" u="none" strike="noStrike" cap="none" normalizeH="0" baseline="0" dirty="0">
                          <a:ln>
                            <a:noFill/>
                          </a:ln>
                          <a:solidFill>
                            <a:schemeClr val="tx1"/>
                          </a:solidFill>
                          <a:effectLst/>
                          <a:latin typeface="Coptic1" pitchFamily="2" charset="0"/>
                          <a:cs typeface="Arial" charset="0"/>
                        </a:rPr>
                        <a:t>,/</a:t>
                      </a:r>
                      <a:r>
                        <a:rPr kumimoji="0" lang="en-US" sz="2900" b="0" i="0" u="none" strike="noStrike" cap="none" normalizeH="0" baseline="0" dirty="0" err="1">
                          <a:ln>
                            <a:noFill/>
                          </a:ln>
                          <a:solidFill>
                            <a:schemeClr val="tx1"/>
                          </a:solidFill>
                          <a:effectLst/>
                          <a:latin typeface="Coptic1" pitchFamily="2" charset="0"/>
                          <a:cs typeface="Arial" charset="0"/>
                        </a:rPr>
                        <a:t>aggeloc</a:t>
                      </a:r>
                      <a:r>
                        <a:rPr kumimoji="0" lang="en-US" sz="2900" b="0" i="0" u="none" strike="noStrike" cap="none" normalizeH="0" baseline="0" dirty="0">
                          <a:ln>
                            <a:noFill/>
                          </a:ln>
                          <a:solidFill>
                            <a:schemeClr val="tx1"/>
                          </a:solidFill>
                          <a:effectLst/>
                          <a:latin typeface="Coptic1" pitchFamily="2" charset="0"/>
                          <a:cs typeface="Arial" charset="0"/>
                        </a:rPr>
                        <a:t> </a:t>
                      </a:r>
                      <a:r>
                        <a:rPr kumimoji="0" lang="en-US" sz="2900" b="0" i="0" u="none" strike="noStrike" cap="none" normalizeH="0" baseline="0" dirty="0" err="1">
                          <a:ln>
                            <a:noFill/>
                          </a:ln>
                          <a:solidFill>
                            <a:schemeClr val="tx1"/>
                          </a:solidFill>
                          <a:effectLst/>
                          <a:latin typeface="Coptic1" pitchFamily="2" charset="0"/>
                          <a:cs typeface="Arial" charset="0"/>
                        </a:rPr>
                        <a:t>eyouab</a:t>
                      </a:r>
                      <a:r>
                        <a:rPr kumimoji="0" lang="en-US" sz="29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a:t>
                      </a:r>
                      <a:r>
                        <a:rPr kumimoji="0" lang="en-US" sz="2700" b="0" i="0" u="none" strike="noStrike" cap="none" normalizeH="0" baseline="0" dirty="0">
                          <a:ln>
                            <a:noFill/>
                          </a:ln>
                          <a:solidFill>
                            <a:schemeClr val="tx1"/>
                          </a:solidFill>
                          <a:effectLst/>
                          <a:latin typeface="Arial"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err="1">
                          <a:ln>
                            <a:noFill/>
                          </a:ln>
                          <a:solidFill>
                            <a:schemeClr val="tx1"/>
                          </a:solidFill>
                          <a:effectLst/>
                          <a:latin typeface="Arial" charset="0"/>
                          <a:cs typeface="Arial" charset="0"/>
                        </a:rPr>
                        <a:t>Pitié</a:t>
                      </a:r>
                      <a:r>
                        <a:rPr kumimoji="0" lang="en-US" sz="3200" b="0" i="0" u="none" strike="noStrike" cap="none" normalizeH="0" baseline="0" dirty="0">
                          <a:ln>
                            <a:noFill/>
                          </a:ln>
                          <a:solidFill>
                            <a:schemeClr val="tx1"/>
                          </a:solidFill>
                          <a:effectLst/>
                          <a:latin typeface="Arial" charset="0"/>
                          <a:cs typeface="Arial" charset="0"/>
                        </a:rPr>
                        <a:t> Seigneur.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1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en-CA"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Reçois-les sur Ton saint Autel céleste en odeur de l’encens qui monte devant Ta grandeur dans les cieux par le ministère de Tes Saints anges et archanges.</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a:t>
                      </a:r>
                      <a:endParaRPr kumimoji="0" lang="en-CA" sz="2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200" b="0" i="0" u="none" strike="noStrike" cap="none" normalizeH="0" baseline="0" dirty="0">
                          <a:ln>
                            <a:noFill/>
                          </a:ln>
                          <a:solidFill>
                            <a:schemeClr val="tx1"/>
                          </a:solidFill>
                          <a:effectLst/>
                          <a:latin typeface="Arial" charset="0"/>
                          <a:cs typeface="Arial" charset="0"/>
                        </a:rPr>
                        <a:t>يا ربُ ارحم</a:t>
                      </a:r>
                      <a:endParaRPr kumimoji="0" lang="en-CA" sz="32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2700" b="0" i="0" u="sng" strike="noStrike" cap="none" normalizeH="0" baseline="0" dirty="0">
                          <a:ln>
                            <a:noFill/>
                          </a:ln>
                          <a:solidFill>
                            <a:srgbClr val="FF9900"/>
                          </a:solidFill>
                          <a:effectLst/>
                          <a:latin typeface="Arial" charset="0"/>
                          <a:cs typeface="Arial" charset="0"/>
                        </a:rPr>
                        <a:t>الكاهن</a:t>
                      </a:r>
                      <a:r>
                        <a:rPr kumimoji="0" lang="fr-FR" sz="2700" b="0" i="0" u="sng" strike="noStrike" cap="none" normalizeH="0" baseline="0" dirty="0">
                          <a:ln>
                            <a:noFill/>
                          </a:ln>
                          <a:solidFill>
                            <a:srgbClr val="FF9900"/>
                          </a:solidFill>
                          <a:effectLst/>
                          <a:latin typeface="Arial" charset="0"/>
                          <a:cs typeface="Arial" charset="0"/>
                        </a:rPr>
                        <a:t> :</a:t>
                      </a:r>
                      <a:endParaRPr kumimoji="0" lang="en-CA"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3700" b="0" i="0" u="none" strike="noStrike" cap="none" normalizeH="0" baseline="0" dirty="0">
                          <a:ln>
                            <a:noFill/>
                          </a:ln>
                          <a:solidFill>
                            <a:schemeClr val="tx1"/>
                          </a:solidFill>
                          <a:effectLst/>
                          <a:latin typeface="Arial" charset="0"/>
                          <a:cs typeface="Arial" charset="0"/>
                        </a:rPr>
                        <a:t>اقبلها</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إليكَ</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على</a:t>
                      </a:r>
                      <a:r>
                        <a:rPr kumimoji="0" lang="ar-EG"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مذبَحِكَ</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المقدس</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الناطق</a:t>
                      </a:r>
                      <a:r>
                        <a:rPr kumimoji="0" lang="ar-EG"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السمائى</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رائحة</a:t>
                      </a:r>
                      <a:r>
                        <a:rPr kumimoji="0" lang="ar-EG"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بخور</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تدخل</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إلى</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عظمتك</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التي</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في</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السَّمَوات</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بواسطة</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خدمة</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ملائكتك</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ورؤساء</a:t>
                      </a:r>
                      <a:r>
                        <a:rPr kumimoji="0" lang="en-CA" sz="3700" b="0" i="0" u="none" strike="noStrike" cap="none" normalizeH="0" baseline="0" dirty="0">
                          <a:ln>
                            <a:noFill/>
                          </a:ln>
                          <a:solidFill>
                            <a:schemeClr val="tx1"/>
                          </a:solidFill>
                          <a:effectLst/>
                          <a:latin typeface="Arial" charset="0"/>
                          <a:cs typeface="Arial" charset="0"/>
                        </a:rPr>
                        <a:t> </a:t>
                      </a:r>
                      <a:r>
                        <a:rPr kumimoji="0" lang="ar-AE" sz="3700" b="0" i="0" u="none" strike="noStrike" cap="none" normalizeH="0" baseline="0" dirty="0">
                          <a:ln>
                            <a:noFill/>
                          </a:ln>
                          <a:solidFill>
                            <a:schemeClr val="tx1"/>
                          </a:solidFill>
                          <a:effectLst/>
                          <a:latin typeface="Arial" charset="0"/>
                          <a:cs typeface="Arial" charset="0"/>
                        </a:rPr>
                        <a:t>ملائكتك</a:t>
                      </a:r>
                      <a:r>
                        <a:rPr kumimoji="0" lang="en-CA" sz="3700" b="0" i="0" u="none" strike="noStrike" cap="none" normalizeH="0" baseline="0" dirty="0">
                          <a:ln>
                            <a:noFill/>
                          </a:ln>
                          <a:solidFill>
                            <a:schemeClr val="tx1"/>
                          </a:solidFill>
                          <a:effectLst/>
                          <a:latin typeface="Arial" charset="0"/>
                          <a:cs typeface="Arial" charset="0"/>
                        </a:rPr>
                        <a:t> </a:t>
                      </a:r>
                      <a:r>
                        <a:rPr kumimoji="0" lang="ar-AE" sz="3600" b="0" i="0" u="none" strike="noStrike" cap="none" normalizeH="0" baseline="0" dirty="0">
                          <a:ln>
                            <a:noFill/>
                          </a:ln>
                          <a:solidFill>
                            <a:schemeClr val="tx1"/>
                          </a:solidFill>
                          <a:effectLst/>
                          <a:latin typeface="Arial" charset="0"/>
                          <a:cs typeface="Arial" charset="0"/>
                        </a:rPr>
                        <a:t>المُقدسين</a:t>
                      </a:r>
                      <a:r>
                        <a:rPr kumimoji="0" lang="en-CA" sz="3600" b="0" i="0" u="none" strike="noStrike" cap="none" normalizeH="0" baseline="0" dirty="0">
                          <a:ln>
                            <a:noFill/>
                          </a:ln>
                          <a:solidFill>
                            <a:schemeClr val="tx1"/>
                          </a:solidFill>
                          <a:effectLst/>
                          <a:latin typeface="Arial"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1597867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2434" name="Group 50"/>
          <p:cNvGraphicFramePr>
            <a:graphicFrameLocks noGrp="1"/>
          </p:cNvGraphicFramePr>
          <p:nvPr>
            <p:ph sz="half" idx="1"/>
          </p:nvPr>
        </p:nvGraphicFramePr>
        <p:xfrm>
          <a:off x="0" y="0"/>
          <a:ext cx="12192000" cy="6614160"/>
        </p:xfrm>
        <a:graphic>
          <a:graphicData uri="http://schemas.openxmlformats.org/drawingml/2006/table">
            <a:tbl>
              <a:tblPr/>
              <a:tblGrid>
                <a:gridCol w="4267200">
                  <a:extLst>
                    <a:ext uri="{9D8B030D-6E8A-4147-A177-3AD203B41FA5}">
                      <a16:colId xmlns:a16="http://schemas.microsoft.com/office/drawing/2014/main" val="20000"/>
                    </a:ext>
                  </a:extLst>
                </a:gridCol>
                <a:gridCol w="4368800">
                  <a:extLst>
                    <a:ext uri="{9D8B030D-6E8A-4147-A177-3AD203B41FA5}">
                      <a16:colId xmlns:a16="http://schemas.microsoft.com/office/drawing/2014/main" val="20001"/>
                    </a:ext>
                  </a:extLst>
                </a:gridCol>
                <a:gridCol w="3556000">
                  <a:extLst>
                    <a:ext uri="{9D8B030D-6E8A-4147-A177-3AD203B41FA5}">
                      <a16:colId xmlns:a16="http://schemas.microsoft.com/office/drawing/2014/main" val="20002"/>
                    </a:ext>
                  </a:extLst>
                </a:gridCol>
              </a:tblGrid>
              <a:tr h="65430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Mv~r</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e~takswp</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e~rok</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n~nidwron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niy~m</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i</a:t>
                      </a:r>
                      <a:r>
                        <a:rPr kumimoji="0" lang="en-US" sz="3200" b="0" i="0" u="none" strike="noStrike" cap="none" normalizeH="0" baseline="0" dirty="0">
                          <a:ln>
                            <a:noFill/>
                          </a:ln>
                          <a:solidFill>
                            <a:schemeClr val="tx1"/>
                          </a:solidFill>
                          <a:effectLst/>
                          <a:latin typeface="Coptic1" pitchFamily="2" charset="0"/>
                          <a:cs typeface="Arial" charset="0"/>
                        </a:rPr>
                        <a:t> Abel :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yucia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peniwt</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Abraam</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tebi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c~nou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],/ra. Pair/] on </a:t>
                      </a:r>
                      <a:r>
                        <a:rPr kumimoji="0" lang="en-US" sz="3200" b="0" i="0" u="none" strike="noStrike" cap="none" normalizeH="0" baseline="0" dirty="0" err="1">
                          <a:ln>
                            <a:noFill/>
                          </a:ln>
                          <a:solidFill>
                            <a:schemeClr val="tx1"/>
                          </a:solidFill>
                          <a:effectLst/>
                          <a:latin typeface="Coptic1" pitchFamily="2" charset="0"/>
                          <a:cs typeface="Arial" charset="0"/>
                        </a:rPr>
                        <a:t>nikeeu,arict</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rion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neke~biaik</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sopou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e~rok</a:t>
                      </a:r>
                      <a:r>
                        <a:rPr kumimoji="0" lang="en-US" sz="3200" b="0" i="0" u="none" strike="noStrike" cap="none" normalizeH="0" baseline="0" dirty="0">
                          <a:ln>
                            <a:noFill/>
                          </a:ln>
                          <a:solidFill>
                            <a:schemeClr val="tx1"/>
                          </a:solidFill>
                          <a:effectLst/>
                          <a:latin typeface="Coptic1" pitchFamily="2" charset="0"/>
                          <a:cs typeface="Arial" charset="0"/>
                        </a:rPr>
                        <a:t> : Na </a:t>
                      </a:r>
                      <a:r>
                        <a:rPr kumimoji="0" lang="en-US" sz="3200" b="0" i="0" u="none" strike="noStrike" cap="none" normalizeH="0" baseline="0" dirty="0" err="1">
                          <a:ln>
                            <a:noFill/>
                          </a:ln>
                          <a:solidFill>
                            <a:schemeClr val="tx1"/>
                          </a:solidFill>
                          <a:effectLst/>
                          <a:latin typeface="Coptic1" pitchFamily="2" charset="0"/>
                          <a:cs typeface="Arial" charset="0"/>
                        </a:rPr>
                        <a:t>pihouo</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pikouji</a:t>
                      </a:r>
                      <a:r>
                        <a:rPr kumimoji="0" lang="en-US" sz="3200" b="0" i="0" u="none" strike="noStrike" cap="none" normalizeH="0" baseline="0" dirty="0">
                          <a:ln>
                            <a:noFill/>
                          </a:ln>
                          <a:solidFill>
                            <a:schemeClr val="tx1"/>
                          </a:solidFill>
                          <a:effectLst/>
                          <a:latin typeface="Coptic1" pitchFamily="2" charset="0"/>
                          <a:cs typeface="Arial" charset="0"/>
                        </a:rPr>
                        <a:t> : n/eth/p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n/</a:t>
                      </a:r>
                      <a:r>
                        <a:rPr kumimoji="0" lang="en-US" sz="3200" b="0" i="0" u="none" strike="noStrike" cap="none" normalizeH="0" baseline="0" dirty="0" err="1">
                          <a:ln>
                            <a:noFill/>
                          </a:ln>
                          <a:solidFill>
                            <a:schemeClr val="tx1"/>
                          </a:solidFill>
                          <a:effectLst/>
                          <a:latin typeface="Coptic1" pitchFamily="2" charset="0"/>
                          <a:cs typeface="Arial" charset="0"/>
                        </a:rPr>
                        <a:t>eyouwnh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e~bol</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a:ln>
                            <a:noFill/>
                          </a:ln>
                          <a:solidFill>
                            <a:schemeClr val="tx1"/>
                          </a:solidFill>
                          <a:effectLst/>
                          <a:latin typeface="Arial" charset="0"/>
                          <a:cs typeface="Arial" charset="0"/>
                        </a:rPr>
                        <a:t> </a:t>
                      </a:r>
                    </a:p>
                  </a:txBody>
                  <a:tcPr marL="120000" marR="120000" marT="0" marB="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100" b="0" i="0" u="none" strike="noStrike" cap="none" normalizeH="0" baseline="0" dirty="0">
                          <a:ln>
                            <a:noFill/>
                          </a:ln>
                          <a:solidFill>
                            <a:schemeClr val="tx1"/>
                          </a:solidFill>
                          <a:effectLst/>
                          <a:latin typeface="Arial" charset="0"/>
                          <a:cs typeface="Arial" charset="0"/>
                        </a:rPr>
                        <a:t>Et comme Tu as accepté les offrandes d’Abel le juste, le sacrifice de notre père Abraham et les deux pièces de la veuve, </a:t>
                      </a:r>
                      <a:r>
                        <a:rPr lang="fr-FR" sz="3100" kern="1200" dirty="0">
                          <a:solidFill>
                            <a:schemeClr val="tx1"/>
                          </a:solidFill>
                          <a:effectLst/>
                          <a:latin typeface="Arial" panose="020B0604020202020204" pitchFamily="34" charset="0"/>
                          <a:ea typeface="+mn-ea"/>
                          <a:cs typeface="+mn-cs"/>
                        </a:rPr>
                        <a:t>reçois aussi les offrandes d’action de grâce de Tes serviteurs, ceux qui sont dans l’abondance et ceux qui sont dans la peine, les cachées et les manifestées.</a:t>
                      </a:r>
                      <a:endParaRPr kumimoji="0" lang="en-US" sz="3100" b="0" i="0" u="none" strike="noStrike" cap="none" normalizeH="0" baseline="0" dirty="0">
                        <a:ln>
                          <a:noFill/>
                        </a:ln>
                        <a:solidFill>
                          <a:schemeClr val="tx1"/>
                        </a:solidFill>
                        <a:effectLst/>
                        <a:latin typeface="Arial" charset="0"/>
                        <a:cs typeface="Arial" charset="0"/>
                      </a:endParaRPr>
                    </a:p>
                  </a:txBody>
                  <a:tcPr marL="120000" marR="120000" marT="0" marB="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وكما قبلتَ إليكَ قرابين هابيل الصدّيق وذبيحة أبينا إبراهيم وفلسى الأرملة. هكذا أيضاً نذور عبيدك اقبلها إليك. أصحاب الكثير وأصحاب القليل</a:t>
                      </a:r>
                      <a:r>
                        <a:rPr kumimoji="0" lang="ar-EG"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a:ln>
                            <a:noFill/>
                          </a:ln>
                          <a:solidFill>
                            <a:schemeClr val="tx1"/>
                          </a:solidFill>
                          <a:effectLst/>
                          <a:latin typeface="Arial" charset="0"/>
                          <a:cs typeface="Arial" charset="0"/>
                        </a:rPr>
                        <a:t>الخفيات والظاهرات </a:t>
                      </a:r>
                      <a:endParaRPr kumimoji="0" lang="ar-EG" sz="3700" b="0" i="0" u="none" strike="noStrike" cap="none" normalizeH="0" baseline="0" dirty="0">
                        <a:ln>
                          <a:noFill/>
                        </a:ln>
                        <a:solidFill>
                          <a:schemeClr val="tx1"/>
                        </a:solidFill>
                        <a:effectLst/>
                        <a:latin typeface="Arial" charset="0"/>
                        <a:cs typeface="Arial" charset="0"/>
                      </a:endParaRPr>
                    </a:p>
                  </a:txBody>
                  <a:tcPr marL="120000" marR="120000" marT="0" marB="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8014440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76802" name="Group 34"/>
          <p:cNvGraphicFramePr>
            <a:graphicFrameLocks noGrp="1"/>
          </p:cNvGraphicFramePr>
          <p:nvPr>
            <p:ph sz="half" idx="1"/>
          </p:nvPr>
        </p:nvGraphicFramePr>
        <p:xfrm>
          <a:off x="0" y="0"/>
          <a:ext cx="12192000" cy="6872224"/>
        </p:xfrm>
        <a:graphic>
          <a:graphicData uri="http://schemas.openxmlformats.org/drawingml/2006/table">
            <a:tbl>
              <a:tblPr/>
              <a:tblGrid>
                <a:gridCol w="4258733">
                  <a:extLst>
                    <a:ext uri="{9D8B030D-6E8A-4147-A177-3AD203B41FA5}">
                      <a16:colId xmlns:a16="http://schemas.microsoft.com/office/drawing/2014/main" val="20000"/>
                    </a:ext>
                  </a:extLst>
                </a:gridCol>
                <a:gridCol w="4216400">
                  <a:extLst>
                    <a:ext uri="{9D8B030D-6E8A-4147-A177-3AD203B41FA5}">
                      <a16:colId xmlns:a16="http://schemas.microsoft.com/office/drawing/2014/main" val="20001"/>
                    </a:ext>
                  </a:extLst>
                </a:gridCol>
                <a:gridCol w="3716867">
                  <a:extLst>
                    <a:ext uri="{9D8B030D-6E8A-4147-A177-3AD203B41FA5}">
                      <a16:colId xmlns:a16="http://schemas.microsoft.com/office/drawing/2014/main" val="20002"/>
                    </a:ext>
                  </a:extLst>
                </a:gridCol>
              </a:tblGrid>
              <a:tr h="687222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0" i="0" u="none" strike="noStrike" cap="none" normalizeH="0" baseline="0" dirty="0">
                          <a:ln>
                            <a:noFill/>
                          </a:ln>
                          <a:solidFill>
                            <a:schemeClr val="tx1"/>
                          </a:solidFill>
                          <a:effectLst/>
                          <a:latin typeface="Coptic1" pitchFamily="2" charset="0"/>
                          <a:cs typeface="Arial" charset="0"/>
                        </a:rPr>
                        <a:t>N/</a:t>
                      </a:r>
                      <a:r>
                        <a:rPr kumimoji="0" lang="en-US" sz="3100" b="0" i="0" u="none" strike="noStrike" cap="none" normalizeH="0" baseline="0" dirty="0" err="1">
                          <a:ln>
                            <a:noFill/>
                          </a:ln>
                          <a:solidFill>
                            <a:schemeClr val="tx1"/>
                          </a:solidFill>
                          <a:effectLst/>
                          <a:latin typeface="Coptic1" pitchFamily="2" charset="0"/>
                          <a:cs typeface="Arial" charset="0"/>
                        </a:rPr>
                        <a:t>eyouws</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e~i~n~i</a:t>
                      </a:r>
                      <a:r>
                        <a:rPr kumimoji="0" lang="en-US" sz="3100" b="0" i="0" u="none" strike="noStrike" cap="none" normalizeH="0" baseline="0" dirty="0">
                          <a:ln>
                            <a:noFill/>
                          </a:ln>
                          <a:solidFill>
                            <a:schemeClr val="tx1"/>
                          </a:solidFill>
                          <a:effectLst/>
                          <a:latin typeface="Coptic1" pitchFamily="2" charset="0"/>
                          <a:cs typeface="Arial" charset="0"/>
                        </a:rPr>
                        <a:t> nak </a:t>
                      </a:r>
                      <a:r>
                        <a:rPr kumimoji="0" lang="en-US" sz="3100" b="0" i="0" u="none" strike="noStrike" cap="none" normalizeH="0" baseline="0" dirty="0" err="1">
                          <a:ln>
                            <a:noFill/>
                          </a:ln>
                          <a:solidFill>
                            <a:schemeClr val="tx1"/>
                          </a:solidFill>
                          <a:effectLst/>
                          <a:latin typeface="Coptic1" pitchFamily="2" charset="0"/>
                          <a:cs typeface="Arial" charset="0"/>
                        </a:rPr>
                        <a:t>e~qoun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ouoh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m~mon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n~twou</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nem</a:t>
                      </a:r>
                      <a:r>
                        <a:rPr kumimoji="0" lang="en-US" sz="3100" b="0" i="0" u="none" strike="noStrike" cap="none" normalizeH="0" baseline="0" dirty="0">
                          <a:ln>
                            <a:noFill/>
                          </a:ln>
                          <a:solidFill>
                            <a:schemeClr val="tx1"/>
                          </a:solidFill>
                          <a:effectLst/>
                          <a:latin typeface="Coptic1" pitchFamily="2" charset="0"/>
                          <a:cs typeface="Arial" charset="0"/>
                        </a:rPr>
                        <a:t> n/</a:t>
                      </a:r>
                      <a:r>
                        <a:rPr kumimoji="0" lang="en-US" sz="3100" b="0" i="0" u="none" strike="noStrike" cap="none" normalizeH="0" baseline="0" dirty="0" err="1">
                          <a:ln>
                            <a:noFill/>
                          </a:ln>
                          <a:solidFill>
                            <a:schemeClr val="tx1"/>
                          </a:solidFill>
                          <a:effectLst/>
                          <a:latin typeface="Coptic1" pitchFamily="2" charset="0"/>
                          <a:cs typeface="Arial" charset="0"/>
                        </a:rPr>
                        <a:t>e~taui~ni</a:t>
                      </a:r>
                      <a:r>
                        <a:rPr kumimoji="0" lang="en-US" sz="3100" b="0" i="0" u="none" strike="noStrike" cap="none" normalizeH="0" baseline="0" dirty="0">
                          <a:ln>
                            <a:noFill/>
                          </a:ln>
                          <a:solidFill>
                            <a:schemeClr val="tx1"/>
                          </a:solidFill>
                          <a:effectLst/>
                          <a:latin typeface="Coptic1" pitchFamily="2" charset="0"/>
                          <a:cs typeface="Arial" charset="0"/>
                        </a:rPr>
                        <a:t> nak </a:t>
                      </a:r>
                      <a:r>
                        <a:rPr kumimoji="0" lang="en-US" sz="3100" b="0" i="0" u="none" strike="noStrike" cap="none" normalizeH="0" baseline="0" dirty="0" err="1">
                          <a:ln>
                            <a:noFill/>
                          </a:ln>
                          <a:solidFill>
                            <a:schemeClr val="tx1"/>
                          </a:solidFill>
                          <a:effectLst/>
                          <a:latin typeface="Coptic1" pitchFamily="2" charset="0"/>
                          <a:cs typeface="Arial" charset="0"/>
                        </a:rPr>
                        <a:t>e~qoun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qen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paie~hoou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v~oou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n~nai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dwron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nai</a:t>
                      </a:r>
                      <a:r>
                        <a:rPr kumimoji="0" lang="en-US" sz="31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0" i="0" u="none" strike="noStrike" cap="none" normalizeH="0" baseline="0" dirty="0">
                          <a:ln>
                            <a:noFill/>
                          </a:ln>
                          <a:solidFill>
                            <a:schemeClr val="tx1"/>
                          </a:solidFill>
                          <a:effectLst/>
                          <a:latin typeface="Coptic1" pitchFamily="2" charset="0"/>
                          <a:cs typeface="Arial" charset="0"/>
                        </a:rPr>
                        <a:t>Moi </a:t>
                      </a:r>
                      <a:r>
                        <a:rPr kumimoji="0" lang="en-US" sz="3100" b="0" i="0" u="none" strike="noStrike" cap="none" normalizeH="0" baseline="0" dirty="0" err="1">
                          <a:ln>
                            <a:noFill/>
                          </a:ln>
                          <a:solidFill>
                            <a:schemeClr val="tx1"/>
                          </a:solidFill>
                          <a:effectLst/>
                          <a:latin typeface="Coptic1" pitchFamily="2" charset="0"/>
                          <a:cs typeface="Arial" charset="0"/>
                        </a:rPr>
                        <a:t>nwou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n~niattako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n~t~sebiw</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n~n</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eynatako</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naniv</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oui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n~t~sebiw</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n~na</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p~kahi</a:t>
                      </a:r>
                      <a:r>
                        <a:rPr kumimoji="0" lang="en-US" sz="3100" b="0" i="0" u="none" strike="noStrike" cap="none" normalizeH="0" baseline="0" dirty="0">
                          <a:ln>
                            <a:noFill/>
                          </a:ln>
                          <a:solidFill>
                            <a:schemeClr val="tx1"/>
                          </a:solidFill>
                          <a:effectLst/>
                          <a:latin typeface="Coptic1" pitchFamily="2" charset="0"/>
                          <a:cs typeface="Arial" charset="0"/>
                        </a:rPr>
                        <a:t> : Nou/~</a:t>
                      </a:r>
                      <a:r>
                        <a:rPr kumimoji="0" lang="en-US" sz="3100" b="0" i="0" u="none" strike="noStrike" cap="none" normalizeH="0" baseline="0" dirty="0" err="1">
                          <a:ln>
                            <a:noFill/>
                          </a:ln>
                          <a:solidFill>
                            <a:schemeClr val="tx1"/>
                          </a:solidFill>
                          <a:effectLst/>
                          <a:latin typeface="Coptic1" pitchFamily="2" charset="0"/>
                          <a:cs typeface="Arial" charset="0"/>
                        </a:rPr>
                        <a:t>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noutamion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mahou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e~bolqen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a~gayon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niben</a:t>
                      </a:r>
                      <a:r>
                        <a:rPr kumimoji="0" lang="en-US" sz="31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900" b="0" i="0" u="none" strike="noStrike" cap="none" normalizeH="0" baseline="0" dirty="0">
                          <a:ln>
                            <a:noFill/>
                          </a:ln>
                          <a:solidFill>
                            <a:schemeClr val="tx1"/>
                          </a:solidFill>
                          <a:effectLst/>
                          <a:latin typeface="Arial" charset="0"/>
                          <a:cs typeface="Arial" charset="0"/>
                        </a:rPr>
                        <a:t>A ceux qui veulent offrir mais ne le peuvent pas, et à ceux qui T’ont offert ces offrandes aujourd’hui,</a:t>
                      </a:r>
                      <a:r>
                        <a:rPr lang="fr-FR" sz="2900" kern="1200" dirty="0">
                          <a:solidFill>
                            <a:schemeClr val="tx1"/>
                          </a:solidFill>
                          <a:effectLst/>
                          <a:latin typeface="Arial" panose="020B0604020202020204" pitchFamily="34" charset="0"/>
                          <a:ea typeface="+mn-ea"/>
                          <a:cs typeface="+mn-cs"/>
                        </a:rPr>
                        <a:t> accorde-leur des biens incorruptibles au lieu des éphémères, des célestes au lieu des terrestres, des éternels au lieu des temporels. Leurs maisons et leurs greniers, remplis-les de tous les biens</a:t>
                      </a:r>
                      <a:endParaRPr kumimoji="0" lang="en-US" sz="29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والذين يُريدون أن يقدّموا لكَ وليس لهم. والذين قدّموا لكَ في هذا اليَوم هذه القرابين،</a:t>
                      </a:r>
                      <a:r>
                        <a:rPr kumimoji="0" lang="fr-FR"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a:ln>
                            <a:noFill/>
                          </a:ln>
                          <a:solidFill>
                            <a:schemeClr val="tx1"/>
                          </a:solidFill>
                          <a:effectLst/>
                          <a:latin typeface="Arial" charset="0"/>
                          <a:cs typeface="Arial" charset="0"/>
                        </a:rPr>
                        <a:t>أعطهم الباقيات عِوض الفانيات. السمائيات عِوض الأرضيات. الأبديات عِوض الزمنيات.</a:t>
                      </a:r>
                      <a:r>
                        <a:rPr kumimoji="0" lang="ar-EG"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a:ln>
                            <a:noFill/>
                          </a:ln>
                          <a:solidFill>
                            <a:schemeClr val="tx1"/>
                          </a:solidFill>
                          <a:effectLst/>
                          <a:latin typeface="Arial" charset="0"/>
                          <a:cs typeface="Arial" charset="0"/>
                        </a:rPr>
                        <a:t>بيوتهم ومخازنهم املأها من كل الخيرات.</a:t>
                      </a:r>
                      <a:r>
                        <a:rPr kumimoji="0" lang="en-US" sz="3700" b="0" i="0" u="none" strike="noStrike" cap="none" normalizeH="0" baseline="0" dirty="0">
                          <a:ln>
                            <a:noFill/>
                          </a:ln>
                          <a:solidFill>
                            <a:schemeClr val="tx1"/>
                          </a:solidFill>
                          <a:effectLst/>
                          <a:latin typeface="Arial" charset="0"/>
                          <a:cs typeface="Arial" charset="0"/>
                        </a:rPr>
                        <a:t> </a:t>
                      </a:r>
                      <a:endParaRPr kumimoji="0" lang="ar-EG"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85575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0656" name="Group 16"/>
          <p:cNvGraphicFramePr>
            <a:graphicFrameLocks noGrp="1"/>
          </p:cNvGraphicFramePr>
          <p:nvPr>
            <p:extLst>
              <p:ext uri="{D42A27DB-BD31-4B8C-83A1-F6EECF244321}">
                <p14:modId xmlns:p14="http://schemas.microsoft.com/office/powerpoint/2010/main" val="2645628528"/>
              </p:ext>
            </p:extLst>
          </p:nvPr>
        </p:nvGraphicFramePr>
        <p:xfrm>
          <a:off x="0" y="0"/>
          <a:ext cx="12192000" cy="6827520"/>
        </p:xfrm>
        <a:graphic>
          <a:graphicData uri="http://schemas.openxmlformats.org/drawingml/2006/table">
            <a:tbl>
              <a:tblPr/>
              <a:tblGrid>
                <a:gridCol w="4858043">
                  <a:extLst>
                    <a:ext uri="{9D8B030D-6E8A-4147-A177-3AD203B41FA5}">
                      <a16:colId xmlns:a16="http://schemas.microsoft.com/office/drawing/2014/main" val="20000"/>
                    </a:ext>
                  </a:extLst>
                </a:gridCol>
                <a:gridCol w="3989624">
                  <a:extLst>
                    <a:ext uri="{9D8B030D-6E8A-4147-A177-3AD203B41FA5}">
                      <a16:colId xmlns:a16="http://schemas.microsoft.com/office/drawing/2014/main" val="20001"/>
                    </a:ext>
                  </a:extLst>
                </a:gridCol>
                <a:gridCol w="3344333">
                  <a:extLst>
                    <a:ext uri="{9D8B030D-6E8A-4147-A177-3AD203B41FA5}">
                      <a16:colId xmlns:a16="http://schemas.microsoft.com/office/drawing/2014/main" val="20002"/>
                    </a:ext>
                  </a:extLst>
                </a:gridCol>
              </a:tblGrid>
              <a:tr h="3592286">
                <a:tc>
                  <a:txBody>
                    <a:body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en-US" sz="3300" b="0" i="0" u="none" strike="noStrike" cap="none" normalizeH="0" baseline="0" dirty="0" err="1">
                          <a:ln>
                            <a:noFill/>
                          </a:ln>
                          <a:solidFill>
                            <a:srgbClr val="FFFFFF"/>
                          </a:solidFill>
                          <a:effectLst/>
                          <a:latin typeface="Coptic1" pitchFamily="2" charset="0"/>
                          <a:cs typeface="Arial" charset="0"/>
                        </a:rPr>
                        <a:t>p~co</a:t>
                      </a:r>
                      <a:r>
                        <a:rPr kumimoji="0" lang="en-US" sz="3300" b="0" i="0" u="none" strike="noStrike" cap="none" normalizeH="0" baseline="0" dirty="0">
                          <a:ln>
                            <a:noFill/>
                          </a:ln>
                          <a:solidFill>
                            <a:srgbClr val="FFFFFF"/>
                          </a:solidFill>
                          <a:effectLst/>
                          <a:latin typeface="Coptic1" pitchFamily="2" charset="0"/>
                          <a:cs typeface="Arial" charset="0"/>
                        </a:rPr>
                        <a:t>[</a:t>
                      </a:r>
                      <a:r>
                        <a:rPr kumimoji="0" lang="en-US" sz="3300" b="0" i="0" u="none" strike="noStrike" cap="none" normalizeH="0" baseline="0" dirty="0" err="1">
                          <a:ln>
                            <a:noFill/>
                          </a:ln>
                          <a:solidFill>
                            <a:srgbClr val="FFFFFF"/>
                          </a:solidFill>
                          <a:effectLst/>
                          <a:latin typeface="Coptic1" pitchFamily="2" charset="0"/>
                          <a:cs typeface="Arial" charset="0"/>
                        </a:rPr>
                        <a:t>ni</a:t>
                      </a:r>
                      <a:r>
                        <a:rPr kumimoji="0" lang="en-US" sz="3300" b="0" i="0" u="none" strike="noStrike" cap="none" normalizeH="0" baseline="0" dirty="0">
                          <a:ln>
                            <a:noFill/>
                          </a:ln>
                          <a:solidFill>
                            <a:srgbClr val="FFFFFF"/>
                          </a:solidFill>
                          <a:effectLst/>
                          <a:latin typeface="Coptic1" pitchFamily="2" charset="0"/>
                          <a:cs typeface="Arial" charset="0"/>
                        </a:rPr>
                        <a:t> </a:t>
                      </a:r>
                      <a:r>
                        <a:rPr kumimoji="0" lang="en-US" sz="3300" b="0" i="0" u="none" strike="noStrike" cap="none" normalizeH="0" baseline="0" dirty="0" err="1">
                          <a:ln>
                            <a:noFill/>
                          </a:ln>
                          <a:solidFill>
                            <a:srgbClr val="FFFFFF"/>
                          </a:solidFill>
                          <a:effectLst/>
                          <a:latin typeface="Coptic1" pitchFamily="2" charset="0"/>
                          <a:cs typeface="Arial" charset="0"/>
                        </a:rPr>
                        <a:t>n~te</a:t>
                      </a:r>
                      <a:r>
                        <a:rPr kumimoji="0" lang="en-US" sz="3300" b="0" i="0" u="none" strike="noStrike" cap="none" normalizeH="0" baseline="0" dirty="0">
                          <a:ln>
                            <a:noFill/>
                          </a:ln>
                          <a:solidFill>
                            <a:srgbClr val="FFFFFF"/>
                          </a:solidFill>
                          <a:effectLst/>
                          <a:latin typeface="Coptic1" pitchFamily="2" charset="0"/>
                          <a:cs typeface="Arial" charset="0"/>
                        </a:rPr>
                        <a:t> </a:t>
                      </a:r>
                      <a:r>
                        <a:rPr kumimoji="0" lang="en-US" sz="3300" b="0" i="0" u="none" strike="noStrike" cap="none" normalizeH="0" baseline="0" dirty="0" err="1">
                          <a:ln>
                            <a:noFill/>
                          </a:ln>
                          <a:solidFill>
                            <a:srgbClr val="FFFFFF"/>
                          </a:solidFill>
                          <a:effectLst/>
                          <a:latin typeface="Coptic1" pitchFamily="2" charset="0"/>
                          <a:cs typeface="Arial" charset="0"/>
                        </a:rPr>
                        <a:t>hanrwmi</a:t>
                      </a:r>
                      <a:r>
                        <a:rPr kumimoji="0" lang="en-US" sz="3300" b="0" i="0" u="none" strike="noStrike" cap="none" normalizeH="0" baseline="0" dirty="0">
                          <a:ln>
                            <a:noFill/>
                          </a:ln>
                          <a:solidFill>
                            <a:srgbClr val="FFFFFF"/>
                          </a:solidFill>
                          <a:effectLst/>
                          <a:latin typeface="Coptic1" pitchFamily="2" charset="0"/>
                          <a:cs typeface="Arial" charset="0"/>
                        </a:rPr>
                        <a:t> </a:t>
                      </a:r>
                      <a:r>
                        <a:rPr kumimoji="0" lang="en-US" sz="3300" b="0" i="0" u="none" strike="noStrike" cap="none" normalizeH="0" baseline="0" dirty="0" err="1">
                          <a:ln>
                            <a:noFill/>
                          </a:ln>
                          <a:solidFill>
                            <a:srgbClr val="FFFFFF"/>
                          </a:solidFill>
                          <a:effectLst/>
                          <a:latin typeface="Coptic1" pitchFamily="2" charset="0"/>
                          <a:cs typeface="Arial" charset="0"/>
                        </a:rPr>
                        <a:t>euhwou</a:t>
                      </a:r>
                      <a:r>
                        <a:rPr kumimoji="0" lang="en-US" sz="3300" b="0" i="0" u="none" strike="noStrike" cap="none" normalizeH="0" baseline="0" dirty="0">
                          <a:ln>
                            <a:noFill/>
                          </a:ln>
                          <a:solidFill>
                            <a:srgbClr val="FFFFFF"/>
                          </a:solidFill>
                          <a:effectLst/>
                          <a:latin typeface="Coptic1" pitchFamily="2" charset="0"/>
                          <a:cs typeface="Arial" charset="0"/>
                        </a:rPr>
                        <a:t> : </a:t>
                      </a:r>
                      <a:r>
                        <a:rPr kumimoji="0" lang="en-US" sz="3300" b="0" i="0" u="none" strike="noStrike" cap="none" normalizeH="0" baseline="0" dirty="0" err="1">
                          <a:ln>
                            <a:noFill/>
                          </a:ln>
                          <a:solidFill>
                            <a:srgbClr val="FFFFFF"/>
                          </a:solidFill>
                          <a:effectLst/>
                          <a:latin typeface="Coptic1" pitchFamily="2" charset="0"/>
                          <a:cs typeface="Arial" charset="0"/>
                        </a:rPr>
                        <a:t>nem</a:t>
                      </a:r>
                      <a:r>
                        <a:rPr kumimoji="0" lang="en-US" sz="3300" b="0" i="0" u="none" strike="noStrike" cap="none" normalizeH="0" baseline="0" dirty="0">
                          <a:ln>
                            <a:noFill/>
                          </a:ln>
                          <a:solidFill>
                            <a:srgbClr val="FFFFFF"/>
                          </a:solidFill>
                          <a:effectLst/>
                          <a:latin typeface="Coptic1" pitchFamily="2" charset="0"/>
                          <a:cs typeface="Arial" charset="0"/>
                        </a:rPr>
                        <a:t> </a:t>
                      </a:r>
                      <a:r>
                        <a:rPr kumimoji="0" lang="en-US" sz="3300" b="0" i="0" u="none" strike="noStrike" cap="none" normalizeH="0" baseline="0" dirty="0" err="1">
                          <a:ln>
                            <a:noFill/>
                          </a:ln>
                          <a:solidFill>
                            <a:srgbClr val="FFFFFF"/>
                          </a:solidFill>
                          <a:effectLst/>
                          <a:latin typeface="Coptic1" pitchFamily="2" charset="0"/>
                          <a:cs typeface="Arial" charset="0"/>
                        </a:rPr>
                        <a:t>p~twnf</a:t>
                      </a:r>
                      <a:r>
                        <a:rPr kumimoji="0" lang="en-US" sz="3300" b="0" i="0" u="none" strike="noStrike" cap="none" normalizeH="0" baseline="0" dirty="0">
                          <a:ln>
                            <a:noFill/>
                          </a:ln>
                          <a:solidFill>
                            <a:srgbClr val="FFFFFF"/>
                          </a:solidFill>
                          <a:effectLst/>
                          <a:latin typeface="Coptic1" pitchFamily="2" charset="0"/>
                          <a:cs typeface="Arial" charset="0"/>
                        </a:rPr>
                        <a:t> </a:t>
                      </a:r>
                      <a:r>
                        <a:rPr kumimoji="0" lang="en-US" sz="3300" b="0" i="0" u="none" strike="noStrike" cap="none" normalizeH="0" baseline="0" dirty="0" err="1">
                          <a:ln>
                            <a:noFill/>
                          </a:ln>
                          <a:solidFill>
                            <a:srgbClr val="FFFFFF"/>
                          </a:solidFill>
                          <a:effectLst/>
                          <a:latin typeface="Coptic1" pitchFamily="2" charset="0"/>
                          <a:cs typeface="Arial" charset="0"/>
                        </a:rPr>
                        <a:t>e~p~swi</a:t>
                      </a:r>
                      <a:r>
                        <a:rPr kumimoji="0" lang="en-US" sz="3300" b="0" i="0" u="none" strike="noStrike" cap="none" normalizeH="0" baseline="0" dirty="0">
                          <a:ln>
                            <a:noFill/>
                          </a:ln>
                          <a:solidFill>
                            <a:srgbClr val="FFFFFF"/>
                          </a:solidFill>
                          <a:effectLst/>
                          <a:latin typeface="Coptic1" pitchFamily="2" charset="0"/>
                          <a:cs typeface="Arial" charset="0"/>
                        </a:rPr>
                        <a:t> </a:t>
                      </a:r>
                      <a:r>
                        <a:rPr kumimoji="0" lang="en-US" sz="3300" b="0" i="0" u="none" strike="noStrike" cap="none" normalizeH="0" baseline="0" dirty="0" err="1">
                          <a:ln>
                            <a:noFill/>
                          </a:ln>
                          <a:solidFill>
                            <a:srgbClr val="FFFFFF"/>
                          </a:solidFill>
                          <a:effectLst/>
                          <a:latin typeface="Coptic1" pitchFamily="2" charset="0"/>
                          <a:cs typeface="Arial" charset="0"/>
                        </a:rPr>
                        <a:t>n~te</a:t>
                      </a:r>
                      <a:r>
                        <a:rPr kumimoji="0" lang="en-US" sz="3300" b="0" i="0" u="none" strike="noStrike" cap="none" normalizeH="0" baseline="0" dirty="0">
                          <a:ln>
                            <a:noFill/>
                          </a:ln>
                          <a:solidFill>
                            <a:srgbClr val="FFFFFF"/>
                          </a:solidFill>
                          <a:effectLst/>
                          <a:latin typeface="Coptic1" pitchFamily="2" charset="0"/>
                          <a:cs typeface="Arial" charset="0"/>
                        </a:rPr>
                        <a:t> </a:t>
                      </a:r>
                      <a:r>
                        <a:rPr kumimoji="0" lang="en-US" sz="3300" b="0" i="0" u="none" strike="noStrike" cap="none" normalizeH="0" baseline="0" dirty="0" err="1">
                          <a:ln>
                            <a:noFill/>
                          </a:ln>
                          <a:solidFill>
                            <a:srgbClr val="FFFFFF"/>
                          </a:solidFill>
                          <a:effectLst/>
                          <a:latin typeface="Coptic1" pitchFamily="2" charset="0"/>
                          <a:cs typeface="Arial" charset="0"/>
                        </a:rPr>
                        <a:t>hanjaji</a:t>
                      </a:r>
                      <a:r>
                        <a:rPr kumimoji="0" lang="en-US" sz="3300" b="0" i="0" u="none" strike="noStrike" cap="none" normalizeH="0" baseline="0" dirty="0">
                          <a:ln>
                            <a:noFill/>
                          </a:ln>
                          <a:solidFill>
                            <a:srgbClr val="FFFFFF"/>
                          </a:solidFill>
                          <a:effectLst/>
                          <a:latin typeface="Coptic1" pitchFamily="2" charset="0"/>
                          <a:cs typeface="Arial" charset="0"/>
                        </a:rPr>
                        <a:t> n/eth/p </a:t>
                      </a:r>
                      <a:r>
                        <a:rPr kumimoji="0" lang="en-US" sz="3300" b="0" i="0" u="none" strike="noStrike" cap="none" normalizeH="0" baseline="0" dirty="0" err="1">
                          <a:ln>
                            <a:noFill/>
                          </a:ln>
                          <a:solidFill>
                            <a:srgbClr val="FFFFFF"/>
                          </a:solidFill>
                          <a:effectLst/>
                          <a:latin typeface="Coptic1" pitchFamily="2" charset="0"/>
                          <a:cs typeface="Arial" charset="0"/>
                        </a:rPr>
                        <a:t>nem</a:t>
                      </a:r>
                      <a:r>
                        <a:rPr kumimoji="0" lang="en-US" sz="3300" b="0" i="0" u="none" strike="noStrike" cap="none" normalizeH="0" baseline="0" dirty="0">
                          <a:ln>
                            <a:noFill/>
                          </a:ln>
                          <a:solidFill>
                            <a:srgbClr val="FFFFFF"/>
                          </a:solidFill>
                          <a:effectLst/>
                          <a:latin typeface="Coptic1" pitchFamily="2" charset="0"/>
                          <a:cs typeface="Arial" charset="0"/>
                        </a:rPr>
                        <a:t> n/</a:t>
                      </a:r>
                      <a:r>
                        <a:rPr kumimoji="0" lang="en-US" sz="3300" b="0" i="0" u="none" strike="noStrike" cap="none" normalizeH="0" baseline="0" dirty="0" err="1">
                          <a:ln>
                            <a:noFill/>
                          </a:ln>
                          <a:solidFill>
                            <a:srgbClr val="FFFFFF"/>
                          </a:solidFill>
                          <a:effectLst/>
                          <a:latin typeface="Coptic1" pitchFamily="2" charset="0"/>
                          <a:cs typeface="Arial" charset="0"/>
                        </a:rPr>
                        <a:t>eyouwnh</a:t>
                      </a:r>
                      <a:r>
                        <a:rPr kumimoji="0" lang="en-US" sz="3300" b="0" i="0" u="none" strike="noStrike" cap="none" normalizeH="0" baseline="0" dirty="0">
                          <a:ln>
                            <a:noFill/>
                          </a:ln>
                          <a:solidFill>
                            <a:srgbClr val="FFFFFF"/>
                          </a:solidFill>
                          <a:effectLst/>
                          <a:latin typeface="Coptic1" pitchFamily="2" charset="0"/>
                          <a:cs typeface="Arial" charset="0"/>
                        </a:rPr>
                        <a:t> </a:t>
                      </a:r>
                      <a:r>
                        <a:rPr kumimoji="0" lang="en-US" sz="3300" b="0" i="0" u="none" strike="noStrike" cap="none" normalizeH="0" baseline="0" dirty="0" err="1">
                          <a:ln>
                            <a:noFill/>
                          </a:ln>
                          <a:solidFill>
                            <a:srgbClr val="FFFFFF"/>
                          </a:solidFill>
                          <a:effectLst/>
                          <a:latin typeface="Coptic1" pitchFamily="2" charset="0"/>
                          <a:cs typeface="Arial" charset="0"/>
                        </a:rPr>
                        <a:t>e~bol</a:t>
                      </a:r>
                      <a:r>
                        <a:rPr kumimoji="0" lang="en-US" sz="3300" b="0" i="0" u="none" strike="noStrike" cap="none" normalizeH="0" baseline="0" dirty="0">
                          <a:ln>
                            <a:noFill/>
                          </a:ln>
                          <a:solidFill>
                            <a:srgbClr val="FFFFFF"/>
                          </a:solidFill>
                          <a:effectLst/>
                          <a:latin typeface="Coptic1" pitchFamily="2" charset="0"/>
                          <a:cs typeface="Arial" charset="0"/>
                        </a:rPr>
                        <a:t> </a:t>
                      </a:r>
                      <a:r>
                        <a:rPr kumimoji="0" lang="en-US" sz="3300" b="0" i="0" u="none" strike="noStrike" cap="none" normalizeH="0" baseline="0" dirty="0" err="1">
                          <a:ln>
                            <a:noFill/>
                          </a:ln>
                          <a:solidFill>
                            <a:srgbClr val="FFFFFF"/>
                          </a:solidFill>
                          <a:effectLst/>
                          <a:latin typeface="Coptic1" pitchFamily="2" charset="0"/>
                          <a:cs typeface="Arial" charset="0"/>
                        </a:rPr>
                        <a:t>a~litou</a:t>
                      </a:r>
                      <a:r>
                        <a:rPr kumimoji="0" lang="en-US" sz="3300" b="0" i="0" u="none" strike="noStrike" cap="none" normalizeH="0" baseline="0" dirty="0">
                          <a:ln>
                            <a:noFill/>
                          </a:ln>
                          <a:solidFill>
                            <a:srgbClr val="FFFFFF"/>
                          </a:solidFill>
                          <a:effectLst/>
                          <a:latin typeface="Coptic1" pitchFamily="2" charset="0"/>
                          <a:cs typeface="Arial" charset="0"/>
                        </a:rPr>
                        <a:t> </a:t>
                      </a:r>
                      <a:r>
                        <a:rPr kumimoji="0" lang="en-US" sz="3300" b="0" i="0" u="none" strike="noStrike" cap="none" normalizeH="0" baseline="0" dirty="0" err="1">
                          <a:ln>
                            <a:noFill/>
                          </a:ln>
                          <a:solidFill>
                            <a:srgbClr val="FFFFFF"/>
                          </a:solidFill>
                          <a:effectLst/>
                          <a:latin typeface="Coptic1" pitchFamily="2" charset="0"/>
                          <a:cs typeface="Arial" charset="0"/>
                        </a:rPr>
                        <a:t>e~bolharon</a:t>
                      </a:r>
                      <a:r>
                        <a:rPr kumimoji="0" lang="en-US" sz="3300" b="0" i="0" u="none" strike="noStrike" cap="none" normalizeH="0" baseline="0" dirty="0">
                          <a:ln>
                            <a:noFill/>
                          </a:ln>
                          <a:solidFill>
                            <a:srgbClr val="FFFFFF"/>
                          </a:solidFill>
                          <a:effectLst/>
                          <a:latin typeface="Coptic1" pitchFamily="2" charset="0"/>
                          <a:cs typeface="Arial" charset="0"/>
                        </a:rPr>
                        <a:t> : </a:t>
                      </a:r>
                      <a:r>
                        <a:rPr kumimoji="0" lang="fr-CA" sz="3300" b="0" i="0" u="none" strike="noStrike" cap="none" normalizeH="0" baseline="0" dirty="0">
                          <a:ln>
                            <a:noFill/>
                          </a:ln>
                          <a:solidFill>
                            <a:srgbClr val="FFFFFF"/>
                          </a:solidFill>
                          <a:effectLst/>
                          <a:latin typeface="Coptic1" pitchFamily="2" charset="0"/>
                          <a:cs typeface="Arial" charset="0"/>
                        </a:rPr>
                        <a:t>nem </a:t>
                      </a:r>
                      <a:r>
                        <a:rPr kumimoji="0" lang="fr-CA" sz="3300" b="0" i="0" u="none" strike="noStrike" cap="none" normalizeH="0" baseline="0" dirty="0" err="1">
                          <a:ln>
                            <a:noFill/>
                          </a:ln>
                          <a:solidFill>
                            <a:srgbClr val="FFFFFF"/>
                          </a:solidFill>
                          <a:effectLst/>
                          <a:latin typeface="Coptic1" pitchFamily="2" charset="0"/>
                          <a:cs typeface="Arial" charset="0"/>
                        </a:rPr>
                        <a:t>e~bolha</a:t>
                      </a:r>
                      <a:r>
                        <a:rPr kumimoji="0" lang="fr-CA" sz="3300" b="0" i="0" u="none" strike="noStrike" cap="none" normalizeH="0" baseline="0" dirty="0">
                          <a:ln>
                            <a:noFill/>
                          </a:ln>
                          <a:solidFill>
                            <a:srgbClr val="FFFFFF"/>
                          </a:solidFill>
                          <a:effectLst/>
                          <a:latin typeface="Coptic1" pitchFamily="2" charset="0"/>
                          <a:cs typeface="Arial" charset="0"/>
                        </a:rPr>
                        <a:t> </a:t>
                      </a:r>
                      <a:r>
                        <a:rPr kumimoji="0" lang="fr-CA" sz="3300" b="0" i="0" u="none" strike="noStrike" cap="none" normalizeH="0" baseline="0" dirty="0" err="1">
                          <a:ln>
                            <a:noFill/>
                          </a:ln>
                          <a:solidFill>
                            <a:srgbClr val="FFFFFF"/>
                          </a:solidFill>
                          <a:effectLst/>
                          <a:latin typeface="Coptic1" pitchFamily="2" charset="0"/>
                          <a:cs typeface="Arial" charset="0"/>
                        </a:rPr>
                        <a:t>peklaoc</a:t>
                      </a:r>
                      <a:r>
                        <a:rPr kumimoji="0" lang="fr-CA" sz="3300" b="0" i="0" u="none" strike="noStrike" cap="none" normalizeH="0" baseline="0" dirty="0">
                          <a:ln>
                            <a:noFill/>
                          </a:ln>
                          <a:solidFill>
                            <a:srgbClr val="FFFFFF"/>
                          </a:solidFill>
                          <a:effectLst/>
                          <a:latin typeface="Coptic1" pitchFamily="2" charset="0"/>
                          <a:cs typeface="Arial" charset="0"/>
                        </a:rPr>
                        <a:t> t/</a:t>
                      </a:r>
                      <a:r>
                        <a:rPr kumimoji="0" lang="fr-CA" sz="3300" b="0" i="0" u="none" strike="noStrike" cap="none" normalizeH="0" baseline="0" dirty="0" err="1">
                          <a:ln>
                            <a:noFill/>
                          </a:ln>
                          <a:solidFill>
                            <a:srgbClr val="FFFFFF"/>
                          </a:solidFill>
                          <a:effectLst/>
                          <a:latin typeface="Coptic1" pitchFamily="2" charset="0"/>
                          <a:cs typeface="Arial" charset="0"/>
                        </a:rPr>
                        <a:t>rf</a:t>
                      </a:r>
                      <a:r>
                        <a:rPr kumimoji="0" lang="fr-CA" sz="3300" b="0" i="0" u="none" strike="noStrike" cap="none" normalizeH="0" baseline="0" dirty="0">
                          <a:ln>
                            <a:noFill/>
                          </a:ln>
                          <a:solidFill>
                            <a:srgbClr val="FFFFFF"/>
                          </a:solidFill>
                          <a:effectLst/>
                          <a:latin typeface="Coptic1" pitchFamily="2" charset="0"/>
                          <a:cs typeface="Arial" charset="0"/>
                        </a:rPr>
                        <a:t> : nem </a:t>
                      </a:r>
                      <a:r>
                        <a:rPr kumimoji="0" lang="fr-CA" sz="3300" b="0" i="0" u="none" strike="noStrike" cap="none" normalizeH="0" baseline="0" dirty="0" err="1">
                          <a:ln>
                            <a:noFill/>
                          </a:ln>
                          <a:solidFill>
                            <a:srgbClr val="FFFFFF"/>
                          </a:solidFill>
                          <a:effectLst/>
                          <a:latin typeface="Coptic1" pitchFamily="2" charset="0"/>
                          <a:cs typeface="Arial" charset="0"/>
                        </a:rPr>
                        <a:t>e~bol</a:t>
                      </a:r>
                      <a:r>
                        <a:rPr kumimoji="0" lang="fr-CA" sz="3300" b="0" i="0" u="none" strike="noStrike" cap="none" normalizeH="0" baseline="0" dirty="0">
                          <a:ln>
                            <a:noFill/>
                          </a:ln>
                          <a:solidFill>
                            <a:srgbClr val="FFFFFF"/>
                          </a:solidFill>
                          <a:effectLst/>
                          <a:latin typeface="Coptic1" pitchFamily="2" charset="0"/>
                          <a:cs typeface="Arial" charset="0"/>
                        </a:rPr>
                        <a:t> ha </a:t>
                      </a:r>
                      <a:r>
                        <a:rPr kumimoji="0" lang="fr-CA" sz="3300" b="0" i="0" u="none" strike="noStrike" cap="none" normalizeH="0" baseline="0" dirty="0" err="1">
                          <a:ln>
                            <a:noFill/>
                          </a:ln>
                          <a:solidFill>
                            <a:srgbClr val="FFFFFF"/>
                          </a:solidFill>
                          <a:effectLst/>
                          <a:latin typeface="Coptic1" pitchFamily="2" charset="0"/>
                          <a:cs typeface="Arial" charset="0"/>
                        </a:rPr>
                        <a:t>taikolumb</a:t>
                      </a:r>
                      <a:r>
                        <a:rPr kumimoji="0" lang="fr-CA" sz="3300" b="0" i="0" u="none" strike="noStrike" cap="none" normalizeH="0" baseline="0" dirty="0">
                          <a:ln>
                            <a:noFill/>
                          </a:ln>
                          <a:solidFill>
                            <a:srgbClr val="FFFFFF"/>
                          </a:solidFill>
                          <a:effectLst/>
                          <a:latin typeface="Coptic1" pitchFamily="2" charset="0"/>
                          <a:cs typeface="Arial" charset="0"/>
                        </a:rPr>
                        <a:t>/</a:t>
                      </a:r>
                      <a:r>
                        <a:rPr kumimoji="0" lang="fr-CA" sz="3300" b="0" i="0" u="none" strike="noStrike" cap="none" normalizeH="0" baseline="0" dirty="0" err="1">
                          <a:ln>
                            <a:noFill/>
                          </a:ln>
                          <a:solidFill>
                            <a:srgbClr val="FFFFFF"/>
                          </a:solidFill>
                          <a:effectLst/>
                          <a:latin typeface="Coptic1" pitchFamily="2" charset="0"/>
                          <a:cs typeface="Arial" charset="0"/>
                        </a:rPr>
                        <a:t>yra</a:t>
                      </a:r>
                      <a:r>
                        <a:rPr kumimoji="0" lang="fr-CA" sz="3300" b="0" i="0" u="none" strike="noStrike" cap="none" normalizeH="0" baseline="0" dirty="0">
                          <a:ln>
                            <a:noFill/>
                          </a:ln>
                          <a:solidFill>
                            <a:srgbClr val="FFFFFF"/>
                          </a:solidFill>
                          <a:effectLst/>
                          <a:latin typeface="Coptic1" pitchFamily="2" charset="0"/>
                          <a:cs typeface="Arial" charset="0"/>
                        </a:rPr>
                        <a:t> </a:t>
                      </a:r>
                      <a:r>
                        <a:rPr kumimoji="0" lang="fr-CA" sz="3300" b="0" i="0" u="none" strike="noStrike" cap="none" normalizeH="0" baseline="0" dirty="0" err="1">
                          <a:ln>
                            <a:noFill/>
                          </a:ln>
                          <a:solidFill>
                            <a:srgbClr val="FFFFFF"/>
                          </a:solidFill>
                          <a:effectLst/>
                          <a:latin typeface="Coptic1" pitchFamily="2" charset="0"/>
                          <a:cs typeface="Arial" charset="0"/>
                        </a:rPr>
                        <a:t>yai</a:t>
                      </a:r>
                      <a:r>
                        <a:rPr kumimoji="0" lang="en-US" sz="3300" b="0" i="0" u="none" strike="noStrike" cap="none" normalizeH="0" baseline="0" dirty="0">
                          <a:ln>
                            <a:noFill/>
                          </a:ln>
                          <a:solidFill>
                            <a:srgbClr val="FFFFFF"/>
                          </a:solidFill>
                          <a:effectLst/>
                          <a:latin typeface="Coptic1" pitchFamily="2" charset="0"/>
                          <a:cs typeface="Arial" charset="0"/>
                        </a:rPr>
                        <a:t> : </a:t>
                      </a:r>
                      <a:r>
                        <a:rPr kumimoji="0" lang="fr-CA" sz="3300" b="0" i="0" u="none" strike="noStrike" cap="none" normalizeH="0" baseline="0" dirty="0">
                          <a:ln>
                            <a:noFill/>
                          </a:ln>
                          <a:solidFill>
                            <a:srgbClr val="FFFFFF"/>
                          </a:solidFill>
                          <a:effectLst/>
                          <a:latin typeface="Coptic1" pitchFamily="2" charset="0"/>
                          <a:cs typeface="Arial" charset="0"/>
                        </a:rPr>
                        <a:t>nem </a:t>
                      </a:r>
                      <a:r>
                        <a:rPr kumimoji="0" lang="fr-CA" sz="3300" b="0" i="0" u="none" strike="noStrike" cap="none" normalizeH="0" baseline="0" dirty="0" err="1">
                          <a:ln>
                            <a:noFill/>
                          </a:ln>
                          <a:solidFill>
                            <a:srgbClr val="FFFFFF"/>
                          </a:solidFill>
                          <a:effectLst/>
                          <a:latin typeface="Coptic1" pitchFamily="2" charset="0"/>
                          <a:cs typeface="Arial" charset="0"/>
                        </a:rPr>
                        <a:t>e~bolha</a:t>
                      </a:r>
                      <a:r>
                        <a:rPr kumimoji="0" lang="fr-CA" sz="3300" b="0" i="0" u="none" strike="noStrike" cap="none" normalizeH="0" baseline="0" dirty="0">
                          <a:ln>
                            <a:noFill/>
                          </a:ln>
                          <a:solidFill>
                            <a:srgbClr val="FFFFFF"/>
                          </a:solidFill>
                          <a:effectLst/>
                          <a:latin typeface="Coptic1" pitchFamily="2" charset="0"/>
                          <a:cs typeface="Arial" charset="0"/>
                        </a:rPr>
                        <a:t> pai ma </a:t>
                      </a:r>
                      <a:r>
                        <a:rPr kumimoji="0" lang="fr-CA" sz="3300" b="0" i="0" u="none" strike="noStrike" cap="none" normalizeH="0" baseline="0" dirty="0" err="1">
                          <a:ln>
                            <a:noFill/>
                          </a:ln>
                          <a:solidFill>
                            <a:srgbClr val="FFFFFF"/>
                          </a:solidFill>
                          <a:effectLst/>
                          <a:latin typeface="Coptic1" pitchFamily="2" charset="0"/>
                          <a:cs typeface="Arial" charset="0"/>
                        </a:rPr>
                        <a:t>eyouab</a:t>
                      </a:r>
                      <a:r>
                        <a:rPr kumimoji="0" lang="fr-CA" sz="3300" b="0" i="0" u="none" strike="noStrike" cap="none" normalizeH="0" baseline="0" dirty="0">
                          <a:ln>
                            <a:noFill/>
                          </a:ln>
                          <a:solidFill>
                            <a:srgbClr val="FFFFFF"/>
                          </a:solidFill>
                          <a:effectLst/>
                          <a:latin typeface="Coptic1" pitchFamily="2" charset="0"/>
                          <a:cs typeface="Arial" charset="0"/>
                        </a:rPr>
                        <a:t> </a:t>
                      </a:r>
                      <a:r>
                        <a:rPr kumimoji="0" lang="fr-CA" sz="3300" b="0" i="0" u="none" strike="noStrike" cap="none" normalizeH="0" baseline="0" dirty="0" err="1">
                          <a:ln>
                            <a:noFill/>
                          </a:ln>
                          <a:solidFill>
                            <a:srgbClr val="FFFFFF"/>
                          </a:solidFill>
                          <a:effectLst/>
                          <a:latin typeface="Coptic1" pitchFamily="2" charset="0"/>
                          <a:cs typeface="Arial" charset="0"/>
                        </a:rPr>
                        <a:t>n~tak</a:t>
                      </a:r>
                      <a:r>
                        <a:rPr kumimoji="0" lang="fr-CA" sz="3300" b="0" i="0" u="none" strike="noStrike" cap="none" normalizeH="0" baseline="0" dirty="0">
                          <a:ln>
                            <a:noFill/>
                          </a:ln>
                          <a:solidFill>
                            <a:srgbClr val="FFFFFF"/>
                          </a:solidFill>
                          <a:effectLst/>
                          <a:latin typeface="Coptic1" pitchFamily="2" charset="0"/>
                          <a:cs typeface="Arial" charset="0"/>
                        </a:rPr>
                        <a:t> </a:t>
                      </a:r>
                      <a:r>
                        <a:rPr kumimoji="0" lang="fr-CA" sz="3300" b="0" i="0" u="none" strike="noStrike" cap="none" normalizeH="0" baseline="0" dirty="0" err="1">
                          <a:ln>
                            <a:noFill/>
                          </a:ln>
                          <a:solidFill>
                            <a:srgbClr val="FFFFFF"/>
                          </a:solidFill>
                          <a:effectLst/>
                          <a:latin typeface="Coptic1" pitchFamily="2" charset="0"/>
                          <a:cs typeface="Arial" charset="0"/>
                        </a:rPr>
                        <a:t>vai</a:t>
                      </a:r>
                      <a:r>
                        <a:rPr kumimoji="0" lang="fr-CA" sz="3300" b="0" i="0" u="none" strike="noStrike" cap="none" normalizeH="0" baseline="0" dirty="0">
                          <a:ln>
                            <a:noFill/>
                          </a:ln>
                          <a:solidFill>
                            <a:srgbClr val="FFFFFF"/>
                          </a:solidFill>
                          <a:effectLst/>
                          <a:latin typeface="Coptic1" pitchFamily="2" charset="0"/>
                          <a:cs typeface="Arial" charset="0"/>
                        </a:rPr>
                        <a:t> : </a:t>
                      </a:r>
                      <a:r>
                        <a:rPr kumimoji="0" lang="en-US" sz="3300" b="0" i="0" u="none" strike="noStrike" cap="none" normalizeH="0" baseline="0" dirty="0" err="1">
                          <a:ln>
                            <a:noFill/>
                          </a:ln>
                          <a:solidFill>
                            <a:srgbClr val="FFFFFF"/>
                          </a:solidFill>
                          <a:effectLst/>
                          <a:latin typeface="Coptic1" pitchFamily="2" charset="0"/>
                          <a:cs typeface="Arial" charset="0"/>
                        </a:rPr>
                        <a:t>nem</a:t>
                      </a:r>
                      <a:r>
                        <a:rPr kumimoji="0" lang="en-US" sz="3300" b="0" i="0" u="none" strike="noStrike" cap="none" normalizeH="0" baseline="0" dirty="0">
                          <a:ln>
                            <a:noFill/>
                          </a:ln>
                          <a:solidFill>
                            <a:srgbClr val="FFFFFF"/>
                          </a:solidFill>
                          <a:effectLst/>
                          <a:latin typeface="Coptic1" pitchFamily="2" charset="0"/>
                          <a:cs typeface="Arial" charset="0"/>
                        </a:rPr>
                        <a:t> </a:t>
                      </a:r>
                      <a:r>
                        <a:rPr kumimoji="0" lang="en-US" sz="3300" b="0" i="0" u="none" strike="noStrike" cap="none" normalizeH="0" baseline="0" dirty="0" err="1">
                          <a:ln>
                            <a:noFill/>
                          </a:ln>
                          <a:solidFill>
                            <a:srgbClr val="FFFFFF"/>
                          </a:solidFill>
                          <a:effectLst/>
                          <a:latin typeface="Coptic1" pitchFamily="2" charset="0"/>
                          <a:cs typeface="Arial" charset="0"/>
                        </a:rPr>
                        <a:t>e~bolha</a:t>
                      </a:r>
                      <a:r>
                        <a:rPr kumimoji="0" lang="en-US" sz="3300" b="0" i="0" u="none" strike="noStrike" cap="none" normalizeH="0" baseline="0" dirty="0">
                          <a:ln>
                            <a:noFill/>
                          </a:ln>
                          <a:solidFill>
                            <a:srgbClr val="FFFFFF"/>
                          </a:solidFill>
                          <a:effectLst/>
                          <a:latin typeface="Coptic1" pitchFamily="2" charset="0"/>
                          <a:cs typeface="Arial" charset="0"/>
                        </a:rPr>
                        <a:t> </a:t>
                      </a:r>
                      <a:r>
                        <a:rPr kumimoji="0" lang="en-US" sz="3300" b="0" i="0" u="none" strike="noStrike" cap="none" normalizeH="0" baseline="0" dirty="0" err="1">
                          <a:ln>
                            <a:noFill/>
                          </a:ln>
                          <a:solidFill>
                            <a:srgbClr val="FFFFFF"/>
                          </a:solidFill>
                          <a:effectLst/>
                          <a:latin typeface="Coptic1" pitchFamily="2" charset="0"/>
                          <a:cs typeface="Arial" charset="0"/>
                        </a:rPr>
                        <a:t>taiEkk~l</a:t>
                      </a:r>
                      <a:r>
                        <a:rPr kumimoji="0" lang="en-US" sz="3300" b="0" i="0" u="none" strike="noStrike" cap="none" normalizeH="0" baseline="0" dirty="0">
                          <a:ln>
                            <a:noFill/>
                          </a:ln>
                          <a:solidFill>
                            <a:srgbClr val="FFFFFF"/>
                          </a:solidFill>
                          <a:effectLst/>
                          <a:latin typeface="Coptic1" pitchFamily="2" charset="0"/>
                          <a:cs typeface="Arial" charset="0"/>
                        </a:rPr>
                        <a:t>/</a:t>
                      </a:r>
                      <a:r>
                        <a:rPr kumimoji="0" lang="en-US" sz="3300" b="0" i="0" u="none" strike="noStrike" cap="none" normalizeH="0" baseline="0" dirty="0" err="1">
                          <a:ln>
                            <a:noFill/>
                          </a:ln>
                          <a:solidFill>
                            <a:srgbClr val="FFFFFF"/>
                          </a:solidFill>
                          <a:effectLst/>
                          <a:latin typeface="Coptic1" pitchFamily="2" charset="0"/>
                          <a:cs typeface="Arial" charset="0"/>
                        </a:rPr>
                        <a:t>cia</a:t>
                      </a:r>
                      <a:r>
                        <a:rPr kumimoji="0" lang="en-US" sz="3300" b="0" i="0" u="none" strike="noStrike" cap="none" normalizeH="0" baseline="0" dirty="0">
                          <a:ln>
                            <a:noFill/>
                          </a:ln>
                          <a:solidFill>
                            <a:srgbClr val="FFFFFF"/>
                          </a:solidFill>
                          <a:effectLst/>
                          <a:latin typeface="Coptic1" pitchFamily="2" charset="0"/>
                          <a:cs typeface="Arial" charset="0"/>
                        </a:rPr>
                        <a:t>~ </a:t>
                      </a:r>
                      <a:r>
                        <a:rPr kumimoji="0" lang="en-US" sz="3300" b="0" i="0" u="none" strike="noStrike" cap="none" normalizeH="0" baseline="0" dirty="0" err="1">
                          <a:ln>
                            <a:noFill/>
                          </a:ln>
                          <a:solidFill>
                            <a:srgbClr val="FFFFFF"/>
                          </a:solidFill>
                          <a:effectLst/>
                          <a:latin typeface="Coptic1" pitchFamily="2" charset="0"/>
                          <a:cs typeface="Arial" charset="0"/>
                        </a:rPr>
                        <a:t>vai</a:t>
                      </a:r>
                      <a:r>
                        <a:rPr kumimoji="0" lang="en-US" sz="3300" b="0" i="0" u="none" strike="noStrike" cap="none" normalizeH="0" baseline="0" dirty="0">
                          <a:ln>
                            <a:noFill/>
                          </a:ln>
                          <a:solidFill>
                            <a:srgbClr val="FFFFFF"/>
                          </a:solidFill>
                          <a:effectLst/>
                          <a:latin typeface="Coptic1" pitchFamily="2" charset="0"/>
                          <a:cs typeface="Arial" charset="0"/>
                        </a:rPr>
                        <a:t>.</a:t>
                      </a:r>
                      <a:r>
                        <a:rPr kumimoji="0" lang="en-US" sz="3300" b="0" i="0" u="none" strike="noStrike" cap="none" normalizeH="0" baseline="0" dirty="0">
                          <a:ln>
                            <a:noFill/>
                          </a:ln>
                          <a:solidFill>
                            <a:srgbClr val="FFFFFF"/>
                          </a:solidFill>
                          <a:effectLst/>
                          <a:latin typeface="Arial"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FR" sz="3400" b="0" i="0" u="none" strike="noStrike" cap="none" normalizeH="0" baseline="0" dirty="0">
                          <a:ln>
                            <a:noFill/>
                          </a:ln>
                          <a:solidFill>
                            <a:srgbClr val="FFFFFF"/>
                          </a:solidFill>
                          <a:effectLst/>
                          <a:latin typeface="Arial" charset="0"/>
                          <a:cs typeface="Arial" charset="0"/>
                        </a:rPr>
                        <a:t>toute intrigue des hommes méchants, toute attaque des ennemis visibles et invisibles :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3400" b="0" i="0" u="none" strike="noStrike" cap="none" normalizeH="0" baseline="0" dirty="0">
                          <a:ln>
                            <a:noFill/>
                          </a:ln>
                          <a:solidFill>
                            <a:srgbClr val="FFFFFF"/>
                          </a:solidFill>
                          <a:effectLst/>
                          <a:latin typeface="Arial" charset="0"/>
                          <a:cs typeface="Arial" charset="0"/>
                        </a:rPr>
                        <a:t>Éloigne</a:t>
                      </a:r>
                      <a:r>
                        <a:rPr kumimoji="0" lang="fr-CA" sz="3400" b="0" i="0" u="none" strike="noStrike" cap="none" normalizeH="0" baseline="0" dirty="0">
                          <a:ln>
                            <a:noFill/>
                          </a:ln>
                          <a:solidFill>
                            <a:srgbClr val="FFFFFF"/>
                          </a:solidFill>
                          <a:effectLst/>
                          <a:latin typeface="Arial" charset="0"/>
                          <a:cs typeface="Arial" charset="0"/>
                        </a:rPr>
                        <a:t>-les de nous </a:t>
                      </a:r>
                      <a:r>
                        <a:rPr kumimoji="0" lang="fr-FR" sz="3400" b="0" i="0" u="none" strike="noStrike" cap="none" normalizeH="0" baseline="0" dirty="0">
                          <a:ln>
                            <a:noFill/>
                          </a:ln>
                          <a:solidFill>
                            <a:srgbClr val="FFFFFF"/>
                          </a:solidFill>
                          <a:effectLst/>
                          <a:latin typeface="Arial" charset="0"/>
                          <a:cs typeface="Arial" charset="0"/>
                        </a:rPr>
                        <a:t>et de tout ton peuple, et de ce bassin, et de ce lieu saint qui est à Toi </a:t>
                      </a:r>
                      <a:r>
                        <a:rPr kumimoji="0" lang="fr-CA" sz="3400" b="0" i="0" u="none" strike="noStrike" cap="none" normalizeH="0" baseline="0" dirty="0">
                          <a:ln>
                            <a:noFill/>
                          </a:ln>
                          <a:solidFill>
                            <a:srgbClr val="FFFFFF"/>
                          </a:solidFill>
                          <a:effectLst/>
                          <a:latin typeface="Arial" charset="0"/>
                          <a:cs typeface="Arial" charset="0"/>
                        </a:rPr>
                        <a:t>et de cette église.</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rgbClr val="FFFFFF"/>
                          </a:solidFill>
                          <a:effectLst/>
                          <a:latin typeface="Arial" charset="0"/>
                          <a:cs typeface="Arial" charset="0"/>
                        </a:rPr>
                        <a:t>ومؤامرة الناس الأشرار وقيام الأعداء الخفيين والظاهرين،</a:t>
                      </a:r>
                      <a:r>
                        <a:rPr kumimoji="0" lang="fr-FR" sz="4300" b="0" i="0" u="none" strike="noStrike" cap="none" normalizeH="0" baseline="0" dirty="0">
                          <a:ln>
                            <a:noFill/>
                          </a:ln>
                          <a:solidFill>
                            <a:srgbClr val="FFFFFF"/>
                          </a:solidFill>
                          <a:effectLst/>
                          <a:latin typeface="Arial" charset="0"/>
                          <a:cs typeface="Arial" charset="0"/>
                        </a:rPr>
                        <a:t> </a:t>
                      </a:r>
                      <a:r>
                        <a:rPr kumimoji="0" lang="ar-SA" sz="4300" b="0" i="0" u="none" strike="noStrike" cap="none" normalizeH="0" baseline="0" dirty="0">
                          <a:ln>
                            <a:noFill/>
                          </a:ln>
                          <a:solidFill>
                            <a:srgbClr val="FFFFFF"/>
                          </a:solidFill>
                          <a:effectLst/>
                          <a:latin typeface="Arial" charset="0"/>
                          <a:cs typeface="Arial" charset="0"/>
                        </a:rPr>
                        <a:t>انزعها عنا، وعن سائر شعبك،</a:t>
                      </a:r>
                      <a:r>
                        <a:rPr kumimoji="0" lang="fr-FR" sz="4300" b="0" i="0" u="none" strike="noStrike" cap="none" normalizeH="0" baseline="0" dirty="0">
                          <a:ln>
                            <a:noFill/>
                          </a:ln>
                          <a:solidFill>
                            <a:srgbClr val="FFFFFF"/>
                          </a:solidFill>
                          <a:effectLst/>
                          <a:latin typeface="Arial" charset="0"/>
                          <a:cs typeface="Arial" charset="0"/>
                        </a:rPr>
                        <a:t> </a:t>
                      </a:r>
                      <a:r>
                        <a:rPr kumimoji="0" lang="ar-AE" sz="4300" b="0" i="0" u="none" strike="noStrike" cap="none" normalizeH="0" baseline="0" dirty="0">
                          <a:ln>
                            <a:noFill/>
                          </a:ln>
                          <a:solidFill>
                            <a:srgbClr val="FFFFFF"/>
                          </a:solidFill>
                          <a:effectLst/>
                          <a:latin typeface="Arial" charset="0"/>
                          <a:cs typeface="Arial" charset="0"/>
                        </a:rPr>
                        <a:t>وعن هذه </a:t>
                      </a:r>
                      <a:r>
                        <a:rPr kumimoji="0" lang="ar-AE" sz="4300" b="0" i="0" u="none" strike="noStrike" cap="none" normalizeH="0" baseline="0" dirty="0" err="1">
                          <a:ln>
                            <a:noFill/>
                          </a:ln>
                          <a:solidFill>
                            <a:srgbClr val="FFFFFF"/>
                          </a:solidFill>
                          <a:effectLst/>
                          <a:latin typeface="Arial" charset="0"/>
                          <a:cs typeface="Arial" charset="0"/>
                        </a:rPr>
                        <a:t>الفسقيةِ</a:t>
                      </a:r>
                      <a:r>
                        <a:rPr kumimoji="0" lang="ar-SA" sz="4300" b="0" i="0" u="none" strike="noStrike" cap="none" normalizeH="0" baseline="0" dirty="0">
                          <a:ln>
                            <a:noFill/>
                          </a:ln>
                          <a:solidFill>
                            <a:srgbClr val="FFFFFF"/>
                          </a:solidFill>
                          <a:effectLst/>
                          <a:latin typeface="Arial" charset="0"/>
                          <a:cs typeface="Arial" charset="0"/>
                        </a:rPr>
                        <a:t>، وعن مَوضعِكَ المُقدس هذا</a:t>
                      </a:r>
                      <a:r>
                        <a:rPr kumimoji="0" lang="fr-FR" sz="4300" b="0" i="0" u="none" strike="noStrike" cap="none" normalizeH="0" baseline="0" dirty="0">
                          <a:ln>
                            <a:noFill/>
                          </a:ln>
                          <a:solidFill>
                            <a:srgbClr val="FFFFFF"/>
                          </a:solidFill>
                          <a:effectLst/>
                          <a:latin typeface="Arial" charset="0"/>
                          <a:cs typeface="Arial" charset="0"/>
                        </a:rPr>
                        <a:t> </a:t>
                      </a:r>
                      <a:r>
                        <a:rPr kumimoji="0" lang="ar-SA" sz="4300" b="0" i="0" u="none" strike="noStrike" cap="none" normalizeH="0" baseline="0" dirty="0">
                          <a:ln>
                            <a:noFill/>
                          </a:ln>
                          <a:solidFill>
                            <a:srgbClr val="FFFFFF"/>
                          </a:solidFill>
                          <a:effectLst/>
                          <a:latin typeface="Arial" charset="0"/>
                          <a:cs typeface="Arial" charset="0"/>
                        </a:rPr>
                        <a:t>وعن هَذِه الكنيسة.</a:t>
                      </a:r>
                      <a:endParaRPr kumimoji="0" lang="en-US" sz="43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5595656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36505" name="Group 25"/>
          <p:cNvGraphicFramePr>
            <a:graphicFrameLocks noGrp="1"/>
          </p:cNvGraphicFramePr>
          <p:nvPr>
            <p:ph sz="half" idx="1"/>
            <p:extLst>
              <p:ext uri="{D42A27DB-BD31-4B8C-83A1-F6EECF244321}">
                <p14:modId xmlns:p14="http://schemas.microsoft.com/office/powerpoint/2010/main" val="2656718771"/>
              </p:ext>
            </p:extLst>
          </p:nvPr>
        </p:nvGraphicFramePr>
        <p:xfrm>
          <a:off x="0" y="0"/>
          <a:ext cx="12192000" cy="6739128"/>
        </p:xfrm>
        <a:graphic>
          <a:graphicData uri="http://schemas.openxmlformats.org/drawingml/2006/table">
            <a:tbl>
              <a:tblPr/>
              <a:tblGrid>
                <a:gridCol w="4199467">
                  <a:extLst>
                    <a:ext uri="{9D8B030D-6E8A-4147-A177-3AD203B41FA5}">
                      <a16:colId xmlns:a16="http://schemas.microsoft.com/office/drawing/2014/main" val="20000"/>
                    </a:ext>
                  </a:extLst>
                </a:gridCol>
                <a:gridCol w="4385733">
                  <a:extLst>
                    <a:ext uri="{9D8B030D-6E8A-4147-A177-3AD203B41FA5}">
                      <a16:colId xmlns:a16="http://schemas.microsoft.com/office/drawing/2014/main" val="20001"/>
                    </a:ext>
                  </a:extLst>
                </a:gridCol>
                <a:gridCol w="3606800">
                  <a:extLst>
                    <a:ext uri="{9D8B030D-6E8A-4147-A177-3AD203B41FA5}">
                      <a16:colId xmlns:a16="http://schemas.microsoft.com/office/drawing/2014/main" val="20002"/>
                    </a:ext>
                  </a:extLst>
                </a:gridCol>
              </a:tblGrid>
              <a:tr h="67238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0" i="0" u="none" strike="noStrike" cap="none" normalizeH="0" baseline="0" dirty="0" err="1">
                          <a:ln>
                            <a:noFill/>
                          </a:ln>
                          <a:solidFill>
                            <a:schemeClr val="tx1"/>
                          </a:solidFill>
                          <a:effectLst/>
                          <a:latin typeface="Coptic1" pitchFamily="2" charset="0"/>
                          <a:cs typeface="Arial" charset="0"/>
                        </a:rPr>
                        <a:t>Matakto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e~rwou</a:t>
                      </a:r>
                      <a:r>
                        <a:rPr kumimoji="0" lang="en-US" sz="3100" b="0" i="0" u="none" strike="noStrike" cap="none" normalizeH="0" baseline="0" dirty="0">
                          <a:ln>
                            <a:noFill/>
                          </a:ln>
                          <a:solidFill>
                            <a:schemeClr val="tx1"/>
                          </a:solidFill>
                          <a:effectLst/>
                          <a:latin typeface="Coptic1" pitchFamily="2" charset="0"/>
                          <a:cs typeface="Arial" charset="0"/>
                        </a:rPr>
                        <a:t> P~{</a:t>
                      </a:r>
                      <a:r>
                        <a:rPr kumimoji="0" lang="en-US" sz="3100" b="0" i="0" u="none" strike="noStrike" cap="none" normalizeH="0" baseline="0" dirty="0" err="1">
                          <a:ln>
                            <a:noFill/>
                          </a:ln>
                          <a:solidFill>
                            <a:schemeClr val="tx1"/>
                          </a:solidFill>
                          <a:effectLst/>
                          <a:latin typeface="Coptic1" pitchFamily="2" charset="0"/>
                          <a:cs typeface="Arial" charset="0"/>
                        </a:rPr>
                        <a:t>oic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n~t~jom</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n~te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nekaggeloc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nem</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nekar</a:t>
                      </a:r>
                      <a:r>
                        <a:rPr kumimoji="0" lang="en-US" sz="3100" b="0" i="0" u="none" strike="noStrike" cap="none" normalizeH="0" baseline="0" dirty="0">
                          <a:ln>
                            <a:noFill/>
                          </a:ln>
                          <a:solidFill>
                            <a:schemeClr val="tx1"/>
                          </a:solidFill>
                          <a:effectLst/>
                          <a:latin typeface="Coptic1" pitchFamily="2" charset="0"/>
                          <a:cs typeface="Arial" charset="0"/>
                        </a:rPr>
                        <a:t>,/</a:t>
                      </a:r>
                      <a:r>
                        <a:rPr kumimoji="0" lang="en-US" sz="3100" b="0" i="0" u="none" strike="noStrike" cap="none" normalizeH="0" baseline="0" dirty="0" err="1">
                          <a:ln>
                            <a:noFill/>
                          </a:ln>
                          <a:solidFill>
                            <a:schemeClr val="tx1"/>
                          </a:solidFill>
                          <a:effectLst/>
                          <a:latin typeface="Coptic1" pitchFamily="2" charset="0"/>
                          <a:cs typeface="Arial" charset="0"/>
                        </a:rPr>
                        <a:t>aggeloc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eyouab</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Mv~r</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e~tauerv~meui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m~PekRan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eyouab</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hijen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pikahi</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a~ripoumeui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hwou</a:t>
                      </a:r>
                      <a:r>
                        <a:rPr kumimoji="0" lang="en-US" sz="3100" b="0" i="0" u="none" strike="noStrike" cap="none" normalizeH="0" baseline="0" dirty="0">
                          <a:ln>
                            <a:noFill/>
                          </a:ln>
                          <a:solidFill>
                            <a:schemeClr val="tx1"/>
                          </a:solidFill>
                          <a:effectLst/>
                          <a:latin typeface="Coptic1" pitchFamily="2" charset="0"/>
                          <a:cs typeface="Arial" charset="0"/>
                        </a:rPr>
                        <a:t> P~{</a:t>
                      </a:r>
                      <a:r>
                        <a:rPr kumimoji="0" lang="en-US" sz="3100" b="0" i="0" u="none" strike="noStrike" cap="none" normalizeH="0" baseline="0" dirty="0" err="1">
                          <a:ln>
                            <a:noFill/>
                          </a:ln>
                          <a:solidFill>
                            <a:schemeClr val="tx1"/>
                          </a:solidFill>
                          <a:effectLst/>
                          <a:latin typeface="Coptic1" pitchFamily="2" charset="0"/>
                          <a:cs typeface="Arial" charset="0"/>
                        </a:rPr>
                        <a:t>oic</a:t>
                      </a:r>
                      <a:r>
                        <a:rPr kumimoji="0" lang="en-US" sz="3100" b="0" i="0" u="none" strike="noStrike" cap="none" normalizeH="0" baseline="0" dirty="0">
                          <a:ln>
                            <a:noFill/>
                          </a:ln>
                          <a:solidFill>
                            <a:schemeClr val="tx1"/>
                          </a:solidFill>
                          <a:effectLst/>
                          <a:latin typeface="Arial"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tekmetouro</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ouoh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qen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paikee~w~n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vai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m~per,au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n~cwk</a:t>
                      </a:r>
                      <a:r>
                        <a:rPr kumimoji="0" lang="en-US" sz="3100" b="0" i="0" u="none" strike="noStrike" cap="none" normalizeH="0" baseline="0" dirty="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700" b="0" i="0" u="sng" strike="noStrike" kern="1200" cap="none" spc="0" normalizeH="0" baseline="0" noProof="0" dirty="0" err="1">
                          <a:ln>
                            <a:noFill/>
                          </a:ln>
                          <a:solidFill>
                            <a:srgbClr val="FF9900"/>
                          </a:solidFill>
                          <a:effectLst/>
                          <a:uLnTx/>
                          <a:uFillTx/>
                          <a:latin typeface="Coptic1" pitchFamily="2" charset="0"/>
                          <a:ea typeface="+mn-ea"/>
                          <a:cs typeface="Arial" charset="0"/>
                        </a:rPr>
                        <a:t>Pilaoc</a:t>
                      </a:r>
                      <a:r>
                        <a:rPr kumimoji="0" lang="en-CA" sz="2700" b="0" i="0" u="sng" strike="noStrike" kern="1200" cap="none" spc="0" normalizeH="0" baseline="0" noProof="0" dirty="0">
                          <a:ln>
                            <a:noFill/>
                          </a:ln>
                          <a:solidFill>
                            <a:srgbClr val="FF9900"/>
                          </a:solidFill>
                          <a:effectLst/>
                          <a:uLnTx/>
                          <a:uFillTx/>
                          <a:latin typeface="Coptic1" pitchFamily="2" charset="0"/>
                          <a:ea typeface="+mn-ea"/>
                          <a:cs typeface="Arial" charset="0"/>
                        </a:rPr>
                        <a:t> :</a:t>
                      </a:r>
                      <a:endParaRPr kumimoji="0" lang="en-US" sz="21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0" i="0" u="none" strike="noStrike" cap="none" normalizeH="0" baseline="0" dirty="0" err="1">
                          <a:ln>
                            <a:noFill/>
                          </a:ln>
                          <a:solidFill>
                            <a:schemeClr val="tx1"/>
                          </a:solidFill>
                          <a:effectLst/>
                          <a:latin typeface="Coptic1" pitchFamily="2" charset="0"/>
                          <a:cs typeface="Arial" charset="0"/>
                        </a:rPr>
                        <a:t>Kurie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e~le</a:t>
                      </a:r>
                      <a:r>
                        <a:rPr kumimoji="0" lang="en-US" sz="3100" b="0" i="0" u="none" strike="noStrike" cap="none" normalizeH="0" baseline="0" dirty="0">
                          <a:ln>
                            <a:noFill/>
                          </a:ln>
                          <a:solidFill>
                            <a:schemeClr val="tx1"/>
                          </a:solidFill>
                          <a:effectLst/>
                          <a:latin typeface="Coptic1" pitchFamily="2" charset="0"/>
                          <a:cs typeface="Arial" charset="0"/>
                        </a:rPr>
                        <a:t>/~con</a:t>
                      </a:r>
                      <a:r>
                        <a:rPr kumimoji="0" lang="en-US" sz="3100" b="0" i="0" u="none" strike="noStrike" cap="none" normalizeH="0" baseline="0" dirty="0">
                          <a:ln>
                            <a:noFill/>
                          </a:ln>
                          <a:solidFill>
                            <a:schemeClr val="tx1"/>
                          </a:solidFill>
                          <a:effectLst/>
                          <a:latin typeface="Arial"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3200" kern="1200" dirty="0">
                          <a:solidFill>
                            <a:schemeClr val="tx1"/>
                          </a:solidFill>
                          <a:effectLst/>
                          <a:latin typeface="Arial" panose="020B0604020202020204" pitchFamily="34" charset="0"/>
                          <a:ea typeface="+mn-ea"/>
                          <a:cs typeface="+mn-cs"/>
                        </a:rPr>
                        <a:t>préserve-les, Seigneur, par la force de Tes anges et de Tes archanges purs. Comme ils ont invoqué Ton saint Nom sur terre, souviens-Toi aussi, Seigneur, d’eux dans Ton Royaume et dans cette vie ne les éloigne pas de Toi.</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11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a:t>
                      </a:r>
                      <a:r>
                        <a:rPr kumimoji="0" lang="en-US" sz="2700" b="0" i="0" u="none" strike="noStrike" cap="none" normalizeH="0" baseline="0" dirty="0">
                          <a:ln>
                            <a:noFill/>
                          </a:ln>
                          <a:solidFill>
                            <a:schemeClr val="tx1"/>
                          </a:solidFill>
                          <a:effectLst/>
                          <a:latin typeface="Arial"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a:ln>
                            <a:noFill/>
                          </a:ln>
                          <a:solidFill>
                            <a:schemeClr val="tx1"/>
                          </a:solidFill>
                          <a:effectLst/>
                          <a:latin typeface="Arial" charset="0"/>
                          <a:cs typeface="Arial" charset="0"/>
                        </a:rPr>
                        <a:t>Pitié</a:t>
                      </a:r>
                      <a:r>
                        <a:rPr kumimoji="0" lang="en-US" sz="3200" b="0" i="0" u="none" strike="noStrike" cap="none" normalizeH="0" baseline="0" dirty="0">
                          <a:ln>
                            <a:noFill/>
                          </a:ln>
                          <a:solidFill>
                            <a:schemeClr val="tx1"/>
                          </a:solidFill>
                          <a:effectLst/>
                          <a:latin typeface="Arial" charset="0"/>
                          <a:cs typeface="Arial" charset="0"/>
                        </a:rPr>
                        <a:t> Seigneur.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500" b="0" i="0" u="none" strike="noStrike" cap="none" normalizeH="0" baseline="0" dirty="0">
                          <a:ln>
                            <a:noFill/>
                          </a:ln>
                          <a:solidFill>
                            <a:schemeClr val="tx1"/>
                          </a:solidFill>
                          <a:effectLst/>
                          <a:latin typeface="Arial" charset="0"/>
                          <a:cs typeface="Arial" charset="0"/>
                        </a:rPr>
                        <a:t>أحطهم يا رب بقوة ملائكتك ورؤساء ملائكتك الأطهار. وكما ذكروا أسمك القدوس على الأرض أذكرهم هم أيضاً يا ربُ</a:t>
                      </a:r>
                      <a:r>
                        <a:rPr kumimoji="0" lang="fr-FR" sz="3500" b="0" i="0" u="none" strike="noStrike" cap="none" normalizeH="0" baseline="0" dirty="0">
                          <a:ln>
                            <a:noFill/>
                          </a:ln>
                          <a:solidFill>
                            <a:schemeClr val="tx1"/>
                          </a:solidFill>
                          <a:effectLst/>
                          <a:latin typeface="Arial" charset="0"/>
                          <a:cs typeface="Arial" charset="0"/>
                        </a:rPr>
                        <a:t> </a:t>
                      </a:r>
                      <a:r>
                        <a:rPr kumimoji="0" lang="ar-SA" sz="3500" b="0" i="0" u="none" strike="noStrike" cap="none" normalizeH="0" baseline="0" dirty="0">
                          <a:ln>
                            <a:noFill/>
                          </a:ln>
                          <a:solidFill>
                            <a:schemeClr val="tx1"/>
                          </a:solidFill>
                          <a:effectLst/>
                          <a:latin typeface="Arial" charset="0"/>
                          <a:cs typeface="Arial" charset="0"/>
                        </a:rPr>
                        <a:t>في مَلكوتك. وفى هذا الدهر لا تتركهم عنكَ.</a:t>
                      </a:r>
                      <a:endParaRPr kumimoji="0" lang="fr-FR" sz="35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ar-EG" sz="24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a:t>
                      </a:r>
                      <a:endParaRPr kumimoji="0" lang="en-CA" sz="2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500" b="0" i="0" u="none" strike="noStrike" cap="none" normalizeH="0" baseline="0" dirty="0">
                          <a:ln>
                            <a:noFill/>
                          </a:ln>
                          <a:solidFill>
                            <a:schemeClr val="tx1"/>
                          </a:solidFill>
                          <a:effectLst/>
                          <a:latin typeface="Arial" charset="0"/>
                          <a:cs typeface="Arial" charset="0"/>
                        </a:rPr>
                        <a:t>يا ربُ ارحم</a:t>
                      </a:r>
                      <a:r>
                        <a:rPr kumimoji="0" lang="fr-FR" sz="3500" b="0" i="0" u="none" strike="noStrike" cap="none" normalizeH="0" baseline="0" dirty="0">
                          <a:ln>
                            <a:noFill/>
                          </a:ln>
                          <a:solidFill>
                            <a:schemeClr val="tx1"/>
                          </a:solidFill>
                          <a:effectLst/>
                          <a:latin typeface="Arial" charset="0"/>
                          <a:cs typeface="Arial" charset="0"/>
                        </a:rPr>
                        <a:t>.</a:t>
                      </a:r>
                      <a:endParaRPr kumimoji="0" lang="ar-EG" sz="35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724359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2204174844"/>
              </p:ext>
            </p:extLst>
          </p:nvPr>
        </p:nvGraphicFramePr>
        <p:xfrm>
          <a:off x="143341" y="1220755"/>
          <a:ext cx="11905323" cy="3936302"/>
        </p:xfrm>
        <a:graphic>
          <a:graphicData uri="http://schemas.openxmlformats.org/drawingml/2006/table">
            <a:tbl>
              <a:tblPr firstRow="1" bandRow="1">
                <a:tableStyleId>{5C22544A-7EE6-4342-B048-85BDC9FD1C3A}</a:tableStyleId>
              </a:tblPr>
              <a:tblGrid>
                <a:gridCol w="4251377">
                  <a:extLst>
                    <a:ext uri="{9D8B030D-6E8A-4147-A177-3AD203B41FA5}">
                      <a16:colId xmlns:a16="http://schemas.microsoft.com/office/drawing/2014/main" val="4000093288"/>
                    </a:ext>
                  </a:extLst>
                </a:gridCol>
                <a:gridCol w="3946849">
                  <a:extLst>
                    <a:ext uri="{9D8B030D-6E8A-4147-A177-3AD203B41FA5}">
                      <a16:colId xmlns:a16="http://schemas.microsoft.com/office/drawing/2014/main" val="4164998953"/>
                    </a:ext>
                  </a:extLst>
                </a:gridCol>
                <a:gridCol w="3707097">
                  <a:extLst>
                    <a:ext uri="{9D8B030D-6E8A-4147-A177-3AD203B41FA5}">
                      <a16:colId xmlns:a16="http://schemas.microsoft.com/office/drawing/2014/main" val="3034421375"/>
                    </a:ext>
                  </a:extLst>
                </a:gridCol>
              </a:tblGrid>
              <a:tr h="3764213">
                <a:tc>
                  <a:txBody>
                    <a:bodyPr/>
                    <a:lstStyle/>
                    <a:p>
                      <a:pPr algn="just">
                        <a:lnSpc>
                          <a:spcPct val="115000"/>
                        </a:lnSpc>
                        <a:spcAft>
                          <a:spcPts val="0"/>
                        </a:spcAft>
                      </a:pPr>
                      <a:r>
                        <a:rPr lang="fr-FR" sz="2800" b="0" u="sng" dirty="0">
                          <a:solidFill>
                            <a:srgbClr val="FF9900"/>
                          </a:solidFill>
                          <a:latin typeface="Coptic1" pitchFamily="2" charset="0"/>
                        </a:rPr>
                        <a:t>Piou/b :</a:t>
                      </a:r>
                      <a:endParaRPr lang="sv-SE" sz="2800" b="0" dirty="0">
                        <a:solidFill>
                          <a:srgbClr val="FFFFFF"/>
                        </a:solidFill>
                        <a:effectLst/>
                        <a:latin typeface="Coptic1" pitchFamily="2" charset="0"/>
                        <a:ea typeface="Calibri" panose="020F0502020204030204" pitchFamily="34" charset="0"/>
                        <a:cs typeface="Arial" panose="020B0604020202020204" pitchFamily="34" charset="0"/>
                      </a:endParaRPr>
                    </a:p>
                    <a:p>
                      <a:pPr algn="just">
                        <a:lnSpc>
                          <a:spcPct val="115000"/>
                        </a:lnSpc>
                        <a:spcAft>
                          <a:spcPts val="0"/>
                        </a:spcAft>
                      </a:pPr>
                      <a:r>
                        <a:rPr lang="sv-SE" sz="4000" b="0" dirty="0">
                          <a:solidFill>
                            <a:srgbClr val="FFFFFF"/>
                          </a:solidFill>
                          <a:effectLst/>
                          <a:latin typeface="Coptic1" pitchFamily="2" charset="0"/>
                          <a:ea typeface="Calibri" panose="020F0502020204030204" pitchFamily="34" charset="0"/>
                          <a:cs typeface="Arial" panose="020B0604020202020204" pitchFamily="34" charset="0"/>
                        </a:rPr>
                        <a:t>A~riv~meui~ P% n~nikat/,oumenoc n~te peklaoc nai nwou.</a:t>
                      </a:r>
                      <a:endParaRPr lang="fr-FR" sz="4000" b="0" kern="1200" dirty="0">
                        <a:solidFill>
                          <a:srgbClr val="FFFFFF"/>
                        </a:solidFill>
                        <a:effectLst/>
                        <a:latin typeface="Coptic1" pitchFamily="2"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fr-FR" sz="2800" b="0" u="sng" dirty="0">
                          <a:solidFill>
                            <a:srgbClr val="FF9900"/>
                          </a:solidFill>
                          <a:latin typeface="Arial" panose="020B0604020202020204" pitchFamily="34" charset="0"/>
                        </a:rPr>
                        <a:t>Le prêtre :</a:t>
                      </a:r>
                      <a:endParaRPr lang="fr-FR" sz="2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fr-FR" sz="40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Souviens-Toi Seigneur des catéchumènes de ton peuple. Aie pitié d'eux.</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1" eaLnBrk="1" fontAlgn="auto" latinLnBrk="0" hangingPunct="1">
                        <a:lnSpc>
                          <a:spcPct val="115000"/>
                        </a:lnSpc>
                        <a:spcBef>
                          <a:spcPts val="0"/>
                        </a:spcBef>
                        <a:spcAft>
                          <a:spcPts val="0"/>
                        </a:spcAft>
                        <a:buClrTx/>
                        <a:buSzTx/>
                        <a:buFontTx/>
                        <a:buNone/>
                        <a:tabLst/>
                        <a:defRPr/>
                      </a:pPr>
                      <a:r>
                        <a:rPr lang="ar-SA" sz="3200" b="0" u="sng" kern="1200" dirty="0">
                          <a:solidFill>
                            <a:srgbClr val="FF9900"/>
                          </a:solidFill>
                          <a:effectLst/>
                          <a:latin typeface="Arial" panose="020B0604020202020204" pitchFamily="34" charset="0"/>
                          <a:ea typeface="+mn-ea"/>
                          <a:cs typeface="+mn-cs"/>
                        </a:rPr>
                        <a:t>الكاهن :</a:t>
                      </a:r>
                      <a:endParaRPr lang="fr-FR" sz="32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endParaRPr>
                    </a:p>
                    <a:p>
                      <a:pPr algn="just" rtl="1">
                        <a:lnSpc>
                          <a:spcPct val="115000"/>
                        </a:lnSpc>
                        <a:spcAft>
                          <a:spcPts val="0"/>
                        </a:spcAft>
                      </a:pPr>
                      <a:r>
                        <a:rPr lang="ar-EG" sz="40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أذكر يا</a:t>
                      </a:r>
                      <a:r>
                        <a:rPr lang="fr-FR" sz="40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lang="ar-EG" sz="40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رب موعوظي شعبك. ارحمهم.</a:t>
                      </a:r>
                    </a:p>
                    <a:p>
                      <a:pPr algn="just" rtl="1">
                        <a:lnSpc>
                          <a:spcPct val="115000"/>
                        </a:lnSpc>
                        <a:spcAft>
                          <a:spcPts val="0"/>
                        </a:spcAft>
                      </a:pPr>
                      <a:endParaRPr lang="fr-FR" sz="4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73939477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662579205"/>
              </p:ext>
            </p:extLst>
          </p:nvPr>
        </p:nvGraphicFramePr>
        <p:xfrm>
          <a:off x="0" y="164639"/>
          <a:ext cx="12192000" cy="5995867"/>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00093288"/>
                    </a:ext>
                  </a:extLst>
                </a:gridCol>
                <a:gridCol w="4064000">
                  <a:extLst>
                    <a:ext uri="{9D8B030D-6E8A-4147-A177-3AD203B41FA5}">
                      <a16:colId xmlns:a16="http://schemas.microsoft.com/office/drawing/2014/main" val="4164998953"/>
                    </a:ext>
                  </a:extLst>
                </a:gridCol>
                <a:gridCol w="4064000">
                  <a:extLst>
                    <a:ext uri="{9D8B030D-6E8A-4147-A177-3AD203B41FA5}">
                      <a16:colId xmlns:a16="http://schemas.microsoft.com/office/drawing/2014/main" val="3812654652"/>
                    </a:ext>
                  </a:extLst>
                </a:gridCol>
              </a:tblGrid>
              <a:tr h="5013960">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fr-FR" sz="2400" b="0" u="sng" kern="1200" dirty="0" err="1">
                          <a:solidFill>
                            <a:srgbClr val="FF9900"/>
                          </a:solidFill>
                          <a:latin typeface="Coptic1" pitchFamily="2" charset="0"/>
                          <a:ea typeface="+mn-ea"/>
                          <a:cs typeface="+mn-cs"/>
                        </a:rPr>
                        <a:t>Pidia~kwn</a:t>
                      </a:r>
                      <a:r>
                        <a:rPr lang="fr-FR" sz="2400" b="0" u="sng" kern="1200" dirty="0">
                          <a:solidFill>
                            <a:srgbClr val="FF9900"/>
                          </a:solidFill>
                          <a:latin typeface="Coptic1" pitchFamily="2" charset="0"/>
                          <a:ea typeface="+mn-ea"/>
                          <a:cs typeface="+mn-cs"/>
                        </a:rPr>
                        <a:t> :</a:t>
                      </a:r>
                      <a:endParaRPr lang="fr-FR" sz="1300" b="0" kern="1200" dirty="0">
                        <a:solidFill>
                          <a:srgbClr val="FFFFFF"/>
                        </a:solidFill>
                        <a:latin typeface="Coptic1" pitchFamily="2" charset="0"/>
                        <a:ea typeface="+mn-ea"/>
                        <a:cs typeface="+mn-cs"/>
                      </a:endParaRPr>
                    </a:p>
                    <a:p>
                      <a:pPr algn="just">
                        <a:lnSpc>
                          <a:spcPct val="115000"/>
                        </a:lnSpc>
                        <a:spcAft>
                          <a:spcPts val="0"/>
                        </a:spcAft>
                      </a:pP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Twbh</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e~jen</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nikat</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oumenoc</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n~te</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penlaoc</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hina</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n~te</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P,#c</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Pennou</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c~mou</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e~rwou</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n~teftajrwou</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qen</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pinah</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etcoutwn</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sa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pinifi</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n~qae</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n~tef,a</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nennobi</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 nan </a:t>
                      </a:r>
                      <a:r>
                        <a:rPr lang="fr-FR" sz="2900" b="0" kern="1200" dirty="0" err="1">
                          <a:solidFill>
                            <a:srgbClr val="FFFFFF"/>
                          </a:solidFill>
                          <a:effectLst/>
                          <a:latin typeface="Coptic1" pitchFamily="2" charset="0"/>
                          <a:ea typeface="Calibri" panose="020F0502020204030204" pitchFamily="34" charset="0"/>
                          <a:cs typeface="Arial" panose="020B0604020202020204" pitchFamily="34" charset="0"/>
                        </a:rPr>
                        <a:t>e~bol</a:t>
                      </a:r>
                      <a:r>
                        <a:rPr lang="fr-FR" sz="2900" b="0" kern="1200" dirty="0">
                          <a:solidFill>
                            <a:srgbClr val="FFFFFF"/>
                          </a:solidFill>
                          <a:effectLst/>
                          <a:latin typeface="Coptic1" pitchFamily="2" charset="0"/>
                          <a:ea typeface="Calibri" panose="020F0502020204030204" pitchFamily="34" charset="0"/>
                          <a:cs typeface="Arial" panose="020B0604020202020204" pitchFamily="34" charset="0"/>
                        </a:rPr>
                        <a:t>.</a:t>
                      </a:r>
                      <a:endParaRPr kumimoji="0" lang="fr-FR" sz="2900" b="0" i="0" u="none" strike="noStrike" kern="1200" cap="none" spc="0" normalizeH="0" baseline="0" dirty="0">
                        <a:ln>
                          <a:noFill/>
                        </a:ln>
                        <a:solidFill>
                          <a:srgbClr val="FFFFFF"/>
                        </a:solidFill>
                        <a:effectLst/>
                        <a:uLnTx/>
                        <a:uFillTx/>
                        <a:latin typeface="Coptic1" pitchFamily="2"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fr-FR" sz="2000" b="0" u="sng" kern="1200" dirty="0">
                          <a:solidFill>
                            <a:srgbClr val="FF9900"/>
                          </a:solidFill>
                          <a:latin typeface="Arial" panose="020B0604020202020204" pitchFamily="34" charset="0"/>
                          <a:ea typeface="+mn-ea"/>
                          <a:cs typeface="+mn-cs"/>
                        </a:rPr>
                        <a:t>Le diacre :</a:t>
                      </a:r>
                    </a:p>
                    <a:p>
                      <a:pPr algn="just">
                        <a:lnSpc>
                          <a:spcPct val="115000"/>
                        </a:lnSpc>
                        <a:spcAft>
                          <a:spcPts val="1200"/>
                        </a:spcAft>
                      </a:pPr>
                      <a:r>
                        <a:rPr kumimoji="0" lang="fr-FR" sz="2700" b="0" i="0" u="none" strike="noStrike" kern="1200" cap="none" spc="0" normalizeH="0" baseline="0" dirty="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rPr>
                        <a:t>Implorez pour les catéchumènes de notre peuple pour que le Christ notre Dieu les enracine dans la Foi orthodoxe jusqu'au dernier soupir et qu'il nous pardonne nos péchés.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r>
                        <a:rPr lang="ar-SA" sz="2400" b="0" u="sng" kern="1200" dirty="0">
                          <a:solidFill>
                            <a:srgbClr val="FF9900"/>
                          </a:solidFill>
                          <a:effectLst/>
                          <a:latin typeface="Arial" panose="020B0604020202020204" pitchFamily="34" charset="0"/>
                          <a:ea typeface="+mn-ea"/>
                          <a:cs typeface="+mn-cs"/>
                        </a:rPr>
                        <a:t>الشماس :</a:t>
                      </a:r>
                      <a:endParaRPr lang="fr-FR" sz="2400" b="0" u="none" kern="1200" dirty="0">
                        <a:solidFill>
                          <a:srgbClr val="FFFFFF"/>
                        </a:solidFill>
                        <a:effectLst/>
                        <a:latin typeface="Arial" panose="020B0604020202020204" pitchFamily="34" charset="0"/>
                        <a:ea typeface="+mn-ea"/>
                        <a:cs typeface="+mn-cs"/>
                      </a:endParaRPr>
                    </a:p>
                    <a:p>
                      <a:pPr algn="just" rtl="1"/>
                      <a:r>
                        <a:rPr lang="fr-FR" sz="2400" b="0" u="none" kern="1200" dirty="0">
                          <a:solidFill>
                            <a:srgbClr val="FFFFFF"/>
                          </a:solidFill>
                          <a:effectLst/>
                          <a:latin typeface="Arial" panose="020B0604020202020204" pitchFamily="34" charset="0"/>
                          <a:ea typeface="+mn-ea"/>
                          <a:cs typeface="+mn-cs"/>
                        </a:rPr>
                        <a:t> </a:t>
                      </a:r>
                      <a:r>
                        <a:rPr lang="ar-EG" sz="4300" b="0" u="none" kern="1200" dirty="0">
                          <a:solidFill>
                            <a:srgbClr val="FFFFFF"/>
                          </a:solidFill>
                          <a:effectLst/>
                          <a:latin typeface="Arial" panose="020B0604020202020204" pitchFamily="34" charset="0"/>
                          <a:ea typeface="+mn-ea"/>
                          <a:cs typeface="+mn-cs"/>
                        </a:rPr>
                        <a:t>اطلبوا عن موعوظي شعبنا، لكي يباركهم ويثبتهم في الإيمان المستقيم إلي النفس </a:t>
                      </a:r>
                      <a:r>
                        <a:rPr lang="ar-EG" sz="4300" b="0" u="none" kern="1200" dirty="0" err="1">
                          <a:solidFill>
                            <a:srgbClr val="FFFFFF"/>
                          </a:solidFill>
                          <a:effectLst/>
                          <a:latin typeface="Arial" panose="020B0604020202020204" pitchFamily="34" charset="0"/>
                          <a:ea typeface="+mn-ea"/>
                          <a:cs typeface="+mn-cs"/>
                        </a:rPr>
                        <a:t>الآخير</a:t>
                      </a:r>
                      <a:r>
                        <a:rPr lang="ar-EG" sz="4300" b="0" u="none" kern="1200" dirty="0">
                          <a:solidFill>
                            <a:srgbClr val="FFFFFF"/>
                          </a:solidFill>
                          <a:effectLst/>
                          <a:latin typeface="Arial" panose="020B0604020202020204" pitchFamily="34" charset="0"/>
                          <a:ea typeface="+mn-ea"/>
                          <a:cs typeface="+mn-cs"/>
                        </a:rPr>
                        <a:t>، ويغفر لنا خطايانا.</a:t>
                      </a:r>
                    </a:p>
                    <a:p>
                      <a:pPr algn="just" rtl="1"/>
                      <a:endParaRPr lang="fr-FR" sz="3100" b="0" u="sng" kern="1200" dirty="0">
                        <a:solidFill>
                          <a:srgbClr val="FF9900"/>
                        </a:solidFill>
                        <a:effectLst/>
                        <a:latin typeface="Arial" panose="020B0604020202020204"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6940033"/>
                  </a:ext>
                </a:extLst>
              </a:tr>
              <a:tr h="9819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400" b="0" u="sng" kern="1200" dirty="0" err="1">
                          <a:solidFill>
                            <a:srgbClr val="FF9900"/>
                          </a:solidFill>
                          <a:latin typeface="Coptic1" pitchFamily="2" charset="0"/>
                          <a:ea typeface="+mn-ea"/>
                          <a:cs typeface="+mn-cs"/>
                        </a:rPr>
                        <a:t>Pilaoc</a:t>
                      </a:r>
                      <a:r>
                        <a:rPr lang="fr-FR" sz="2400" b="0" u="sng" kern="1200" dirty="0">
                          <a:solidFill>
                            <a:srgbClr val="FF9900"/>
                          </a:solidFill>
                          <a:latin typeface="Coptic1" pitchFamily="2" charset="0"/>
                          <a:ea typeface="+mn-ea"/>
                          <a:cs typeface="+mn-cs"/>
                        </a:rPr>
                        <a:t> :</a:t>
                      </a:r>
                      <a:endParaRPr lang="fr-FR" sz="3700" b="0" u="sng" kern="1200" dirty="0">
                        <a:solidFill>
                          <a:srgbClr val="FF9900"/>
                        </a:solidFill>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just" defTabSz="914400" rtl="0" eaLnBrk="1" latinLnBrk="0" hangingPunct="1"/>
                      <a:r>
                        <a:rPr lang="fr-FR" sz="2000" b="0" u="sng" kern="1200" dirty="0">
                          <a:solidFill>
                            <a:srgbClr val="FF9900"/>
                          </a:solidFill>
                          <a:latin typeface="Arial" panose="020B0604020202020204" pitchFamily="34" charset="0"/>
                          <a:ea typeface="+mn-ea"/>
                          <a:cs typeface="+mn-cs"/>
                        </a:rPr>
                        <a:t>Le peuple :</a:t>
                      </a:r>
                      <a:endParaRPr lang="fr-FR" sz="2800" b="0" u="sng" kern="1200" dirty="0">
                        <a:solidFill>
                          <a:srgbClr val="FF9900"/>
                        </a:solidFill>
                        <a:latin typeface="Arial" panose="020B0604020202020204" pitchFamily="34" charset="0"/>
                        <a:ea typeface="+mn-ea"/>
                        <a:cs typeface="+mn-cs"/>
                      </a:endParaRPr>
                    </a:p>
                    <a:p>
                      <a:pPr algn="just"/>
                      <a:r>
                        <a:rPr lang="fr-FR" sz="2700" b="0" kern="1200" dirty="0">
                          <a:solidFill>
                            <a:srgbClr val="FFFFFF"/>
                          </a:solidFill>
                          <a:effectLst/>
                          <a:latin typeface="Arial" panose="020B0604020202020204" pitchFamily="34" charset="0"/>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r>
                        <a:rPr lang="ar-SA" sz="2400" b="0" u="sng" kern="1200" dirty="0">
                          <a:solidFill>
                            <a:srgbClr val="FF9900"/>
                          </a:solidFill>
                          <a:effectLst/>
                          <a:latin typeface="Arial" panose="020B0604020202020204" pitchFamily="34" charset="0"/>
                          <a:ea typeface="+mn-ea"/>
                          <a:cs typeface="+mn-cs"/>
                        </a:rPr>
                        <a:t>الشعب :</a:t>
                      </a:r>
                      <a:endParaRPr lang="fr-FR" sz="2400" b="0" u="sng" kern="1200" dirty="0">
                        <a:solidFill>
                          <a:srgbClr val="FF9900"/>
                        </a:solidFill>
                        <a:effectLst/>
                        <a:latin typeface="Arial" panose="020B0604020202020204" pitchFamily="34" charset="0"/>
                        <a:ea typeface="+mn-ea"/>
                        <a:cs typeface="+mn-cs"/>
                      </a:endParaRPr>
                    </a:p>
                    <a:p>
                      <a:pPr algn="just" rtl="1"/>
                      <a:r>
                        <a:rPr lang="ar-SA" sz="2400" b="0" kern="1200" dirty="0">
                          <a:solidFill>
                            <a:srgbClr val="FFFFFF"/>
                          </a:solidFill>
                          <a:effectLst/>
                          <a:latin typeface="Arial" panose="020B0604020202020204" pitchFamily="34" charset="0"/>
                          <a:ea typeface="+mn-ea"/>
                          <a:cs typeface="+mn-cs"/>
                        </a:rPr>
                        <a:t>يا ربُ ارحم.</a:t>
                      </a:r>
                      <a:endParaRPr lang="fr-FR" sz="2400" b="0" dirty="0">
                        <a:solidFill>
                          <a:srgbClr val="FFFFFF"/>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29172906"/>
                  </a:ext>
                </a:extLst>
              </a:tr>
            </a:tbl>
          </a:graphicData>
        </a:graphic>
      </p:graphicFrame>
    </p:spTree>
    <p:extLst>
      <p:ext uri="{BB962C8B-B14F-4D97-AF65-F5344CB8AC3E}">
        <p14:creationId xmlns:p14="http://schemas.microsoft.com/office/powerpoint/2010/main" val="2154027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3343285546"/>
              </p:ext>
            </p:extLst>
          </p:nvPr>
        </p:nvGraphicFramePr>
        <p:xfrm>
          <a:off x="0" y="0"/>
          <a:ext cx="12192000" cy="6820726"/>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43898362"/>
                    </a:ext>
                  </a:extLst>
                </a:gridCol>
                <a:gridCol w="4293419">
                  <a:extLst>
                    <a:ext uri="{9D8B030D-6E8A-4147-A177-3AD203B41FA5}">
                      <a16:colId xmlns:a16="http://schemas.microsoft.com/office/drawing/2014/main" val="928857037"/>
                    </a:ext>
                  </a:extLst>
                </a:gridCol>
                <a:gridCol w="3834581">
                  <a:extLst>
                    <a:ext uri="{9D8B030D-6E8A-4147-A177-3AD203B41FA5}">
                      <a16:colId xmlns:a16="http://schemas.microsoft.com/office/drawing/2014/main" val="2709813572"/>
                    </a:ext>
                  </a:extLst>
                </a:gridCol>
              </a:tblGrid>
              <a:tr h="5232400">
                <a:tc>
                  <a:txBody>
                    <a:bodyPr/>
                    <a:lstStyle/>
                    <a:p>
                      <a:pPr algn="just">
                        <a:lnSpc>
                          <a:spcPct val="115000"/>
                        </a:lnSpc>
                        <a:spcAft>
                          <a:spcPts val="0"/>
                        </a:spcAft>
                      </a:pPr>
                      <a:r>
                        <a:rPr lang="fr-FR" sz="2700" b="0" u="sng" kern="1200" dirty="0">
                          <a:solidFill>
                            <a:srgbClr val="FF9900"/>
                          </a:solidFill>
                          <a:latin typeface="Coptic1" pitchFamily="2" charset="0"/>
                          <a:ea typeface="+mn-ea"/>
                          <a:cs typeface="+mn-cs"/>
                        </a:rPr>
                        <a:t>Piou/b :</a:t>
                      </a:r>
                    </a:p>
                    <a:p>
                      <a:pPr algn="just">
                        <a:lnSpc>
                          <a:spcPct val="115000"/>
                        </a:lnSpc>
                        <a:spcAft>
                          <a:spcPts val="0"/>
                        </a:spcAft>
                      </a:pPr>
                      <a:r>
                        <a:rPr lang="fi-FI" sz="2800" b="0" dirty="0">
                          <a:solidFill>
                            <a:srgbClr val="FFFFFF"/>
                          </a:solidFill>
                          <a:effectLst/>
                          <a:latin typeface="Coptic1" pitchFamily="2" charset="0"/>
                          <a:ea typeface="Calibri" panose="020F0502020204030204" pitchFamily="34" charset="0"/>
                          <a:cs typeface="Arial" panose="020B0604020202020204" pitchFamily="34" charset="0"/>
                        </a:rPr>
                        <a:t>Cwjp niben m~metsamse i~dolwn hitou e~bolqen pouh/t. Peknomoc tekho] nekentolh nekmeym/i nekouahcahni e#y#u# matajrwou n~q~r/i qen pouh/t. </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M/</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ic</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nwou</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eyroucouen</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p~tajro</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n~nicaji</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etauerkat</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/,in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m~mwou</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n~q</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a:t>
                      </a:r>
                      <a:r>
                        <a:rPr lang="fr-FR" sz="2800" b="0" dirty="0" err="1">
                          <a:solidFill>
                            <a:srgbClr val="FFFFFF"/>
                          </a:solidFill>
                          <a:effectLst/>
                          <a:latin typeface="Coptic1" pitchFamily="2" charset="0"/>
                          <a:ea typeface="Calibri" panose="020F0502020204030204" pitchFamily="34" charset="0"/>
                          <a:cs typeface="Arial" panose="020B0604020202020204" pitchFamily="34" charset="0"/>
                        </a:rPr>
                        <a:t>tou</a:t>
                      </a:r>
                      <a:r>
                        <a:rPr lang="fr-FR" sz="2800" b="0" dirty="0">
                          <a:solidFill>
                            <a:srgbClr val="FFFFFF"/>
                          </a:solidFill>
                          <a:effectLst/>
                          <a:latin typeface="Coptic1" pitchFamily="2" charset="0"/>
                          <a:ea typeface="Calibri" panose="020F0502020204030204" pitchFamily="34" charset="0"/>
                          <a:cs typeface="Arial" panose="020B0604020202020204" pitchFamily="34" charset="0"/>
                        </a:rPr>
                        <a:t>. </a:t>
                      </a:r>
                      <a:endParaRPr lang="fr-FR" sz="2800" b="0" kern="1200" dirty="0">
                        <a:solidFill>
                          <a:srgbClr val="FFFFFF"/>
                        </a:solidFill>
                        <a:effectLst/>
                        <a:latin typeface="Coptic1" pitchFamily="2"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r>
                        <a:rPr lang="fr-FR" sz="2400" b="0" u="sng" dirty="0">
                          <a:solidFill>
                            <a:srgbClr val="FF9900"/>
                          </a:solidFill>
                          <a:latin typeface="Arial" panose="020B0604020202020204" pitchFamily="34" charset="0"/>
                        </a:rPr>
                        <a:t>Le prêtre :</a:t>
                      </a:r>
                    </a:p>
                    <a:p>
                      <a:pPr algn="just">
                        <a:lnSpc>
                          <a:spcPct val="115000"/>
                        </a:lnSpc>
                        <a:spcAft>
                          <a:spcPts val="1200"/>
                        </a:spcAft>
                      </a:pPr>
                      <a:r>
                        <a:rPr lang="fr-FR" sz="28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Ôte de leurs cœurs tout reste de l’adoration des idoles. Enracine en eux Ta Loi, Ta crainte, Tes commandements, Ta justice et Tes saintes injonctions. Donne-leur de connaître la permanence des paroles qui leur ont été enseignés.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r>
                        <a:rPr lang="ar-SA" sz="2000" b="0" u="sng" kern="1200" dirty="0">
                          <a:solidFill>
                            <a:srgbClr val="FF9900"/>
                          </a:solidFill>
                          <a:effectLst/>
                          <a:latin typeface="Arial" panose="020B0604020202020204" pitchFamily="34" charset="0"/>
                          <a:ea typeface="+mn-ea"/>
                          <a:cs typeface="+mn-cs"/>
                        </a:rPr>
                        <a:t>الكاهن :</a:t>
                      </a:r>
                      <a:endParaRPr lang="fr-FR" sz="2000" b="0" u="sng" kern="1200" dirty="0">
                        <a:solidFill>
                          <a:srgbClr val="FF9900"/>
                        </a:solidFill>
                        <a:effectLst/>
                        <a:latin typeface="Arial" panose="020B0604020202020204" pitchFamily="34" charset="0"/>
                        <a:ea typeface="+mn-ea"/>
                        <a:cs typeface="+mn-cs"/>
                      </a:endParaRPr>
                    </a:p>
                    <a:p>
                      <a:pPr algn="just" rtl="1"/>
                      <a:r>
                        <a:rPr lang="ar-EG" sz="4000" b="0" u="none" kern="1200" dirty="0">
                          <a:solidFill>
                            <a:srgbClr val="FFFFFF"/>
                          </a:solidFill>
                          <a:effectLst/>
                          <a:latin typeface="Arial" panose="020B0604020202020204" pitchFamily="34" charset="0"/>
                          <a:ea typeface="+mn-ea"/>
                          <a:cs typeface="+mn-cs"/>
                        </a:rPr>
                        <a:t>ثبتهم في الإيمان بك كل بقية عبادة الأوثان انزعها من قلوبهم ناموسك. خوفك. وصاياك. حقوقك وأوامرك المقدسة ثبتها في قلوبهم</a:t>
                      </a:r>
                      <a:r>
                        <a:rPr lang="fr-FR" sz="4000" b="0" u="none" kern="1200" dirty="0">
                          <a:solidFill>
                            <a:srgbClr val="FFFFFF"/>
                          </a:solidFill>
                          <a:effectLst/>
                          <a:latin typeface="Arial" panose="020B0604020202020204" pitchFamily="34" charset="0"/>
                          <a:ea typeface="+mn-ea"/>
                          <a:cs typeface="+mn-cs"/>
                        </a:rPr>
                        <a:t> </a:t>
                      </a:r>
                      <a:r>
                        <a:rPr lang="ar-EG" sz="4000" b="0" dirty="0">
                          <a:solidFill>
                            <a:srgbClr val="FFFFFF"/>
                          </a:solidFill>
                          <a:effectLst/>
                          <a:latin typeface="Book Antiqua" panose="02040602050305030304" pitchFamily="18" charset="0"/>
                          <a:ea typeface="Times New Roman" panose="02020603050405020304" pitchFamily="18" charset="0"/>
                          <a:cs typeface="+mn-cs"/>
                        </a:rPr>
                        <a:t>اعطهم أن يعرفوا ثبات الكلام الذي وعظوا به، </a:t>
                      </a:r>
                      <a:endParaRPr lang="ar-EG" sz="4000" b="0" u="none" kern="1200" dirty="0">
                        <a:solidFill>
                          <a:srgbClr val="FFFFFF"/>
                        </a:solidFill>
                        <a:effectLst/>
                        <a:latin typeface="Arial" panose="020B0604020202020204" pitchFamily="34" charset="0"/>
                        <a:ea typeface="+mn-ea"/>
                        <a:cs typeface="+mn-cs"/>
                      </a:endParaRPr>
                    </a:p>
                    <a:p>
                      <a:pPr algn="just" rtl="1"/>
                      <a:endParaRPr lang="fr-FR" sz="1900" b="0" u="sng" dirty="0">
                        <a:solidFill>
                          <a:srgbClr val="FF9900"/>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bl>
          </a:graphicData>
        </a:graphic>
      </p:graphicFrame>
    </p:spTree>
    <p:extLst>
      <p:ext uri="{BB962C8B-B14F-4D97-AF65-F5344CB8AC3E}">
        <p14:creationId xmlns:p14="http://schemas.microsoft.com/office/powerpoint/2010/main" val="385483866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1182666282"/>
              </p:ext>
            </p:extLst>
          </p:nvPr>
        </p:nvGraphicFramePr>
        <p:xfrm>
          <a:off x="0" y="380631"/>
          <a:ext cx="12192000" cy="5731256"/>
        </p:xfrm>
        <a:graphic>
          <a:graphicData uri="http://schemas.openxmlformats.org/drawingml/2006/table">
            <a:tbl>
              <a:tblPr firstRow="1" bandRow="1">
                <a:tableStyleId>{5C22544A-7EE6-4342-B048-85BDC9FD1C3A}</a:tableStyleId>
              </a:tblPr>
              <a:tblGrid>
                <a:gridCol w="4367808">
                  <a:extLst>
                    <a:ext uri="{9D8B030D-6E8A-4147-A177-3AD203B41FA5}">
                      <a16:colId xmlns:a16="http://schemas.microsoft.com/office/drawing/2014/main" val="4000093288"/>
                    </a:ext>
                  </a:extLst>
                </a:gridCol>
                <a:gridCol w="4128459">
                  <a:extLst>
                    <a:ext uri="{9D8B030D-6E8A-4147-A177-3AD203B41FA5}">
                      <a16:colId xmlns:a16="http://schemas.microsoft.com/office/drawing/2014/main" val="4164998953"/>
                    </a:ext>
                  </a:extLst>
                </a:gridCol>
                <a:gridCol w="3695733">
                  <a:extLst>
                    <a:ext uri="{9D8B030D-6E8A-4147-A177-3AD203B41FA5}">
                      <a16:colId xmlns:a16="http://schemas.microsoft.com/office/drawing/2014/main" val="3718067210"/>
                    </a:ext>
                  </a:extLst>
                </a:gridCol>
              </a:tblGrid>
              <a:tr h="4643120">
                <a:tc>
                  <a:txBody>
                    <a:bodyPr/>
                    <a:lstStyle/>
                    <a:p>
                      <a:pPr algn="just">
                        <a:lnSpc>
                          <a:spcPct val="115000"/>
                        </a:lnSpc>
                        <a:spcAft>
                          <a:spcPts val="1200"/>
                        </a:spcAft>
                      </a:pP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Qen</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 pic/ou de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ety</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/s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marouerp~emp~sa</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m~pijwkem</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n~te</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pioua~hem</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mici</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e~p</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~,w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e~bol</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n~te</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nounobi</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Ekcob</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m~mwou</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n~ouervei</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n~te</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Pekp~neuma</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 </a:t>
                      </a:r>
                      <a:r>
                        <a:rPr lang="fr-FR" sz="3200" b="0" dirty="0" err="1">
                          <a:solidFill>
                            <a:srgbClr val="FFFFFF"/>
                          </a:solidFill>
                          <a:effectLst/>
                          <a:latin typeface="Coptic1" pitchFamily="2" charset="0"/>
                          <a:ea typeface="Calibri" panose="020F0502020204030204" pitchFamily="34" charset="0"/>
                          <a:cs typeface="Arial" panose="020B0604020202020204" pitchFamily="34" charset="0"/>
                        </a:rPr>
                        <a:t>eyouab</a:t>
                      </a:r>
                      <a:r>
                        <a:rPr lang="fr-FR" sz="3200" b="0" dirty="0">
                          <a:solidFill>
                            <a:srgbClr val="FFFFFF"/>
                          </a:solidFill>
                          <a:effectLst/>
                          <a:latin typeface="Coptic1" pitchFamily="2"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700" b="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Et au moment déterminé, qu’ils soient rendus dignes du bain de la nouvelle naissance pour la rémission de leurs péchés. Ainsi, Tu les prépares pour être un sanctuaire pour Ton Esprit Saint.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lnSpc>
                          <a:spcPct val="115000"/>
                        </a:lnSpc>
                        <a:spcAft>
                          <a:spcPts val="1200"/>
                        </a:spcAft>
                      </a:pPr>
                      <a:r>
                        <a:rPr lang="ar-EG" sz="3700" b="0" dirty="0">
                          <a:solidFill>
                            <a:srgbClr val="FFFFFF"/>
                          </a:solidFill>
                          <a:effectLst/>
                          <a:latin typeface="Book Antiqua" panose="02040602050305030304" pitchFamily="18" charset="0"/>
                          <a:ea typeface="Times New Roman" panose="02020603050405020304" pitchFamily="18" charset="0"/>
                          <a:cs typeface="Arial" panose="020B0604020202020204" pitchFamily="34" charset="0"/>
                        </a:rPr>
                        <a:t>وفي الزمن المحدد فليستحقوا حميم الميلاد الجديد لغفران خطاياهم، إذ تعدهم هيكلاً لروحك القدوس.</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r h="108305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2700" b="0" u="sng" kern="1200" dirty="0" err="1">
                          <a:solidFill>
                            <a:srgbClr val="FF9900"/>
                          </a:solidFill>
                          <a:latin typeface="Coptic1" pitchFamily="2" charset="0"/>
                          <a:ea typeface="+mn-ea"/>
                          <a:cs typeface="+mn-cs"/>
                        </a:rPr>
                        <a:t>Pilaoc</a:t>
                      </a:r>
                      <a:r>
                        <a:rPr lang="fr-FR" sz="2700" b="0" u="sng" kern="1200" dirty="0">
                          <a:solidFill>
                            <a:srgbClr val="FF9900"/>
                          </a:solidFill>
                          <a:latin typeface="Coptic1" pitchFamily="2" charset="0"/>
                          <a:ea typeface="+mn-ea"/>
                          <a:cs typeface="+mn-cs"/>
                        </a:rPr>
                        <a:t> :</a:t>
                      </a:r>
                      <a:endParaRPr lang="fr-FR" sz="4300" b="0" u="sng" kern="1200" dirty="0">
                        <a:solidFill>
                          <a:srgbClr val="FF9900"/>
                        </a:solidFill>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2700" b="0" kern="1200" dirty="0" err="1">
                          <a:solidFill>
                            <a:srgbClr val="FFFFFF"/>
                          </a:solidFill>
                          <a:effectLst/>
                          <a:latin typeface="Coptic1" pitchFamily="2" charset="0"/>
                          <a:ea typeface="+mn-ea"/>
                          <a:cs typeface="+mn-cs"/>
                        </a:rPr>
                        <a:t>Kurie</a:t>
                      </a:r>
                      <a:r>
                        <a:rPr lang="fr-FR" sz="2700" b="0" kern="1200" dirty="0">
                          <a:solidFill>
                            <a:srgbClr val="FFFFFF"/>
                          </a:solidFill>
                          <a:effectLst/>
                          <a:latin typeface="Coptic1" pitchFamily="2" charset="0"/>
                          <a:ea typeface="+mn-ea"/>
                          <a:cs typeface="+mn-cs"/>
                        </a:rPr>
                        <a:t>~ </a:t>
                      </a:r>
                      <a:r>
                        <a:rPr lang="fr-FR" sz="2700" b="0" kern="1200" dirty="0" err="1">
                          <a:solidFill>
                            <a:srgbClr val="FFFFFF"/>
                          </a:solidFill>
                          <a:effectLst/>
                          <a:latin typeface="Coptic1" pitchFamily="2" charset="0"/>
                          <a:ea typeface="+mn-ea"/>
                          <a:cs typeface="+mn-cs"/>
                        </a:rPr>
                        <a:t>e~le</a:t>
                      </a:r>
                      <a:r>
                        <a:rPr lang="fr-FR" sz="2700" b="0" kern="1200" dirty="0">
                          <a:solidFill>
                            <a:srgbClr val="FFFFFF"/>
                          </a:solidFill>
                          <a:effectLst/>
                          <a:latin typeface="Coptic1" pitchFamily="2" charset="0"/>
                          <a:ea typeface="+mn-ea"/>
                          <a:cs typeface="+mn-cs"/>
                        </a:rPr>
                        <a:t>/~con.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just" defTabSz="914400" rtl="0" eaLnBrk="1" latinLnBrk="0" hangingPunct="1"/>
                      <a:r>
                        <a:rPr lang="fr-FR" sz="2700" b="0" u="sng" kern="1200" dirty="0">
                          <a:solidFill>
                            <a:srgbClr val="FF9900"/>
                          </a:solidFill>
                          <a:latin typeface="Arial" panose="020B0604020202020204" pitchFamily="34" charset="0"/>
                          <a:ea typeface="+mn-ea"/>
                          <a:cs typeface="+mn-cs"/>
                        </a:rPr>
                        <a:t>Le peuple :</a:t>
                      </a:r>
                      <a:endParaRPr lang="fr-FR" sz="4300" b="0" u="sng" kern="1200" dirty="0">
                        <a:solidFill>
                          <a:srgbClr val="FF9900"/>
                        </a:solidFill>
                        <a:latin typeface="Arial" panose="020B0604020202020204" pitchFamily="34" charset="0"/>
                        <a:ea typeface="+mn-ea"/>
                        <a:cs typeface="+mn-cs"/>
                      </a:endParaRPr>
                    </a:p>
                    <a:p>
                      <a:pPr algn="just"/>
                      <a:r>
                        <a:rPr lang="fr-FR" sz="2700" b="0" kern="1200" dirty="0">
                          <a:solidFill>
                            <a:srgbClr val="FFFFFF"/>
                          </a:solidFill>
                          <a:effectLst/>
                          <a:latin typeface="Arial" panose="020B0604020202020204" pitchFamily="34" charset="0"/>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a:t>
                      </a:r>
                      <a:endParaRPr kumimoji="0" lang="fr-FR"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2608036"/>
                  </a:ext>
                </a:extLst>
              </a:tr>
            </a:tbl>
          </a:graphicData>
        </a:graphic>
      </p:graphicFrame>
    </p:spTree>
    <p:extLst>
      <p:ext uri="{BB962C8B-B14F-4D97-AF65-F5344CB8AC3E}">
        <p14:creationId xmlns:p14="http://schemas.microsoft.com/office/powerpoint/2010/main" val="174381200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55">
            <a:extLst>
              <a:ext uri="{FF2B5EF4-FFF2-40B4-BE49-F238E27FC236}">
                <a16:creationId xmlns:a16="http://schemas.microsoft.com/office/drawing/2014/main" id="{7F8B90A2-14BB-FAC9-A250-91165F71F1C0}"/>
              </a:ext>
            </a:extLst>
          </p:cNvPr>
          <p:cNvGraphicFramePr>
            <a:graphicFrameLocks/>
          </p:cNvGraphicFramePr>
          <p:nvPr>
            <p:extLst>
              <p:ext uri="{D42A27DB-BD31-4B8C-83A1-F6EECF244321}">
                <p14:modId xmlns:p14="http://schemas.microsoft.com/office/powerpoint/2010/main" val="2740966629"/>
              </p:ext>
            </p:extLst>
          </p:nvPr>
        </p:nvGraphicFramePr>
        <p:xfrm>
          <a:off x="0" y="5852160"/>
          <a:ext cx="12191999" cy="1005840"/>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33163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b="0" u="sng" kern="1200" dirty="0" err="1">
                          <a:solidFill>
                            <a:srgbClr val="FF9900"/>
                          </a:solidFill>
                          <a:latin typeface="Coptic1" pitchFamily="2" charset="0"/>
                          <a:ea typeface="+mn-ea"/>
                          <a:cs typeface="+mn-cs"/>
                        </a:rPr>
                        <a:t>Pilaoc</a:t>
                      </a:r>
                      <a:r>
                        <a:rPr lang="fr-FR" sz="2800" b="0" u="sng" kern="1200" dirty="0">
                          <a:solidFill>
                            <a:srgbClr val="FF9900"/>
                          </a:solidFill>
                          <a:latin typeface="Coptic1" pitchFamily="2" charset="0"/>
                          <a:ea typeface="+mn-ea"/>
                          <a:cs typeface="+mn-cs"/>
                        </a:rPr>
                        <a:t> :</a:t>
                      </a:r>
                      <a:endParaRPr lang="fr-FR" sz="2800" kern="1200" dirty="0">
                        <a:solidFill>
                          <a:schemeClr val="tx1"/>
                        </a:solidFill>
                        <a:effectLst/>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algn="just" defTabSz="914400" rtl="0" eaLnBrk="1" latinLnBrk="0" hangingPunct="1"/>
                      <a:r>
                        <a:rPr lang="fr-FR" sz="2800" b="0" u="sng" kern="1200" dirty="0">
                          <a:solidFill>
                            <a:srgbClr val="FF9900"/>
                          </a:solidFill>
                          <a:latin typeface="Arial" panose="020B0604020202020204" pitchFamily="34" charset="0"/>
                          <a:ea typeface="+mn-ea"/>
                          <a:cs typeface="+mn-cs"/>
                        </a:rPr>
                        <a:t>Le peuple :</a:t>
                      </a:r>
                      <a:endParaRPr kumimoji="0" lang="fr-FR" sz="2800" b="0" i="0" u="none" strike="noStrike" cap="none" normalizeH="0" baseline="0" dirty="0">
                        <a:ln>
                          <a:noFill/>
                        </a:ln>
                        <a:solidFill>
                          <a:schemeClr val="tx1"/>
                        </a:solidFill>
                        <a:effectLst/>
                        <a:latin typeface="Arial" charset="0"/>
                        <a:cs typeface="Arial" charset="0"/>
                      </a:endParaRPr>
                    </a:p>
                    <a:p>
                      <a:pPr algn="just"/>
                      <a:r>
                        <a:rPr lang="fr-FR" sz="3200" b="0" kern="1200" dirty="0">
                          <a:solidFill>
                            <a:srgbClr val="FFFFFF"/>
                          </a:solidFill>
                          <a:effectLst/>
                          <a:latin typeface="Arial" panose="020B0604020202020204" pitchFamily="34" charset="0"/>
                          <a:ea typeface="+mn-ea"/>
                          <a:cs typeface="+mn-cs"/>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الشعب :</a:t>
                      </a:r>
                      <a:endParaRPr kumimoji="0" lang="fr-FR" sz="28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960411" name="Group 155"/>
          <p:cNvGraphicFramePr>
            <a:graphicFrameLocks noGrp="1"/>
          </p:cNvGraphicFramePr>
          <p:nvPr>
            <p:ph/>
            <p:extLst>
              <p:ext uri="{D42A27DB-BD31-4B8C-83A1-F6EECF244321}">
                <p14:modId xmlns:p14="http://schemas.microsoft.com/office/powerpoint/2010/main" val="159829562"/>
              </p:ext>
            </p:extLst>
          </p:nvPr>
        </p:nvGraphicFramePr>
        <p:xfrm>
          <a:off x="1" y="545517"/>
          <a:ext cx="12191999" cy="5515111"/>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5515111">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lang="fr-FR" sz="2400" u="sng" kern="1200" dirty="0">
                          <a:solidFill>
                            <a:srgbClr val="FF9900"/>
                          </a:solidFill>
                          <a:effectLst/>
                          <a:latin typeface="Coptic1" pitchFamily="2" charset="0"/>
                          <a:ea typeface="+mn-ea"/>
                          <a:cs typeface="+mn-cs"/>
                        </a:rPr>
                        <a:t>Piou/b :</a:t>
                      </a:r>
                    </a:p>
                    <a:p>
                      <a:pPr marL="0" marR="0" lvl="0" indent="0" algn="just" defTabSz="914400" rtl="0" eaLnBrk="1" fontAlgn="base" latinLnBrk="0" hangingPunct="1">
                        <a:lnSpc>
                          <a:spcPct val="100000"/>
                        </a:lnSpc>
                        <a:spcBef>
                          <a:spcPts val="0"/>
                        </a:spcBef>
                        <a:spcAft>
                          <a:spcPct val="0"/>
                        </a:spcAft>
                        <a:buClrTx/>
                        <a:buSzTx/>
                        <a:buFontTx/>
                        <a:buNone/>
                        <a:tabLst/>
                      </a:pPr>
                      <a:r>
                        <a:rPr lang="fr-FR" sz="3200" kern="1200" dirty="0">
                          <a:solidFill>
                            <a:schemeClr val="tx1"/>
                          </a:solidFill>
                          <a:effectLst/>
                          <a:latin typeface="Coptic1" pitchFamily="2" charset="0"/>
                          <a:ea typeface="+mn-ea"/>
                          <a:cs typeface="+mn-cs"/>
                        </a:rPr>
                        <a:t>V/</a:t>
                      </a:r>
                      <a:r>
                        <a:rPr lang="fr-FR" sz="3200" kern="1200" dirty="0" err="1">
                          <a:solidFill>
                            <a:schemeClr val="tx1"/>
                          </a:solidFill>
                          <a:effectLst/>
                          <a:latin typeface="Coptic1" pitchFamily="2" charset="0"/>
                          <a:ea typeface="+mn-ea"/>
                          <a:cs typeface="+mn-cs"/>
                        </a:rPr>
                        <a:t>e~tafmorf</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n~oulention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hwc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bwk</a:t>
                      </a:r>
                      <a:r>
                        <a:rPr lang="fr-FR" sz="3200" kern="1200" dirty="0">
                          <a:solidFill>
                            <a:schemeClr val="tx1"/>
                          </a:solidFill>
                          <a:effectLst/>
                          <a:latin typeface="Coptic1" pitchFamily="2" charset="0"/>
                          <a:ea typeface="+mn-ea"/>
                          <a:cs typeface="+mn-cs"/>
                        </a:rPr>
                        <a:t> : </a:t>
                      </a:r>
                      <a:r>
                        <a:rPr lang="fr-FR" sz="3200" kern="1200" dirty="0" err="1">
                          <a:solidFill>
                            <a:schemeClr val="tx1"/>
                          </a:solidFill>
                          <a:effectLst/>
                          <a:latin typeface="Coptic1" pitchFamily="2" charset="0"/>
                          <a:ea typeface="+mn-ea"/>
                          <a:cs typeface="+mn-cs"/>
                        </a:rPr>
                        <a:t>afhwbc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m~pibws</a:t>
                      </a:r>
                      <a:r>
                        <a:rPr lang="fr-FR" sz="3200" kern="1200" dirty="0">
                          <a:solidFill>
                            <a:schemeClr val="tx1"/>
                          </a:solidFill>
                          <a:effectLst/>
                          <a:latin typeface="Coptic1" pitchFamily="2" charset="0"/>
                          <a:ea typeface="+mn-ea"/>
                          <a:cs typeface="+mn-cs"/>
                        </a:rPr>
                        <a:t> t/</a:t>
                      </a:r>
                      <a:r>
                        <a:rPr lang="fr-FR" sz="3200" kern="1200" dirty="0" err="1">
                          <a:solidFill>
                            <a:schemeClr val="tx1"/>
                          </a:solidFill>
                          <a:effectLst/>
                          <a:latin typeface="Coptic1" pitchFamily="2" charset="0"/>
                          <a:ea typeface="+mn-ea"/>
                          <a:cs typeface="+mn-cs"/>
                        </a:rPr>
                        <a:t>rf</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n~te</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A~dam</a:t>
                      </a:r>
                      <a:r>
                        <a:rPr lang="fr-FR" sz="3200" kern="1200" dirty="0">
                          <a:solidFill>
                            <a:schemeClr val="tx1"/>
                          </a:solidFill>
                          <a:effectLst/>
                          <a:latin typeface="Coptic1" pitchFamily="2" charset="0"/>
                          <a:ea typeface="+mn-ea"/>
                          <a:cs typeface="+mn-cs"/>
                        </a:rPr>
                        <a:t> : </a:t>
                      </a:r>
                      <a:r>
                        <a:rPr lang="fr-FR" sz="3200" kern="1200" dirty="0" err="1">
                          <a:solidFill>
                            <a:schemeClr val="tx1"/>
                          </a:solidFill>
                          <a:effectLst/>
                          <a:latin typeface="Coptic1" pitchFamily="2" charset="0"/>
                          <a:ea typeface="+mn-ea"/>
                          <a:cs typeface="+mn-cs"/>
                        </a:rPr>
                        <a:t>ouoh</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aferh~mot</a:t>
                      </a:r>
                      <a:r>
                        <a:rPr lang="fr-FR" sz="3200" kern="1200" dirty="0">
                          <a:solidFill>
                            <a:schemeClr val="tx1"/>
                          </a:solidFill>
                          <a:effectLst/>
                          <a:latin typeface="Coptic1" pitchFamily="2" charset="0"/>
                          <a:ea typeface="+mn-ea"/>
                          <a:cs typeface="+mn-cs"/>
                        </a:rPr>
                        <a:t> nan : </a:t>
                      </a:r>
                      <a:r>
                        <a:rPr lang="fr-FR" sz="3200" kern="1200" dirty="0" err="1">
                          <a:solidFill>
                            <a:schemeClr val="tx1"/>
                          </a:solidFill>
                          <a:effectLst/>
                          <a:latin typeface="Coptic1" pitchFamily="2" charset="0"/>
                          <a:ea typeface="+mn-ea"/>
                          <a:cs typeface="+mn-cs"/>
                        </a:rPr>
                        <a:t>n~t~hebcw</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n~te</a:t>
                      </a:r>
                      <a:r>
                        <a:rPr lang="fr-FR" sz="3200" kern="1200" dirty="0">
                          <a:solidFill>
                            <a:schemeClr val="tx1"/>
                          </a:solidFill>
                          <a:effectLst/>
                          <a:latin typeface="Coptic1" pitchFamily="2" charset="0"/>
                          <a:ea typeface="+mn-ea"/>
                          <a:cs typeface="+mn-cs"/>
                        </a:rPr>
                        <a:t> ]mets/ri </a:t>
                      </a:r>
                      <a:r>
                        <a:rPr lang="fr-FR" sz="3200" kern="1200" dirty="0" err="1">
                          <a:solidFill>
                            <a:schemeClr val="tx1"/>
                          </a:solidFill>
                          <a:effectLst/>
                          <a:latin typeface="Coptic1" pitchFamily="2" charset="0"/>
                          <a:ea typeface="+mn-ea"/>
                          <a:cs typeface="+mn-cs"/>
                        </a:rPr>
                        <a:t>n~nou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Ten</a:t>
                      </a:r>
                      <a:r>
                        <a:rPr lang="fr-FR" sz="3200" kern="1200" dirty="0">
                          <a:solidFill>
                            <a:schemeClr val="tx1"/>
                          </a:solidFill>
                          <a:effectLst/>
                          <a:latin typeface="Coptic1" pitchFamily="2" charset="0"/>
                          <a:ea typeface="+mn-ea"/>
                          <a:cs typeface="+mn-cs"/>
                        </a:rPr>
                        <a:t>]ho </a:t>
                      </a:r>
                      <a:r>
                        <a:rPr lang="fr-FR" sz="3200" kern="1200" dirty="0" err="1">
                          <a:solidFill>
                            <a:schemeClr val="tx1"/>
                          </a:solidFill>
                          <a:effectLst/>
                          <a:latin typeface="Coptic1" pitchFamily="2" charset="0"/>
                          <a:ea typeface="+mn-ea"/>
                          <a:cs typeface="+mn-cs"/>
                        </a:rPr>
                        <a:t>e~rok</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penNou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cwtem</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e~ron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ouoh</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nai</a:t>
                      </a:r>
                      <a:r>
                        <a:rPr lang="fr-FR" sz="3200" kern="1200" dirty="0">
                          <a:solidFill>
                            <a:schemeClr val="tx1"/>
                          </a:solidFill>
                          <a:effectLst/>
                          <a:latin typeface="Coptic1" pitchFamily="2" charset="0"/>
                          <a:ea typeface="+mn-ea"/>
                          <a:cs typeface="+mn-cs"/>
                        </a:rPr>
                        <a:t> nan.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FR" sz="2400" b="0" i="0" u="sng" strike="noStrike" cap="none" normalizeH="0" baseline="0" dirty="0">
                          <a:ln>
                            <a:noFill/>
                          </a:ln>
                          <a:solidFill>
                            <a:srgbClr val="FF9900"/>
                          </a:solidFill>
                          <a:effectLst/>
                          <a:latin typeface="Arial" charset="0"/>
                          <a:cs typeface="Arial" charset="0"/>
                        </a:rPr>
                        <a:t>Le prêtre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Toi qui t'es ceint d'un linge, a recouvert la nudité d'Adam et nous a accordé le vêtement de la filiation divine, nous T'implorons, ô Christ notre Dieu exauce-nous et aie pitié de nous.</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lang="ar-SA" sz="2800" b="0" u="sng" kern="1200" dirty="0">
                          <a:solidFill>
                            <a:srgbClr val="FF9900"/>
                          </a:solidFill>
                          <a:effectLst/>
                          <a:latin typeface="Arial" panose="020B0604020202020204" pitchFamily="34" charset="0"/>
                          <a:ea typeface="+mn-ea"/>
                          <a:cs typeface="+mn-cs"/>
                        </a:rPr>
                        <a:t>الكاهن :</a:t>
                      </a:r>
                      <a:endParaRPr kumimoji="0" lang="fr-FR" sz="28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pPr>
                      <a:r>
                        <a:rPr kumimoji="0" lang="ar-SA" sz="4200" b="0" i="0" u="none" strike="noStrike" cap="none" normalizeH="0" baseline="0" dirty="0">
                          <a:ln>
                            <a:noFill/>
                          </a:ln>
                          <a:solidFill>
                            <a:schemeClr val="tx1"/>
                          </a:solidFill>
                          <a:effectLst/>
                          <a:latin typeface="Arial" charset="0"/>
                          <a:cs typeface="+mn-cs"/>
                        </a:rPr>
                        <a:t>يا من اشتد بمنديل، وستر كل عراء آدم، وأنعم علينا بلباس البنوة الإلهية، نطلب اليك أيها المسيح الهنا اسمعنا وارحمنا.</a:t>
                      </a:r>
                      <a:endParaRPr kumimoji="0" lang="fr-FR" sz="4200" b="0" i="0" u="none" strike="noStrike" cap="none" normalizeH="0" baseline="0" dirty="0">
                        <a:ln>
                          <a:noFill/>
                        </a:ln>
                        <a:solidFill>
                          <a:schemeClr val="tx1"/>
                        </a:solidFill>
                        <a:effectLst/>
                        <a:latin typeface="Arial"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Tableau 1">
            <a:extLst>
              <a:ext uri="{FF2B5EF4-FFF2-40B4-BE49-F238E27FC236}">
                <a16:creationId xmlns:a16="http://schemas.microsoft.com/office/drawing/2014/main" id="{1BEFBA46-50F0-3744-BCF3-A8E3BD744E80}"/>
              </a:ext>
            </a:extLst>
          </p:cNvPr>
          <p:cNvGraphicFramePr>
            <a:graphicFrameLocks noGrp="1"/>
          </p:cNvGraphicFramePr>
          <p:nvPr>
            <p:extLst>
              <p:ext uri="{D42A27DB-BD31-4B8C-83A1-F6EECF244321}">
                <p14:modId xmlns:p14="http://schemas.microsoft.com/office/powerpoint/2010/main" val="456956517"/>
              </p:ext>
            </p:extLst>
          </p:nvPr>
        </p:nvGraphicFramePr>
        <p:xfrm>
          <a:off x="2032000" y="88317"/>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900537099"/>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Arial" charset="0"/>
                          <a:cs typeface="Arial" charset="0"/>
                        </a:rPr>
                        <a:t>Implorations - </a:t>
                      </a:r>
                      <a:r>
                        <a:rPr kumimoji="0" lang="ar-AE" sz="2400" b="0" i="0" u="none" strike="noStrike" cap="none" normalizeH="0" baseline="0" dirty="0">
                          <a:ln>
                            <a:noFill/>
                          </a:ln>
                          <a:solidFill>
                            <a:schemeClr val="tx1"/>
                          </a:solidFill>
                          <a:effectLst/>
                          <a:latin typeface="Arial" charset="0"/>
                          <a:cs typeface="Arial" charset="0"/>
                        </a:rPr>
                        <a:t>طلبةٌ</a:t>
                      </a:r>
                      <a:endParaRPr kumimoji="0" lang="en-CA" sz="2400" b="0" i="0" u="none" strike="noStrike" cap="none" normalizeH="0" baseline="0" dirty="0">
                        <a:ln>
                          <a:noFill/>
                        </a:ln>
                        <a:solidFill>
                          <a:schemeClr val="tx1"/>
                        </a:solidFill>
                        <a:effectLst/>
                        <a:latin typeface="Arial" charset="0"/>
                        <a:cs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3117647"/>
                  </a:ext>
                </a:extLst>
              </a:tr>
            </a:tbl>
          </a:graphicData>
        </a:graphic>
      </p:graphicFrame>
    </p:spTree>
    <p:extLst>
      <p:ext uri="{BB962C8B-B14F-4D97-AF65-F5344CB8AC3E}">
        <p14:creationId xmlns:p14="http://schemas.microsoft.com/office/powerpoint/2010/main" val="410069276"/>
      </p:ext>
    </p:extLst>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0411" name="Group 155"/>
          <p:cNvGraphicFramePr>
            <a:graphicFrameLocks noGrp="1"/>
          </p:cNvGraphicFramePr>
          <p:nvPr>
            <p:ph/>
            <p:extLst>
              <p:ext uri="{D42A27DB-BD31-4B8C-83A1-F6EECF244321}">
                <p14:modId xmlns:p14="http://schemas.microsoft.com/office/powerpoint/2010/main" val="1304944420"/>
              </p:ext>
            </p:extLst>
          </p:nvPr>
        </p:nvGraphicFramePr>
        <p:xfrm>
          <a:off x="1" y="0"/>
          <a:ext cx="12191999" cy="5821680"/>
        </p:xfrm>
        <a:graphic>
          <a:graphicData uri="http://schemas.openxmlformats.org/drawingml/2006/table">
            <a:tbl>
              <a:tblPr/>
              <a:tblGrid>
                <a:gridCol w="4307249">
                  <a:extLst>
                    <a:ext uri="{9D8B030D-6E8A-4147-A177-3AD203B41FA5}">
                      <a16:colId xmlns:a16="http://schemas.microsoft.com/office/drawing/2014/main" val="1605821530"/>
                    </a:ext>
                  </a:extLst>
                </a:gridCol>
                <a:gridCol w="4099332">
                  <a:extLst>
                    <a:ext uri="{9D8B030D-6E8A-4147-A177-3AD203B41FA5}">
                      <a16:colId xmlns:a16="http://schemas.microsoft.com/office/drawing/2014/main" val="20000"/>
                    </a:ext>
                  </a:extLst>
                </a:gridCol>
                <a:gridCol w="3785418">
                  <a:extLst>
                    <a:ext uri="{9D8B030D-6E8A-4147-A177-3AD203B41FA5}">
                      <a16:colId xmlns:a16="http://schemas.microsoft.com/office/drawing/2014/main" val="20001"/>
                    </a:ext>
                  </a:extLst>
                </a:gridCol>
              </a:tblGrid>
              <a:tr h="5525729">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Coptic1" pitchFamily="2" charset="0"/>
                          <a:ea typeface="+mn-ea"/>
                          <a:cs typeface="+mn-cs"/>
                        </a:rPr>
                        <a:t>Piou/b :</a:t>
                      </a:r>
                      <a:endParaRPr kumimoji="0" lang="fr-FR" sz="3200" b="0" i="0" u="sng" strike="noStrike" kern="1200" cap="none" spc="0" normalizeH="0" baseline="0" noProof="0" dirty="0">
                        <a:ln>
                          <a:noFill/>
                        </a:ln>
                        <a:solidFill>
                          <a:schemeClr val="tx1"/>
                        </a:solidFill>
                        <a:effectLst/>
                        <a:uLnTx/>
                        <a:uFillTx/>
                        <a:latin typeface="Coptic1" pitchFamily="2" charset="0"/>
                        <a:ea typeface="+mn-ea"/>
                        <a:cs typeface="+mn-cs"/>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lang="fr-FR" sz="3200" kern="1200" dirty="0">
                          <a:solidFill>
                            <a:schemeClr val="tx1"/>
                          </a:solidFill>
                          <a:effectLst/>
                          <a:latin typeface="Coptic1" pitchFamily="2" charset="0"/>
                          <a:ea typeface="+mn-ea"/>
                          <a:cs typeface="+mn-cs"/>
                        </a:rPr>
                        <a:t>V/</a:t>
                      </a:r>
                      <a:r>
                        <a:rPr lang="fr-FR" sz="3200" kern="1200" dirty="0" err="1">
                          <a:solidFill>
                            <a:schemeClr val="tx1"/>
                          </a:solidFill>
                          <a:effectLst/>
                          <a:latin typeface="Coptic1" pitchFamily="2" charset="0"/>
                          <a:ea typeface="+mn-ea"/>
                          <a:cs typeface="+mn-cs"/>
                        </a:rPr>
                        <a:t>e~te</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e~bol</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hiten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tefmetmairwmi</a:t>
                      </a:r>
                      <a:r>
                        <a:rPr lang="fr-FR" sz="3200" kern="1200" dirty="0">
                          <a:solidFill>
                            <a:schemeClr val="tx1"/>
                          </a:solidFill>
                          <a:effectLst/>
                          <a:latin typeface="Coptic1" pitchFamily="2" charset="0"/>
                          <a:ea typeface="+mn-ea"/>
                          <a:cs typeface="+mn-cs"/>
                        </a:rPr>
                        <a:t> : </a:t>
                      </a:r>
                      <a:r>
                        <a:rPr lang="fr-FR" sz="3200" kern="1200" dirty="0" err="1">
                          <a:solidFill>
                            <a:schemeClr val="tx1"/>
                          </a:solidFill>
                          <a:effectLst/>
                          <a:latin typeface="Coptic1" pitchFamily="2" charset="0"/>
                          <a:ea typeface="+mn-ea"/>
                          <a:cs typeface="+mn-cs"/>
                        </a:rPr>
                        <a:t>afswpi</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n~rwmi</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hiten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tefa~gap</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e~qoun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e~ron</a:t>
                      </a:r>
                      <a:r>
                        <a:rPr lang="fr-FR" sz="3200" kern="1200" dirty="0">
                          <a:solidFill>
                            <a:schemeClr val="tx1"/>
                          </a:solidFill>
                          <a:effectLst/>
                          <a:latin typeface="Coptic1" pitchFamily="2" charset="0"/>
                          <a:ea typeface="+mn-ea"/>
                          <a:cs typeface="+mn-cs"/>
                        </a:rPr>
                        <a:t> : </a:t>
                      </a:r>
                      <a:r>
                        <a:rPr lang="fr-FR" sz="3200" kern="1200" dirty="0" err="1">
                          <a:solidFill>
                            <a:schemeClr val="tx1"/>
                          </a:solidFill>
                          <a:effectLst/>
                          <a:latin typeface="Coptic1" pitchFamily="2" charset="0"/>
                          <a:ea typeface="+mn-ea"/>
                          <a:cs typeface="+mn-cs"/>
                        </a:rPr>
                        <a:t>afmorf</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n~oulention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afiwi</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e~bol</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m~p~ywleb</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n~te</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nennobi</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Ten</a:t>
                      </a:r>
                      <a:r>
                        <a:rPr lang="fr-FR" sz="3200" kern="1200" dirty="0">
                          <a:solidFill>
                            <a:schemeClr val="tx1"/>
                          </a:solidFill>
                          <a:effectLst/>
                          <a:latin typeface="Coptic1" pitchFamily="2" charset="0"/>
                          <a:ea typeface="+mn-ea"/>
                          <a:cs typeface="+mn-cs"/>
                        </a:rPr>
                        <a:t>]ho </a:t>
                      </a:r>
                      <a:r>
                        <a:rPr lang="fr-FR" sz="3200" kern="1200" dirty="0" err="1">
                          <a:solidFill>
                            <a:schemeClr val="tx1"/>
                          </a:solidFill>
                          <a:effectLst/>
                          <a:latin typeface="Coptic1" pitchFamily="2" charset="0"/>
                          <a:ea typeface="+mn-ea"/>
                          <a:cs typeface="+mn-cs"/>
                        </a:rPr>
                        <a:t>e~rok</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penNou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cwtem</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e~ron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ouoh</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nai</a:t>
                      </a:r>
                      <a:r>
                        <a:rPr lang="fr-FR" sz="3200" kern="1200" dirty="0">
                          <a:solidFill>
                            <a:schemeClr val="tx1"/>
                          </a:solidFill>
                          <a:effectLst/>
                          <a:latin typeface="Coptic1" pitchFamily="2" charset="0"/>
                          <a:ea typeface="+mn-ea"/>
                          <a:cs typeface="+mn-cs"/>
                        </a:rPr>
                        <a:t> nan.</a:t>
                      </a:r>
                      <a:endParaRPr kumimoji="0" lang="fr-CA" sz="8000" b="0" i="0" u="none" strike="noStrike" kern="1200" cap="none" normalizeH="0" baseline="0" dirty="0">
                        <a:ln>
                          <a:noFill/>
                        </a:ln>
                        <a:solidFill>
                          <a:schemeClr val="tx1"/>
                        </a:solidFill>
                        <a:effectLst/>
                        <a:latin typeface="Coptic1" pitchFamily="2" charset="0"/>
                        <a:ea typeface="+mn-ea"/>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Arial" charset="0"/>
                          <a:ea typeface="+mn-ea"/>
                          <a:cs typeface="Arial" charset="0"/>
                        </a:rPr>
                        <a:t>Le prêtre :</a:t>
                      </a:r>
                      <a:endParaRPr kumimoji="0" lang="fr-FR" sz="3200" b="0" i="0" u="none" strike="noStrike" kern="1200" cap="none" spc="0" normalizeH="0" baseline="0" noProof="0" dirty="0">
                        <a:ln>
                          <a:noFill/>
                        </a:ln>
                        <a:solidFill>
                          <a:schemeClr val="tx1"/>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100" b="0" i="0" u="none" strike="noStrike" cap="none" normalizeH="0" baseline="0" dirty="0">
                          <a:ln>
                            <a:noFill/>
                          </a:ln>
                          <a:solidFill>
                            <a:schemeClr val="tx1"/>
                          </a:solidFill>
                          <a:effectLst/>
                          <a:latin typeface="Arial" charset="0"/>
                          <a:cs typeface="Arial" charset="0"/>
                        </a:rPr>
                        <a:t>Toi, qui pour ton Amour pour les hommes, Tu t'es incarné, et Tu t'es ceint d'un linge et a lavé les souillures de nos péchés, nous T'implorons, ô Christ notre Dieu exauce-nous et aie pitié de nous.</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kern="1200" cap="none" spc="0" normalizeH="0" baseline="0" noProof="0" dirty="0">
                          <a:ln>
                            <a:noFill/>
                          </a:ln>
                          <a:solidFill>
                            <a:srgbClr val="FF9900"/>
                          </a:solidFill>
                          <a:effectLst/>
                          <a:uLnTx/>
                          <a:uFillTx/>
                          <a:latin typeface="Arial" panose="020B0604020202020204" pitchFamily="34" charset="0"/>
                          <a:ea typeface="+mn-ea"/>
                          <a:cs typeface="+mn-cs"/>
                        </a:rPr>
                        <a:t>الكاهن :</a:t>
                      </a:r>
                      <a:endParaRPr kumimoji="0" lang="fr-FR" sz="28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mn-cs"/>
                        </a:rPr>
                        <a:t>يا مَنْ </a:t>
                      </a:r>
                      <a:r>
                        <a:rPr kumimoji="0" lang="ar-SA" sz="4300" b="0" i="0" u="none" strike="noStrike" cap="none" normalizeH="0" baseline="0" dirty="0" err="1">
                          <a:ln>
                            <a:noFill/>
                          </a:ln>
                          <a:solidFill>
                            <a:schemeClr val="tx1"/>
                          </a:solidFill>
                          <a:effectLst/>
                          <a:latin typeface="Arial" charset="0"/>
                          <a:cs typeface="+mn-cs"/>
                        </a:rPr>
                        <a:t>مِنْ</a:t>
                      </a:r>
                      <a:r>
                        <a:rPr kumimoji="0" lang="ar-SA" sz="4300" b="0" i="0" u="none" strike="noStrike" cap="none" normalizeH="0" baseline="0" dirty="0">
                          <a:ln>
                            <a:noFill/>
                          </a:ln>
                          <a:solidFill>
                            <a:schemeClr val="tx1"/>
                          </a:solidFill>
                          <a:effectLst/>
                          <a:latin typeface="Arial" charset="0"/>
                          <a:cs typeface="+mn-cs"/>
                        </a:rPr>
                        <a:t> أَجْلِ محبته للبشر صار إنساناً، وبمحبته لنا اشتد بمنديل وغسل أدناس خطايانا، نسألك أيها المسيح الهنا أن تسمعنا وترحمنا.</a:t>
                      </a:r>
                      <a:endParaRPr kumimoji="0" lang="fr-FR" sz="4300" b="0" i="0" u="none" strike="noStrike" cap="none" normalizeH="0" baseline="0" dirty="0">
                        <a:ln>
                          <a:noFill/>
                        </a:ln>
                        <a:solidFill>
                          <a:schemeClr val="tx1"/>
                        </a:solidFill>
                        <a:effectLst/>
                        <a:latin typeface="Arial"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Group 155">
            <a:extLst>
              <a:ext uri="{FF2B5EF4-FFF2-40B4-BE49-F238E27FC236}">
                <a16:creationId xmlns:a16="http://schemas.microsoft.com/office/drawing/2014/main" id="{7A740C79-FEE3-5EA8-EDD1-923E53C81FD2}"/>
              </a:ext>
            </a:extLst>
          </p:cNvPr>
          <p:cNvGraphicFramePr>
            <a:graphicFrameLocks/>
          </p:cNvGraphicFramePr>
          <p:nvPr>
            <p:extLst>
              <p:ext uri="{D42A27DB-BD31-4B8C-83A1-F6EECF244321}">
                <p14:modId xmlns:p14="http://schemas.microsoft.com/office/powerpoint/2010/main" val="42022110"/>
              </p:ext>
            </p:extLst>
          </p:nvPr>
        </p:nvGraphicFramePr>
        <p:xfrm>
          <a:off x="1" y="5619039"/>
          <a:ext cx="12191999" cy="1005840"/>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33163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b="0" u="sng" kern="1200" dirty="0" err="1">
                          <a:solidFill>
                            <a:srgbClr val="FF9900"/>
                          </a:solidFill>
                          <a:latin typeface="Coptic1" pitchFamily="2" charset="0"/>
                          <a:ea typeface="+mn-ea"/>
                          <a:cs typeface="+mn-cs"/>
                        </a:rPr>
                        <a:t>Pilaoc</a:t>
                      </a:r>
                      <a:r>
                        <a:rPr lang="fr-FR" sz="2800" b="0" u="sng" kern="1200" dirty="0">
                          <a:solidFill>
                            <a:srgbClr val="FF9900"/>
                          </a:solidFill>
                          <a:latin typeface="Coptic1" pitchFamily="2" charset="0"/>
                          <a:ea typeface="+mn-ea"/>
                          <a:cs typeface="+mn-cs"/>
                        </a:rPr>
                        <a:t> :</a:t>
                      </a:r>
                      <a:endParaRPr lang="fr-FR" sz="2800" kern="1200" dirty="0">
                        <a:solidFill>
                          <a:schemeClr val="tx1"/>
                        </a:solidFill>
                        <a:effectLst/>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algn="just" defTabSz="914400" rtl="0" eaLnBrk="1" latinLnBrk="0" hangingPunct="1"/>
                      <a:r>
                        <a:rPr lang="fr-FR" sz="2800" b="0" u="sng" kern="1200" dirty="0">
                          <a:solidFill>
                            <a:srgbClr val="FF9900"/>
                          </a:solidFill>
                          <a:latin typeface="Arial" panose="020B0604020202020204" pitchFamily="34" charset="0"/>
                          <a:ea typeface="+mn-ea"/>
                          <a:cs typeface="+mn-cs"/>
                        </a:rPr>
                        <a:t>Le peuple :</a:t>
                      </a:r>
                      <a:endParaRPr kumimoji="0" lang="fr-FR" sz="2800" b="0" i="0" u="none" strike="noStrike" cap="none" normalizeH="0" baseline="0" dirty="0">
                        <a:ln>
                          <a:noFill/>
                        </a:ln>
                        <a:solidFill>
                          <a:schemeClr val="tx1"/>
                        </a:solidFill>
                        <a:effectLst/>
                        <a:latin typeface="Arial" charset="0"/>
                        <a:cs typeface="Arial" charset="0"/>
                      </a:endParaRPr>
                    </a:p>
                    <a:p>
                      <a:pPr algn="just"/>
                      <a:r>
                        <a:rPr lang="fr-FR" sz="3200" b="0" kern="1200" dirty="0">
                          <a:solidFill>
                            <a:srgbClr val="FFFFFF"/>
                          </a:solidFill>
                          <a:effectLst/>
                          <a:latin typeface="Arial" panose="020B0604020202020204" pitchFamily="34" charset="0"/>
                          <a:ea typeface="+mn-ea"/>
                          <a:cs typeface="+mn-cs"/>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الشعب :</a:t>
                      </a:r>
                      <a:endParaRPr kumimoji="0" lang="fr-FR" sz="28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16092759"/>
      </p:ext>
    </p:extLst>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0411" name="Group 155"/>
          <p:cNvGraphicFramePr>
            <a:graphicFrameLocks noGrp="1"/>
          </p:cNvGraphicFramePr>
          <p:nvPr>
            <p:ph/>
            <p:extLst>
              <p:ext uri="{D42A27DB-BD31-4B8C-83A1-F6EECF244321}">
                <p14:modId xmlns:p14="http://schemas.microsoft.com/office/powerpoint/2010/main" val="2793833169"/>
              </p:ext>
            </p:extLst>
          </p:nvPr>
        </p:nvGraphicFramePr>
        <p:xfrm>
          <a:off x="0" y="0"/>
          <a:ext cx="12191999" cy="5692877"/>
        </p:xfrm>
        <a:graphic>
          <a:graphicData uri="http://schemas.openxmlformats.org/drawingml/2006/table">
            <a:tbl>
              <a:tblPr/>
              <a:tblGrid>
                <a:gridCol w="4307249">
                  <a:extLst>
                    <a:ext uri="{9D8B030D-6E8A-4147-A177-3AD203B41FA5}">
                      <a16:colId xmlns:a16="http://schemas.microsoft.com/office/drawing/2014/main" val="1605821530"/>
                    </a:ext>
                  </a:extLst>
                </a:gridCol>
                <a:gridCol w="4001009">
                  <a:extLst>
                    <a:ext uri="{9D8B030D-6E8A-4147-A177-3AD203B41FA5}">
                      <a16:colId xmlns:a16="http://schemas.microsoft.com/office/drawing/2014/main" val="20000"/>
                    </a:ext>
                  </a:extLst>
                </a:gridCol>
                <a:gridCol w="3883741">
                  <a:extLst>
                    <a:ext uri="{9D8B030D-6E8A-4147-A177-3AD203B41FA5}">
                      <a16:colId xmlns:a16="http://schemas.microsoft.com/office/drawing/2014/main" val="20001"/>
                    </a:ext>
                  </a:extLst>
                </a:gridCol>
              </a:tblGrid>
              <a:tr h="5692877">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Coptic1" pitchFamily="2" charset="0"/>
                          <a:ea typeface="+mn-ea"/>
                          <a:cs typeface="+mn-cs"/>
                        </a:rPr>
                        <a:t>Piou/b :</a:t>
                      </a:r>
                    </a:p>
                    <a:p>
                      <a:pPr marL="0" marR="0" lvl="0" indent="0" algn="just" defTabSz="914400" rtl="0" eaLnBrk="1" fontAlgn="base" latinLnBrk="0" hangingPunct="1">
                        <a:lnSpc>
                          <a:spcPct val="100000"/>
                        </a:lnSpc>
                        <a:spcBef>
                          <a:spcPts val="0"/>
                        </a:spcBef>
                        <a:spcAft>
                          <a:spcPct val="0"/>
                        </a:spcAft>
                        <a:buClrTx/>
                        <a:buSzTx/>
                        <a:buFontTx/>
                        <a:buNone/>
                        <a:tabLst/>
                        <a:defRPr/>
                      </a:pPr>
                      <a:r>
                        <a:rPr lang="fr-FR" sz="3200" kern="1200" dirty="0">
                          <a:solidFill>
                            <a:schemeClr val="tx1"/>
                          </a:solidFill>
                          <a:effectLst/>
                          <a:latin typeface="Coptic1" pitchFamily="2" charset="0"/>
                          <a:ea typeface="+mn-ea"/>
                          <a:cs typeface="+mn-cs"/>
                        </a:rPr>
                        <a:t>V/</a:t>
                      </a:r>
                      <a:r>
                        <a:rPr lang="fr-FR" sz="3200" kern="1200" dirty="0" err="1">
                          <a:solidFill>
                            <a:schemeClr val="tx1"/>
                          </a:solidFill>
                          <a:effectLst/>
                          <a:latin typeface="Coptic1" pitchFamily="2" charset="0"/>
                          <a:ea typeface="+mn-ea"/>
                          <a:cs typeface="+mn-cs"/>
                        </a:rPr>
                        <a:t>e~tafcob</a:t>
                      </a:r>
                      <a:r>
                        <a:rPr lang="fr-FR" sz="3200" kern="1200" dirty="0">
                          <a:solidFill>
                            <a:schemeClr val="tx1"/>
                          </a:solidFill>
                          <a:effectLst/>
                          <a:latin typeface="Coptic1" pitchFamily="2" charset="0"/>
                          <a:ea typeface="+mn-ea"/>
                          <a:cs typeface="+mn-cs"/>
                        </a:rPr>
                        <a:t>] nan </a:t>
                      </a:r>
                      <a:r>
                        <a:rPr lang="fr-FR" sz="3200" kern="1200" dirty="0" err="1">
                          <a:solidFill>
                            <a:schemeClr val="tx1"/>
                          </a:solidFill>
                          <a:effectLst/>
                          <a:latin typeface="Coptic1" pitchFamily="2" charset="0"/>
                          <a:ea typeface="+mn-ea"/>
                          <a:cs typeface="+mn-cs"/>
                        </a:rPr>
                        <a:t>m~v~mwit</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n~te</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p~wnq</a:t>
                      </a:r>
                      <a:r>
                        <a:rPr lang="fr-FR" sz="3200" kern="1200" dirty="0">
                          <a:solidFill>
                            <a:schemeClr val="tx1"/>
                          </a:solidFill>
                          <a:effectLst/>
                          <a:latin typeface="Coptic1" pitchFamily="2" charset="0"/>
                          <a:ea typeface="+mn-ea"/>
                          <a:cs typeface="+mn-cs"/>
                        </a:rPr>
                        <a:t> : </a:t>
                      </a:r>
                      <a:r>
                        <a:rPr lang="fr-FR" sz="3200" kern="1200" dirty="0" err="1">
                          <a:solidFill>
                            <a:schemeClr val="tx1"/>
                          </a:solidFill>
                          <a:effectLst/>
                          <a:latin typeface="Coptic1" pitchFamily="2" charset="0"/>
                          <a:ea typeface="+mn-ea"/>
                          <a:cs typeface="+mn-cs"/>
                        </a:rPr>
                        <a:t>hiten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p~iwi</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n~nen</a:t>
                      </a:r>
                      <a:r>
                        <a:rPr lang="fr-FR" sz="3200" kern="1200" dirty="0">
                          <a:solidFill>
                            <a:schemeClr val="tx1"/>
                          </a:solidFill>
                          <a:effectLst/>
                          <a:latin typeface="Coptic1" pitchFamily="2" charset="0"/>
                          <a:ea typeface="+mn-ea"/>
                          <a:cs typeface="+mn-cs"/>
                        </a:rPr>
                        <a:t>[</a:t>
                      </a:r>
                      <a:r>
                        <a:rPr lang="fr-FR" sz="3200" kern="1200" dirty="0" err="1">
                          <a:solidFill>
                            <a:schemeClr val="tx1"/>
                          </a:solidFill>
                          <a:effectLst/>
                          <a:latin typeface="Coptic1" pitchFamily="2" charset="0"/>
                          <a:ea typeface="+mn-ea"/>
                          <a:cs typeface="+mn-cs"/>
                        </a:rPr>
                        <a:t>alauj</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n~nefcotp</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n~a~poctoloc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eyouab</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Ten</a:t>
                      </a:r>
                      <a:r>
                        <a:rPr lang="fr-FR" sz="3200" kern="1200" dirty="0">
                          <a:solidFill>
                            <a:schemeClr val="tx1"/>
                          </a:solidFill>
                          <a:effectLst/>
                          <a:latin typeface="Coptic1" pitchFamily="2" charset="0"/>
                          <a:ea typeface="+mn-ea"/>
                          <a:cs typeface="+mn-cs"/>
                        </a:rPr>
                        <a:t>]ho </a:t>
                      </a:r>
                      <a:r>
                        <a:rPr lang="fr-FR" sz="3200" kern="1200" dirty="0" err="1">
                          <a:solidFill>
                            <a:schemeClr val="tx1"/>
                          </a:solidFill>
                          <a:effectLst/>
                          <a:latin typeface="Coptic1" pitchFamily="2" charset="0"/>
                          <a:ea typeface="+mn-ea"/>
                          <a:cs typeface="+mn-cs"/>
                        </a:rPr>
                        <a:t>e~rok</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penNou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cwtem</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e~ron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ouoh</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nai</a:t>
                      </a:r>
                      <a:r>
                        <a:rPr lang="fr-FR" sz="3200" kern="1200" dirty="0">
                          <a:solidFill>
                            <a:schemeClr val="tx1"/>
                          </a:solidFill>
                          <a:effectLst/>
                          <a:latin typeface="Coptic1" pitchFamily="2" charset="0"/>
                          <a:ea typeface="+mn-ea"/>
                          <a:cs typeface="+mn-cs"/>
                        </a:rPr>
                        <a:t> nan.</a:t>
                      </a:r>
                      <a:endParaRPr kumimoji="0" lang="fr-CA" sz="8000" b="0" i="0" u="none" strike="noStrike" kern="1200" cap="none" normalizeH="0" baseline="0" dirty="0">
                        <a:ln>
                          <a:noFill/>
                        </a:ln>
                        <a:solidFill>
                          <a:schemeClr val="tx1"/>
                        </a:solidFill>
                        <a:effectLst/>
                        <a:latin typeface="Coptic1" pitchFamily="2" charset="0"/>
                        <a:ea typeface="+mn-ea"/>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Arial" charset="0"/>
                          <a:ea typeface="+mn-ea"/>
                          <a:cs typeface="Arial" charset="0"/>
                        </a:rPr>
                        <a:t>Le prêtre :</a:t>
                      </a:r>
                      <a:endParaRPr kumimoji="0" lang="fr-FR" sz="3200" b="0" i="0" u="none" strike="noStrike" kern="1200" cap="none" spc="0" normalizeH="0" baseline="0" noProof="0" dirty="0">
                        <a:ln>
                          <a:noFill/>
                        </a:ln>
                        <a:solidFill>
                          <a:schemeClr val="tx1"/>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Toi, qui nous a préparé le chemin de la vie par le lavement des pieds des saints apôtres qu'il a choisis, nous T'implorons, ô Christ notre Dieu exauce-nous et aie pitié de nous.</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kern="1200" cap="none" spc="0" normalizeH="0" baseline="0" noProof="0" dirty="0">
                          <a:ln>
                            <a:noFill/>
                          </a:ln>
                          <a:solidFill>
                            <a:srgbClr val="FF9900"/>
                          </a:solidFill>
                          <a:effectLst/>
                          <a:uLnTx/>
                          <a:uFillTx/>
                          <a:latin typeface="Arial" panose="020B0604020202020204" pitchFamily="34" charset="0"/>
                          <a:ea typeface="+mn-ea"/>
                          <a:cs typeface="+mn-cs"/>
                        </a:rPr>
                        <a:t>الكاهن :</a:t>
                      </a:r>
                      <a:endParaRPr kumimoji="0" lang="fr-FR" sz="28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mn-cs"/>
                        </a:rPr>
                        <a:t>يا من أعد لنا طريق الحياة بواسطة غسل أرجل رسله المختارين الأطهار نسألك أيها المسيح الهنا اسمعنا وارحمنا. </a:t>
                      </a:r>
                      <a:endParaRPr kumimoji="0" lang="fr-FR" sz="4300" b="0" i="0" u="none" strike="noStrike" cap="none" normalizeH="0" baseline="0" dirty="0">
                        <a:ln>
                          <a:noFill/>
                        </a:ln>
                        <a:solidFill>
                          <a:schemeClr val="tx1"/>
                        </a:solidFill>
                        <a:effectLst/>
                        <a:latin typeface="Arial"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Group 155">
            <a:extLst>
              <a:ext uri="{FF2B5EF4-FFF2-40B4-BE49-F238E27FC236}">
                <a16:creationId xmlns:a16="http://schemas.microsoft.com/office/drawing/2014/main" id="{FD7E76FE-A945-12BD-41BB-6A6CFAE373F6}"/>
              </a:ext>
            </a:extLst>
          </p:cNvPr>
          <p:cNvGraphicFramePr>
            <a:graphicFrameLocks/>
          </p:cNvGraphicFramePr>
          <p:nvPr>
            <p:extLst>
              <p:ext uri="{D42A27DB-BD31-4B8C-83A1-F6EECF244321}">
                <p14:modId xmlns:p14="http://schemas.microsoft.com/office/powerpoint/2010/main" val="3228065907"/>
              </p:ext>
            </p:extLst>
          </p:nvPr>
        </p:nvGraphicFramePr>
        <p:xfrm>
          <a:off x="1" y="5458869"/>
          <a:ext cx="12191999" cy="1005840"/>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33163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b="0" u="sng" kern="1200" dirty="0" err="1">
                          <a:solidFill>
                            <a:srgbClr val="FF9900"/>
                          </a:solidFill>
                          <a:latin typeface="Coptic1" pitchFamily="2" charset="0"/>
                          <a:ea typeface="+mn-ea"/>
                          <a:cs typeface="+mn-cs"/>
                        </a:rPr>
                        <a:t>Pilaoc</a:t>
                      </a:r>
                      <a:r>
                        <a:rPr lang="fr-FR" sz="2800" b="0" u="sng" kern="1200" dirty="0">
                          <a:solidFill>
                            <a:srgbClr val="FF9900"/>
                          </a:solidFill>
                          <a:latin typeface="Coptic1" pitchFamily="2" charset="0"/>
                          <a:ea typeface="+mn-ea"/>
                          <a:cs typeface="+mn-cs"/>
                        </a:rPr>
                        <a:t> :</a:t>
                      </a:r>
                      <a:endParaRPr lang="fr-FR" sz="2800" kern="1200" dirty="0">
                        <a:solidFill>
                          <a:schemeClr val="tx1"/>
                        </a:solidFill>
                        <a:effectLst/>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algn="just" defTabSz="914400" rtl="0" eaLnBrk="1" latinLnBrk="0" hangingPunct="1"/>
                      <a:r>
                        <a:rPr lang="fr-FR" sz="2800" b="0" u="sng" kern="1200" dirty="0">
                          <a:solidFill>
                            <a:srgbClr val="FF9900"/>
                          </a:solidFill>
                          <a:latin typeface="Arial" panose="020B0604020202020204" pitchFamily="34" charset="0"/>
                          <a:ea typeface="+mn-ea"/>
                          <a:cs typeface="+mn-cs"/>
                        </a:rPr>
                        <a:t>Le peuple :</a:t>
                      </a:r>
                      <a:endParaRPr kumimoji="0" lang="fr-FR" sz="2800" b="0" i="0" u="none" strike="noStrike" cap="none" normalizeH="0" baseline="0" dirty="0">
                        <a:ln>
                          <a:noFill/>
                        </a:ln>
                        <a:solidFill>
                          <a:schemeClr val="tx1"/>
                        </a:solidFill>
                        <a:effectLst/>
                        <a:latin typeface="Arial" charset="0"/>
                        <a:cs typeface="Arial" charset="0"/>
                      </a:endParaRPr>
                    </a:p>
                    <a:p>
                      <a:pPr algn="just"/>
                      <a:r>
                        <a:rPr lang="fr-FR" sz="3200" b="0" kern="1200" dirty="0">
                          <a:solidFill>
                            <a:srgbClr val="FFFFFF"/>
                          </a:solidFill>
                          <a:effectLst/>
                          <a:latin typeface="Arial" panose="020B0604020202020204" pitchFamily="34" charset="0"/>
                          <a:ea typeface="+mn-ea"/>
                          <a:cs typeface="+mn-cs"/>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الشعب :</a:t>
                      </a:r>
                      <a:endParaRPr kumimoji="0" lang="fr-FR" sz="28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38039923"/>
      </p:ext>
    </p:extLst>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0411" name="Group 155"/>
          <p:cNvGraphicFramePr>
            <a:graphicFrameLocks noGrp="1"/>
          </p:cNvGraphicFramePr>
          <p:nvPr>
            <p:ph/>
            <p:extLst>
              <p:ext uri="{D42A27DB-BD31-4B8C-83A1-F6EECF244321}">
                <p14:modId xmlns:p14="http://schemas.microsoft.com/office/powerpoint/2010/main" val="3009014895"/>
              </p:ext>
            </p:extLst>
          </p:nvPr>
        </p:nvGraphicFramePr>
        <p:xfrm>
          <a:off x="1" y="0"/>
          <a:ext cx="12191999" cy="6382512"/>
        </p:xfrm>
        <a:graphic>
          <a:graphicData uri="http://schemas.openxmlformats.org/drawingml/2006/table">
            <a:tbl>
              <a:tblPr/>
              <a:tblGrid>
                <a:gridCol w="4307249">
                  <a:extLst>
                    <a:ext uri="{9D8B030D-6E8A-4147-A177-3AD203B41FA5}">
                      <a16:colId xmlns:a16="http://schemas.microsoft.com/office/drawing/2014/main" val="1605821530"/>
                    </a:ext>
                  </a:extLst>
                </a:gridCol>
                <a:gridCol w="4001009">
                  <a:extLst>
                    <a:ext uri="{9D8B030D-6E8A-4147-A177-3AD203B41FA5}">
                      <a16:colId xmlns:a16="http://schemas.microsoft.com/office/drawing/2014/main" val="20000"/>
                    </a:ext>
                  </a:extLst>
                </a:gridCol>
                <a:gridCol w="3883741">
                  <a:extLst>
                    <a:ext uri="{9D8B030D-6E8A-4147-A177-3AD203B41FA5}">
                      <a16:colId xmlns:a16="http://schemas.microsoft.com/office/drawing/2014/main" val="20001"/>
                    </a:ext>
                  </a:extLst>
                </a:gridCol>
              </a:tblGrid>
              <a:tr h="638251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Coptic1" pitchFamily="2" charset="0"/>
                          <a:ea typeface="+mn-ea"/>
                          <a:cs typeface="+mn-cs"/>
                        </a:rPr>
                        <a:t>Piou/b :</a:t>
                      </a:r>
                      <a:endParaRPr lang="fr-FR" sz="3200" kern="1200" dirty="0">
                        <a:solidFill>
                          <a:schemeClr val="tx1"/>
                        </a:solidFill>
                        <a:effectLst/>
                        <a:latin typeface="Coptic1" pitchFamily="2" charset="0"/>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fr-FR" sz="3200" kern="1200" dirty="0" err="1">
                          <a:solidFill>
                            <a:schemeClr val="tx1"/>
                          </a:solidFill>
                          <a:effectLst/>
                          <a:latin typeface="Coptic1" pitchFamily="2" charset="0"/>
                          <a:ea typeface="+mn-ea"/>
                          <a:cs typeface="+mn-cs"/>
                        </a:rPr>
                        <a:t>P,#c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penNou</a:t>
                      </a:r>
                      <a:r>
                        <a:rPr lang="fr-FR" sz="3200" kern="1200" dirty="0">
                          <a:solidFill>
                            <a:schemeClr val="tx1"/>
                          </a:solidFill>
                          <a:effectLst/>
                          <a:latin typeface="Coptic1" pitchFamily="2" charset="0"/>
                          <a:ea typeface="+mn-ea"/>
                          <a:cs typeface="+mn-cs"/>
                        </a:rPr>
                        <a:t>] v/</a:t>
                      </a:r>
                      <a:r>
                        <a:rPr lang="fr-FR" sz="3200" kern="1200" dirty="0" err="1">
                          <a:solidFill>
                            <a:schemeClr val="tx1"/>
                          </a:solidFill>
                          <a:effectLst/>
                          <a:latin typeface="Coptic1" pitchFamily="2" charset="0"/>
                          <a:ea typeface="+mn-ea"/>
                          <a:cs typeface="+mn-cs"/>
                        </a:rPr>
                        <a:t>e~taf,w</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n~nefmam~mosi</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hijen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nimwou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qen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tefmetmairwmi</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afiwi</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n~nen</a:t>
                      </a:r>
                      <a:r>
                        <a:rPr lang="fr-FR" sz="3200" kern="1200" dirty="0">
                          <a:solidFill>
                            <a:schemeClr val="tx1"/>
                          </a:solidFill>
                          <a:effectLst/>
                          <a:latin typeface="Coptic1" pitchFamily="2" charset="0"/>
                          <a:ea typeface="+mn-ea"/>
                          <a:cs typeface="+mn-cs"/>
                        </a:rPr>
                        <a:t>[</a:t>
                      </a:r>
                      <a:r>
                        <a:rPr lang="fr-FR" sz="3200" kern="1200" dirty="0" err="1">
                          <a:solidFill>
                            <a:schemeClr val="tx1"/>
                          </a:solidFill>
                          <a:effectLst/>
                          <a:latin typeface="Coptic1" pitchFamily="2" charset="0"/>
                          <a:ea typeface="+mn-ea"/>
                          <a:cs typeface="+mn-cs"/>
                        </a:rPr>
                        <a:t>alauj</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n~nefmay</a:t>
                      </a:r>
                      <a:r>
                        <a:rPr lang="fr-FR" sz="3200" kern="1200" dirty="0">
                          <a:solidFill>
                            <a:schemeClr val="tx1"/>
                          </a:solidFill>
                          <a:effectLst/>
                          <a:latin typeface="Coptic1" pitchFamily="2" charset="0"/>
                          <a:ea typeface="+mn-ea"/>
                          <a:cs typeface="+mn-cs"/>
                        </a:rPr>
                        <a:t>/t/c : </a:t>
                      </a:r>
                      <a:r>
                        <a:rPr lang="fr-FR" sz="3200" kern="1200" dirty="0" err="1">
                          <a:solidFill>
                            <a:schemeClr val="tx1"/>
                          </a:solidFill>
                          <a:effectLst/>
                          <a:latin typeface="Coptic1" pitchFamily="2" charset="0"/>
                          <a:ea typeface="+mn-ea"/>
                          <a:cs typeface="+mn-cs"/>
                        </a:rPr>
                        <a:t>Ten</a:t>
                      </a:r>
                      <a:r>
                        <a:rPr lang="fr-FR" sz="3200" kern="1200" dirty="0">
                          <a:solidFill>
                            <a:schemeClr val="tx1"/>
                          </a:solidFill>
                          <a:effectLst/>
                          <a:latin typeface="Coptic1" pitchFamily="2" charset="0"/>
                          <a:ea typeface="+mn-ea"/>
                          <a:cs typeface="+mn-cs"/>
                        </a:rPr>
                        <a:t>]ho </a:t>
                      </a:r>
                      <a:r>
                        <a:rPr lang="fr-FR" sz="3200" kern="1200" dirty="0" err="1">
                          <a:solidFill>
                            <a:schemeClr val="tx1"/>
                          </a:solidFill>
                          <a:effectLst/>
                          <a:latin typeface="Coptic1" pitchFamily="2" charset="0"/>
                          <a:ea typeface="+mn-ea"/>
                          <a:cs typeface="+mn-cs"/>
                        </a:rPr>
                        <a:t>e~rok</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penNou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cwtem</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e~ron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ouoh</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nai</a:t>
                      </a:r>
                      <a:r>
                        <a:rPr lang="fr-FR" sz="3200" kern="1200" dirty="0">
                          <a:solidFill>
                            <a:schemeClr val="tx1"/>
                          </a:solidFill>
                          <a:effectLst/>
                          <a:latin typeface="Coptic1" pitchFamily="2" charset="0"/>
                          <a:ea typeface="+mn-ea"/>
                          <a:cs typeface="+mn-cs"/>
                        </a:rPr>
                        <a:t> nan.</a:t>
                      </a:r>
                      <a:endParaRPr kumimoji="0" lang="fr-CA" sz="8000" b="0" i="0" u="none" strike="noStrike" kern="1200" cap="none" normalizeH="0" baseline="0" dirty="0">
                        <a:ln>
                          <a:noFill/>
                        </a:ln>
                        <a:solidFill>
                          <a:schemeClr val="tx1"/>
                        </a:solidFill>
                        <a:effectLst/>
                        <a:latin typeface="Coptic1" pitchFamily="2" charset="0"/>
                        <a:ea typeface="+mn-ea"/>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Arial" charset="0"/>
                          <a:ea typeface="+mn-ea"/>
                          <a:cs typeface="Arial" charset="0"/>
                        </a:rPr>
                        <a:t>Le prêtre :</a:t>
                      </a:r>
                      <a:endParaRPr kumimoji="0" lang="fr-FR" sz="3200" b="0" i="0" u="none" strike="noStrike" kern="1200" cap="none" spc="0" normalizeH="0" baseline="0" noProof="0" dirty="0">
                        <a:ln>
                          <a:noFill/>
                        </a:ln>
                        <a:solidFill>
                          <a:schemeClr val="tx1"/>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100" b="0" i="0" u="none" strike="noStrike" cap="none" normalizeH="0" baseline="0" dirty="0">
                          <a:ln>
                            <a:noFill/>
                          </a:ln>
                          <a:solidFill>
                            <a:schemeClr val="tx1"/>
                          </a:solidFill>
                          <a:effectLst/>
                          <a:latin typeface="Arial" charset="0"/>
                          <a:cs typeface="Arial" charset="0"/>
                        </a:rPr>
                        <a:t>Ô Christ notre Dieu, Toi qui as marché sur l'eau, et par ton Amour pour le genre humain as lavé les pieds de ses apôtres, nous T'implorons, ô Christ notre Dieu exauce-nous et aie pitié de nous.</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kern="1200" cap="none" spc="0" normalizeH="0" baseline="0" noProof="0" dirty="0">
                          <a:ln>
                            <a:noFill/>
                          </a:ln>
                          <a:solidFill>
                            <a:srgbClr val="FF9900"/>
                          </a:solidFill>
                          <a:effectLst/>
                          <a:uLnTx/>
                          <a:uFillTx/>
                          <a:latin typeface="Arial" panose="020B0604020202020204" pitchFamily="34" charset="0"/>
                          <a:ea typeface="+mn-ea"/>
                          <a:cs typeface="+mn-cs"/>
                        </a:rPr>
                        <a:t>الكاهن :</a:t>
                      </a:r>
                      <a:endParaRPr kumimoji="0" lang="fr-FR" sz="28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mn-cs"/>
                        </a:rPr>
                        <a:t>أيها المسيح الهنا يا من جعل مشيه على المياه، وبمحبته للبشر غسل أرجل تلاميذه، نطلب اليك أيها المسيح الهنا اسمعنا وارحمنا.</a:t>
                      </a:r>
                      <a:endParaRPr kumimoji="0" lang="fr-FR" sz="4300" b="0" i="0" u="none" strike="noStrike" cap="none" normalizeH="0" baseline="0" dirty="0">
                        <a:ln>
                          <a:noFill/>
                        </a:ln>
                        <a:solidFill>
                          <a:schemeClr val="tx1"/>
                        </a:solidFill>
                        <a:effectLst/>
                        <a:latin typeface="Arial"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Group 155">
            <a:extLst>
              <a:ext uri="{FF2B5EF4-FFF2-40B4-BE49-F238E27FC236}">
                <a16:creationId xmlns:a16="http://schemas.microsoft.com/office/drawing/2014/main" id="{ACD1CFE7-FE5E-506B-BD4B-5F6679B4501C}"/>
              </a:ext>
            </a:extLst>
          </p:cNvPr>
          <p:cNvGraphicFramePr>
            <a:graphicFrameLocks/>
          </p:cNvGraphicFramePr>
          <p:nvPr>
            <p:extLst>
              <p:ext uri="{D42A27DB-BD31-4B8C-83A1-F6EECF244321}">
                <p14:modId xmlns:p14="http://schemas.microsoft.com/office/powerpoint/2010/main" val="3621089710"/>
              </p:ext>
            </p:extLst>
          </p:nvPr>
        </p:nvGraphicFramePr>
        <p:xfrm>
          <a:off x="1" y="5614416"/>
          <a:ext cx="12191999" cy="1005840"/>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33163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b="0" u="sng" kern="1200" dirty="0" err="1">
                          <a:solidFill>
                            <a:srgbClr val="FF9900"/>
                          </a:solidFill>
                          <a:latin typeface="Coptic1" pitchFamily="2" charset="0"/>
                          <a:ea typeface="+mn-ea"/>
                          <a:cs typeface="+mn-cs"/>
                        </a:rPr>
                        <a:t>Pilaoc</a:t>
                      </a:r>
                      <a:r>
                        <a:rPr lang="fr-FR" sz="2800" b="0" u="sng" kern="1200" dirty="0">
                          <a:solidFill>
                            <a:srgbClr val="FF9900"/>
                          </a:solidFill>
                          <a:latin typeface="Coptic1" pitchFamily="2" charset="0"/>
                          <a:ea typeface="+mn-ea"/>
                          <a:cs typeface="+mn-cs"/>
                        </a:rPr>
                        <a:t> :</a:t>
                      </a:r>
                      <a:endParaRPr lang="fr-FR" sz="2800" kern="1200" dirty="0">
                        <a:solidFill>
                          <a:schemeClr val="tx1"/>
                        </a:solidFill>
                        <a:effectLst/>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algn="just" defTabSz="914400" rtl="0" eaLnBrk="1" latinLnBrk="0" hangingPunct="1"/>
                      <a:r>
                        <a:rPr lang="fr-FR" sz="2800" b="0" u="sng" kern="1200" dirty="0">
                          <a:solidFill>
                            <a:srgbClr val="FF9900"/>
                          </a:solidFill>
                          <a:latin typeface="Arial" panose="020B0604020202020204" pitchFamily="34" charset="0"/>
                          <a:ea typeface="+mn-ea"/>
                          <a:cs typeface="+mn-cs"/>
                        </a:rPr>
                        <a:t>Le peuple :</a:t>
                      </a:r>
                      <a:endParaRPr kumimoji="0" lang="fr-FR" sz="2800" b="0" i="0" u="none" strike="noStrike" cap="none" normalizeH="0" baseline="0" dirty="0">
                        <a:ln>
                          <a:noFill/>
                        </a:ln>
                        <a:solidFill>
                          <a:schemeClr val="tx1"/>
                        </a:solidFill>
                        <a:effectLst/>
                        <a:latin typeface="Arial" charset="0"/>
                        <a:cs typeface="Arial" charset="0"/>
                      </a:endParaRPr>
                    </a:p>
                    <a:p>
                      <a:pPr algn="just"/>
                      <a:r>
                        <a:rPr lang="fr-FR" sz="3200" b="0" kern="1200" dirty="0">
                          <a:solidFill>
                            <a:srgbClr val="FFFFFF"/>
                          </a:solidFill>
                          <a:effectLst/>
                          <a:latin typeface="Arial" panose="020B0604020202020204" pitchFamily="34" charset="0"/>
                          <a:ea typeface="+mn-ea"/>
                          <a:cs typeface="+mn-cs"/>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الشعب :</a:t>
                      </a:r>
                      <a:endParaRPr kumimoji="0" lang="fr-FR" sz="28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08036462"/>
      </p:ext>
    </p:extLst>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0411" name="Group 155"/>
          <p:cNvGraphicFramePr>
            <a:graphicFrameLocks noGrp="1"/>
          </p:cNvGraphicFramePr>
          <p:nvPr>
            <p:ph/>
            <p:extLst>
              <p:ext uri="{D42A27DB-BD31-4B8C-83A1-F6EECF244321}">
                <p14:modId xmlns:p14="http://schemas.microsoft.com/office/powerpoint/2010/main" val="1024982400"/>
              </p:ext>
            </p:extLst>
          </p:nvPr>
        </p:nvGraphicFramePr>
        <p:xfrm>
          <a:off x="0" y="0"/>
          <a:ext cx="12191999" cy="6382512"/>
        </p:xfrm>
        <a:graphic>
          <a:graphicData uri="http://schemas.openxmlformats.org/drawingml/2006/table">
            <a:tbl>
              <a:tblPr/>
              <a:tblGrid>
                <a:gridCol w="4307249">
                  <a:extLst>
                    <a:ext uri="{9D8B030D-6E8A-4147-A177-3AD203B41FA5}">
                      <a16:colId xmlns:a16="http://schemas.microsoft.com/office/drawing/2014/main" val="1605821530"/>
                    </a:ext>
                  </a:extLst>
                </a:gridCol>
                <a:gridCol w="4001009">
                  <a:extLst>
                    <a:ext uri="{9D8B030D-6E8A-4147-A177-3AD203B41FA5}">
                      <a16:colId xmlns:a16="http://schemas.microsoft.com/office/drawing/2014/main" val="20000"/>
                    </a:ext>
                  </a:extLst>
                </a:gridCol>
                <a:gridCol w="3883741">
                  <a:extLst>
                    <a:ext uri="{9D8B030D-6E8A-4147-A177-3AD203B41FA5}">
                      <a16:colId xmlns:a16="http://schemas.microsoft.com/office/drawing/2014/main" val="20001"/>
                    </a:ext>
                  </a:extLst>
                </a:gridCol>
              </a:tblGrid>
              <a:tr h="638251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Coptic1" pitchFamily="2" charset="0"/>
                          <a:ea typeface="+mn-ea"/>
                          <a:cs typeface="+mn-cs"/>
                        </a:rPr>
                        <a:t>Piou/b :</a:t>
                      </a:r>
                      <a:endParaRPr lang="fr-FR" sz="3200" kern="1200" dirty="0">
                        <a:solidFill>
                          <a:schemeClr val="tx1"/>
                        </a:solidFill>
                        <a:effectLst/>
                        <a:latin typeface="Coptic1" pitchFamily="2" charset="0"/>
                        <a:ea typeface="+mn-ea"/>
                        <a:cs typeface="+mn-cs"/>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lang="fr-FR" sz="3200" kern="1200" dirty="0">
                          <a:solidFill>
                            <a:schemeClr val="tx1"/>
                          </a:solidFill>
                          <a:effectLst/>
                          <a:latin typeface="Coptic1" pitchFamily="2" charset="0"/>
                          <a:ea typeface="+mn-ea"/>
                          <a:cs typeface="+mn-cs"/>
                        </a:rPr>
                        <a:t>V/</a:t>
                      </a:r>
                      <a:r>
                        <a:rPr lang="fr-FR" sz="3200" kern="1200" dirty="0" err="1">
                          <a:solidFill>
                            <a:schemeClr val="tx1"/>
                          </a:solidFill>
                          <a:effectLst/>
                          <a:latin typeface="Coptic1" pitchFamily="2" charset="0"/>
                          <a:ea typeface="+mn-ea"/>
                          <a:cs typeface="+mn-cs"/>
                        </a:rPr>
                        <a:t>e~tafjolf</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m~v~ouwini</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m~v~r</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n~ouh~bwc</a:t>
                      </a:r>
                      <a:r>
                        <a:rPr lang="fr-FR" sz="3200" kern="1200" dirty="0">
                          <a:solidFill>
                            <a:schemeClr val="tx1"/>
                          </a:solidFill>
                          <a:effectLst/>
                          <a:latin typeface="Coptic1" pitchFamily="2" charset="0"/>
                          <a:ea typeface="+mn-ea"/>
                          <a:cs typeface="+mn-cs"/>
                        </a:rPr>
                        <a:t> : </a:t>
                      </a:r>
                      <a:r>
                        <a:rPr lang="fr-FR" sz="3200" kern="1200" dirty="0" err="1">
                          <a:solidFill>
                            <a:schemeClr val="tx1"/>
                          </a:solidFill>
                          <a:effectLst/>
                          <a:latin typeface="Coptic1" pitchFamily="2" charset="0"/>
                          <a:ea typeface="+mn-ea"/>
                          <a:cs typeface="+mn-cs"/>
                        </a:rPr>
                        <a:t>ouoh</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afmorf</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n~oulention</a:t>
                      </a:r>
                      <a:r>
                        <a:rPr lang="fr-FR" sz="3200" kern="1200" dirty="0">
                          <a:solidFill>
                            <a:schemeClr val="tx1"/>
                          </a:solidFill>
                          <a:effectLst/>
                          <a:latin typeface="Coptic1" pitchFamily="2" charset="0"/>
                          <a:ea typeface="+mn-ea"/>
                          <a:cs typeface="+mn-cs"/>
                        </a:rPr>
                        <a:t> : </a:t>
                      </a:r>
                      <a:r>
                        <a:rPr lang="fr-FR" sz="3200" kern="1200" dirty="0" err="1">
                          <a:solidFill>
                            <a:schemeClr val="tx1"/>
                          </a:solidFill>
                          <a:effectLst/>
                          <a:latin typeface="Coptic1" pitchFamily="2" charset="0"/>
                          <a:ea typeface="+mn-ea"/>
                          <a:cs typeface="+mn-cs"/>
                        </a:rPr>
                        <a:t>afiwi</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n~nen</a:t>
                      </a:r>
                      <a:r>
                        <a:rPr lang="fr-FR" sz="3200" kern="1200" dirty="0">
                          <a:solidFill>
                            <a:schemeClr val="tx1"/>
                          </a:solidFill>
                          <a:effectLst/>
                          <a:latin typeface="Coptic1" pitchFamily="2" charset="0"/>
                          <a:ea typeface="+mn-ea"/>
                          <a:cs typeface="+mn-cs"/>
                        </a:rPr>
                        <a:t>[</a:t>
                      </a:r>
                      <a:r>
                        <a:rPr lang="fr-FR" sz="3200" kern="1200" dirty="0" err="1">
                          <a:solidFill>
                            <a:schemeClr val="tx1"/>
                          </a:solidFill>
                          <a:effectLst/>
                          <a:latin typeface="Coptic1" pitchFamily="2" charset="0"/>
                          <a:ea typeface="+mn-ea"/>
                          <a:cs typeface="+mn-cs"/>
                        </a:rPr>
                        <a:t>alauj</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n~nefmay</a:t>
                      </a:r>
                      <a:r>
                        <a:rPr lang="fr-FR" sz="3200" kern="1200" dirty="0">
                          <a:solidFill>
                            <a:schemeClr val="tx1"/>
                          </a:solidFill>
                          <a:effectLst/>
                          <a:latin typeface="Coptic1" pitchFamily="2" charset="0"/>
                          <a:ea typeface="+mn-ea"/>
                          <a:cs typeface="+mn-cs"/>
                        </a:rPr>
                        <a:t>/t/c </a:t>
                      </a:r>
                      <a:r>
                        <a:rPr lang="fr-FR" sz="3200" kern="1200" dirty="0" err="1">
                          <a:solidFill>
                            <a:schemeClr val="tx1"/>
                          </a:solidFill>
                          <a:effectLst/>
                          <a:latin typeface="Coptic1" pitchFamily="2" charset="0"/>
                          <a:ea typeface="+mn-ea"/>
                          <a:cs typeface="+mn-cs"/>
                        </a:rPr>
                        <a:t>ouoh</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affotou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e~bol</a:t>
                      </a:r>
                      <a:r>
                        <a:rPr lang="fr-FR" sz="3200" kern="1200" dirty="0">
                          <a:solidFill>
                            <a:schemeClr val="tx1"/>
                          </a:solidFill>
                          <a:effectLst/>
                          <a:latin typeface="Coptic1" pitchFamily="2" charset="0"/>
                          <a:ea typeface="+mn-ea"/>
                          <a:cs typeface="+mn-cs"/>
                        </a:rPr>
                        <a:t> : </a:t>
                      </a:r>
                      <a:r>
                        <a:rPr lang="fr-FR" sz="3200" kern="1200" dirty="0" err="1">
                          <a:solidFill>
                            <a:schemeClr val="tx1"/>
                          </a:solidFill>
                          <a:effectLst/>
                          <a:latin typeface="Coptic1" pitchFamily="2" charset="0"/>
                          <a:ea typeface="+mn-ea"/>
                          <a:cs typeface="+mn-cs"/>
                        </a:rPr>
                        <a:t>Ten</a:t>
                      </a:r>
                      <a:r>
                        <a:rPr lang="fr-FR" sz="3200" kern="1200" dirty="0">
                          <a:solidFill>
                            <a:schemeClr val="tx1"/>
                          </a:solidFill>
                          <a:effectLst/>
                          <a:latin typeface="Coptic1" pitchFamily="2" charset="0"/>
                          <a:ea typeface="+mn-ea"/>
                          <a:cs typeface="+mn-cs"/>
                        </a:rPr>
                        <a:t>]ho </a:t>
                      </a:r>
                      <a:r>
                        <a:rPr lang="fr-FR" sz="3200" kern="1200" dirty="0" err="1">
                          <a:solidFill>
                            <a:schemeClr val="tx1"/>
                          </a:solidFill>
                          <a:effectLst/>
                          <a:latin typeface="Coptic1" pitchFamily="2" charset="0"/>
                          <a:ea typeface="+mn-ea"/>
                          <a:cs typeface="+mn-cs"/>
                        </a:rPr>
                        <a:t>e~rok</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penNou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cwtem</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e~ron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ouoh</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nai</a:t>
                      </a:r>
                      <a:r>
                        <a:rPr lang="fr-FR" sz="3200" kern="1200" dirty="0">
                          <a:solidFill>
                            <a:schemeClr val="tx1"/>
                          </a:solidFill>
                          <a:effectLst/>
                          <a:latin typeface="Coptic1" pitchFamily="2" charset="0"/>
                          <a:ea typeface="+mn-ea"/>
                          <a:cs typeface="+mn-cs"/>
                        </a:rPr>
                        <a:t> nan.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Arial" charset="0"/>
                          <a:ea typeface="+mn-ea"/>
                          <a:cs typeface="Arial" charset="0"/>
                        </a:rPr>
                        <a:t>Le prêtre :</a:t>
                      </a:r>
                      <a:endParaRPr kumimoji="0" lang="fr-FR" sz="3200" b="0" i="0" u="none" strike="noStrike" kern="1200" cap="none" spc="0" normalizeH="0" baseline="0" noProof="0" dirty="0">
                        <a:ln>
                          <a:noFill/>
                        </a:ln>
                        <a:solidFill>
                          <a:schemeClr val="tx1"/>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Toi qui T'es revêtu de lumière, Tu T'es ceint d'un linge et as lavé les pieds de tes apôtres et les as essuyés, nous T'implorons, ô Christ notre Dieu exauce-nous et aie pitié de nous.</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kern="1200" cap="none" spc="0" normalizeH="0" baseline="0" noProof="0" dirty="0">
                          <a:ln>
                            <a:noFill/>
                          </a:ln>
                          <a:solidFill>
                            <a:srgbClr val="FF9900"/>
                          </a:solidFill>
                          <a:effectLst/>
                          <a:uLnTx/>
                          <a:uFillTx/>
                          <a:latin typeface="Arial" panose="020B0604020202020204" pitchFamily="34" charset="0"/>
                          <a:ea typeface="+mn-ea"/>
                          <a:cs typeface="+mn-cs"/>
                        </a:rPr>
                        <a:t>الكاهن :</a:t>
                      </a:r>
                      <a:endParaRPr kumimoji="0" lang="fr-FR" sz="28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mn-cs"/>
                        </a:rPr>
                        <a:t>يا من التحف بالنور كالثوب واشتد بمئزرة وغسل أرجل تلاميذه ومسحها، نسألك أيها المسيح الهنا اسمعنا وارحمنا.</a:t>
                      </a:r>
                      <a:endParaRPr kumimoji="0" lang="fr-FR" sz="4300" b="0" i="0" u="none" strike="noStrike" cap="none" normalizeH="0" baseline="0" dirty="0">
                        <a:ln>
                          <a:noFill/>
                        </a:ln>
                        <a:solidFill>
                          <a:schemeClr val="tx1"/>
                        </a:solidFill>
                        <a:effectLst/>
                        <a:latin typeface="Arial"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Group 155">
            <a:extLst>
              <a:ext uri="{FF2B5EF4-FFF2-40B4-BE49-F238E27FC236}">
                <a16:creationId xmlns:a16="http://schemas.microsoft.com/office/drawing/2014/main" id="{02C209EA-C6BA-208B-FB3F-670D556A7900}"/>
              </a:ext>
            </a:extLst>
          </p:cNvPr>
          <p:cNvGraphicFramePr>
            <a:graphicFrameLocks/>
          </p:cNvGraphicFramePr>
          <p:nvPr>
            <p:extLst>
              <p:ext uri="{D42A27DB-BD31-4B8C-83A1-F6EECF244321}">
                <p14:modId xmlns:p14="http://schemas.microsoft.com/office/powerpoint/2010/main" val="751004001"/>
              </p:ext>
            </p:extLst>
          </p:nvPr>
        </p:nvGraphicFramePr>
        <p:xfrm>
          <a:off x="1" y="5390072"/>
          <a:ext cx="12191999" cy="1005840"/>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33163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b="0" u="sng" kern="1200" dirty="0" err="1">
                          <a:solidFill>
                            <a:srgbClr val="FF9900"/>
                          </a:solidFill>
                          <a:latin typeface="Coptic1" pitchFamily="2" charset="0"/>
                          <a:ea typeface="+mn-ea"/>
                          <a:cs typeface="+mn-cs"/>
                        </a:rPr>
                        <a:t>Pilaoc</a:t>
                      </a:r>
                      <a:r>
                        <a:rPr lang="fr-FR" sz="2800" b="0" u="sng" kern="1200" dirty="0">
                          <a:solidFill>
                            <a:srgbClr val="FF9900"/>
                          </a:solidFill>
                          <a:latin typeface="Coptic1" pitchFamily="2" charset="0"/>
                          <a:ea typeface="+mn-ea"/>
                          <a:cs typeface="+mn-cs"/>
                        </a:rPr>
                        <a:t> :</a:t>
                      </a:r>
                      <a:endParaRPr lang="fr-FR" sz="2800" kern="1200" dirty="0">
                        <a:solidFill>
                          <a:schemeClr val="tx1"/>
                        </a:solidFill>
                        <a:effectLst/>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algn="just" defTabSz="914400" rtl="0" eaLnBrk="1" latinLnBrk="0" hangingPunct="1"/>
                      <a:r>
                        <a:rPr lang="fr-FR" sz="2800" b="0" u="sng" kern="1200" dirty="0">
                          <a:solidFill>
                            <a:srgbClr val="FF9900"/>
                          </a:solidFill>
                          <a:latin typeface="Arial" panose="020B0604020202020204" pitchFamily="34" charset="0"/>
                          <a:ea typeface="+mn-ea"/>
                          <a:cs typeface="+mn-cs"/>
                        </a:rPr>
                        <a:t>Le peuple :</a:t>
                      </a:r>
                      <a:endParaRPr kumimoji="0" lang="fr-FR" sz="2800" b="0" i="0" u="none" strike="noStrike" cap="none" normalizeH="0" baseline="0" dirty="0">
                        <a:ln>
                          <a:noFill/>
                        </a:ln>
                        <a:solidFill>
                          <a:schemeClr val="tx1"/>
                        </a:solidFill>
                        <a:effectLst/>
                        <a:latin typeface="Arial" charset="0"/>
                        <a:cs typeface="Arial" charset="0"/>
                      </a:endParaRPr>
                    </a:p>
                    <a:p>
                      <a:pPr algn="just"/>
                      <a:r>
                        <a:rPr lang="fr-FR" sz="3200" b="0" kern="1200" dirty="0">
                          <a:solidFill>
                            <a:srgbClr val="FFFFFF"/>
                          </a:solidFill>
                          <a:effectLst/>
                          <a:latin typeface="Arial" panose="020B0604020202020204" pitchFamily="34" charset="0"/>
                          <a:ea typeface="+mn-ea"/>
                          <a:cs typeface="+mn-cs"/>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الشعب :</a:t>
                      </a:r>
                      <a:endParaRPr kumimoji="0" lang="fr-FR" sz="28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1093958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00656" name="Group 16"/>
          <p:cNvGraphicFramePr>
            <a:graphicFrameLocks noGrp="1"/>
          </p:cNvGraphicFramePr>
          <p:nvPr>
            <p:extLst>
              <p:ext uri="{D42A27DB-BD31-4B8C-83A1-F6EECF244321}">
                <p14:modId xmlns:p14="http://schemas.microsoft.com/office/powerpoint/2010/main" val="2147776062"/>
              </p:ext>
            </p:extLst>
          </p:nvPr>
        </p:nvGraphicFramePr>
        <p:xfrm>
          <a:off x="0" y="0"/>
          <a:ext cx="12192000" cy="5293360"/>
        </p:xfrm>
        <a:graphic>
          <a:graphicData uri="http://schemas.openxmlformats.org/drawingml/2006/table">
            <a:tbl>
              <a:tblPr/>
              <a:tblGrid>
                <a:gridCol w="4504987">
                  <a:extLst>
                    <a:ext uri="{9D8B030D-6E8A-4147-A177-3AD203B41FA5}">
                      <a16:colId xmlns:a16="http://schemas.microsoft.com/office/drawing/2014/main" val="20000"/>
                    </a:ext>
                  </a:extLst>
                </a:gridCol>
                <a:gridCol w="4418520">
                  <a:extLst>
                    <a:ext uri="{9D8B030D-6E8A-4147-A177-3AD203B41FA5}">
                      <a16:colId xmlns:a16="http://schemas.microsoft.com/office/drawing/2014/main" val="20001"/>
                    </a:ext>
                  </a:extLst>
                </a:gridCol>
                <a:gridCol w="3268493">
                  <a:extLst>
                    <a:ext uri="{9D8B030D-6E8A-4147-A177-3AD203B41FA5}">
                      <a16:colId xmlns:a16="http://schemas.microsoft.com/office/drawing/2014/main" val="20002"/>
                    </a:ext>
                  </a:extLst>
                </a:gridCol>
              </a:tblGrid>
              <a:tr h="529336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500" b="0" i="0" u="none" strike="noStrike" cap="none" normalizeH="0" baseline="0" dirty="0">
                          <a:ln>
                            <a:noFill/>
                          </a:ln>
                          <a:solidFill>
                            <a:srgbClr val="FFFFFF"/>
                          </a:solidFill>
                          <a:effectLst/>
                          <a:latin typeface="Coptic1" pitchFamily="2" charset="0"/>
                          <a:cs typeface="Arial" charset="0"/>
                        </a:rPr>
                        <a:t>N/ de </a:t>
                      </a:r>
                      <a:r>
                        <a:rPr kumimoji="0" lang="en-US" sz="3500" b="0" i="0" u="none" strike="noStrike" cap="none" normalizeH="0" baseline="0" dirty="0" err="1">
                          <a:ln>
                            <a:noFill/>
                          </a:ln>
                          <a:solidFill>
                            <a:srgbClr val="FFFFFF"/>
                          </a:solidFill>
                          <a:effectLst/>
                          <a:latin typeface="Coptic1" pitchFamily="2" charset="0"/>
                          <a:cs typeface="Arial" charset="0"/>
                        </a:rPr>
                        <a:t>eynaneu</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nem</a:t>
                      </a:r>
                      <a:r>
                        <a:rPr kumimoji="0" lang="en-US" sz="3500" b="0" i="0" u="none" strike="noStrike" cap="none" normalizeH="0" baseline="0" dirty="0">
                          <a:ln>
                            <a:noFill/>
                          </a:ln>
                          <a:solidFill>
                            <a:srgbClr val="FFFFFF"/>
                          </a:solidFill>
                          <a:effectLst/>
                          <a:latin typeface="Coptic1" pitchFamily="2" charset="0"/>
                          <a:cs typeface="Arial" charset="0"/>
                        </a:rPr>
                        <a:t> n/</a:t>
                      </a:r>
                      <a:r>
                        <a:rPr kumimoji="0" lang="en-US" sz="3500" b="0" i="0" u="none" strike="noStrike" cap="none" normalizeH="0" baseline="0" dirty="0" err="1">
                          <a:ln>
                            <a:noFill/>
                          </a:ln>
                          <a:solidFill>
                            <a:srgbClr val="FFFFFF"/>
                          </a:solidFill>
                          <a:effectLst/>
                          <a:latin typeface="Coptic1" pitchFamily="2" charset="0"/>
                          <a:cs typeface="Arial" charset="0"/>
                        </a:rPr>
                        <a:t>e~ternofri</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cahni</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m~mwou</a:t>
                      </a:r>
                      <a:r>
                        <a:rPr kumimoji="0" lang="en-US" sz="3500" b="0" i="0" u="none" strike="noStrike" cap="none" normalizeH="0" baseline="0" dirty="0">
                          <a:ln>
                            <a:noFill/>
                          </a:ln>
                          <a:solidFill>
                            <a:srgbClr val="FFFFFF"/>
                          </a:solidFill>
                          <a:effectLst/>
                          <a:latin typeface="Coptic1" pitchFamily="2" charset="0"/>
                          <a:cs typeface="Arial" charset="0"/>
                        </a:rPr>
                        <a:t> nan : je </a:t>
                      </a:r>
                      <a:r>
                        <a:rPr kumimoji="0" lang="en-US" sz="3500" b="0" i="0" u="none" strike="noStrike" cap="none" normalizeH="0" baseline="0" dirty="0" err="1">
                          <a:ln>
                            <a:noFill/>
                          </a:ln>
                          <a:solidFill>
                            <a:srgbClr val="FFFFFF"/>
                          </a:solidFill>
                          <a:effectLst/>
                          <a:latin typeface="Coptic1" pitchFamily="2" charset="0"/>
                          <a:cs typeface="Arial" charset="0"/>
                        </a:rPr>
                        <a:t>n~yok</a:t>
                      </a:r>
                      <a:r>
                        <a:rPr kumimoji="0" lang="en-US" sz="3500" b="0" i="0" u="none" strike="noStrike" cap="none" normalizeH="0" baseline="0" dirty="0">
                          <a:ln>
                            <a:noFill/>
                          </a:ln>
                          <a:solidFill>
                            <a:srgbClr val="FFFFFF"/>
                          </a:solidFill>
                          <a:effectLst/>
                          <a:latin typeface="Coptic1" pitchFamily="2" charset="0"/>
                          <a:cs typeface="Arial" charset="0"/>
                        </a:rPr>
                        <a:t> pe </a:t>
                      </a:r>
                      <a:r>
                        <a:rPr kumimoji="0" lang="en-US" sz="3500" b="0" i="0" u="none" strike="noStrike" cap="none" normalizeH="0" baseline="0" dirty="0" err="1">
                          <a:ln>
                            <a:noFill/>
                          </a:ln>
                          <a:solidFill>
                            <a:srgbClr val="FFFFFF"/>
                          </a:solidFill>
                          <a:effectLst/>
                          <a:latin typeface="Coptic1" pitchFamily="2" charset="0"/>
                          <a:cs typeface="Arial" charset="0"/>
                        </a:rPr>
                        <a:t>e~tak</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m~piersisi</a:t>
                      </a:r>
                      <a:r>
                        <a:rPr kumimoji="0" lang="en-US" sz="3500" b="0" i="0" u="none" strike="noStrike" cap="none" normalizeH="0" baseline="0" dirty="0">
                          <a:ln>
                            <a:noFill/>
                          </a:ln>
                          <a:solidFill>
                            <a:srgbClr val="FFFFFF"/>
                          </a:solidFill>
                          <a:effectLst/>
                          <a:latin typeface="Coptic1" pitchFamily="2" charset="0"/>
                          <a:cs typeface="Arial" charset="0"/>
                        </a:rPr>
                        <a:t> nan : </a:t>
                      </a:r>
                      <a:r>
                        <a:rPr kumimoji="0" lang="en-US" sz="3500" b="0" i="0" u="none" strike="noStrike" cap="none" normalizeH="0" baseline="0" dirty="0" err="1">
                          <a:ln>
                            <a:noFill/>
                          </a:ln>
                          <a:solidFill>
                            <a:srgbClr val="FFFFFF"/>
                          </a:solidFill>
                          <a:effectLst/>
                          <a:latin typeface="Coptic1" pitchFamily="2" charset="0"/>
                          <a:cs typeface="Arial" charset="0"/>
                        </a:rPr>
                        <a:t>e~hwmi</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e~jen</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nihof</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nem</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ni</a:t>
                      </a:r>
                      <a:r>
                        <a:rPr kumimoji="0" lang="en-US" sz="3500" b="0" i="0" u="none" strike="noStrike" cap="none" normalizeH="0" baseline="0" dirty="0">
                          <a:ln>
                            <a:noFill/>
                          </a:ln>
                          <a:solidFill>
                            <a:srgbClr val="FFFFFF"/>
                          </a:solidFill>
                          <a:effectLst/>
                          <a:latin typeface="Coptic1" pitchFamily="2" charset="0"/>
                          <a:cs typeface="Arial" charset="0"/>
                        </a:rPr>
                        <a:t>[l/ : </a:t>
                      </a:r>
                      <a:r>
                        <a:rPr kumimoji="0" lang="en-US" sz="3500" b="0" i="0" u="none" strike="noStrike" cap="none" normalizeH="0" baseline="0" dirty="0" err="1">
                          <a:ln>
                            <a:noFill/>
                          </a:ln>
                          <a:solidFill>
                            <a:srgbClr val="FFFFFF"/>
                          </a:solidFill>
                          <a:effectLst/>
                          <a:latin typeface="Coptic1" pitchFamily="2" charset="0"/>
                          <a:cs typeface="Arial" charset="0"/>
                        </a:rPr>
                        <a:t>nem</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e~jen</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jom</a:t>
                      </a:r>
                      <a:r>
                        <a:rPr kumimoji="0" lang="en-US" sz="3500" b="0" i="0" u="none" strike="noStrike" cap="none" normalizeH="0" baseline="0" dirty="0">
                          <a:ln>
                            <a:noFill/>
                          </a:ln>
                          <a:solidFill>
                            <a:srgbClr val="FFFFFF"/>
                          </a:solidFill>
                          <a:effectLst/>
                          <a:latin typeface="Coptic1" pitchFamily="2" charset="0"/>
                          <a:cs typeface="Arial" charset="0"/>
                        </a:rPr>
                        <a:t> t/</a:t>
                      </a:r>
                      <a:r>
                        <a:rPr kumimoji="0" lang="en-US" sz="3500" b="0" i="0" u="none" strike="noStrike" cap="none" normalizeH="0" baseline="0" dirty="0" err="1">
                          <a:ln>
                            <a:noFill/>
                          </a:ln>
                          <a:solidFill>
                            <a:srgbClr val="FFFFFF"/>
                          </a:solidFill>
                          <a:effectLst/>
                          <a:latin typeface="Coptic1" pitchFamily="2" charset="0"/>
                          <a:cs typeface="Arial" charset="0"/>
                        </a:rPr>
                        <a:t>rc</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n~te</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pijaji</a:t>
                      </a:r>
                      <a:r>
                        <a:rPr kumimoji="0" lang="en-US" sz="3500" b="0" i="0" u="none" strike="noStrike" cap="none" normalizeH="0" baseline="0" dirty="0">
                          <a:ln>
                            <a:noFill/>
                          </a:ln>
                          <a:solidFill>
                            <a:srgbClr val="FFFFFF"/>
                          </a:solidFill>
                          <a:effectLst/>
                          <a:latin typeface="Coptic1" pitchFamily="2" charset="0"/>
                          <a:cs typeface="Arial" charset="0"/>
                        </a:rPr>
                        <a:t>.</a:t>
                      </a:r>
                      <a:endParaRPr kumimoji="0" lang="en-US" sz="35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rgbClr val="FFFFFF"/>
                          </a:solidFill>
                          <a:effectLst/>
                          <a:latin typeface="Arial" charset="0"/>
                          <a:cs typeface="Arial" charset="0"/>
                        </a:rPr>
                        <a:t>Comble-nous de tous les biens et de tous les dons convenables car c’est Toi qui nous as donné le pouvoir de fouler aux pieds les serpents, les scorpions et toute la puissance de l’ennemi.</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200" b="0" i="0" u="none" strike="noStrike" cap="none" normalizeH="0" baseline="0" dirty="0">
                          <a:ln>
                            <a:noFill/>
                          </a:ln>
                          <a:solidFill>
                            <a:srgbClr val="FFFFFF"/>
                          </a:solidFill>
                          <a:effectLst/>
                          <a:latin typeface="Arial" charset="0"/>
                          <a:cs typeface="Arial" charset="0"/>
                        </a:rPr>
                        <a:t>أما الصالحات والنافعات فارزقنا إياها لأنكَ أنتَ الذي أعطيتنا السلطان أن ندوس الحيات والعقارب وكل قوة العدو.</a:t>
                      </a:r>
                      <a:endParaRPr kumimoji="0" lang="en-US" sz="4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AutoShape 51">
            <a:hlinkClick r:id="rId2" action="ppaction://hlinksldjump" highlightClick="1"/>
            <a:extLst>
              <a:ext uri="{FF2B5EF4-FFF2-40B4-BE49-F238E27FC236}">
                <a16:creationId xmlns:a16="http://schemas.microsoft.com/office/drawing/2014/main" id="{3059DD2B-A464-5DB0-4EB0-47F2BF680EAE}"/>
              </a:ext>
            </a:extLst>
          </p:cNvPr>
          <p:cNvSpPr>
            <a:spLocks noChangeArrowheads="1"/>
          </p:cNvSpPr>
          <p:nvPr/>
        </p:nvSpPr>
        <p:spPr bwMode="auto">
          <a:xfrm>
            <a:off x="9441600" y="5852160"/>
            <a:ext cx="2750400" cy="1005840"/>
          </a:xfrm>
          <a:prstGeom prst="actionButtonBlank">
            <a:avLst/>
          </a:prstGeom>
          <a:solidFill>
            <a:srgbClr val="800000"/>
          </a:solidFill>
          <a:ln w="28575">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CA" sz="2000" b="1" i="0" u="none" strike="noStrike" kern="1200" cap="none" spc="0" normalizeH="0" baseline="0" noProof="0" dirty="0">
                <a:ln>
                  <a:noFill/>
                </a:ln>
                <a:solidFill>
                  <a:srgbClr val="FFFFFF"/>
                </a:solidFill>
                <a:effectLst/>
                <a:uLnTx/>
                <a:uFillTx/>
                <a:latin typeface="Arial" charset="0"/>
                <a:ea typeface="+mn-ea"/>
                <a:cs typeface="Arial" charset="0"/>
              </a:rPr>
              <a:t>ADAM - </a:t>
            </a:r>
            <a:r>
              <a:rPr kumimoji="0" lang="ar-EG" sz="2000" b="1" i="0" u="none" strike="noStrike" kern="1200" cap="none" spc="0" normalizeH="0" baseline="0" noProof="0" dirty="0">
                <a:ln>
                  <a:noFill/>
                </a:ln>
                <a:solidFill>
                  <a:srgbClr val="FFFFFF"/>
                </a:solidFill>
                <a:effectLst/>
                <a:uLnTx/>
                <a:uFillTx/>
                <a:latin typeface="Arial" charset="0"/>
                <a:ea typeface="+mn-ea"/>
                <a:cs typeface="Arial" charset="0"/>
              </a:rPr>
              <a:t>آدام</a:t>
            </a:r>
            <a:endParaRPr kumimoji="0" lang="en-CA" sz="1400" b="1"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ar-EG" b="1" i="0" u="none" strike="noStrike" kern="1200" cap="none" spc="0" normalizeH="0" baseline="0" noProof="0" dirty="0">
                <a:ln>
                  <a:noFill/>
                </a:ln>
                <a:solidFill>
                  <a:srgbClr val="FFFFFF"/>
                </a:solidFill>
                <a:effectLst/>
                <a:uLnTx/>
                <a:uFillTx/>
                <a:latin typeface="Arial" charset="0"/>
                <a:ea typeface="+mn-ea"/>
                <a:cs typeface="Arial" charset="0"/>
              </a:rPr>
              <a:t>الأحد، الاثنين والثلاثاء</a:t>
            </a:r>
            <a:endParaRPr kumimoji="0" lang="en-CA" b="1"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CA" sz="1400" b="1" i="0" u="none" strike="noStrike" kern="1200" cap="none" spc="0" normalizeH="0" baseline="0" noProof="0" dirty="0">
                <a:ln>
                  <a:noFill/>
                </a:ln>
                <a:solidFill>
                  <a:srgbClr val="FFFFFF"/>
                </a:solidFill>
                <a:effectLst/>
                <a:uLnTx/>
                <a:uFillTx/>
                <a:latin typeface="Arial" charset="0"/>
                <a:ea typeface="+mn-ea"/>
                <a:cs typeface="Arial" charset="0"/>
              </a:rPr>
              <a:t>Dimanche, </a:t>
            </a:r>
            <a:r>
              <a:rPr kumimoji="0" lang="en-CA" sz="1400" b="1" i="0" u="none" strike="noStrike" kern="1200" cap="none" spc="0" normalizeH="0" baseline="0" noProof="0" dirty="0" err="1">
                <a:ln>
                  <a:noFill/>
                </a:ln>
                <a:solidFill>
                  <a:srgbClr val="FFFFFF"/>
                </a:solidFill>
                <a:effectLst/>
                <a:uLnTx/>
                <a:uFillTx/>
                <a:latin typeface="Arial" charset="0"/>
                <a:ea typeface="+mn-ea"/>
                <a:cs typeface="Arial" charset="0"/>
              </a:rPr>
              <a:t>Lundi</a:t>
            </a:r>
            <a:r>
              <a:rPr kumimoji="0" lang="en-CA" sz="1400" b="1" i="0" u="none" strike="noStrike" kern="1200" cap="none" spc="0" normalizeH="0" baseline="0" noProof="0" dirty="0">
                <a:ln>
                  <a:noFill/>
                </a:ln>
                <a:solidFill>
                  <a:srgbClr val="FFFFFF"/>
                </a:solidFill>
                <a:effectLst/>
                <a:uLnTx/>
                <a:uFillTx/>
                <a:latin typeface="Arial" charset="0"/>
                <a:ea typeface="+mn-ea"/>
                <a:cs typeface="Arial" charset="0"/>
              </a:rPr>
              <a:t>, Mardi</a:t>
            </a:r>
            <a:endParaRPr kumimoji="0" lang="en-US" sz="1400" b="1"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3" name="AutoShape 52">
            <a:hlinkClick r:id="rId3" action="ppaction://hlinksldjump" highlightClick="1"/>
            <a:extLst>
              <a:ext uri="{FF2B5EF4-FFF2-40B4-BE49-F238E27FC236}">
                <a16:creationId xmlns:a16="http://schemas.microsoft.com/office/drawing/2014/main" id="{31E73D44-7AC8-BC3A-F38C-C34270FA92DC}"/>
              </a:ext>
            </a:extLst>
          </p:cNvPr>
          <p:cNvSpPr>
            <a:spLocks noChangeArrowheads="1"/>
          </p:cNvSpPr>
          <p:nvPr/>
        </p:nvSpPr>
        <p:spPr bwMode="auto">
          <a:xfrm>
            <a:off x="6531427" y="5852160"/>
            <a:ext cx="2748815" cy="1005840"/>
          </a:xfrm>
          <a:prstGeom prst="actionButtonBlank">
            <a:avLst/>
          </a:prstGeom>
          <a:solidFill>
            <a:srgbClr val="800000"/>
          </a:solidFill>
          <a:ln w="28575">
            <a:solidFill>
              <a:schemeClr val="tx1"/>
            </a:solidFill>
            <a:miter lim="800000"/>
            <a:headEnd/>
            <a:tailEnd/>
          </a:ln>
        </p:spPr>
        <p:txBody>
          <a:bodyPr wrap="none" tIns="118800" bIns="118800" anchor="ct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CA" sz="500" b="1"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CA" sz="2000" b="1" i="0" u="none" strike="noStrike" kern="1200" cap="none" spc="0" normalizeH="0" baseline="0" noProof="0" dirty="0">
                <a:ln>
                  <a:noFill/>
                </a:ln>
                <a:solidFill>
                  <a:srgbClr val="FFFFFF"/>
                </a:solidFill>
                <a:effectLst/>
                <a:uLnTx/>
                <a:uFillTx/>
                <a:latin typeface="Arial" charset="0"/>
                <a:ea typeface="+mn-ea"/>
                <a:cs typeface="Arial" charset="0"/>
              </a:rPr>
              <a:t>WATOS - </a:t>
            </a:r>
            <a:r>
              <a:rPr kumimoji="0" lang="ar-EG" sz="2000" b="1" i="0" u="none" strike="noStrike" kern="1200" cap="none" spc="0" normalizeH="0" baseline="0" noProof="0" dirty="0">
                <a:ln>
                  <a:noFill/>
                </a:ln>
                <a:solidFill>
                  <a:srgbClr val="FFFFFF"/>
                </a:solidFill>
                <a:effectLst/>
                <a:uLnTx/>
                <a:uFillTx/>
                <a:latin typeface="Arial" charset="0"/>
                <a:ea typeface="+mn-ea"/>
                <a:cs typeface="Arial" charset="0"/>
              </a:rPr>
              <a:t>واطس</a:t>
            </a:r>
            <a:endParaRPr kumimoji="0" lang="en-CA" sz="1400" b="1"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ar-EG" b="1" i="0" u="none" strike="noStrike" kern="1200" cap="none" spc="0" normalizeH="0" baseline="0" noProof="0" dirty="0">
                <a:ln>
                  <a:noFill/>
                </a:ln>
                <a:solidFill>
                  <a:srgbClr val="FFFFFF"/>
                </a:solidFill>
                <a:effectLst/>
                <a:uLnTx/>
                <a:uFillTx/>
                <a:latin typeface="Arial" charset="0"/>
                <a:ea typeface="+mn-ea"/>
                <a:cs typeface="Arial" charset="0"/>
              </a:rPr>
              <a:t>الأربعاء، الخميس، الجمعة والسبت</a:t>
            </a:r>
            <a:endParaRPr kumimoji="0" lang="en-CA" b="1"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CA" sz="1400" b="1" i="0" u="none" strike="noStrike" kern="1200" cap="none" spc="0" normalizeH="0" baseline="0" noProof="0" dirty="0" err="1">
                <a:ln>
                  <a:noFill/>
                </a:ln>
                <a:solidFill>
                  <a:srgbClr val="FFFFFF"/>
                </a:solidFill>
                <a:effectLst/>
                <a:uLnTx/>
                <a:uFillTx/>
                <a:latin typeface="Arial" charset="0"/>
                <a:ea typeface="+mn-ea"/>
                <a:cs typeface="Arial" charset="0"/>
              </a:rPr>
              <a:t>Mercredi</a:t>
            </a:r>
            <a:r>
              <a:rPr kumimoji="0" lang="en-CA" sz="1400" b="1" i="0" u="none" strike="noStrike" kern="1200" cap="none" spc="0" normalizeH="0" baseline="0" noProof="0" dirty="0">
                <a:ln>
                  <a:noFill/>
                </a:ln>
                <a:solidFill>
                  <a:srgbClr val="FFFFFF"/>
                </a:solidFill>
                <a:effectLst/>
                <a:uLnTx/>
                <a:uFillTx/>
                <a:latin typeface="Arial" charset="0"/>
                <a:ea typeface="+mn-ea"/>
                <a:cs typeface="Arial" charset="0"/>
              </a:rPr>
              <a:t>, </a:t>
            </a:r>
            <a:r>
              <a:rPr kumimoji="0" lang="en-CA" sz="1400" b="1" i="0" u="none" strike="noStrike" kern="1200" cap="none" spc="0" normalizeH="0" baseline="0" noProof="0" dirty="0" err="1">
                <a:ln>
                  <a:noFill/>
                </a:ln>
                <a:solidFill>
                  <a:srgbClr val="FFFFFF"/>
                </a:solidFill>
                <a:effectLst/>
                <a:uLnTx/>
                <a:uFillTx/>
                <a:latin typeface="Arial" charset="0"/>
                <a:ea typeface="+mn-ea"/>
                <a:cs typeface="Arial" charset="0"/>
              </a:rPr>
              <a:t>Jeudi</a:t>
            </a:r>
            <a:r>
              <a:rPr kumimoji="0" lang="en-CA" sz="1400" b="1" i="0" u="none" strike="noStrike" kern="1200" cap="none" spc="0" normalizeH="0" baseline="0" noProof="0" dirty="0">
                <a:ln>
                  <a:noFill/>
                </a:ln>
                <a:solidFill>
                  <a:srgbClr val="FFFFFF"/>
                </a:solidFill>
                <a:effectLst/>
                <a:uLnTx/>
                <a:uFillTx/>
                <a:latin typeface="Arial" charset="0"/>
                <a:ea typeface="+mn-ea"/>
                <a:cs typeface="Arial" charset="0"/>
              </a:rPr>
              <a:t>, </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CA" sz="1400" b="1" i="0" u="none" strike="noStrike" kern="1200" cap="none" spc="0" normalizeH="0" baseline="0" noProof="0" dirty="0" err="1">
                <a:ln>
                  <a:noFill/>
                </a:ln>
                <a:solidFill>
                  <a:srgbClr val="FFFFFF"/>
                </a:solidFill>
                <a:effectLst/>
                <a:uLnTx/>
                <a:uFillTx/>
                <a:latin typeface="Arial" charset="0"/>
                <a:ea typeface="+mn-ea"/>
                <a:cs typeface="Arial" charset="0"/>
              </a:rPr>
              <a:t>Vendredi</a:t>
            </a:r>
            <a:r>
              <a:rPr kumimoji="0" lang="en-CA" sz="1400" b="1" i="0" u="none" strike="noStrike" kern="1200" cap="none" spc="0" normalizeH="0" baseline="0" noProof="0" dirty="0">
                <a:ln>
                  <a:noFill/>
                </a:ln>
                <a:solidFill>
                  <a:srgbClr val="FFFFFF"/>
                </a:solidFill>
                <a:effectLst/>
                <a:uLnTx/>
                <a:uFillTx/>
                <a:latin typeface="Arial" charset="0"/>
                <a:ea typeface="+mn-ea"/>
                <a:cs typeface="Arial" charset="0"/>
              </a:rPr>
              <a:t>, et Samedi</a:t>
            </a:r>
            <a:endParaRPr kumimoji="0" lang="en-US" sz="1400" b="1" i="0" u="none" strike="noStrike" kern="1200" cap="none" spc="0" normalizeH="0" baseline="0" noProof="0" dirty="0">
              <a:ln>
                <a:noFill/>
              </a:ln>
              <a:solidFill>
                <a:srgbClr val="FFFFFF"/>
              </a:solidFill>
              <a:effectLst/>
              <a:uLnTx/>
              <a:uFillTx/>
              <a:latin typeface="Arial" charset="0"/>
              <a:ea typeface="+mn-ea"/>
              <a:cs typeface="Arial" charset="0"/>
            </a:endParaRPr>
          </a:p>
        </p:txBody>
      </p:sp>
      <p:graphicFrame>
        <p:nvGraphicFramePr>
          <p:cNvPr id="4" name="Group 155">
            <a:extLst>
              <a:ext uri="{FF2B5EF4-FFF2-40B4-BE49-F238E27FC236}">
                <a16:creationId xmlns:a16="http://schemas.microsoft.com/office/drawing/2014/main" id="{205B44AF-AF04-8AA4-D023-839F8775B0B6}"/>
              </a:ext>
            </a:extLst>
          </p:cNvPr>
          <p:cNvGraphicFramePr>
            <a:graphicFrameLocks/>
          </p:cNvGraphicFramePr>
          <p:nvPr>
            <p:extLst>
              <p:ext uri="{D42A27DB-BD31-4B8C-83A1-F6EECF244321}">
                <p14:modId xmlns:p14="http://schemas.microsoft.com/office/powerpoint/2010/main" val="1340864733"/>
              </p:ext>
            </p:extLst>
          </p:nvPr>
        </p:nvGraphicFramePr>
        <p:xfrm>
          <a:off x="1" y="4846320"/>
          <a:ext cx="12191999" cy="1005840"/>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33163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b="0" u="sng" kern="1200" dirty="0" err="1">
                          <a:solidFill>
                            <a:srgbClr val="FF9900"/>
                          </a:solidFill>
                          <a:latin typeface="Coptic1" pitchFamily="2" charset="0"/>
                          <a:ea typeface="+mn-ea"/>
                          <a:cs typeface="+mn-cs"/>
                        </a:rPr>
                        <a:t>Pilaoc</a:t>
                      </a:r>
                      <a:r>
                        <a:rPr lang="fr-FR" sz="2800" b="0" u="sng" kern="1200" dirty="0">
                          <a:solidFill>
                            <a:srgbClr val="FF9900"/>
                          </a:solidFill>
                          <a:latin typeface="Coptic1" pitchFamily="2" charset="0"/>
                          <a:ea typeface="+mn-ea"/>
                          <a:cs typeface="+mn-cs"/>
                        </a:rPr>
                        <a:t> :</a:t>
                      </a:r>
                      <a:endParaRPr lang="fr-FR" sz="2800" kern="1200" dirty="0">
                        <a:solidFill>
                          <a:schemeClr val="tx1"/>
                        </a:solidFill>
                        <a:effectLst/>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algn="just" defTabSz="914400" rtl="0" eaLnBrk="1" latinLnBrk="0" hangingPunct="1"/>
                      <a:r>
                        <a:rPr lang="fr-FR" sz="2800" b="0" u="sng" kern="1200" dirty="0">
                          <a:solidFill>
                            <a:srgbClr val="FF9900"/>
                          </a:solidFill>
                          <a:latin typeface="Arial" panose="020B0604020202020204" pitchFamily="34" charset="0"/>
                          <a:ea typeface="+mn-ea"/>
                          <a:cs typeface="+mn-cs"/>
                        </a:rPr>
                        <a:t>Le peuple :</a:t>
                      </a:r>
                      <a:endParaRPr kumimoji="0" lang="fr-FR" sz="2800" b="0" i="0" u="none" strike="noStrike" cap="none" normalizeH="0" baseline="0" dirty="0">
                        <a:ln>
                          <a:noFill/>
                        </a:ln>
                        <a:solidFill>
                          <a:schemeClr val="tx1"/>
                        </a:solidFill>
                        <a:effectLst/>
                        <a:latin typeface="Arial" charset="0"/>
                        <a:cs typeface="Arial" charset="0"/>
                      </a:endParaRPr>
                    </a:p>
                    <a:p>
                      <a:pPr algn="just"/>
                      <a:r>
                        <a:rPr lang="fr-FR" sz="3200" b="0" kern="1200" dirty="0">
                          <a:solidFill>
                            <a:srgbClr val="FFFFFF"/>
                          </a:solidFill>
                          <a:effectLst/>
                          <a:latin typeface="Arial" panose="020B0604020202020204" pitchFamily="34" charset="0"/>
                          <a:ea typeface="+mn-ea"/>
                          <a:cs typeface="+mn-cs"/>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الشعب :</a:t>
                      </a:r>
                      <a:endParaRPr kumimoji="0" lang="fr-FR" sz="28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632895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0411" name="Group 155"/>
          <p:cNvGraphicFramePr>
            <a:graphicFrameLocks noGrp="1"/>
          </p:cNvGraphicFramePr>
          <p:nvPr>
            <p:ph/>
            <p:extLst>
              <p:ext uri="{D42A27DB-BD31-4B8C-83A1-F6EECF244321}">
                <p14:modId xmlns:p14="http://schemas.microsoft.com/office/powerpoint/2010/main" val="2176739522"/>
              </p:ext>
            </p:extLst>
          </p:nvPr>
        </p:nvGraphicFramePr>
        <p:xfrm>
          <a:off x="0" y="0"/>
          <a:ext cx="12191999" cy="6382512"/>
        </p:xfrm>
        <a:graphic>
          <a:graphicData uri="http://schemas.openxmlformats.org/drawingml/2006/table">
            <a:tbl>
              <a:tblPr/>
              <a:tblGrid>
                <a:gridCol w="4307249">
                  <a:extLst>
                    <a:ext uri="{9D8B030D-6E8A-4147-A177-3AD203B41FA5}">
                      <a16:colId xmlns:a16="http://schemas.microsoft.com/office/drawing/2014/main" val="1605821530"/>
                    </a:ext>
                  </a:extLst>
                </a:gridCol>
                <a:gridCol w="4001009">
                  <a:extLst>
                    <a:ext uri="{9D8B030D-6E8A-4147-A177-3AD203B41FA5}">
                      <a16:colId xmlns:a16="http://schemas.microsoft.com/office/drawing/2014/main" val="20000"/>
                    </a:ext>
                  </a:extLst>
                </a:gridCol>
                <a:gridCol w="3883741">
                  <a:extLst>
                    <a:ext uri="{9D8B030D-6E8A-4147-A177-3AD203B41FA5}">
                      <a16:colId xmlns:a16="http://schemas.microsoft.com/office/drawing/2014/main" val="20001"/>
                    </a:ext>
                  </a:extLst>
                </a:gridCol>
              </a:tblGrid>
              <a:tr h="638251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Coptic1" pitchFamily="2" charset="0"/>
                          <a:ea typeface="+mn-ea"/>
                          <a:cs typeface="+mn-cs"/>
                        </a:rPr>
                        <a:t>Piou/b :</a:t>
                      </a:r>
                    </a:p>
                    <a:p>
                      <a:pPr marL="0" marR="0" lvl="0" indent="0" algn="just" defTabSz="914400" rtl="0" eaLnBrk="1" fontAlgn="base" latinLnBrk="0" hangingPunct="1">
                        <a:lnSpc>
                          <a:spcPct val="100000"/>
                        </a:lnSpc>
                        <a:spcBef>
                          <a:spcPts val="0"/>
                        </a:spcBef>
                        <a:spcAft>
                          <a:spcPct val="0"/>
                        </a:spcAft>
                        <a:buClrTx/>
                        <a:buSzTx/>
                        <a:buFontTx/>
                        <a:buNone/>
                        <a:tabLst/>
                        <a:defRPr/>
                      </a:pPr>
                      <a:r>
                        <a:rPr lang="fr-FR" sz="3200" kern="1200" dirty="0" err="1">
                          <a:solidFill>
                            <a:schemeClr val="tx1"/>
                          </a:solidFill>
                          <a:effectLst/>
                          <a:latin typeface="Coptic1" pitchFamily="2" charset="0"/>
                          <a:ea typeface="+mn-ea"/>
                          <a:cs typeface="+mn-cs"/>
                        </a:rPr>
                        <a:t>Nai</a:t>
                      </a:r>
                      <a:r>
                        <a:rPr lang="fr-FR" sz="3200" kern="1200" dirty="0">
                          <a:solidFill>
                            <a:schemeClr val="tx1"/>
                          </a:solidFill>
                          <a:effectLst/>
                          <a:latin typeface="Coptic1" pitchFamily="2" charset="0"/>
                          <a:ea typeface="+mn-ea"/>
                          <a:cs typeface="+mn-cs"/>
                        </a:rPr>
                        <a:t> nan t/</a:t>
                      </a:r>
                      <a:r>
                        <a:rPr lang="fr-FR" sz="3200" kern="1200" dirty="0" err="1">
                          <a:solidFill>
                            <a:schemeClr val="tx1"/>
                          </a:solidFill>
                          <a:effectLst/>
                          <a:latin typeface="Coptic1" pitchFamily="2" charset="0"/>
                          <a:ea typeface="+mn-ea"/>
                          <a:cs typeface="+mn-cs"/>
                        </a:rPr>
                        <a:t>ren</a:t>
                      </a:r>
                      <a:r>
                        <a:rPr lang="fr-FR" sz="3200" kern="1200" dirty="0">
                          <a:solidFill>
                            <a:schemeClr val="tx1"/>
                          </a:solidFill>
                          <a:effectLst/>
                          <a:latin typeface="Coptic1" pitchFamily="2" charset="0"/>
                          <a:ea typeface="+mn-ea"/>
                          <a:cs typeface="+mn-cs"/>
                        </a:rPr>
                        <a:t> V] kata </a:t>
                      </a:r>
                      <a:r>
                        <a:rPr lang="fr-FR" sz="3200" kern="1200" dirty="0" err="1">
                          <a:solidFill>
                            <a:schemeClr val="tx1"/>
                          </a:solidFill>
                          <a:effectLst/>
                          <a:latin typeface="Coptic1" pitchFamily="2" charset="0"/>
                          <a:ea typeface="+mn-ea"/>
                          <a:cs typeface="+mn-cs"/>
                        </a:rPr>
                        <a:t>peknis</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n~nai</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ten</a:t>
                      </a:r>
                      <a:r>
                        <a:rPr lang="fr-FR" sz="3200" kern="1200" dirty="0">
                          <a:solidFill>
                            <a:schemeClr val="tx1"/>
                          </a:solidFill>
                          <a:effectLst/>
                          <a:latin typeface="Coptic1" pitchFamily="2" charset="0"/>
                          <a:ea typeface="+mn-ea"/>
                          <a:cs typeface="+mn-cs"/>
                        </a:rPr>
                        <a:t>]ho </a:t>
                      </a:r>
                      <a:r>
                        <a:rPr lang="fr-FR" sz="3200" kern="1200" dirty="0" err="1">
                          <a:solidFill>
                            <a:schemeClr val="tx1"/>
                          </a:solidFill>
                          <a:effectLst/>
                          <a:latin typeface="Coptic1" pitchFamily="2" charset="0"/>
                          <a:ea typeface="+mn-ea"/>
                          <a:cs typeface="+mn-cs"/>
                        </a:rPr>
                        <a:t>e~tekmeta~gayoc</a:t>
                      </a:r>
                      <a:r>
                        <a:rPr lang="fr-FR" sz="3200" kern="1200" dirty="0">
                          <a:solidFill>
                            <a:schemeClr val="tx1"/>
                          </a:solidFill>
                          <a:effectLst/>
                          <a:latin typeface="Coptic1" pitchFamily="2" charset="0"/>
                          <a:ea typeface="+mn-ea"/>
                          <a:cs typeface="+mn-cs"/>
                        </a:rPr>
                        <a:t> : p~{</a:t>
                      </a:r>
                      <a:r>
                        <a:rPr lang="fr-FR" sz="3200" kern="1200" dirty="0" err="1">
                          <a:solidFill>
                            <a:schemeClr val="tx1"/>
                          </a:solidFill>
                          <a:effectLst/>
                          <a:latin typeface="Coptic1" pitchFamily="2" charset="0"/>
                          <a:ea typeface="+mn-ea"/>
                          <a:cs typeface="+mn-cs"/>
                        </a:rPr>
                        <a:t>oic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penNou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cwtem</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e~ron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ouoh</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nai</a:t>
                      </a:r>
                      <a:r>
                        <a:rPr lang="fr-FR" sz="3200" kern="1200" dirty="0">
                          <a:solidFill>
                            <a:schemeClr val="tx1"/>
                          </a:solidFill>
                          <a:effectLst/>
                          <a:latin typeface="Coptic1" pitchFamily="2" charset="0"/>
                          <a:ea typeface="+mn-ea"/>
                          <a:cs typeface="+mn-cs"/>
                        </a:rPr>
                        <a:t> nan.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Arial" charset="0"/>
                          <a:ea typeface="+mn-ea"/>
                          <a:cs typeface="Arial" charset="0"/>
                        </a:rPr>
                        <a:t>Le prêtre :</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Dieu ait pitié de nous selon Ta grande miséricorde. Nous implorons Ta bonté, Seigneur notre Dieu, écoute-nous et aie pitié de nous.</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kern="1200" cap="none" spc="0" normalizeH="0" baseline="0" noProof="0" dirty="0">
                          <a:ln>
                            <a:noFill/>
                          </a:ln>
                          <a:solidFill>
                            <a:srgbClr val="FF9900"/>
                          </a:solidFill>
                          <a:effectLst/>
                          <a:uLnTx/>
                          <a:uFillTx/>
                          <a:latin typeface="Arial" panose="020B0604020202020204" pitchFamily="34" charset="0"/>
                          <a:ea typeface="+mn-ea"/>
                          <a:cs typeface="+mn-cs"/>
                        </a:rPr>
                        <a:t>الكاهن :</a:t>
                      </a:r>
                      <a:endParaRPr kumimoji="0" lang="fr-FR" sz="28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mn-cs"/>
                        </a:rPr>
                        <a:t>اللهم ارحمنا جميعا كعظيم رحمتك. ونطلب من صلاحك ايها الرب الهنا ان تستجيب لنا وترحمنا.</a:t>
                      </a:r>
                      <a:endParaRPr kumimoji="0" lang="fr-FR" sz="4300" b="0" i="0" u="none" strike="noStrike" cap="none" normalizeH="0" baseline="0" dirty="0">
                        <a:ln>
                          <a:noFill/>
                        </a:ln>
                        <a:solidFill>
                          <a:schemeClr val="tx1"/>
                        </a:solidFill>
                        <a:effectLst/>
                        <a:latin typeface="Arial"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Group 155">
            <a:extLst>
              <a:ext uri="{FF2B5EF4-FFF2-40B4-BE49-F238E27FC236}">
                <a16:creationId xmlns:a16="http://schemas.microsoft.com/office/drawing/2014/main" id="{DA66396D-9FF0-E20D-B7B4-01952765126B}"/>
              </a:ext>
            </a:extLst>
          </p:cNvPr>
          <p:cNvGraphicFramePr>
            <a:graphicFrameLocks/>
          </p:cNvGraphicFramePr>
          <p:nvPr>
            <p:extLst>
              <p:ext uri="{D42A27DB-BD31-4B8C-83A1-F6EECF244321}">
                <p14:modId xmlns:p14="http://schemas.microsoft.com/office/powerpoint/2010/main" val="153631076"/>
              </p:ext>
            </p:extLst>
          </p:nvPr>
        </p:nvGraphicFramePr>
        <p:xfrm>
          <a:off x="1" y="4932868"/>
          <a:ext cx="12191999" cy="1005840"/>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33163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b="0" u="sng" kern="1200" dirty="0" err="1">
                          <a:solidFill>
                            <a:srgbClr val="FF9900"/>
                          </a:solidFill>
                          <a:latin typeface="Coptic1" pitchFamily="2" charset="0"/>
                          <a:ea typeface="+mn-ea"/>
                          <a:cs typeface="+mn-cs"/>
                        </a:rPr>
                        <a:t>Pilaoc</a:t>
                      </a:r>
                      <a:r>
                        <a:rPr lang="fr-FR" sz="2800" b="0" u="sng" kern="1200" dirty="0">
                          <a:solidFill>
                            <a:srgbClr val="FF9900"/>
                          </a:solidFill>
                          <a:latin typeface="Coptic1" pitchFamily="2" charset="0"/>
                          <a:ea typeface="+mn-ea"/>
                          <a:cs typeface="+mn-cs"/>
                        </a:rPr>
                        <a:t> :</a:t>
                      </a:r>
                      <a:endParaRPr lang="fr-FR" sz="2800" kern="1200" dirty="0">
                        <a:solidFill>
                          <a:schemeClr val="tx1"/>
                        </a:solidFill>
                        <a:effectLst/>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algn="just" defTabSz="914400" rtl="0" eaLnBrk="1" latinLnBrk="0" hangingPunct="1"/>
                      <a:r>
                        <a:rPr lang="fr-FR" sz="2800" b="0" u="sng" kern="1200" dirty="0">
                          <a:solidFill>
                            <a:srgbClr val="FF9900"/>
                          </a:solidFill>
                          <a:latin typeface="Arial" panose="020B0604020202020204" pitchFamily="34" charset="0"/>
                          <a:ea typeface="+mn-ea"/>
                          <a:cs typeface="+mn-cs"/>
                        </a:rPr>
                        <a:t>Le peuple :</a:t>
                      </a:r>
                      <a:endParaRPr kumimoji="0" lang="fr-FR" sz="2800" b="0" i="0" u="none" strike="noStrike" cap="none" normalizeH="0" baseline="0" dirty="0">
                        <a:ln>
                          <a:noFill/>
                        </a:ln>
                        <a:solidFill>
                          <a:schemeClr val="tx1"/>
                        </a:solidFill>
                        <a:effectLst/>
                        <a:latin typeface="Arial" charset="0"/>
                        <a:cs typeface="Arial" charset="0"/>
                      </a:endParaRPr>
                    </a:p>
                    <a:p>
                      <a:pPr algn="just"/>
                      <a:r>
                        <a:rPr lang="fr-FR" sz="3200" b="0" kern="1200" dirty="0">
                          <a:solidFill>
                            <a:srgbClr val="FFFFFF"/>
                          </a:solidFill>
                          <a:effectLst/>
                          <a:latin typeface="Arial" panose="020B0604020202020204" pitchFamily="34" charset="0"/>
                          <a:ea typeface="+mn-ea"/>
                          <a:cs typeface="+mn-cs"/>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الشعب :</a:t>
                      </a:r>
                      <a:endParaRPr kumimoji="0" lang="fr-FR" sz="28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97143797"/>
      </p:ext>
    </p:extLst>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0411" name="Group 155"/>
          <p:cNvGraphicFramePr>
            <a:graphicFrameLocks noGrp="1"/>
          </p:cNvGraphicFramePr>
          <p:nvPr>
            <p:ph/>
            <p:extLst>
              <p:ext uri="{D42A27DB-BD31-4B8C-83A1-F6EECF244321}">
                <p14:modId xmlns:p14="http://schemas.microsoft.com/office/powerpoint/2010/main" val="286415877"/>
              </p:ext>
            </p:extLst>
          </p:nvPr>
        </p:nvGraphicFramePr>
        <p:xfrm>
          <a:off x="0" y="0"/>
          <a:ext cx="12191999" cy="6382512"/>
        </p:xfrm>
        <a:graphic>
          <a:graphicData uri="http://schemas.openxmlformats.org/drawingml/2006/table">
            <a:tbl>
              <a:tblPr/>
              <a:tblGrid>
                <a:gridCol w="4307249">
                  <a:extLst>
                    <a:ext uri="{9D8B030D-6E8A-4147-A177-3AD203B41FA5}">
                      <a16:colId xmlns:a16="http://schemas.microsoft.com/office/drawing/2014/main" val="1605821530"/>
                    </a:ext>
                  </a:extLst>
                </a:gridCol>
                <a:gridCol w="4079667">
                  <a:extLst>
                    <a:ext uri="{9D8B030D-6E8A-4147-A177-3AD203B41FA5}">
                      <a16:colId xmlns:a16="http://schemas.microsoft.com/office/drawing/2014/main" val="20000"/>
                    </a:ext>
                  </a:extLst>
                </a:gridCol>
                <a:gridCol w="3805083">
                  <a:extLst>
                    <a:ext uri="{9D8B030D-6E8A-4147-A177-3AD203B41FA5}">
                      <a16:colId xmlns:a16="http://schemas.microsoft.com/office/drawing/2014/main" val="20001"/>
                    </a:ext>
                  </a:extLst>
                </a:gridCol>
              </a:tblGrid>
              <a:tr h="638251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Coptic1" pitchFamily="2" charset="0"/>
                          <a:ea typeface="+mn-ea"/>
                          <a:cs typeface="+mn-cs"/>
                        </a:rPr>
                        <a:t>Piou/b :</a:t>
                      </a:r>
                      <a:endParaRPr kumimoji="0" lang="fr-FR" sz="2800" b="0" i="0" u="sng" strike="noStrike" kern="1200" cap="none" spc="0" normalizeH="0" baseline="0" noProof="0" dirty="0">
                        <a:ln>
                          <a:noFill/>
                        </a:ln>
                        <a:solidFill>
                          <a:schemeClr val="tx1"/>
                        </a:solidFill>
                        <a:effectLst/>
                        <a:uLnTx/>
                        <a:uFillTx/>
                        <a:latin typeface="Coptic1" pitchFamily="2" charset="0"/>
                        <a:ea typeface="+mn-ea"/>
                        <a:cs typeface="+mn-cs"/>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kern="1200" dirty="0" err="1">
                          <a:solidFill>
                            <a:schemeClr val="tx1"/>
                          </a:solidFill>
                          <a:effectLst/>
                          <a:latin typeface="Coptic1" pitchFamily="2" charset="0"/>
                          <a:ea typeface="+mn-ea"/>
                          <a:cs typeface="+mn-cs"/>
                        </a:rPr>
                        <a:t>P,#c</a:t>
                      </a:r>
                      <a:r>
                        <a:rPr lang="fr-FR" sz="2800" kern="1200" dirty="0">
                          <a:solidFill>
                            <a:schemeClr val="tx1"/>
                          </a:solidFill>
                          <a:effectLst/>
                          <a:latin typeface="Coptic1" pitchFamily="2" charset="0"/>
                          <a:ea typeface="+mn-ea"/>
                          <a:cs typeface="+mn-cs"/>
                        </a:rPr>
                        <a:t># p~{</a:t>
                      </a:r>
                      <a:r>
                        <a:rPr lang="fr-FR" sz="2800" kern="1200" dirty="0" err="1">
                          <a:solidFill>
                            <a:schemeClr val="tx1"/>
                          </a:solidFill>
                          <a:effectLst/>
                          <a:latin typeface="Coptic1" pitchFamily="2" charset="0"/>
                          <a:ea typeface="+mn-ea"/>
                          <a:cs typeface="+mn-cs"/>
                        </a:rPr>
                        <a:t>oic</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penNou</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pipantokratwr</a:t>
                      </a:r>
                      <a:r>
                        <a:rPr lang="fr-FR" sz="2800" kern="1200" dirty="0">
                          <a:solidFill>
                            <a:schemeClr val="tx1"/>
                          </a:solidFill>
                          <a:effectLst/>
                          <a:latin typeface="Coptic1" pitchFamily="2" charset="0"/>
                          <a:ea typeface="+mn-ea"/>
                          <a:cs typeface="+mn-cs"/>
                        </a:rPr>
                        <a:t> : </a:t>
                      </a:r>
                      <a:r>
                        <a:rPr lang="fr-FR" sz="2800" kern="1200" dirty="0" err="1">
                          <a:solidFill>
                            <a:schemeClr val="tx1"/>
                          </a:solidFill>
                          <a:effectLst/>
                          <a:latin typeface="Coptic1" pitchFamily="2" charset="0"/>
                          <a:ea typeface="+mn-ea"/>
                          <a:cs typeface="+mn-cs"/>
                        </a:rPr>
                        <a:t>v~refcahni</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n~nih~mot</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n~Nou</a:t>
                      </a:r>
                      <a:r>
                        <a:rPr lang="fr-FR" sz="2800" kern="1200" dirty="0">
                          <a:solidFill>
                            <a:schemeClr val="tx1"/>
                          </a:solidFill>
                          <a:effectLst/>
                          <a:latin typeface="Coptic1" pitchFamily="2" charset="0"/>
                          <a:ea typeface="+mn-ea"/>
                          <a:cs typeface="+mn-cs"/>
                        </a:rPr>
                        <a:t>] : </a:t>
                      </a:r>
                      <a:r>
                        <a:rPr lang="fr-FR" sz="2800" kern="1200" dirty="0" err="1">
                          <a:solidFill>
                            <a:schemeClr val="tx1"/>
                          </a:solidFill>
                          <a:effectLst/>
                          <a:latin typeface="Coptic1" pitchFamily="2" charset="0"/>
                          <a:ea typeface="+mn-ea"/>
                          <a:cs typeface="+mn-cs"/>
                        </a:rPr>
                        <a:t>n~n</a:t>
                      </a:r>
                      <a:r>
                        <a:rPr lang="fr-FR" sz="2800" kern="1200" dirty="0">
                          <a:solidFill>
                            <a:schemeClr val="tx1"/>
                          </a:solidFill>
                          <a:effectLst/>
                          <a:latin typeface="Coptic1" pitchFamily="2" charset="0"/>
                          <a:ea typeface="+mn-ea"/>
                          <a:cs typeface="+mn-cs"/>
                        </a:rPr>
                        <a:t>/</a:t>
                      </a:r>
                      <a:r>
                        <a:rPr lang="fr-FR" sz="2800" kern="1200" dirty="0" err="1">
                          <a:solidFill>
                            <a:schemeClr val="tx1"/>
                          </a:solidFill>
                          <a:effectLst/>
                          <a:latin typeface="Coptic1" pitchFamily="2" charset="0"/>
                          <a:ea typeface="+mn-ea"/>
                          <a:cs typeface="+mn-cs"/>
                        </a:rPr>
                        <a:t>etsemsi</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m~pekran</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eyouab</a:t>
                      </a:r>
                      <a:r>
                        <a:rPr lang="fr-FR" sz="2800" kern="1200" dirty="0">
                          <a:solidFill>
                            <a:schemeClr val="tx1"/>
                          </a:solidFill>
                          <a:effectLst/>
                          <a:latin typeface="Coptic1" pitchFamily="2" charset="0"/>
                          <a:ea typeface="+mn-ea"/>
                          <a:cs typeface="+mn-cs"/>
                        </a:rPr>
                        <a:t> : v/et]</a:t>
                      </a:r>
                      <a:r>
                        <a:rPr lang="fr-FR" sz="2800" kern="1200" dirty="0" err="1">
                          <a:solidFill>
                            <a:schemeClr val="tx1"/>
                          </a:solidFill>
                          <a:effectLst/>
                          <a:latin typeface="Coptic1" pitchFamily="2" charset="0"/>
                          <a:ea typeface="+mn-ea"/>
                          <a:cs typeface="+mn-cs"/>
                        </a:rPr>
                        <a:t>ouw</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e~p~swi</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ouoh</a:t>
                      </a:r>
                      <a:r>
                        <a:rPr lang="fr-FR" sz="2800" kern="1200" dirty="0">
                          <a:solidFill>
                            <a:schemeClr val="tx1"/>
                          </a:solidFill>
                          <a:effectLst/>
                          <a:latin typeface="Coptic1" pitchFamily="2" charset="0"/>
                          <a:ea typeface="+mn-ea"/>
                          <a:cs typeface="+mn-cs"/>
                        </a:rPr>
                        <a:t> et]</a:t>
                      </a:r>
                      <a:r>
                        <a:rPr lang="fr-FR" sz="2800" kern="1200" dirty="0" err="1">
                          <a:solidFill>
                            <a:schemeClr val="tx1"/>
                          </a:solidFill>
                          <a:effectLst/>
                          <a:latin typeface="Coptic1" pitchFamily="2" charset="0"/>
                          <a:ea typeface="+mn-ea"/>
                          <a:cs typeface="+mn-cs"/>
                        </a:rPr>
                        <a:t>aiai</a:t>
                      </a:r>
                      <a:r>
                        <a:rPr lang="fr-FR" sz="2800" kern="1200" dirty="0">
                          <a:solidFill>
                            <a:schemeClr val="tx1"/>
                          </a:solidFill>
                          <a:effectLst/>
                          <a:latin typeface="Coptic1" pitchFamily="2" charset="0"/>
                          <a:ea typeface="+mn-ea"/>
                          <a:cs typeface="+mn-cs"/>
                        </a:rPr>
                        <a:t> : </a:t>
                      </a:r>
                      <a:r>
                        <a:rPr lang="fr-FR" sz="2800" kern="1200" dirty="0" err="1">
                          <a:solidFill>
                            <a:schemeClr val="tx1"/>
                          </a:solidFill>
                          <a:effectLst/>
                          <a:latin typeface="Coptic1" pitchFamily="2" charset="0"/>
                          <a:ea typeface="+mn-ea"/>
                          <a:cs typeface="+mn-cs"/>
                        </a:rPr>
                        <a:t>ouoh</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etsans</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n~ouon</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niben</a:t>
                      </a:r>
                      <a:r>
                        <a:rPr lang="fr-FR" sz="2800" kern="1200" dirty="0">
                          <a:solidFill>
                            <a:schemeClr val="tx1"/>
                          </a:solidFill>
                          <a:effectLst/>
                          <a:latin typeface="Coptic1" pitchFamily="2" charset="0"/>
                          <a:ea typeface="+mn-ea"/>
                          <a:cs typeface="+mn-cs"/>
                        </a:rPr>
                        <a:t> : </a:t>
                      </a:r>
                      <a:r>
                        <a:rPr lang="fr-FR" sz="2800" kern="1200" dirty="0" err="1">
                          <a:solidFill>
                            <a:schemeClr val="tx1"/>
                          </a:solidFill>
                          <a:effectLst/>
                          <a:latin typeface="Coptic1" pitchFamily="2" charset="0"/>
                          <a:ea typeface="+mn-ea"/>
                          <a:cs typeface="+mn-cs"/>
                        </a:rPr>
                        <a:t>eferyalpin</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m~mwou</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qen</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tefa~gap</a:t>
                      </a:r>
                      <a:r>
                        <a:rPr lang="fr-FR" sz="2800" kern="1200" dirty="0">
                          <a:solidFill>
                            <a:schemeClr val="tx1"/>
                          </a:solidFill>
                          <a:effectLst/>
                          <a:latin typeface="Coptic1" pitchFamily="2" charset="0"/>
                          <a:ea typeface="+mn-ea"/>
                          <a:cs typeface="+mn-cs"/>
                        </a:rPr>
                        <a:t>/ : </a:t>
                      </a:r>
                      <a:r>
                        <a:rPr lang="fr-FR" sz="2800" kern="1200" dirty="0" err="1">
                          <a:solidFill>
                            <a:schemeClr val="tx1"/>
                          </a:solidFill>
                          <a:effectLst/>
                          <a:latin typeface="Coptic1" pitchFamily="2" charset="0"/>
                          <a:ea typeface="+mn-ea"/>
                          <a:cs typeface="+mn-cs"/>
                        </a:rPr>
                        <a:t>Ten</a:t>
                      </a:r>
                      <a:r>
                        <a:rPr lang="fr-FR" sz="2800" kern="1200" dirty="0">
                          <a:solidFill>
                            <a:schemeClr val="tx1"/>
                          </a:solidFill>
                          <a:effectLst/>
                          <a:latin typeface="Coptic1" pitchFamily="2" charset="0"/>
                          <a:ea typeface="+mn-ea"/>
                          <a:cs typeface="+mn-cs"/>
                        </a:rPr>
                        <a:t>]ho </a:t>
                      </a:r>
                      <a:r>
                        <a:rPr lang="fr-FR" sz="2800" kern="1200" dirty="0" err="1">
                          <a:solidFill>
                            <a:schemeClr val="tx1"/>
                          </a:solidFill>
                          <a:effectLst/>
                          <a:latin typeface="Coptic1" pitchFamily="2" charset="0"/>
                          <a:ea typeface="+mn-ea"/>
                          <a:cs typeface="+mn-cs"/>
                        </a:rPr>
                        <a:t>e~rok</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P,#c</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penNou</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cwtem</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e~ron</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ouoh</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nai</a:t>
                      </a:r>
                      <a:r>
                        <a:rPr lang="fr-FR" sz="2800" kern="1200" dirty="0">
                          <a:solidFill>
                            <a:schemeClr val="tx1"/>
                          </a:solidFill>
                          <a:effectLst/>
                          <a:latin typeface="Coptic1" pitchFamily="2" charset="0"/>
                          <a:ea typeface="+mn-ea"/>
                          <a:cs typeface="+mn-cs"/>
                        </a:rPr>
                        <a:t> nan.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Arial" charset="0"/>
                          <a:ea typeface="+mn-ea"/>
                          <a:cs typeface="Arial" charset="0"/>
                        </a:rPr>
                        <a:t>Le prêtre :</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700" b="0" i="0" u="none" strike="noStrike" cap="none" normalizeH="0" baseline="0" dirty="0">
                          <a:ln>
                            <a:noFill/>
                          </a:ln>
                          <a:solidFill>
                            <a:schemeClr val="tx1"/>
                          </a:solidFill>
                          <a:effectLst/>
                          <a:latin typeface="Arial" charset="0"/>
                          <a:cs typeface="Arial" charset="0"/>
                        </a:rPr>
                        <a:t>Ô Seigneur le Christ, notre Dieu, Tout-puissant, Toi qui distribues les dons divins à ceux qui servent Ton Saint Nom, Tu les fais progresser, les éduque, subviens à leurs besoins et les nourris par Ta bonté. Nous T'implorons, ô Christ notre Dieu exauce-nous et aie pitié de nous.</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kern="1200" cap="none" spc="0" normalizeH="0" baseline="0" noProof="0" dirty="0">
                          <a:ln>
                            <a:noFill/>
                          </a:ln>
                          <a:solidFill>
                            <a:srgbClr val="FF9900"/>
                          </a:solidFill>
                          <a:effectLst/>
                          <a:uLnTx/>
                          <a:uFillTx/>
                          <a:latin typeface="Arial" panose="020B0604020202020204" pitchFamily="34" charset="0"/>
                          <a:ea typeface="+mn-ea"/>
                          <a:cs typeface="+mn-cs"/>
                        </a:rPr>
                        <a:t>الكاهن :</a:t>
                      </a:r>
                      <a:endParaRPr kumimoji="0" lang="fr-FR" sz="28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600" b="0" i="0" u="none" strike="noStrike" cap="none" normalizeH="0" baseline="0" dirty="0">
                          <a:ln>
                            <a:noFill/>
                          </a:ln>
                          <a:solidFill>
                            <a:schemeClr val="tx1"/>
                          </a:solidFill>
                          <a:effectLst/>
                          <a:latin typeface="Arial" charset="0"/>
                          <a:cs typeface="+mn-cs"/>
                        </a:rPr>
                        <a:t>أيها المسيح الرب الهنا الضابط الكل، الرازق المواهب الالهية للذين يخدمون اسمك القدوس، الذي يُنمي ويُرَبِّي ويعول الكل، </a:t>
                      </a:r>
                      <a:r>
                        <a:rPr kumimoji="0" lang="ar-SA" sz="3600" b="0" i="0" u="none" strike="noStrike" cap="none" normalizeH="0" baseline="0" dirty="0" err="1">
                          <a:ln>
                            <a:noFill/>
                          </a:ln>
                          <a:solidFill>
                            <a:schemeClr val="tx1"/>
                          </a:solidFill>
                          <a:effectLst/>
                          <a:latin typeface="Arial" charset="0"/>
                          <a:cs typeface="+mn-cs"/>
                        </a:rPr>
                        <a:t>ويقوتهم</a:t>
                      </a:r>
                      <a:r>
                        <a:rPr kumimoji="0" lang="ar-SA" sz="3600" b="0" i="0" u="none" strike="noStrike" cap="none" normalizeH="0" baseline="0" dirty="0">
                          <a:ln>
                            <a:noFill/>
                          </a:ln>
                          <a:solidFill>
                            <a:schemeClr val="tx1"/>
                          </a:solidFill>
                          <a:effectLst/>
                          <a:latin typeface="Arial" charset="0"/>
                          <a:cs typeface="+mn-cs"/>
                        </a:rPr>
                        <a:t> بمحبته، نطلب اليك أيها المسيح الهنا استجب لنا وارحمنا.</a:t>
                      </a:r>
                      <a:endParaRPr kumimoji="0" lang="fr-FR" sz="3600" b="0" i="0" u="none" strike="noStrike" cap="none" normalizeH="0" baseline="0" dirty="0">
                        <a:ln>
                          <a:noFill/>
                        </a:ln>
                        <a:solidFill>
                          <a:schemeClr val="tx1"/>
                        </a:solidFill>
                        <a:effectLst/>
                        <a:latin typeface="Arial"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Group 155">
            <a:extLst>
              <a:ext uri="{FF2B5EF4-FFF2-40B4-BE49-F238E27FC236}">
                <a16:creationId xmlns:a16="http://schemas.microsoft.com/office/drawing/2014/main" id="{64787B37-7BB8-2D8A-6ED2-A2311EF94256}"/>
              </a:ext>
            </a:extLst>
          </p:cNvPr>
          <p:cNvGraphicFramePr>
            <a:graphicFrameLocks/>
          </p:cNvGraphicFramePr>
          <p:nvPr>
            <p:extLst>
              <p:ext uri="{D42A27DB-BD31-4B8C-83A1-F6EECF244321}">
                <p14:modId xmlns:p14="http://schemas.microsoft.com/office/powerpoint/2010/main" val="1808926974"/>
              </p:ext>
            </p:extLst>
          </p:nvPr>
        </p:nvGraphicFramePr>
        <p:xfrm>
          <a:off x="1" y="5852160"/>
          <a:ext cx="12191999" cy="1005840"/>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33163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b="0" u="sng" kern="1200" dirty="0" err="1">
                          <a:solidFill>
                            <a:srgbClr val="FF9900"/>
                          </a:solidFill>
                          <a:latin typeface="Coptic1" pitchFamily="2" charset="0"/>
                          <a:ea typeface="+mn-ea"/>
                          <a:cs typeface="+mn-cs"/>
                        </a:rPr>
                        <a:t>Pilaoc</a:t>
                      </a:r>
                      <a:r>
                        <a:rPr lang="fr-FR" sz="2800" b="0" u="sng" kern="1200" dirty="0">
                          <a:solidFill>
                            <a:srgbClr val="FF9900"/>
                          </a:solidFill>
                          <a:latin typeface="Coptic1" pitchFamily="2" charset="0"/>
                          <a:ea typeface="+mn-ea"/>
                          <a:cs typeface="+mn-cs"/>
                        </a:rPr>
                        <a:t> :</a:t>
                      </a:r>
                      <a:endParaRPr lang="fr-FR" sz="2800" kern="1200" dirty="0">
                        <a:solidFill>
                          <a:schemeClr val="tx1"/>
                        </a:solidFill>
                        <a:effectLst/>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algn="just" defTabSz="914400" rtl="0" eaLnBrk="1" latinLnBrk="0" hangingPunct="1"/>
                      <a:r>
                        <a:rPr lang="fr-FR" sz="2800" b="0" u="sng" kern="1200" dirty="0">
                          <a:solidFill>
                            <a:srgbClr val="FF9900"/>
                          </a:solidFill>
                          <a:latin typeface="Arial" panose="020B0604020202020204" pitchFamily="34" charset="0"/>
                          <a:ea typeface="+mn-ea"/>
                          <a:cs typeface="+mn-cs"/>
                        </a:rPr>
                        <a:t>Le peuple :</a:t>
                      </a:r>
                      <a:endParaRPr kumimoji="0" lang="fr-FR" sz="2800" b="0" i="0" u="none" strike="noStrike" cap="none" normalizeH="0" baseline="0" dirty="0">
                        <a:ln>
                          <a:noFill/>
                        </a:ln>
                        <a:solidFill>
                          <a:schemeClr val="tx1"/>
                        </a:solidFill>
                        <a:effectLst/>
                        <a:latin typeface="Arial" charset="0"/>
                        <a:cs typeface="Arial" charset="0"/>
                      </a:endParaRPr>
                    </a:p>
                    <a:p>
                      <a:pPr algn="just"/>
                      <a:r>
                        <a:rPr lang="fr-FR" sz="3200" b="0" kern="1200" dirty="0">
                          <a:solidFill>
                            <a:srgbClr val="FFFFFF"/>
                          </a:solidFill>
                          <a:effectLst/>
                          <a:latin typeface="Arial" panose="020B0604020202020204" pitchFamily="34" charset="0"/>
                          <a:ea typeface="+mn-ea"/>
                          <a:cs typeface="+mn-cs"/>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الشعب :</a:t>
                      </a:r>
                      <a:endParaRPr kumimoji="0" lang="fr-FR" sz="28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98462651"/>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0411" name="Group 155"/>
          <p:cNvGraphicFramePr>
            <a:graphicFrameLocks noGrp="1"/>
          </p:cNvGraphicFramePr>
          <p:nvPr>
            <p:ph/>
            <p:extLst>
              <p:ext uri="{D42A27DB-BD31-4B8C-83A1-F6EECF244321}">
                <p14:modId xmlns:p14="http://schemas.microsoft.com/office/powerpoint/2010/main" val="4107730060"/>
              </p:ext>
            </p:extLst>
          </p:nvPr>
        </p:nvGraphicFramePr>
        <p:xfrm>
          <a:off x="0" y="0"/>
          <a:ext cx="12191999" cy="6382512"/>
        </p:xfrm>
        <a:graphic>
          <a:graphicData uri="http://schemas.openxmlformats.org/drawingml/2006/table">
            <a:tbl>
              <a:tblPr/>
              <a:tblGrid>
                <a:gridCol w="4307249">
                  <a:extLst>
                    <a:ext uri="{9D8B030D-6E8A-4147-A177-3AD203B41FA5}">
                      <a16:colId xmlns:a16="http://schemas.microsoft.com/office/drawing/2014/main" val="1605821530"/>
                    </a:ext>
                  </a:extLst>
                </a:gridCol>
                <a:gridCol w="4001009">
                  <a:extLst>
                    <a:ext uri="{9D8B030D-6E8A-4147-A177-3AD203B41FA5}">
                      <a16:colId xmlns:a16="http://schemas.microsoft.com/office/drawing/2014/main" val="20000"/>
                    </a:ext>
                  </a:extLst>
                </a:gridCol>
                <a:gridCol w="3883741">
                  <a:extLst>
                    <a:ext uri="{9D8B030D-6E8A-4147-A177-3AD203B41FA5}">
                      <a16:colId xmlns:a16="http://schemas.microsoft.com/office/drawing/2014/main" val="20001"/>
                    </a:ext>
                  </a:extLst>
                </a:gridCol>
              </a:tblGrid>
              <a:tr h="638251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Coptic1" pitchFamily="2" charset="0"/>
                          <a:ea typeface="+mn-ea"/>
                          <a:cs typeface="+mn-cs"/>
                        </a:rPr>
                        <a:t>Piou/b :</a:t>
                      </a:r>
                      <a:endParaRPr kumimoji="0" lang="fr-FR" sz="3200" b="0" i="0" u="sng" strike="noStrike" kern="1200" cap="none" spc="0" normalizeH="0" baseline="0" noProof="0" dirty="0">
                        <a:ln>
                          <a:noFill/>
                        </a:ln>
                        <a:solidFill>
                          <a:schemeClr val="tx1"/>
                        </a:solidFill>
                        <a:effectLst/>
                        <a:uLnTx/>
                        <a:uFillTx/>
                        <a:latin typeface="Coptic1" pitchFamily="2" charset="0"/>
                        <a:ea typeface="+mn-ea"/>
                        <a:cs typeface="+mn-cs"/>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lang="fr-FR" sz="3200" kern="1200" dirty="0">
                          <a:solidFill>
                            <a:schemeClr val="tx1"/>
                          </a:solidFill>
                          <a:effectLst/>
                          <a:latin typeface="Coptic1" pitchFamily="2" charset="0"/>
                          <a:ea typeface="+mn-ea"/>
                          <a:cs typeface="+mn-cs"/>
                        </a:rPr>
                        <a:t>V/</a:t>
                      </a:r>
                      <a:r>
                        <a:rPr lang="fr-FR" sz="3200" kern="1200" dirty="0" err="1">
                          <a:solidFill>
                            <a:schemeClr val="tx1"/>
                          </a:solidFill>
                          <a:effectLst/>
                          <a:latin typeface="Coptic1" pitchFamily="2" charset="0"/>
                          <a:ea typeface="+mn-ea"/>
                          <a:cs typeface="+mn-cs"/>
                        </a:rPr>
                        <a:t>e~tafywou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n~nimwou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e~oumanywou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n~ouwt</a:t>
                      </a:r>
                      <a:r>
                        <a:rPr lang="fr-FR" sz="3200" kern="1200" dirty="0">
                          <a:solidFill>
                            <a:schemeClr val="tx1"/>
                          </a:solidFill>
                          <a:effectLst/>
                          <a:latin typeface="Coptic1" pitchFamily="2" charset="0"/>
                          <a:ea typeface="+mn-ea"/>
                          <a:cs typeface="+mn-cs"/>
                        </a:rPr>
                        <a:t> : </a:t>
                      </a:r>
                      <a:r>
                        <a:rPr lang="fr-FR" sz="3200" kern="1200" dirty="0" err="1">
                          <a:solidFill>
                            <a:schemeClr val="tx1"/>
                          </a:solidFill>
                          <a:effectLst/>
                          <a:latin typeface="Coptic1" pitchFamily="2" charset="0"/>
                          <a:ea typeface="+mn-ea"/>
                          <a:cs typeface="+mn-cs"/>
                        </a:rPr>
                        <a:t>ouoh</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af,w</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nwou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n~ouyws</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cap~swi</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n~niv</a:t>
                      </a:r>
                      <a:r>
                        <a:rPr lang="fr-FR" sz="3200" kern="1200" dirty="0">
                          <a:solidFill>
                            <a:schemeClr val="tx1"/>
                          </a:solidFill>
                          <a:effectLst/>
                          <a:latin typeface="Coptic1" pitchFamily="2" charset="0"/>
                          <a:ea typeface="+mn-ea"/>
                          <a:cs typeface="+mn-cs"/>
                        </a:rPr>
                        <a:t>/oui~ : </a:t>
                      </a:r>
                      <a:r>
                        <a:rPr lang="fr-FR" sz="3200" kern="1200" dirty="0" err="1">
                          <a:solidFill>
                            <a:schemeClr val="tx1"/>
                          </a:solidFill>
                          <a:effectLst/>
                          <a:latin typeface="Coptic1" pitchFamily="2" charset="0"/>
                          <a:ea typeface="+mn-ea"/>
                          <a:cs typeface="+mn-cs"/>
                        </a:rPr>
                        <a:t>Ten</a:t>
                      </a:r>
                      <a:r>
                        <a:rPr lang="fr-FR" sz="3200" kern="1200" dirty="0">
                          <a:solidFill>
                            <a:schemeClr val="tx1"/>
                          </a:solidFill>
                          <a:effectLst/>
                          <a:latin typeface="Coptic1" pitchFamily="2" charset="0"/>
                          <a:ea typeface="+mn-ea"/>
                          <a:cs typeface="+mn-cs"/>
                        </a:rPr>
                        <a:t>]ho </a:t>
                      </a:r>
                      <a:r>
                        <a:rPr lang="fr-FR" sz="3200" kern="1200" dirty="0" err="1">
                          <a:solidFill>
                            <a:schemeClr val="tx1"/>
                          </a:solidFill>
                          <a:effectLst/>
                          <a:latin typeface="Coptic1" pitchFamily="2" charset="0"/>
                          <a:ea typeface="+mn-ea"/>
                          <a:cs typeface="+mn-cs"/>
                        </a:rPr>
                        <a:t>e~rok</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penNou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cwtem</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e~ron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ouoh</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nai</a:t>
                      </a:r>
                      <a:r>
                        <a:rPr lang="fr-FR" sz="3200" kern="1200" dirty="0">
                          <a:solidFill>
                            <a:schemeClr val="tx1"/>
                          </a:solidFill>
                          <a:effectLst/>
                          <a:latin typeface="Coptic1" pitchFamily="2" charset="0"/>
                          <a:ea typeface="+mn-ea"/>
                          <a:cs typeface="+mn-cs"/>
                        </a:rPr>
                        <a:t> nan.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Arial" charset="0"/>
                          <a:ea typeface="+mn-ea"/>
                          <a:cs typeface="Arial" charset="0"/>
                        </a:rPr>
                        <a:t>Le prêtre :</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Toi qui as rassemblé les eaux en un seul lieu, et leur a poser une limite, nous T'implorons, ô Christ notre Dieu exauce-nous et aie pitié de nous.</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kern="1200" cap="none" spc="0" normalizeH="0" baseline="0" noProof="0" dirty="0">
                          <a:ln>
                            <a:noFill/>
                          </a:ln>
                          <a:solidFill>
                            <a:srgbClr val="FF9900"/>
                          </a:solidFill>
                          <a:effectLst/>
                          <a:uLnTx/>
                          <a:uFillTx/>
                          <a:latin typeface="Arial" panose="020B0604020202020204" pitchFamily="34" charset="0"/>
                          <a:ea typeface="+mn-ea"/>
                          <a:cs typeface="+mn-cs"/>
                        </a:rPr>
                        <a:t>الكاهن :</a:t>
                      </a:r>
                      <a:endParaRPr kumimoji="0" lang="fr-FR" sz="28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mn-cs"/>
                        </a:rPr>
                        <a:t>يا من جمع المياه إلى مجمع واحد، وجعل لها حداً فوق السَّمَوات، نطلب اليك أيها المسيح الهنا استجب لنا وارحمنا.</a:t>
                      </a:r>
                      <a:endParaRPr kumimoji="0" lang="fr-FR" sz="4300" b="0" i="0" u="none" strike="noStrike" cap="none" normalizeH="0" baseline="0" dirty="0">
                        <a:ln>
                          <a:noFill/>
                        </a:ln>
                        <a:solidFill>
                          <a:schemeClr val="tx1"/>
                        </a:solidFill>
                        <a:effectLst/>
                        <a:latin typeface="Arial"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Group 155">
            <a:extLst>
              <a:ext uri="{FF2B5EF4-FFF2-40B4-BE49-F238E27FC236}">
                <a16:creationId xmlns:a16="http://schemas.microsoft.com/office/drawing/2014/main" id="{7106197D-8573-150D-CE80-F98BD7A63923}"/>
              </a:ext>
            </a:extLst>
          </p:cNvPr>
          <p:cNvGraphicFramePr>
            <a:graphicFrameLocks/>
          </p:cNvGraphicFramePr>
          <p:nvPr>
            <p:extLst>
              <p:ext uri="{D42A27DB-BD31-4B8C-83A1-F6EECF244321}">
                <p14:modId xmlns:p14="http://schemas.microsoft.com/office/powerpoint/2010/main" val="153631076"/>
              </p:ext>
            </p:extLst>
          </p:nvPr>
        </p:nvGraphicFramePr>
        <p:xfrm>
          <a:off x="1" y="4932868"/>
          <a:ext cx="12191999" cy="1005840"/>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33163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b="0" u="sng" kern="1200" dirty="0" err="1">
                          <a:solidFill>
                            <a:srgbClr val="FF9900"/>
                          </a:solidFill>
                          <a:latin typeface="Coptic1" pitchFamily="2" charset="0"/>
                          <a:ea typeface="+mn-ea"/>
                          <a:cs typeface="+mn-cs"/>
                        </a:rPr>
                        <a:t>Pilaoc</a:t>
                      </a:r>
                      <a:r>
                        <a:rPr lang="fr-FR" sz="2800" b="0" u="sng" kern="1200" dirty="0">
                          <a:solidFill>
                            <a:srgbClr val="FF9900"/>
                          </a:solidFill>
                          <a:latin typeface="Coptic1" pitchFamily="2" charset="0"/>
                          <a:ea typeface="+mn-ea"/>
                          <a:cs typeface="+mn-cs"/>
                        </a:rPr>
                        <a:t> :</a:t>
                      </a:r>
                      <a:endParaRPr lang="fr-FR" sz="2800" kern="1200" dirty="0">
                        <a:solidFill>
                          <a:schemeClr val="tx1"/>
                        </a:solidFill>
                        <a:effectLst/>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algn="just" defTabSz="914400" rtl="0" eaLnBrk="1" latinLnBrk="0" hangingPunct="1"/>
                      <a:r>
                        <a:rPr lang="fr-FR" sz="2800" b="0" u="sng" kern="1200" dirty="0">
                          <a:solidFill>
                            <a:srgbClr val="FF9900"/>
                          </a:solidFill>
                          <a:latin typeface="Arial" panose="020B0604020202020204" pitchFamily="34" charset="0"/>
                          <a:ea typeface="+mn-ea"/>
                          <a:cs typeface="+mn-cs"/>
                        </a:rPr>
                        <a:t>Le peuple :</a:t>
                      </a:r>
                      <a:endParaRPr kumimoji="0" lang="fr-FR" sz="2800" b="0" i="0" u="none" strike="noStrike" cap="none" normalizeH="0" baseline="0" dirty="0">
                        <a:ln>
                          <a:noFill/>
                        </a:ln>
                        <a:solidFill>
                          <a:schemeClr val="tx1"/>
                        </a:solidFill>
                        <a:effectLst/>
                        <a:latin typeface="Arial" charset="0"/>
                        <a:cs typeface="Arial" charset="0"/>
                      </a:endParaRPr>
                    </a:p>
                    <a:p>
                      <a:pPr algn="just"/>
                      <a:r>
                        <a:rPr lang="fr-FR" sz="3200" b="0" kern="1200" dirty="0">
                          <a:solidFill>
                            <a:srgbClr val="FFFFFF"/>
                          </a:solidFill>
                          <a:effectLst/>
                          <a:latin typeface="Arial" panose="020B0604020202020204" pitchFamily="34" charset="0"/>
                          <a:ea typeface="+mn-ea"/>
                          <a:cs typeface="+mn-cs"/>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الشعب :</a:t>
                      </a:r>
                      <a:endParaRPr kumimoji="0" lang="fr-FR" sz="28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35489218"/>
      </p:ext>
    </p:extLst>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0411" name="Group 155"/>
          <p:cNvGraphicFramePr>
            <a:graphicFrameLocks noGrp="1"/>
          </p:cNvGraphicFramePr>
          <p:nvPr>
            <p:ph/>
            <p:extLst>
              <p:ext uri="{D42A27DB-BD31-4B8C-83A1-F6EECF244321}">
                <p14:modId xmlns:p14="http://schemas.microsoft.com/office/powerpoint/2010/main" val="3532257363"/>
              </p:ext>
            </p:extLst>
          </p:nvPr>
        </p:nvGraphicFramePr>
        <p:xfrm>
          <a:off x="0" y="0"/>
          <a:ext cx="12191999" cy="6382512"/>
        </p:xfrm>
        <a:graphic>
          <a:graphicData uri="http://schemas.openxmlformats.org/drawingml/2006/table">
            <a:tbl>
              <a:tblPr/>
              <a:tblGrid>
                <a:gridCol w="4307249">
                  <a:extLst>
                    <a:ext uri="{9D8B030D-6E8A-4147-A177-3AD203B41FA5}">
                      <a16:colId xmlns:a16="http://schemas.microsoft.com/office/drawing/2014/main" val="1605821530"/>
                    </a:ext>
                  </a:extLst>
                </a:gridCol>
                <a:gridCol w="4001009">
                  <a:extLst>
                    <a:ext uri="{9D8B030D-6E8A-4147-A177-3AD203B41FA5}">
                      <a16:colId xmlns:a16="http://schemas.microsoft.com/office/drawing/2014/main" val="20000"/>
                    </a:ext>
                  </a:extLst>
                </a:gridCol>
                <a:gridCol w="3883741">
                  <a:extLst>
                    <a:ext uri="{9D8B030D-6E8A-4147-A177-3AD203B41FA5}">
                      <a16:colId xmlns:a16="http://schemas.microsoft.com/office/drawing/2014/main" val="20001"/>
                    </a:ext>
                  </a:extLst>
                </a:gridCol>
              </a:tblGrid>
              <a:tr h="638251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Coptic1" pitchFamily="2" charset="0"/>
                          <a:ea typeface="+mn-ea"/>
                          <a:cs typeface="+mn-cs"/>
                        </a:rPr>
                        <a:t>Piou/b :</a:t>
                      </a:r>
                      <a:endParaRPr kumimoji="0" lang="fr-FR" sz="3200" b="0" i="0" u="sng" strike="noStrike" kern="1200" cap="none" spc="0" normalizeH="0" baseline="0" noProof="0" dirty="0">
                        <a:ln>
                          <a:noFill/>
                        </a:ln>
                        <a:solidFill>
                          <a:schemeClr val="tx1"/>
                        </a:solidFill>
                        <a:effectLst/>
                        <a:uLnTx/>
                        <a:uFillTx/>
                        <a:latin typeface="Coptic1" pitchFamily="2" charset="0"/>
                        <a:ea typeface="+mn-ea"/>
                        <a:cs typeface="+mn-cs"/>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lang="fr-FR" sz="3200" kern="1200" dirty="0">
                          <a:solidFill>
                            <a:schemeClr val="tx1"/>
                          </a:solidFill>
                          <a:effectLst/>
                          <a:latin typeface="Coptic1" pitchFamily="2" charset="0"/>
                          <a:ea typeface="+mn-ea"/>
                          <a:cs typeface="+mn-cs"/>
                        </a:rPr>
                        <a:t>V/</a:t>
                      </a:r>
                      <a:r>
                        <a:rPr lang="fr-FR" sz="3200" kern="1200" dirty="0" err="1">
                          <a:solidFill>
                            <a:schemeClr val="tx1"/>
                          </a:solidFill>
                          <a:effectLst/>
                          <a:latin typeface="Coptic1" pitchFamily="2" charset="0"/>
                          <a:ea typeface="+mn-ea"/>
                          <a:cs typeface="+mn-cs"/>
                        </a:rPr>
                        <a:t>e~tafsi</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n~nimwou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qen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tefjij</a:t>
                      </a:r>
                      <a:r>
                        <a:rPr lang="fr-FR" sz="3200" kern="1200" dirty="0">
                          <a:solidFill>
                            <a:schemeClr val="tx1"/>
                          </a:solidFill>
                          <a:effectLst/>
                          <a:latin typeface="Coptic1" pitchFamily="2" charset="0"/>
                          <a:ea typeface="+mn-ea"/>
                          <a:cs typeface="+mn-cs"/>
                        </a:rPr>
                        <a:t> : </a:t>
                      </a:r>
                      <a:r>
                        <a:rPr lang="fr-FR" sz="3200" kern="1200" dirty="0" err="1">
                          <a:solidFill>
                            <a:schemeClr val="tx1"/>
                          </a:solidFill>
                          <a:effectLst/>
                          <a:latin typeface="Coptic1" pitchFamily="2" charset="0"/>
                          <a:ea typeface="+mn-ea"/>
                          <a:cs typeface="+mn-cs"/>
                        </a:rPr>
                        <a:t>ouoh</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t~ve</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qen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tefertw</a:t>
                      </a:r>
                      <a:r>
                        <a:rPr lang="fr-FR" sz="3200" kern="1200" dirty="0">
                          <a:solidFill>
                            <a:schemeClr val="tx1"/>
                          </a:solidFill>
                          <a:effectLst/>
                          <a:latin typeface="Coptic1" pitchFamily="2" charset="0"/>
                          <a:ea typeface="+mn-ea"/>
                          <a:cs typeface="+mn-cs"/>
                        </a:rPr>
                        <a:t> : </a:t>
                      </a:r>
                      <a:r>
                        <a:rPr lang="fr-FR" sz="3200" kern="1200" dirty="0" err="1">
                          <a:solidFill>
                            <a:schemeClr val="tx1"/>
                          </a:solidFill>
                          <a:effectLst/>
                          <a:latin typeface="Coptic1" pitchFamily="2" charset="0"/>
                          <a:ea typeface="+mn-ea"/>
                          <a:cs typeface="+mn-cs"/>
                        </a:rPr>
                        <a:t>p~kahi</a:t>
                      </a:r>
                      <a:r>
                        <a:rPr lang="fr-FR" sz="3200" kern="1200" dirty="0">
                          <a:solidFill>
                            <a:schemeClr val="tx1"/>
                          </a:solidFill>
                          <a:effectLst/>
                          <a:latin typeface="Coptic1" pitchFamily="2" charset="0"/>
                          <a:ea typeface="+mn-ea"/>
                          <a:cs typeface="+mn-cs"/>
                        </a:rPr>
                        <a:t> t/</a:t>
                      </a:r>
                      <a:r>
                        <a:rPr lang="fr-FR" sz="3200" kern="1200" dirty="0" err="1">
                          <a:solidFill>
                            <a:schemeClr val="tx1"/>
                          </a:solidFill>
                          <a:effectLst/>
                          <a:latin typeface="Coptic1" pitchFamily="2" charset="0"/>
                          <a:ea typeface="+mn-ea"/>
                          <a:cs typeface="+mn-cs"/>
                        </a:rPr>
                        <a:t>rf</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qen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tefqorpc</a:t>
                      </a:r>
                      <a:r>
                        <a:rPr lang="fr-FR" sz="3200" kern="1200" dirty="0">
                          <a:solidFill>
                            <a:schemeClr val="tx1"/>
                          </a:solidFill>
                          <a:effectLst/>
                          <a:latin typeface="Coptic1" pitchFamily="2" charset="0"/>
                          <a:ea typeface="+mn-ea"/>
                          <a:cs typeface="+mn-cs"/>
                        </a:rPr>
                        <a:t> : </a:t>
                      </a:r>
                      <a:r>
                        <a:rPr lang="fr-FR" sz="3200" kern="1200" dirty="0" err="1">
                          <a:solidFill>
                            <a:schemeClr val="tx1"/>
                          </a:solidFill>
                          <a:effectLst/>
                          <a:latin typeface="Coptic1" pitchFamily="2" charset="0"/>
                          <a:ea typeface="+mn-ea"/>
                          <a:cs typeface="+mn-cs"/>
                        </a:rPr>
                        <a:t>Ten</a:t>
                      </a:r>
                      <a:r>
                        <a:rPr lang="fr-FR" sz="3200" kern="1200" dirty="0">
                          <a:solidFill>
                            <a:schemeClr val="tx1"/>
                          </a:solidFill>
                          <a:effectLst/>
                          <a:latin typeface="Coptic1" pitchFamily="2" charset="0"/>
                          <a:ea typeface="+mn-ea"/>
                          <a:cs typeface="+mn-cs"/>
                        </a:rPr>
                        <a:t>]ho </a:t>
                      </a:r>
                      <a:r>
                        <a:rPr lang="fr-FR" sz="3200" kern="1200" dirty="0" err="1">
                          <a:solidFill>
                            <a:schemeClr val="tx1"/>
                          </a:solidFill>
                          <a:effectLst/>
                          <a:latin typeface="Coptic1" pitchFamily="2" charset="0"/>
                          <a:ea typeface="+mn-ea"/>
                          <a:cs typeface="+mn-cs"/>
                        </a:rPr>
                        <a:t>e~rok</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penNou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cwtem</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e~ron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ouoh</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nai</a:t>
                      </a:r>
                      <a:r>
                        <a:rPr lang="fr-FR" sz="3200" kern="1200" dirty="0">
                          <a:solidFill>
                            <a:schemeClr val="tx1"/>
                          </a:solidFill>
                          <a:effectLst/>
                          <a:latin typeface="Coptic1" pitchFamily="2" charset="0"/>
                          <a:ea typeface="+mn-ea"/>
                          <a:cs typeface="+mn-cs"/>
                        </a:rPr>
                        <a:t> nan.</a:t>
                      </a:r>
                      <a:endParaRPr kumimoji="0" lang="fr-CA" sz="8000" b="0" i="0" u="none" strike="noStrike" kern="1200" cap="none" normalizeH="0" baseline="0" dirty="0">
                        <a:ln>
                          <a:noFill/>
                        </a:ln>
                        <a:solidFill>
                          <a:schemeClr val="tx1"/>
                        </a:solidFill>
                        <a:effectLst/>
                        <a:latin typeface="Coptic1" pitchFamily="2" charset="0"/>
                        <a:ea typeface="+mn-ea"/>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Arial" charset="0"/>
                          <a:ea typeface="+mn-ea"/>
                          <a:cs typeface="Arial" charset="0"/>
                        </a:rPr>
                        <a:t>Le prêtre :</a:t>
                      </a:r>
                      <a:endParaRPr kumimoji="0" lang="fr-FR" sz="3200" b="0" i="0" u="none" strike="noStrike" kern="1200" cap="none" spc="0" normalizeH="0" baseline="0" noProof="0" dirty="0">
                        <a:ln>
                          <a:noFill/>
                        </a:ln>
                        <a:solidFill>
                          <a:schemeClr val="tx1"/>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100" b="0" i="0" u="none" strike="noStrike" cap="none" normalizeH="0" baseline="0" dirty="0">
                          <a:ln>
                            <a:noFill/>
                          </a:ln>
                          <a:solidFill>
                            <a:schemeClr val="tx1"/>
                          </a:solidFill>
                          <a:effectLst/>
                          <a:latin typeface="Arial" charset="0"/>
                          <a:cs typeface="Arial" charset="0"/>
                        </a:rPr>
                        <a:t>Toi dont la main peut contenir l'eau, qui mesure la dimension du ciel à l'empan et qui a toute la terre dans sa poigne, nous T'implorons, ô Christ notre Dieu exauce-nous et aie pitié de nous.</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kern="1200" cap="none" spc="0" normalizeH="0" baseline="0" noProof="0" dirty="0">
                          <a:ln>
                            <a:noFill/>
                          </a:ln>
                          <a:solidFill>
                            <a:srgbClr val="FF9900"/>
                          </a:solidFill>
                          <a:effectLst/>
                          <a:uLnTx/>
                          <a:uFillTx/>
                          <a:latin typeface="Arial" panose="020B0604020202020204" pitchFamily="34" charset="0"/>
                          <a:ea typeface="+mn-ea"/>
                          <a:cs typeface="+mn-cs"/>
                        </a:rPr>
                        <a:t>الكاهن :</a:t>
                      </a:r>
                      <a:endParaRPr kumimoji="0" lang="fr-FR" sz="28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mn-cs"/>
                        </a:rPr>
                        <a:t>الذي كال المياه بيده والسماء بشبره، والأرض كلها بقبضته، نسألك أيها المسيح الهنا استجب لنا وارحمنا.</a:t>
                      </a:r>
                      <a:endParaRPr kumimoji="0" lang="fr-FR" sz="4300" b="0" i="0" u="none" strike="noStrike" cap="none" normalizeH="0" baseline="0" dirty="0">
                        <a:ln>
                          <a:noFill/>
                        </a:ln>
                        <a:solidFill>
                          <a:schemeClr val="tx1"/>
                        </a:solidFill>
                        <a:effectLst/>
                        <a:latin typeface="Arial"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Group 155">
            <a:extLst>
              <a:ext uri="{FF2B5EF4-FFF2-40B4-BE49-F238E27FC236}">
                <a16:creationId xmlns:a16="http://schemas.microsoft.com/office/drawing/2014/main" id="{3BB4307D-78B6-3128-8DA6-44A2E08B31CB}"/>
              </a:ext>
            </a:extLst>
          </p:cNvPr>
          <p:cNvGraphicFramePr>
            <a:graphicFrameLocks/>
          </p:cNvGraphicFramePr>
          <p:nvPr>
            <p:extLst>
              <p:ext uri="{D42A27DB-BD31-4B8C-83A1-F6EECF244321}">
                <p14:modId xmlns:p14="http://schemas.microsoft.com/office/powerpoint/2010/main" val="1566749074"/>
              </p:ext>
            </p:extLst>
          </p:nvPr>
        </p:nvGraphicFramePr>
        <p:xfrm>
          <a:off x="1" y="5334085"/>
          <a:ext cx="12191999" cy="1005840"/>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33163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b="0" u="sng" kern="1200" dirty="0" err="1">
                          <a:solidFill>
                            <a:srgbClr val="FF9900"/>
                          </a:solidFill>
                          <a:latin typeface="Coptic1" pitchFamily="2" charset="0"/>
                          <a:ea typeface="+mn-ea"/>
                          <a:cs typeface="+mn-cs"/>
                        </a:rPr>
                        <a:t>Pilaoc</a:t>
                      </a:r>
                      <a:r>
                        <a:rPr lang="fr-FR" sz="2800" b="0" u="sng" kern="1200" dirty="0">
                          <a:solidFill>
                            <a:srgbClr val="FF9900"/>
                          </a:solidFill>
                          <a:latin typeface="Coptic1" pitchFamily="2" charset="0"/>
                          <a:ea typeface="+mn-ea"/>
                          <a:cs typeface="+mn-cs"/>
                        </a:rPr>
                        <a:t> :</a:t>
                      </a:r>
                      <a:endParaRPr lang="fr-FR" sz="2800" kern="1200" dirty="0">
                        <a:solidFill>
                          <a:schemeClr val="tx1"/>
                        </a:solidFill>
                        <a:effectLst/>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algn="just" defTabSz="914400" rtl="0" eaLnBrk="1" latinLnBrk="0" hangingPunct="1"/>
                      <a:r>
                        <a:rPr lang="fr-FR" sz="2800" b="0" u="sng" kern="1200" dirty="0">
                          <a:solidFill>
                            <a:srgbClr val="FF9900"/>
                          </a:solidFill>
                          <a:latin typeface="Arial" panose="020B0604020202020204" pitchFamily="34" charset="0"/>
                          <a:ea typeface="+mn-ea"/>
                          <a:cs typeface="+mn-cs"/>
                        </a:rPr>
                        <a:t>Le peuple :</a:t>
                      </a:r>
                      <a:endParaRPr kumimoji="0" lang="fr-FR" sz="2800" b="0" i="0" u="none" strike="noStrike" cap="none" normalizeH="0" baseline="0" dirty="0">
                        <a:ln>
                          <a:noFill/>
                        </a:ln>
                        <a:solidFill>
                          <a:schemeClr val="tx1"/>
                        </a:solidFill>
                        <a:effectLst/>
                        <a:latin typeface="Arial" charset="0"/>
                        <a:cs typeface="Arial" charset="0"/>
                      </a:endParaRPr>
                    </a:p>
                    <a:p>
                      <a:pPr algn="just"/>
                      <a:r>
                        <a:rPr lang="fr-FR" sz="3200" b="0" kern="1200" dirty="0">
                          <a:solidFill>
                            <a:srgbClr val="FFFFFF"/>
                          </a:solidFill>
                          <a:effectLst/>
                          <a:latin typeface="Arial" panose="020B0604020202020204" pitchFamily="34" charset="0"/>
                          <a:ea typeface="+mn-ea"/>
                          <a:cs typeface="+mn-cs"/>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الشعب :</a:t>
                      </a:r>
                      <a:endParaRPr kumimoji="0" lang="fr-FR" sz="28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43263982"/>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0411" name="Group 155"/>
          <p:cNvGraphicFramePr>
            <a:graphicFrameLocks noGrp="1"/>
          </p:cNvGraphicFramePr>
          <p:nvPr>
            <p:ph/>
            <p:extLst>
              <p:ext uri="{D42A27DB-BD31-4B8C-83A1-F6EECF244321}">
                <p14:modId xmlns:p14="http://schemas.microsoft.com/office/powerpoint/2010/main" val="4114150188"/>
              </p:ext>
            </p:extLst>
          </p:nvPr>
        </p:nvGraphicFramePr>
        <p:xfrm>
          <a:off x="0" y="0"/>
          <a:ext cx="12191999" cy="6382512"/>
        </p:xfrm>
        <a:graphic>
          <a:graphicData uri="http://schemas.openxmlformats.org/drawingml/2006/table">
            <a:tbl>
              <a:tblPr/>
              <a:tblGrid>
                <a:gridCol w="4375355">
                  <a:extLst>
                    <a:ext uri="{9D8B030D-6E8A-4147-A177-3AD203B41FA5}">
                      <a16:colId xmlns:a16="http://schemas.microsoft.com/office/drawing/2014/main" val="1605821530"/>
                    </a:ext>
                  </a:extLst>
                </a:gridCol>
                <a:gridCol w="4080387">
                  <a:extLst>
                    <a:ext uri="{9D8B030D-6E8A-4147-A177-3AD203B41FA5}">
                      <a16:colId xmlns:a16="http://schemas.microsoft.com/office/drawing/2014/main" val="20000"/>
                    </a:ext>
                  </a:extLst>
                </a:gridCol>
                <a:gridCol w="3736257">
                  <a:extLst>
                    <a:ext uri="{9D8B030D-6E8A-4147-A177-3AD203B41FA5}">
                      <a16:colId xmlns:a16="http://schemas.microsoft.com/office/drawing/2014/main" val="20001"/>
                    </a:ext>
                  </a:extLst>
                </a:gridCol>
              </a:tblGrid>
              <a:tr h="638251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Coptic1" pitchFamily="2" charset="0"/>
                          <a:ea typeface="+mn-ea"/>
                          <a:cs typeface="+mn-cs"/>
                        </a:rPr>
                        <a:t>Piou/b :</a:t>
                      </a:r>
                      <a:endParaRPr kumimoji="0" lang="fr-FR" sz="2800" b="0" i="0" u="sng" strike="noStrike" kern="1200" cap="none" spc="0" normalizeH="0" baseline="0" noProof="0" dirty="0">
                        <a:ln>
                          <a:noFill/>
                        </a:ln>
                        <a:solidFill>
                          <a:schemeClr val="tx1"/>
                        </a:solidFill>
                        <a:effectLst/>
                        <a:uLnTx/>
                        <a:uFillTx/>
                        <a:latin typeface="Coptic1" pitchFamily="2" charset="0"/>
                        <a:ea typeface="+mn-ea"/>
                        <a:cs typeface="+mn-cs"/>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kern="1200" dirty="0">
                          <a:solidFill>
                            <a:schemeClr val="tx1"/>
                          </a:solidFill>
                          <a:effectLst/>
                          <a:latin typeface="Coptic1" pitchFamily="2" charset="0"/>
                          <a:ea typeface="+mn-ea"/>
                          <a:cs typeface="+mn-cs"/>
                        </a:rPr>
                        <a:t>V/</a:t>
                      </a:r>
                      <a:r>
                        <a:rPr lang="fr-FR" sz="2800" kern="1200" dirty="0" err="1">
                          <a:solidFill>
                            <a:schemeClr val="tx1"/>
                          </a:solidFill>
                          <a:effectLst/>
                          <a:latin typeface="Coptic1" pitchFamily="2" charset="0"/>
                          <a:ea typeface="+mn-ea"/>
                          <a:cs typeface="+mn-cs"/>
                        </a:rPr>
                        <a:t>e~taf,w</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n~nimoumi</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n~te</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pi,imarroc</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erjinior</a:t>
                      </a:r>
                      <a:r>
                        <a:rPr lang="fr-FR" sz="2800" kern="1200" dirty="0">
                          <a:solidFill>
                            <a:schemeClr val="tx1"/>
                          </a:solidFill>
                          <a:effectLst/>
                          <a:latin typeface="Coptic1" pitchFamily="2" charset="0"/>
                          <a:ea typeface="+mn-ea"/>
                          <a:cs typeface="+mn-cs"/>
                        </a:rPr>
                        <a:t> kata </a:t>
                      </a:r>
                      <a:r>
                        <a:rPr lang="fr-FR" sz="2800" kern="1200" dirty="0" err="1">
                          <a:solidFill>
                            <a:schemeClr val="tx1"/>
                          </a:solidFill>
                          <a:effectLst/>
                          <a:latin typeface="Coptic1" pitchFamily="2" charset="0"/>
                          <a:ea typeface="+mn-ea"/>
                          <a:cs typeface="+mn-cs"/>
                        </a:rPr>
                        <a:t>pefouws</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eyouab</a:t>
                      </a:r>
                      <a:r>
                        <a:rPr lang="fr-FR" sz="2800" kern="1200" dirty="0">
                          <a:solidFill>
                            <a:schemeClr val="tx1"/>
                          </a:solidFill>
                          <a:effectLst/>
                          <a:latin typeface="Coptic1" pitchFamily="2" charset="0"/>
                          <a:ea typeface="+mn-ea"/>
                          <a:cs typeface="+mn-cs"/>
                        </a:rPr>
                        <a:t> : v/</a:t>
                      </a:r>
                      <a:r>
                        <a:rPr lang="fr-FR" sz="2800" kern="1200" dirty="0" err="1">
                          <a:solidFill>
                            <a:schemeClr val="tx1"/>
                          </a:solidFill>
                          <a:effectLst/>
                          <a:latin typeface="Coptic1" pitchFamily="2" charset="0"/>
                          <a:ea typeface="+mn-ea"/>
                          <a:cs typeface="+mn-cs"/>
                        </a:rPr>
                        <a:t>e~te</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qen</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tekmetmairwmi</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n~ats~tahoc</a:t>
                      </a:r>
                      <a:r>
                        <a:rPr lang="fr-FR" sz="2800" kern="1200" dirty="0">
                          <a:solidFill>
                            <a:schemeClr val="tx1"/>
                          </a:solidFill>
                          <a:effectLst/>
                          <a:latin typeface="Coptic1" pitchFamily="2" charset="0"/>
                          <a:ea typeface="+mn-ea"/>
                          <a:cs typeface="+mn-cs"/>
                        </a:rPr>
                        <a:t> : </a:t>
                      </a:r>
                      <a:r>
                        <a:rPr lang="fr-FR" sz="2800" kern="1200" dirty="0" err="1">
                          <a:solidFill>
                            <a:schemeClr val="tx1"/>
                          </a:solidFill>
                          <a:effectLst/>
                          <a:latin typeface="Coptic1" pitchFamily="2" charset="0"/>
                          <a:ea typeface="+mn-ea"/>
                          <a:cs typeface="+mn-cs"/>
                        </a:rPr>
                        <a:t>akcob</a:t>
                      </a:r>
                      <a:r>
                        <a:rPr lang="fr-FR" sz="2800" kern="1200" dirty="0">
                          <a:solidFill>
                            <a:schemeClr val="tx1"/>
                          </a:solidFill>
                          <a:effectLst/>
                          <a:latin typeface="Coptic1" pitchFamily="2" charset="0"/>
                          <a:ea typeface="+mn-ea"/>
                          <a:cs typeface="+mn-cs"/>
                        </a:rPr>
                        <a:t>] nan </a:t>
                      </a:r>
                      <a:r>
                        <a:rPr lang="fr-FR" sz="2800" kern="1200" dirty="0" err="1">
                          <a:solidFill>
                            <a:schemeClr val="tx1"/>
                          </a:solidFill>
                          <a:effectLst/>
                          <a:latin typeface="Coptic1" pitchFamily="2" charset="0"/>
                          <a:ea typeface="+mn-ea"/>
                          <a:cs typeface="+mn-cs"/>
                        </a:rPr>
                        <a:t>n~hwb</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niben</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e~ouhupercia</a:t>
                      </a:r>
                      <a:r>
                        <a:rPr lang="fr-FR" sz="2800" kern="1200" dirty="0">
                          <a:solidFill>
                            <a:schemeClr val="tx1"/>
                          </a:solidFill>
                          <a:effectLst/>
                          <a:latin typeface="Coptic1" pitchFamily="2" charset="0"/>
                          <a:ea typeface="+mn-ea"/>
                          <a:cs typeface="+mn-cs"/>
                        </a:rPr>
                        <a:t>~ : </a:t>
                      </a:r>
                      <a:r>
                        <a:rPr lang="fr-FR" sz="2800" kern="1200" dirty="0" err="1">
                          <a:solidFill>
                            <a:schemeClr val="tx1"/>
                          </a:solidFill>
                          <a:effectLst/>
                          <a:latin typeface="Coptic1" pitchFamily="2" charset="0"/>
                          <a:ea typeface="+mn-ea"/>
                          <a:cs typeface="+mn-cs"/>
                        </a:rPr>
                        <a:t>ouoh</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akyamio</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n~hwb</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niben</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qen</a:t>
                      </a:r>
                      <a:r>
                        <a:rPr lang="fr-FR" sz="2800" kern="1200" dirty="0">
                          <a:solidFill>
                            <a:schemeClr val="tx1"/>
                          </a:solidFill>
                          <a:effectLst/>
                          <a:latin typeface="Coptic1" pitchFamily="2" charset="0"/>
                          <a:ea typeface="+mn-ea"/>
                          <a:cs typeface="+mn-cs"/>
                        </a:rPr>
                        <a:t> v/</a:t>
                      </a:r>
                      <a:r>
                        <a:rPr lang="fr-FR" sz="2800" kern="1200" dirty="0" err="1">
                          <a:solidFill>
                            <a:schemeClr val="tx1"/>
                          </a:solidFill>
                          <a:effectLst/>
                          <a:latin typeface="Coptic1" pitchFamily="2" charset="0"/>
                          <a:ea typeface="+mn-ea"/>
                          <a:cs typeface="+mn-cs"/>
                        </a:rPr>
                        <a:t>e~nafsop</a:t>
                      </a:r>
                      <a:r>
                        <a:rPr lang="fr-FR" sz="2800" kern="1200" dirty="0">
                          <a:solidFill>
                            <a:schemeClr val="tx1"/>
                          </a:solidFill>
                          <a:effectLst/>
                          <a:latin typeface="Coptic1" pitchFamily="2" charset="0"/>
                          <a:ea typeface="+mn-ea"/>
                          <a:cs typeface="+mn-cs"/>
                        </a:rPr>
                        <a:t> an : </a:t>
                      </a:r>
                      <a:r>
                        <a:rPr lang="fr-FR" sz="2800" kern="1200" dirty="0" err="1">
                          <a:solidFill>
                            <a:schemeClr val="tx1"/>
                          </a:solidFill>
                          <a:effectLst/>
                          <a:latin typeface="Coptic1" pitchFamily="2" charset="0"/>
                          <a:ea typeface="+mn-ea"/>
                          <a:cs typeface="+mn-cs"/>
                        </a:rPr>
                        <a:t>Ten</a:t>
                      </a:r>
                      <a:r>
                        <a:rPr lang="fr-FR" sz="2800" kern="1200" dirty="0">
                          <a:solidFill>
                            <a:schemeClr val="tx1"/>
                          </a:solidFill>
                          <a:effectLst/>
                          <a:latin typeface="Coptic1" pitchFamily="2" charset="0"/>
                          <a:ea typeface="+mn-ea"/>
                          <a:cs typeface="+mn-cs"/>
                        </a:rPr>
                        <a:t>]ho </a:t>
                      </a:r>
                      <a:r>
                        <a:rPr lang="fr-FR" sz="2800" kern="1200" dirty="0" err="1">
                          <a:solidFill>
                            <a:schemeClr val="tx1"/>
                          </a:solidFill>
                          <a:effectLst/>
                          <a:latin typeface="Coptic1" pitchFamily="2" charset="0"/>
                          <a:ea typeface="+mn-ea"/>
                          <a:cs typeface="+mn-cs"/>
                        </a:rPr>
                        <a:t>e~rok</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P,#c</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penNou</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cwtem</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e~ron</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ouoh</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nai</a:t>
                      </a:r>
                      <a:r>
                        <a:rPr lang="fr-FR" sz="2800" kern="1200" dirty="0">
                          <a:solidFill>
                            <a:schemeClr val="tx1"/>
                          </a:solidFill>
                          <a:effectLst/>
                          <a:latin typeface="Coptic1" pitchFamily="2" charset="0"/>
                          <a:ea typeface="+mn-ea"/>
                          <a:cs typeface="+mn-cs"/>
                        </a:rPr>
                        <a:t> nan.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Arial" charset="0"/>
                          <a:ea typeface="+mn-ea"/>
                          <a:cs typeface="Arial" charset="0"/>
                        </a:rPr>
                        <a:t>Le prêtre :</a:t>
                      </a:r>
                      <a:endParaRPr kumimoji="0" lang="fr-FR" sz="2800" b="0" i="0" u="none" strike="noStrike" kern="1200" cap="none" spc="0" normalizeH="0" baseline="0" noProof="0" dirty="0">
                        <a:ln>
                          <a:noFill/>
                        </a:ln>
                        <a:solidFill>
                          <a:schemeClr val="tx1"/>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800" b="0" i="0" u="none" strike="noStrike" cap="none" normalizeH="0" baseline="0" dirty="0">
                          <a:ln>
                            <a:noFill/>
                          </a:ln>
                          <a:solidFill>
                            <a:schemeClr val="tx1"/>
                          </a:solidFill>
                          <a:effectLst/>
                          <a:latin typeface="Arial" charset="0"/>
                          <a:cs typeface="Arial" charset="0"/>
                        </a:rPr>
                        <a:t>Toi, qui fit couler les sources en fleuves par Ta sainte volonté et par Ta bonté incompréhensible pour les hommes, Tu as tout préparé pour notre service et Tu as tout créé du néant, nous T'implorons, ô Christ notre Dieu exauce-nous et aie pitié de nous.</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kern="1200" cap="none" spc="0" normalizeH="0" baseline="0" noProof="0" dirty="0">
                          <a:ln>
                            <a:noFill/>
                          </a:ln>
                          <a:solidFill>
                            <a:srgbClr val="FF9900"/>
                          </a:solidFill>
                          <a:effectLst/>
                          <a:uLnTx/>
                          <a:uFillTx/>
                          <a:latin typeface="Arial" panose="020B0604020202020204" pitchFamily="34" charset="0"/>
                          <a:ea typeface="+mn-ea"/>
                          <a:cs typeface="+mn-cs"/>
                        </a:rPr>
                        <a:t>الكاهن :</a:t>
                      </a:r>
                      <a:endParaRPr kumimoji="0" lang="fr-FR" sz="28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600" b="0" i="0" u="none" strike="noStrike" cap="none" normalizeH="0" baseline="0" dirty="0">
                          <a:ln>
                            <a:noFill/>
                          </a:ln>
                          <a:solidFill>
                            <a:schemeClr val="tx1"/>
                          </a:solidFill>
                          <a:effectLst/>
                          <a:latin typeface="Arial" charset="0"/>
                          <a:cs typeface="+mn-cs"/>
                        </a:rPr>
                        <a:t>الذي صير ينابيع الأودية أنهاراً </a:t>
                      </a:r>
                      <a:r>
                        <a:rPr kumimoji="0" lang="ar-SA" sz="3600" b="0" i="0" u="none" strike="noStrike" cap="none" normalizeH="0" baseline="0" dirty="0" err="1">
                          <a:ln>
                            <a:noFill/>
                          </a:ln>
                          <a:solidFill>
                            <a:schemeClr val="tx1"/>
                          </a:solidFill>
                          <a:effectLst/>
                          <a:latin typeface="Arial" charset="0"/>
                          <a:cs typeface="+mn-cs"/>
                        </a:rPr>
                        <a:t>بارادته</a:t>
                      </a:r>
                      <a:r>
                        <a:rPr kumimoji="0" lang="ar-SA" sz="3600" b="0" i="0" u="none" strike="noStrike" cap="none" normalizeH="0" baseline="0" dirty="0">
                          <a:ln>
                            <a:noFill/>
                          </a:ln>
                          <a:solidFill>
                            <a:schemeClr val="tx1"/>
                          </a:solidFill>
                          <a:effectLst/>
                          <a:latin typeface="Arial" charset="0"/>
                          <a:cs typeface="+mn-cs"/>
                        </a:rPr>
                        <a:t> المقدسة، وبمحبتك غَيْر المُدْرَكَة للبشر أعددت لنا كل </a:t>
                      </a:r>
                      <a:r>
                        <a:rPr kumimoji="0" lang="ar-SA" sz="3600" b="0" i="0" u="none" strike="noStrike" cap="none" normalizeH="0" baseline="0" dirty="0" err="1">
                          <a:ln>
                            <a:noFill/>
                          </a:ln>
                          <a:solidFill>
                            <a:schemeClr val="tx1"/>
                          </a:solidFill>
                          <a:effectLst/>
                          <a:latin typeface="Arial" charset="0"/>
                          <a:cs typeface="+mn-cs"/>
                        </a:rPr>
                        <a:t>شئ</a:t>
                      </a:r>
                      <a:r>
                        <a:rPr kumimoji="0" lang="ar-SA" sz="3600" b="0" i="0" u="none" strike="noStrike" cap="none" normalizeH="0" baseline="0" dirty="0">
                          <a:ln>
                            <a:noFill/>
                          </a:ln>
                          <a:solidFill>
                            <a:schemeClr val="tx1"/>
                          </a:solidFill>
                          <a:effectLst/>
                          <a:latin typeface="Arial" charset="0"/>
                          <a:cs typeface="+mn-cs"/>
                        </a:rPr>
                        <a:t> لخدمتنا، وخلقت الكل من لا </a:t>
                      </a:r>
                      <a:r>
                        <a:rPr kumimoji="0" lang="ar-SA" sz="3600" b="0" i="0" u="none" strike="noStrike" cap="none" normalizeH="0" baseline="0" dirty="0" err="1">
                          <a:ln>
                            <a:noFill/>
                          </a:ln>
                          <a:solidFill>
                            <a:schemeClr val="tx1"/>
                          </a:solidFill>
                          <a:effectLst/>
                          <a:latin typeface="Arial" charset="0"/>
                          <a:cs typeface="+mn-cs"/>
                        </a:rPr>
                        <a:t>شئ</a:t>
                      </a:r>
                      <a:r>
                        <a:rPr kumimoji="0" lang="ar-SA" sz="3600" b="0" i="0" u="none" strike="noStrike" cap="none" normalizeH="0" baseline="0" dirty="0">
                          <a:ln>
                            <a:noFill/>
                          </a:ln>
                          <a:solidFill>
                            <a:schemeClr val="tx1"/>
                          </a:solidFill>
                          <a:effectLst/>
                          <a:latin typeface="Arial" charset="0"/>
                          <a:cs typeface="+mn-cs"/>
                        </a:rPr>
                        <a:t>، نطلب اليك أيها المسيح الهنا استجب لنا وارحمنا.</a:t>
                      </a:r>
                      <a:endParaRPr kumimoji="0" lang="fr-FR" sz="3600" b="0" i="0" u="none" strike="noStrike" cap="none" normalizeH="0" baseline="0" dirty="0">
                        <a:ln>
                          <a:noFill/>
                        </a:ln>
                        <a:solidFill>
                          <a:schemeClr val="tx1"/>
                        </a:solidFill>
                        <a:effectLst/>
                        <a:latin typeface="Arial"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Group 155">
            <a:extLst>
              <a:ext uri="{FF2B5EF4-FFF2-40B4-BE49-F238E27FC236}">
                <a16:creationId xmlns:a16="http://schemas.microsoft.com/office/drawing/2014/main" id="{6CF39BB7-42BC-FBA1-B608-5D6F33D149F4}"/>
              </a:ext>
            </a:extLst>
          </p:cNvPr>
          <p:cNvGraphicFramePr>
            <a:graphicFrameLocks/>
          </p:cNvGraphicFramePr>
          <p:nvPr>
            <p:extLst>
              <p:ext uri="{D42A27DB-BD31-4B8C-83A1-F6EECF244321}">
                <p14:modId xmlns:p14="http://schemas.microsoft.com/office/powerpoint/2010/main" val="2255844343"/>
              </p:ext>
            </p:extLst>
          </p:nvPr>
        </p:nvGraphicFramePr>
        <p:xfrm>
          <a:off x="1" y="5856603"/>
          <a:ext cx="12191999" cy="1005840"/>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33163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b="0" u="sng" kern="1200" dirty="0" err="1">
                          <a:solidFill>
                            <a:srgbClr val="FF9900"/>
                          </a:solidFill>
                          <a:latin typeface="Coptic1" pitchFamily="2" charset="0"/>
                          <a:ea typeface="+mn-ea"/>
                          <a:cs typeface="+mn-cs"/>
                        </a:rPr>
                        <a:t>Pilaoc</a:t>
                      </a:r>
                      <a:r>
                        <a:rPr lang="fr-FR" sz="2800" b="0" u="sng" kern="1200" dirty="0">
                          <a:solidFill>
                            <a:srgbClr val="FF9900"/>
                          </a:solidFill>
                          <a:latin typeface="Coptic1" pitchFamily="2" charset="0"/>
                          <a:ea typeface="+mn-ea"/>
                          <a:cs typeface="+mn-cs"/>
                        </a:rPr>
                        <a:t> :</a:t>
                      </a:r>
                      <a:endParaRPr lang="fr-FR" sz="2800" kern="1200" dirty="0">
                        <a:solidFill>
                          <a:schemeClr val="tx1"/>
                        </a:solidFill>
                        <a:effectLst/>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algn="just" defTabSz="914400" rtl="0" eaLnBrk="1" latinLnBrk="0" hangingPunct="1"/>
                      <a:r>
                        <a:rPr lang="fr-FR" sz="2800" b="0" u="sng" kern="1200" dirty="0">
                          <a:solidFill>
                            <a:srgbClr val="FF9900"/>
                          </a:solidFill>
                          <a:latin typeface="Arial" panose="020B0604020202020204" pitchFamily="34" charset="0"/>
                          <a:ea typeface="+mn-ea"/>
                          <a:cs typeface="+mn-cs"/>
                        </a:rPr>
                        <a:t>Le peuple :</a:t>
                      </a:r>
                      <a:endParaRPr kumimoji="0" lang="fr-FR" sz="2800" b="0" i="0" u="none" strike="noStrike" cap="none" normalizeH="0" baseline="0" dirty="0">
                        <a:ln>
                          <a:noFill/>
                        </a:ln>
                        <a:solidFill>
                          <a:schemeClr val="tx1"/>
                        </a:solidFill>
                        <a:effectLst/>
                        <a:latin typeface="Arial" charset="0"/>
                        <a:cs typeface="Arial" charset="0"/>
                      </a:endParaRPr>
                    </a:p>
                    <a:p>
                      <a:pPr algn="just"/>
                      <a:r>
                        <a:rPr lang="fr-FR" sz="3200" b="0" kern="1200" dirty="0">
                          <a:solidFill>
                            <a:srgbClr val="FFFFFF"/>
                          </a:solidFill>
                          <a:effectLst/>
                          <a:latin typeface="Arial" panose="020B0604020202020204" pitchFamily="34" charset="0"/>
                          <a:ea typeface="+mn-ea"/>
                          <a:cs typeface="+mn-cs"/>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الشعب :</a:t>
                      </a:r>
                      <a:endParaRPr kumimoji="0" lang="fr-FR" sz="28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67462987"/>
      </p:ext>
    </p:extLst>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0411" name="Group 155"/>
          <p:cNvGraphicFramePr>
            <a:graphicFrameLocks noGrp="1"/>
          </p:cNvGraphicFramePr>
          <p:nvPr>
            <p:ph/>
            <p:extLst>
              <p:ext uri="{D42A27DB-BD31-4B8C-83A1-F6EECF244321}">
                <p14:modId xmlns:p14="http://schemas.microsoft.com/office/powerpoint/2010/main" val="1435518946"/>
              </p:ext>
            </p:extLst>
          </p:nvPr>
        </p:nvGraphicFramePr>
        <p:xfrm>
          <a:off x="0" y="0"/>
          <a:ext cx="12191999" cy="6382512"/>
        </p:xfrm>
        <a:graphic>
          <a:graphicData uri="http://schemas.openxmlformats.org/drawingml/2006/table">
            <a:tbl>
              <a:tblPr/>
              <a:tblGrid>
                <a:gridCol w="4307249">
                  <a:extLst>
                    <a:ext uri="{9D8B030D-6E8A-4147-A177-3AD203B41FA5}">
                      <a16:colId xmlns:a16="http://schemas.microsoft.com/office/drawing/2014/main" val="1605821530"/>
                    </a:ext>
                  </a:extLst>
                </a:gridCol>
                <a:gridCol w="4001009">
                  <a:extLst>
                    <a:ext uri="{9D8B030D-6E8A-4147-A177-3AD203B41FA5}">
                      <a16:colId xmlns:a16="http://schemas.microsoft.com/office/drawing/2014/main" val="20000"/>
                    </a:ext>
                  </a:extLst>
                </a:gridCol>
                <a:gridCol w="3883741">
                  <a:extLst>
                    <a:ext uri="{9D8B030D-6E8A-4147-A177-3AD203B41FA5}">
                      <a16:colId xmlns:a16="http://schemas.microsoft.com/office/drawing/2014/main" val="20001"/>
                    </a:ext>
                  </a:extLst>
                </a:gridCol>
              </a:tblGrid>
              <a:tr h="638251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Coptic1" pitchFamily="2" charset="0"/>
                          <a:ea typeface="+mn-ea"/>
                          <a:cs typeface="+mn-cs"/>
                        </a:rPr>
                        <a:t>Piou/b :</a:t>
                      </a:r>
                      <a:endParaRPr kumimoji="0" lang="fr-FR" sz="2800" b="0" i="0" u="sng" strike="noStrike" kern="1200" cap="none" spc="0" normalizeH="0" baseline="0" noProof="0" dirty="0">
                        <a:ln>
                          <a:noFill/>
                        </a:ln>
                        <a:solidFill>
                          <a:schemeClr val="tx1"/>
                        </a:solidFill>
                        <a:effectLst/>
                        <a:uLnTx/>
                        <a:uFillTx/>
                        <a:latin typeface="Coptic1" pitchFamily="2" charset="0"/>
                        <a:ea typeface="+mn-ea"/>
                        <a:cs typeface="+mn-cs"/>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kern="1200" dirty="0">
                          <a:solidFill>
                            <a:schemeClr val="tx1"/>
                          </a:solidFill>
                          <a:effectLst/>
                          <a:latin typeface="Coptic1" pitchFamily="2" charset="0"/>
                          <a:ea typeface="+mn-ea"/>
                          <a:cs typeface="+mn-cs"/>
                        </a:rPr>
                        <a:t>Pair/] on </a:t>
                      </a:r>
                      <a:r>
                        <a:rPr lang="fr-FR" sz="2800" kern="1200" dirty="0" err="1">
                          <a:solidFill>
                            <a:schemeClr val="tx1"/>
                          </a:solidFill>
                          <a:effectLst/>
                          <a:latin typeface="Coptic1" pitchFamily="2" charset="0"/>
                          <a:ea typeface="+mn-ea"/>
                          <a:cs typeface="+mn-cs"/>
                        </a:rPr>
                        <a:t>piref</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qen</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oumeym</a:t>
                      </a:r>
                      <a:r>
                        <a:rPr lang="fr-FR" sz="2800" kern="1200" dirty="0">
                          <a:solidFill>
                            <a:schemeClr val="tx1"/>
                          </a:solidFill>
                          <a:effectLst/>
                          <a:latin typeface="Coptic1" pitchFamily="2" charset="0"/>
                          <a:ea typeface="+mn-ea"/>
                          <a:cs typeface="+mn-cs"/>
                        </a:rPr>
                        <a:t>/i : nem </a:t>
                      </a:r>
                      <a:r>
                        <a:rPr lang="fr-FR" sz="2800" kern="1200" dirty="0" err="1">
                          <a:solidFill>
                            <a:schemeClr val="tx1"/>
                          </a:solidFill>
                          <a:effectLst/>
                          <a:latin typeface="Coptic1" pitchFamily="2" charset="0"/>
                          <a:ea typeface="+mn-ea"/>
                          <a:cs typeface="+mn-cs"/>
                        </a:rPr>
                        <a:t>ounis</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m~metramao</a:t>
                      </a:r>
                      <a:r>
                        <a:rPr lang="fr-FR" sz="2800" kern="1200" dirty="0">
                          <a:solidFill>
                            <a:schemeClr val="tx1"/>
                          </a:solidFill>
                          <a:effectLst/>
                          <a:latin typeface="Coptic1" pitchFamily="2" charset="0"/>
                          <a:ea typeface="+mn-ea"/>
                          <a:cs typeface="+mn-cs"/>
                        </a:rPr>
                        <a:t>~ : nem </a:t>
                      </a:r>
                      <a:r>
                        <a:rPr lang="fr-FR" sz="2800" kern="1200" dirty="0" err="1">
                          <a:solidFill>
                            <a:schemeClr val="tx1"/>
                          </a:solidFill>
                          <a:effectLst/>
                          <a:latin typeface="Coptic1" pitchFamily="2" charset="0"/>
                          <a:ea typeface="+mn-ea"/>
                          <a:cs typeface="+mn-cs"/>
                        </a:rPr>
                        <a:t>metmairwmi</a:t>
                      </a:r>
                      <a:r>
                        <a:rPr lang="fr-FR" sz="2800" kern="1200" dirty="0">
                          <a:solidFill>
                            <a:schemeClr val="tx1"/>
                          </a:solidFill>
                          <a:effectLst/>
                          <a:latin typeface="Coptic1" pitchFamily="2" charset="0"/>
                          <a:ea typeface="+mn-ea"/>
                          <a:cs typeface="+mn-cs"/>
                        </a:rPr>
                        <a:t> V} </a:t>
                      </a:r>
                      <a:r>
                        <a:rPr lang="fr-FR" sz="2800" kern="1200" dirty="0" err="1">
                          <a:solidFill>
                            <a:schemeClr val="tx1"/>
                          </a:solidFill>
                          <a:effectLst/>
                          <a:latin typeface="Coptic1" pitchFamily="2" charset="0"/>
                          <a:ea typeface="+mn-ea"/>
                          <a:cs typeface="+mn-cs"/>
                        </a:rPr>
                        <a:t>n~te</a:t>
                      </a:r>
                      <a:r>
                        <a:rPr lang="fr-FR" sz="2800" kern="1200" dirty="0">
                          <a:solidFill>
                            <a:schemeClr val="tx1"/>
                          </a:solidFill>
                          <a:effectLst/>
                          <a:latin typeface="Coptic1" pitchFamily="2" charset="0"/>
                          <a:ea typeface="+mn-ea"/>
                          <a:cs typeface="+mn-cs"/>
                        </a:rPr>
                        <a:t> pinai </a:t>
                      </a:r>
                      <a:r>
                        <a:rPr lang="fr-FR" sz="2800" kern="1200" dirty="0" err="1">
                          <a:solidFill>
                            <a:schemeClr val="tx1"/>
                          </a:solidFill>
                          <a:effectLst/>
                          <a:latin typeface="Coptic1" pitchFamily="2" charset="0"/>
                          <a:ea typeface="+mn-ea"/>
                          <a:cs typeface="+mn-cs"/>
                        </a:rPr>
                        <a:t>jemp~sini</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m~p~kahi</a:t>
                      </a:r>
                      <a:r>
                        <a:rPr lang="fr-FR" sz="2800" kern="1200" dirty="0">
                          <a:solidFill>
                            <a:schemeClr val="tx1"/>
                          </a:solidFill>
                          <a:effectLst/>
                          <a:latin typeface="Coptic1" pitchFamily="2" charset="0"/>
                          <a:ea typeface="+mn-ea"/>
                          <a:cs typeface="+mn-cs"/>
                        </a:rPr>
                        <a:t> : </a:t>
                      </a:r>
                      <a:r>
                        <a:rPr lang="fr-FR" sz="2800" kern="1200" dirty="0" err="1">
                          <a:solidFill>
                            <a:schemeClr val="tx1"/>
                          </a:solidFill>
                          <a:effectLst/>
                          <a:latin typeface="Coptic1" pitchFamily="2" charset="0"/>
                          <a:ea typeface="+mn-ea"/>
                          <a:cs typeface="+mn-cs"/>
                        </a:rPr>
                        <a:t>marefyiqi</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qen</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oujini</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e~p~swi</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m~v~iaro</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e~nanec</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n~te</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nikarpoc</a:t>
                      </a:r>
                      <a:r>
                        <a:rPr lang="fr-FR" sz="2800" kern="1200" dirty="0">
                          <a:solidFill>
                            <a:schemeClr val="tx1"/>
                          </a:solidFill>
                          <a:effectLst/>
                          <a:latin typeface="Coptic1" pitchFamily="2" charset="0"/>
                          <a:ea typeface="+mn-ea"/>
                          <a:cs typeface="+mn-cs"/>
                        </a:rPr>
                        <a:t> : </a:t>
                      </a:r>
                      <a:r>
                        <a:rPr lang="fr-FR" sz="2800" kern="1200" dirty="0" err="1">
                          <a:solidFill>
                            <a:schemeClr val="tx1"/>
                          </a:solidFill>
                          <a:effectLst/>
                          <a:latin typeface="Coptic1" pitchFamily="2" charset="0"/>
                          <a:ea typeface="+mn-ea"/>
                          <a:cs typeface="+mn-cs"/>
                        </a:rPr>
                        <a:t>Ten</a:t>
                      </a:r>
                      <a:r>
                        <a:rPr lang="fr-FR" sz="2800" kern="1200" dirty="0">
                          <a:solidFill>
                            <a:schemeClr val="tx1"/>
                          </a:solidFill>
                          <a:effectLst/>
                          <a:latin typeface="Coptic1" pitchFamily="2" charset="0"/>
                          <a:ea typeface="+mn-ea"/>
                          <a:cs typeface="+mn-cs"/>
                        </a:rPr>
                        <a:t>]ho </a:t>
                      </a:r>
                      <a:r>
                        <a:rPr lang="fr-FR" sz="2800" kern="1200" dirty="0" err="1">
                          <a:solidFill>
                            <a:schemeClr val="tx1"/>
                          </a:solidFill>
                          <a:effectLst/>
                          <a:latin typeface="Coptic1" pitchFamily="2" charset="0"/>
                          <a:ea typeface="+mn-ea"/>
                          <a:cs typeface="+mn-cs"/>
                        </a:rPr>
                        <a:t>e~rok</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P,#c</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penNou</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cwtem</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e~ron</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ouoh</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nai</a:t>
                      </a:r>
                      <a:r>
                        <a:rPr lang="fr-FR" sz="2800" kern="1200" dirty="0">
                          <a:solidFill>
                            <a:schemeClr val="tx1"/>
                          </a:solidFill>
                          <a:effectLst/>
                          <a:latin typeface="Coptic1" pitchFamily="2" charset="0"/>
                          <a:ea typeface="+mn-ea"/>
                          <a:cs typeface="+mn-cs"/>
                        </a:rPr>
                        <a:t> nan.</a:t>
                      </a:r>
                      <a:endParaRPr kumimoji="0" lang="fr-FR" sz="2800" b="0" i="0" u="none" strike="noStrike" kern="1200" cap="none" normalizeH="0" baseline="0" dirty="0">
                        <a:ln>
                          <a:noFill/>
                        </a:ln>
                        <a:solidFill>
                          <a:schemeClr val="tx1"/>
                        </a:solidFill>
                        <a:effectLst/>
                        <a:latin typeface="Coptic1" pitchFamily="2" charset="0"/>
                        <a:ea typeface="+mn-ea"/>
                        <a:cs typeface="+mn-cs"/>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Arial" charset="0"/>
                          <a:ea typeface="+mn-ea"/>
                          <a:cs typeface="Arial" charset="0"/>
                        </a:rPr>
                        <a:t>Le prêtre :</a:t>
                      </a:r>
                      <a:endParaRPr kumimoji="0" lang="fr-FR" sz="2800" b="0" i="0" u="none" strike="noStrike" kern="1200" cap="none" spc="0" normalizeH="0" baseline="0" noProof="0" dirty="0">
                        <a:ln>
                          <a:noFill/>
                        </a:ln>
                        <a:solidFill>
                          <a:schemeClr val="tx1"/>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700" b="0" i="0" u="none" strike="noStrike" cap="none" normalizeH="0" baseline="0" dirty="0">
                          <a:ln>
                            <a:noFill/>
                          </a:ln>
                          <a:solidFill>
                            <a:schemeClr val="tx1"/>
                          </a:solidFill>
                          <a:effectLst/>
                          <a:latin typeface="Arial" charset="0"/>
                          <a:cs typeface="Arial" charset="0"/>
                        </a:rPr>
                        <a:t>Ainsi donc, Toi qui accordes la justice, la grande richesse, et l'amour des hommes, Dieu de miséricorde, visite la terre, irrigue-la par la montée des eaux des fleuves, ainsi elle donnera de bons fruits. Nous T'implorons, ô Christ notre Dieu exauce-nous et aie pitié de nous.</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kern="1200" cap="none" spc="0" normalizeH="0" baseline="0" noProof="0" dirty="0">
                          <a:ln>
                            <a:noFill/>
                          </a:ln>
                          <a:solidFill>
                            <a:srgbClr val="FF9900"/>
                          </a:solidFill>
                          <a:effectLst/>
                          <a:uLnTx/>
                          <a:uFillTx/>
                          <a:latin typeface="Arial" panose="020B0604020202020204" pitchFamily="34" charset="0"/>
                          <a:ea typeface="+mn-ea"/>
                          <a:cs typeface="+mn-cs"/>
                        </a:rPr>
                        <a:t>الكاهن :</a:t>
                      </a:r>
                      <a:endParaRPr kumimoji="0" lang="fr-FR" sz="28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900" b="0" i="0" u="none" strike="noStrike" cap="none" normalizeH="0" baseline="0" dirty="0">
                          <a:ln>
                            <a:noFill/>
                          </a:ln>
                          <a:solidFill>
                            <a:schemeClr val="tx1"/>
                          </a:solidFill>
                          <a:effectLst/>
                          <a:latin typeface="Arial" charset="0"/>
                          <a:cs typeface="+mn-cs"/>
                        </a:rPr>
                        <a:t>هكذا أيضاً أيها المعطى الحق، وعظم الغنى، ومحبة البشر، يا إله الرحمة: افتقد الأرض، واروها بصعود النهر فتثمر حسناً، نطلب اليك أيها المسيح الهنا استجب لنا وارحمنا.</a:t>
                      </a:r>
                      <a:endParaRPr kumimoji="0" lang="fr-FR" sz="3900" b="0" i="0" u="none" strike="noStrike" cap="none" normalizeH="0" baseline="0" dirty="0">
                        <a:ln>
                          <a:noFill/>
                        </a:ln>
                        <a:solidFill>
                          <a:schemeClr val="tx1"/>
                        </a:solidFill>
                        <a:effectLst/>
                        <a:latin typeface="Arial"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Group 155">
            <a:extLst>
              <a:ext uri="{FF2B5EF4-FFF2-40B4-BE49-F238E27FC236}">
                <a16:creationId xmlns:a16="http://schemas.microsoft.com/office/drawing/2014/main" id="{DA662384-17F0-8CDE-7790-8495BB070DB6}"/>
              </a:ext>
            </a:extLst>
          </p:cNvPr>
          <p:cNvGraphicFramePr>
            <a:graphicFrameLocks/>
          </p:cNvGraphicFramePr>
          <p:nvPr>
            <p:extLst>
              <p:ext uri="{D42A27DB-BD31-4B8C-83A1-F6EECF244321}">
                <p14:modId xmlns:p14="http://schemas.microsoft.com/office/powerpoint/2010/main" val="794848306"/>
              </p:ext>
            </p:extLst>
          </p:nvPr>
        </p:nvGraphicFramePr>
        <p:xfrm>
          <a:off x="1" y="5614004"/>
          <a:ext cx="12191999" cy="1005840"/>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33163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b="0" u="sng" kern="1200" dirty="0" err="1">
                          <a:solidFill>
                            <a:srgbClr val="FF9900"/>
                          </a:solidFill>
                          <a:latin typeface="Coptic1" pitchFamily="2" charset="0"/>
                          <a:ea typeface="+mn-ea"/>
                          <a:cs typeface="+mn-cs"/>
                        </a:rPr>
                        <a:t>Pilaoc</a:t>
                      </a:r>
                      <a:r>
                        <a:rPr lang="fr-FR" sz="2800" b="0" u="sng" kern="1200" dirty="0">
                          <a:solidFill>
                            <a:srgbClr val="FF9900"/>
                          </a:solidFill>
                          <a:latin typeface="Coptic1" pitchFamily="2" charset="0"/>
                          <a:ea typeface="+mn-ea"/>
                          <a:cs typeface="+mn-cs"/>
                        </a:rPr>
                        <a:t> :</a:t>
                      </a:r>
                      <a:endParaRPr lang="fr-FR" sz="2800" kern="1200" dirty="0">
                        <a:solidFill>
                          <a:schemeClr val="tx1"/>
                        </a:solidFill>
                        <a:effectLst/>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algn="just" defTabSz="914400" rtl="0" eaLnBrk="1" latinLnBrk="0" hangingPunct="1"/>
                      <a:r>
                        <a:rPr lang="fr-FR" sz="2800" b="0" u="sng" kern="1200" dirty="0">
                          <a:solidFill>
                            <a:srgbClr val="FF9900"/>
                          </a:solidFill>
                          <a:latin typeface="Arial" panose="020B0604020202020204" pitchFamily="34" charset="0"/>
                          <a:ea typeface="+mn-ea"/>
                          <a:cs typeface="+mn-cs"/>
                        </a:rPr>
                        <a:t>Le peuple :</a:t>
                      </a:r>
                      <a:endParaRPr kumimoji="0" lang="fr-FR" sz="2800" b="0" i="0" u="none" strike="noStrike" cap="none" normalizeH="0" baseline="0" dirty="0">
                        <a:ln>
                          <a:noFill/>
                        </a:ln>
                        <a:solidFill>
                          <a:schemeClr val="tx1"/>
                        </a:solidFill>
                        <a:effectLst/>
                        <a:latin typeface="Arial" charset="0"/>
                        <a:cs typeface="Arial" charset="0"/>
                      </a:endParaRPr>
                    </a:p>
                    <a:p>
                      <a:pPr algn="just"/>
                      <a:r>
                        <a:rPr lang="fr-FR" sz="3200" b="0" kern="1200" dirty="0">
                          <a:solidFill>
                            <a:srgbClr val="FFFFFF"/>
                          </a:solidFill>
                          <a:effectLst/>
                          <a:latin typeface="Arial" panose="020B0604020202020204" pitchFamily="34" charset="0"/>
                          <a:ea typeface="+mn-ea"/>
                          <a:cs typeface="+mn-cs"/>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الشعب :</a:t>
                      </a:r>
                      <a:endParaRPr kumimoji="0" lang="fr-FR" sz="28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93412773"/>
      </p:ext>
    </p:extLst>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0411" name="Group 155"/>
          <p:cNvGraphicFramePr>
            <a:graphicFrameLocks noGrp="1"/>
          </p:cNvGraphicFramePr>
          <p:nvPr>
            <p:ph/>
            <p:extLst>
              <p:ext uri="{D42A27DB-BD31-4B8C-83A1-F6EECF244321}">
                <p14:modId xmlns:p14="http://schemas.microsoft.com/office/powerpoint/2010/main" val="1557463828"/>
              </p:ext>
            </p:extLst>
          </p:nvPr>
        </p:nvGraphicFramePr>
        <p:xfrm>
          <a:off x="0" y="0"/>
          <a:ext cx="12191999" cy="6382512"/>
        </p:xfrm>
        <a:graphic>
          <a:graphicData uri="http://schemas.openxmlformats.org/drawingml/2006/table">
            <a:tbl>
              <a:tblPr/>
              <a:tblGrid>
                <a:gridCol w="4307249">
                  <a:extLst>
                    <a:ext uri="{9D8B030D-6E8A-4147-A177-3AD203B41FA5}">
                      <a16:colId xmlns:a16="http://schemas.microsoft.com/office/drawing/2014/main" val="1605821530"/>
                    </a:ext>
                  </a:extLst>
                </a:gridCol>
                <a:gridCol w="4001009">
                  <a:extLst>
                    <a:ext uri="{9D8B030D-6E8A-4147-A177-3AD203B41FA5}">
                      <a16:colId xmlns:a16="http://schemas.microsoft.com/office/drawing/2014/main" val="20000"/>
                    </a:ext>
                  </a:extLst>
                </a:gridCol>
                <a:gridCol w="3883741">
                  <a:extLst>
                    <a:ext uri="{9D8B030D-6E8A-4147-A177-3AD203B41FA5}">
                      <a16:colId xmlns:a16="http://schemas.microsoft.com/office/drawing/2014/main" val="20001"/>
                    </a:ext>
                  </a:extLst>
                </a:gridCol>
              </a:tblGrid>
              <a:tr h="638251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Coptic1" pitchFamily="2" charset="0"/>
                          <a:ea typeface="+mn-ea"/>
                          <a:cs typeface="+mn-cs"/>
                        </a:rPr>
                        <a:t>Piou/b :</a:t>
                      </a:r>
                      <a:endParaRPr kumimoji="0" lang="fr-FR" sz="3200" b="0" i="0" u="sng" strike="noStrike" kern="1200" cap="none" spc="0" normalizeH="0" baseline="0" noProof="0" dirty="0">
                        <a:ln>
                          <a:noFill/>
                        </a:ln>
                        <a:solidFill>
                          <a:schemeClr val="tx1"/>
                        </a:solidFill>
                        <a:effectLst/>
                        <a:uLnTx/>
                        <a:uFillTx/>
                        <a:latin typeface="Coptic1" pitchFamily="2" charset="0"/>
                        <a:ea typeface="+mn-ea"/>
                        <a:cs typeface="+mn-cs"/>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lang="fr-FR" sz="3200" kern="1200" dirty="0" err="1">
                          <a:solidFill>
                            <a:schemeClr val="tx1"/>
                          </a:solidFill>
                          <a:effectLst/>
                          <a:latin typeface="Coptic1" pitchFamily="2" charset="0"/>
                          <a:ea typeface="+mn-ea"/>
                          <a:cs typeface="+mn-cs"/>
                        </a:rPr>
                        <a:t>Marouyiqi</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n~je</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nefy~lwm</a:t>
                      </a:r>
                      <a:r>
                        <a:rPr lang="fr-FR" sz="3200" kern="1200" dirty="0">
                          <a:solidFill>
                            <a:schemeClr val="tx1"/>
                          </a:solidFill>
                          <a:effectLst/>
                          <a:latin typeface="Coptic1" pitchFamily="2" charset="0"/>
                          <a:ea typeface="+mn-ea"/>
                          <a:cs typeface="+mn-cs"/>
                        </a:rPr>
                        <a:t> : </a:t>
                      </a:r>
                      <a:r>
                        <a:rPr lang="fr-FR" sz="3200" kern="1200" dirty="0" err="1">
                          <a:solidFill>
                            <a:schemeClr val="tx1"/>
                          </a:solidFill>
                          <a:effectLst/>
                          <a:latin typeface="Coptic1" pitchFamily="2" charset="0"/>
                          <a:ea typeface="+mn-ea"/>
                          <a:cs typeface="+mn-cs"/>
                        </a:rPr>
                        <a:t>maroua~sai</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n~je</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nefoutah</a:t>
                      </a:r>
                      <a:r>
                        <a:rPr lang="fr-FR" sz="3200" kern="1200" dirty="0">
                          <a:solidFill>
                            <a:schemeClr val="tx1"/>
                          </a:solidFill>
                          <a:effectLst/>
                          <a:latin typeface="Coptic1" pitchFamily="2" charset="0"/>
                          <a:ea typeface="+mn-ea"/>
                          <a:cs typeface="+mn-cs"/>
                        </a:rPr>
                        <a:t> : </a:t>
                      </a:r>
                      <a:r>
                        <a:rPr lang="fr-FR" sz="3200" kern="1200" dirty="0" err="1">
                          <a:solidFill>
                            <a:schemeClr val="tx1"/>
                          </a:solidFill>
                          <a:effectLst/>
                          <a:latin typeface="Coptic1" pitchFamily="2" charset="0"/>
                          <a:ea typeface="+mn-ea"/>
                          <a:cs typeface="+mn-cs"/>
                        </a:rPr>
                        <a:t>hiten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tekmet</a:t>
                      </a:r>
                      <a:r>
                        <a:rPr lang="fr-FR" sz="3200" kern="1200" dirty="0">
                          <a:solidFill>
                            <a:schemeClr val="tx1"/>
                          </a:solidFill>
                          <a:effectLst/>
                          <a:latin typeface="Coptic1" pitchFamily="2" charset="0"/>
                          <a:ea typeface="+mn-ea"/>
                          <a:cs typeface="+mn-cs"/>
                        </a:rPr>
                        <a:t>,#</a:t>
                      </a:r>
                      <a:r>
                        <a:rPr lang="fr-FR" sz="3200" kern="1200" dirty="0" err="1">
                          <a:solidFill>
                            <a:schemeClr val="tx1"/>
                          </a:solidFill>
                          <a:effectLst/>
                          <a:latin typeface="Coptic1" pitchFamily="2" charset="0"/>
                          <a:ea typeface="+mn-ea"/>
                          <a:cs typeface="+mn-cs"/>
                        </a:rPr>
                        <a:t>c#</a:t>
                      </a:r>
                      <a:r>
                        <a:rPr lang="fr-FR" sz="3200" kern="1200" dirty="0">
                          <a:solidFill>
                            <a:schemeClr val="tx1"/>
                          </a:solidFill>
                          <a:effectLst/>
                          <a:latin typeface="Coptic1" pitchFamily="2" charset="0"/>
                          <a:ea typeface="+mn-ea"/>
                          <a:cs typeface="+mn-cs"/>
                        </a:rPr>
                        <a:t> : </a:t>
                      </a:r>
                      <a:r>
                        <a:rPr lang="fr-FR" sz="3200" kern="1200" dirty="0" err="1">
                          <a:solidFill>
                            <a:schemeClr val="tx1"/>
                          </a:solidFill>
                          <a:effectLst/>
                          <a:latin typeface="Coptic1" pitchFamily="2" charset="0"/>
                          <a:ea typeface="+mn-ea"/>
                          <a:cs typeface="+mn-cs"/>
                        </a:rPr>
                        <a:t>Ten</a:t>
                      </a:r>
                      <a:r>
                        <a:rPr lang="fr-FR" sz="3200" kern="1200" dirty="0">
                          <a:solidFill>
                            <a:schemeClr val="tx1"/>
                          </a:solidFill>
                          <a:effectLst/>
                          <a:latin typeface="Coptic1" pitchFamily="2" charset="0"/>
                          <a:ea typeface="+mn-ea"/>
                          <a:cs typeface="+mn-cs"/>
                        </a:rPr>
                        <a:t>]ho </a:t>
                      </a:r>
                      <a:r>
                        <a:rPr lang="fr-FR" sz="3200" kern="1200" dirty="0" err="1">
                          <a:solidFill>
                            <a:schemeClr val="tx1"/>
                          </a:solidFill>
                          <a:effectLst/>
                          <a:latin typeface="Coptic1" pitchFamily="2" charset="0"/>
                          <a:ea typeface="+mn-ea"/>
                          <a:cs typeface="+mn-cs"/>
                        </a:rPr>
                        <a:t>e~rok</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penNou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cwtem</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e~ron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ouoh</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nai</a:t>
                      </a:r>
                      <a:r>
                        <a:rPr lang="fr-FR" sz="3200" kern="1200" dirty="0">
                          <a:solidFill>
                            <a:schemeClr val="tx1"/>
                          </a:solidFill>
                          <a:effectLst/>
                          <a:latin typeface="Coptic1" pitchFamily="2" charset="0"/>
                          <a:ea typeface="+mn-ea"/>
                          <a:cs typeface="+mn-cs"/>
                        </a:rPr>
                        <a:t> nan.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Arial" charset="0"/>
                          <a:ea typeface="+mn-ea"/>
                          <a:cs typeface="Arial" charset="0"/>
                        </a:rPr>
                        <a:t>Le prêtre :</a:t>
                      </a:r>
                      <a:endParaRPr kumimoji="0" lang="fr-FR" sz="3200" b="0" i="0" u="none" strike="noStrike" kern="1200" cap="none" spc="0" normalizeH="0" baseline="0" noProof="0" dirty="0">
                        <a:ln>
                          <a:noFill/>
                        </a:ln>
                        <a:solidFill>
                          <a:schemeClr val="tx1"/>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Que ses sillons soient irrigués, ses fruits multipliés par Ta bonté. Nous T'implorons, ô Christ notre Dieu exauce-nous et aie pitié de nous.</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kern="1200" cap="none" spc="0" normalizeH="0" baseline="0" noProof="0" dirty="0">
                          <a:ln>
                            <a:noFill/>
                          </a:ln>
                          <a:solidFill>
                            <a:srgbClr val="FF9900"/>
                          </a:solidFill>
                          <a:effectLst/>
                          <a:uLnTx/>
                          <a:uFillTx/>
                          <a:latin typeface="Arial" panose="020B0604020202020204" pitchFamily="34" charset="0"/>
                          <a:ea typeface="+mn-ea"/>
                          <a:cs typeface="+mn-cs"/>
                        </a:rPr>
                        <a:t>الكاهن :</a:t>
                      </a:r>
                      <a:endParaRPr kumimoji="0" lang="fr-FR" sz="28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4300" b="0" i="0" u="none" strike="noStrike" cap="none" normalizeH="0" baseline="0" dirty="0" err="1">
                          <a:ln>
                            <a:noFill/>
                          </a:ln>
                          <a:solidFill>
                            <a:schemeClr val="tx1"/>
                          </a:solidFill>
                          <a:effectLst/>
                          <a:latin typeface="Arial" charset="0"/>
                          <a:cs typeface="+mn-cs"/>
                        </a:rPr>
                        <a:t>لِيُرْوَى</a:t>
                      </a:r>
                      <a:r>
                        <a:rPr kumimoji="0" lang="ar-SA" sz="4300" b="0" i="0" u="none" strike="noStrike" cap="none" normalizeH="0" baseline="0" dirty="0">
                          <a:ln>
                            <a:noFill/>
                          </a:ln>
                          <a:solidFill>
                            <a:schemeClr val="tx1"/>
                          </a:solidFill>
                          <a:effectLst/>
                          <a:latin typeface="Arial" charset="0"/>
                          <a:cs typeface="+mn-cs"/>
                        </a:rPr>
                        <a:t> حرثها ولتكثر ثمارها بصلاحك، نسألك أيها المسيح الهنا استجب لنا وارحمنا.</a:t>
                      </a:r>
                      <a:endParaRPr kumimoji="0" lang="fr-FR" sz="4300" b="0" i="0" u="none" strike="noStrike" cap="none" normalizeH="0" baseline="0" dirty="0">
                        <a:ln>
                          <a:noFill/>
                        </a:ln>
                        <a:solidFill>
                          <a:schemeClr val="tx1"/>
                        </a:solidFill>
                        <a:effectLst/>
                        <a:latin typeface="Arial"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Group 155">
            <a:extLst>
              <a:ext uri="{FF2B5EF4-FFF2-40B4-BE49-F238E27FC236}">
                <a16:creationId xmlns:a16="http://schemas.microsoft.com/office/drawing/2014/main" id="{D3BE6795-81C6-3138-E7B9-2A9BB5743808}"/>
              </a:ext>
            </a:extLst>
          </p:cNvPr>
          <p:cNvGraphicFramePr>
            <a:graphicFrameLocks/>
          </p:cNvGraphicFramePr>
          <p:nvPr>
            <p:extLst>
              <p:ext uri="{D42A27DB-BD31-4B8C-83A1-F6EECF244321}">
                <p14:modId xmlns:p14="http://schemas.microsoft.com/office/powerpoint/2010/main" val="784386530"/>
              </p:ext>
            </p:extLst>
          </p:nvPr>
        </p:nvGraphicFramePr>
        <p:xfrm>
          <a:off x="1" y="5595342"/>
          <a:ext cx="12191999" cy="1005840"/>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33163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b="0" u="sng" kern="1200" dirty="0" err="1">
                          <a:solidFill>
                            <a:srgbClr val="FF9900"/>
                          </a:solidFill>
                          <a:latin typeface="Coptic1" pitchFamily="2" charset="0"/>
                          <a:ea typeface="+mn-ea"/>
                          <a:cs typeface="+mn-cs"/>
                        </a:rPr>
                        <a:t>Pilaoc</a:t>
                      </a:r>
                      <a:r>
                        <a:rPr lang="fr-FR" sz="2800" b="0" u="sng" kern="1200" dirty="0">
                          <a:solidFill>
                            <a:srgbClr val="FF9900"/>
                          </a:solidFill>
                          <a:latin typeface="Coptic1" pitchFamily="2" charset="0"/>
                          <a:ea typeface="+mn-ea"/>
                          <a:cs typeface="+mn-cs"/>
                        </a:rPr>
                        <a:t> :</a:t>
                      </a:r>
                      <a:endParaRPr lang="fr-FR" sz="2800" kern="1200" dirty="0">
                        <a:solidFill>
                          <a:schemeClr val="tx1"/>
                        </a:solidFill>
                        <a:effectLst/>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algn="just" defTabSz="914400" rtl="0" eaLnBrk="1" latinLnBrk="0" hangingPunct="1"/>
                      <a:r>
                        <a:rPr lang="fr-FR" sz="2800" b="0" u="sng" kern="1200" dirty="0">
                          <a:solidFill>
                            <a:srgbClr val="FF9900"/>
                          </a:solidFill>
                          <a:latin typeface="Arial" panose="020B0604020202020204" pitchFamily="34" charset="0"/>
                          <a:ea typeface="+mn-ea"/>
                          <a:cs typeface="+mn-cs"/>
                        </a:rPr>
                        <a:t>Le peuple :</a:t>
                      </a:r>
                      <a:endParaRPr kumimoji="0" lang="fr-FR" sz="2800" b="0" i="0" u="none" strike="noStrike" cap="none" normalizeH="0" baseline="0" dirty="0">
                        <a:ln>
                          <a:noFill/>
                        </a:ln>
                        <a:solidFill>
                          <a:schemeClr val="tx1"/>
                        </a:solidFill>
                        <a:effectLst/>
                        <a:latin typeface="Arial" charset="0"/>
                        <a:cs typeface="Arial" charset="0"/>
                      </a:endParaRPr>
                    </a:p>
                    <a:p>
                      <a:pPr algn="just"/>
                      <a:r>
                        <a:rPr lang="fr-FR" sz="3200" b="0" kern="1200" dirty="0">
                          <a:solidFill>
                            <a:srgbClr val="FFFFFF"/>
                          </a:solidFill>
                          <a:effectLst/>
                          <a:latin typeface="Arial" panose="020B0604020202020204" pitchFamily="34" charset="0"/>
                          <a:ea typeface="+mn-ea"/>
                          <a:cs typeface="+mn-cs"/>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الشعب :</a:t>
                      </a:r>
                      <a:endParaRPr kumimoji="0" lang="fr-FR" sz="28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49312555"/>
      </p:ext>
    </p:extLst>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0411" name="Group 155"/>
          <p:cNvGraphicFramePr>
            <a:graphicFrameLocks noGrp="1"/>
          </p:cNvGraphicFramePr>
          <p:nvPr>
            <p:ph/>
            <p:extLst>
              <p:ext uri="{D42A27DB-BD31-4B8C-83A1-F6EECF244321}">
                <p14:modId xmlns:p14="http://schemas.microsoft.com/office/powerpoint/2010/main" val="4077538532"/>
              </p:ext>
            </p:extLst>
          </p:nvPr>
        </p:nvGraphicFramePr>
        <p:xfrm>
          <a:off x="0" y="0"/>
          <a:ext cx="12191999" cy="6382512"/>
        </p:xfrm>
        <a:graphic>
          <a:graphicData uri="http://schemas.openxmlformats.org/drawingml/2006/table">
            <a:tbl>
              <a:tblPr/>
              <a:tblGrid>
                <a:gridCol w="4307249">
                  <a:extLst>
                    <a:ext uri="{9D8B030D-6E8A-4147-A177-3AD203B41FA5}">
                      <a16:colId xmlns:a16="http://schemas.microsoft.com/office/drawing/2014/main" val="1605821530"/>
                    </a:ext>
                  </a:extLst>
                </a:gridCol>
                <a:gridCol w="4001009">
                  <a:extLst>
                    <a:ext uri="{9D8B030D-6E8A-4147-A177-3AD203B41FA5}">
                      <a16:colId xmlns:a16="http://schemas.microsoft.com/office/drawing/2014/main" val="20000"/>
                    </a:ext>
                  </a:extLst>
                </a:gridCol>
                <a:gridCol w="3883741">
                  <a:extLst>
                    <a:ext uri="{9D8B030D-6E8A-4147-A177-3AD203B41FA5}">
                      <a16:colId xmlns:a16="http://schemas.microsoft.com/office/drawing/2014/main" val="20001"/>
                    </a:ext>
                  </a:extLst>
                </a:gridCol>
              </a:tblGrid>
              <a:tr h="638251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Coptic1" pitchFamily="2" charset="0"/>
                          <a:ea typeface="+mn-ea"/>
                          <a:cs typeface="+mn-cs"/>
                        </a:rPr>
                        <a:t>Piou/b :</a:t>
                      </a:r>
                      <a:endParaRPr kumimoji="0" lang="fr-FR" sz="3200" b="0" i="0" u="sng" strike="noStrike" kern="1200" cap="none" spc="0" normalizeH="0" baseline="0" noProof="0" dirty="0">
                        <a:ln>
                          <a:noFill/>
                        </a:ln>
                        <a:solidFill>
                          <a:schemeClr val="tx1"/>
                        </a:solidFill>
                        <a:effectLst/>
                        <a:uLnTx/>
                        <a:uFillTx/>
                        <a:latin typeface="Coptic1" pitchFamily="2" charset="0"/>
                        <a:ea typeface="+mn-ea"/>
                        <a:cs typeface="+mn-cs"/>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lang="fr-FR" sz="3200" kern="1200" dirty="0" err="1">
                          <a:solidFill>
                            <a:schemeClr val="tx1"/>
                          </a:solidFill>
                          <a:effectLst/>
                          <a:latin typeface="Coptic1" pitchFamily="2" charset="0"/>
                          <a:ea typeface="+mn-ea"/>
                          <a:cs typeface="+mn-cs"/>
                        </a:rPr>
                        <a:t>Map~ounof</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m~p~ho</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m~p~kahi</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a~ritf</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m~beri</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n~kecop</a:t>
                      </a:r>
                      <a:r>
                        <a:rPr lang="fr-FR" sz="3200" kern="1200" dirty="0">
                          <a:solidFill>
                            <a:schemeClr val="tx1"/>
                          </a:solidFill>
                          <a:effectLst/>
                          <a:latin typeface="Coptic1" pitchFamily="2" charset="0"/>
                          <a:ea typeface="+mn-ea"/>
                          <a:cs typeface="+mn-cs"/>
                        </a:rPr>
                        <a:t> : </a:t>
                      </a:r>
                      <a:r>
                        <a:rPr lang="fr-FR" sz="3200" kern="1200" dirty="0" err="1">
                          <a:solidFill>
                            <a:schemeClr val="tx1"/>
                          </a:solidFill>
                          <a:effectLst/>
                          <a:latin typeface="Coptic1" pitchFamily="2" charset="0"/>
                          <a:ea typeface="+mn-ea"/>
                          <a:cs typeface="+mn-cs"/>
                        </a:rPr>
                        <a:t>anitou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m~piniloc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n~iaro</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e~p~swi</a:t>
                      </a:r>
                      <a:r>
                        <a:rPr lang="fr-FR" sz="3200" kern="1200" dirty="0">
                          <a:solidFill>
                            <a:schemeClr val="tx1"/>
                          </a:solidFill>
                          <a:effectLst/>
                          <a:latin typeface="Coptic1" pitchFamily="2" charset="0"/>
                          <a:ea typeface="+mn-ea"/>
                          <a:cs typeface="+mn-cs"/>
                        </a:rPr>
                        <a:t> kata </a:t>
                      </a:r>
                      <a:r>
                        <a:rPr lang="fr-FR" sz="3200" kern="1200" dirty="0" err="1">
                          <a:solidFill>
                            <a:schemeClr val="tx1"/>
                          </a:solidFill>
                          <a:effectLst/>
                          <a:latin typeface="Coptic1" pitchFamily="2" charset="0"/>
                          <a:ea typeface="+mn-ea"/>
                          <a:cs typeface="+mn-cs"/>
                        </a:rPr>
                        <a:t>nefmetron</a:t>
                      </a:r>
                      <a:r>
                        <a:rPr lang="fr-FR" sz="3200" kern="1200" dirty="0">
                          <a:solidFill>
                            <a:schemeClr val="tx1"/>
                          </a:solidFill>
                          <a:effectLst/>
                          <a:latin typeface="Coptic1" pitchFamily="2" charset="0"/>
                          <a:ea typeface="+mn-ea"/>
                          <a:cs typeface="+mn-cs"/>
                        </a:rPr>
                        <a:t> : </a:t>
                      </a:r>
                      <a:r>
                        <a:rPr lang="fr-FR" sz="3200" kern="1200" dirty="0" err="1">
                          <a:solidFill>
                            <a:schemeClr val="tx1"/>
                          </a:solidFill>
                          <a:effectLst/>
                          <a:latin typeface="Coptic1" pitchFamily="2" charset="0"/>
                          <a:ea typeface="+mn-ea"/>
                          <a:cs typeface="+mn-cs"/>
                        </a:rPr>
                        <a:t>Ten</a:t>
                      </a:r>
                      <a:r>
                        <a:rPr lang="fr-FR" sz="3200" kern="1200" dirty="0">
                          <a:solidFill>
                            <a:schemeClr val="tx1"/>
                          </a:solidFill>
                          <a:effectLst/>
                          <a:latin typeface="Coptic1" pitchFamily="2" charset="0"/>
                          <a:ea typeface="+mn-ea"/>
                          <a:cs typeface="+mn-cs"/>
                        </a:rPr>
                        <a:t>]ho </a:t>
                      </a:r>
                      <a:r>
                        <a:rPr lang="fr-FR" sz="3200" kern="1200" dirty="0" err="1">
                          <a:solidFill>
                            <a:schemeClr val="tx1"/>
                          </a:solidFill>
                          <a:effectLst/>
                          <a:latin typeface="Coptic1" pitchFamily="2" charset="0"/>
                          <a:ea typeface="+mn-ea"/>
                          <a:cs typeface="+mn-cs"/>
                        </a:rPr>
                        <a:t>e~rok</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penNou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cwtem</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e~ron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ouoh</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nai</a:t>
                      </a:r>
                      <a:r>
                        <a:rPr lang="fr-FR" sz="3200" kern="1200" dirty="0">
                          <a:solidFill>
                            <a:schemeClr val="tx1"/>
                          </a:solidFill>
                          <a:effectLst/>
                          <a:latin typeface="Coptic1" pitchFamily="2" charset="0"/>
                          <a:ea typeface="+mn-ea"/>
                          <a:cs typeface="+mn-cs"/>
                        </a:rPr>
                        <a:t> nan.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Arial" charset="0"/>
                          <a:ea typeface="+mn-ea"/>
                          <a:cs typeface="Arial" charset="0"/>
                        </a:rPr>
                        <a:t>Le prêtre :</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Réjouis la face de la terre, renouvelle-la, encore une fois, Fais monter les eaux des fleuves comme il convient. Nous T'implorons, ô Christ notre Dieu exauce-nous et aie pitié de nous.</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kern="1200" cap="none" spc="0" normalizeH="0" baseline="0" noProof="0" dirty="0">
                          <a:ln>
                            <a:noFill/>
                          </a:ln>
                          <a:solidFill>
                            <a:srgbClr val="FF9900"/>
                          </a:solidFill>
                          <a:effectLst/>
                          <a:uLnTx/>
                          <a:uFillTx/>
                          <a:latin typeface="Arial" panose="020B0604020202020204" pitchFamily="34" charset="0"/>
                          <a:ea typeface="+mn-ea"/>
                          <a:cs typeface="+mn-cs"/>
                        </a:rPr>
                        <a:t>الكاهن :</a:t>
                      </a:r>
                      <a:endParaRPr kumimoji="0" lang="fr-FR" sz="28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mn-cs"/>
                        </a:rPr>
                        <a:t>فرح وجه الأرض، جددها دفعة أخرى، أصعد نهر النيل كمقداره، نطلب اليك أيها المسيح الهنا استجب لنا وارحمنا.</a:t>
                      </a:r>
                      <a:endParaRPr kumimoji="0" lang="fr-FR" sz="4300" b="0" i="0" u="none" strike="noStrike" cap="none" normalizeH="0" baseline="0" dirty="0">
                        <a:ln>
                          <a:noFill/>
                        </a:ln>
                        <a:solidFill>
                          <a:schemeClr val="tx1"/>
                        </a:solidFill>
                        <a:effectLst/>
                        <a:latin typeface="Arial"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Group 155">
            <a:extLst>
              <a:ext uri="{FF2B5EF4-FFF2-40B4-BE49-F238E27FC236}">
                <a16:creationId xmlns:a16="http://schemas.microsoft.com/office/drawing/2014/main" id="{8233E65E-45D8-CB81-D1E0-AEB0348AE97C}"/>
              </a:ext>
            </a:extLst>
          </p:cNvPr>
          <p:cNvGraphicFramePr>
            <a:graphicFrameLocks/>
          </p:cNvGraphicFramePr>
          <p:nvPr>
            <p:extLst>
              <p:ext uri="{D42A27DB-BD31-4B8C-83A1-F6EECF244321}">
                <p14:modId xmlns:p14="http://schemas.microsoft.com/office/powerpoint/2010/main" val="784386530"/>
              </p:ext>
            </p:extLst>
          </p:nvPr>
        </p:nvGraphicFramePr>
        <p:xfrm>
          <a:off x="1" y="5595342"/>
          <a:ext cx="12191999" cy="1005840"/>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33163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b="0" u="sng" kern="1200" dirty="0" err="1">
                          <a:solidFill>
                            <a:srgbClr val="FF9900"/>
                          </a:solidFill>
                          <a:latin typeface="Coptic1" pitchFamily="2" charset="0"/>
                          <a:ea typeface="+mn-ea"/>
                          <a:cs typeface="+mn-cs"/>
                        </a:rPr>
                        <a:t>Pilaoc</a:t>
                      </a:r>
                      <a:r>
                        <a:rPr lang="fr-FR" sz="2800" b="0" u="sng" kern="1200" dirty="0">
                          <a:solidFill>
                            <a:srgbClr val="FF9900"/>
                          </a:solidFill>
                          <a:latin typeface="Coptic1" pitchFamily="2" charset="0"/>
                          <a:ea typeface="+mn-ea"/>
                          <a:cs typeface="+mn-cs"/>
                        </a:rPr>
                        <a:t> :</a:t>
                      </a:r>
                      <a:endParaRPr lang="fr-FR" sz="2800" kern="1200" dirty="0">
                        <a:solidFill>
                          <a:schemeClr val="tx1"/>
                        </a:solidFill>
                        <a:effectLst/>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algn="just" defTabSz="914400" rtl="0" eaLnBrk="1" latinLnBrk="0" hangingPunct="1"/>
                      <a:r>
                        <a:rPr lang="fr-FR" sz="2800" b="0" u="sng" kern="1200" dirty="0">
                          <a:solidFill>
                            <a:srgbClr val="FF9900"/>
                          </a:solidFill>
                          <a:latin typeface="Arial" panose="020B0604020202020204" pitchFamily="34" charset="0"/>
                          <a:ea typeface="+mn-ea"/>
                          <a:cs typeface="+mn-cs"/>
                        </a:rPr>
                        <a:t>Le peuple :</a:t>
                      </a:r>
                      <a:endParaRPr kumimoji="0" lang="fr-FR" sz="2800" b="0" i="0" u="none" strike="noStrike" cap="none" normalizeH="0" baseline="0" dirty="0">
                        <a:ln>
                          <a:noFill/>
                        </a:ln>
                        <a:solidFill>
                          <a:schemeClr val="tx1"/>
                        </a:solidFill>
                        <a:effectLst/>
                        <a:latin typeface="Arial" charset="0"/>
                        <a:cs typeface="Arial" charset="0"/>
                      </a:endParaRPr>
                    </a:p>
                    <a:p>
                      <a:pPr algn="just"/>
                      <a:r>
                        <a:rPr lang="fr-FR" sz="3200" b="0" kern="1200" dirty="0">
                          <a:solidFill>
                            <a:srgbClr val="FFFFFF"/>
                          </a:solidFill>
                          <a:effectLst/>
                          <a:latin typeface="Arial" panose="020B0604020202020204" pitchFamily="34" charset="0"/>
                          <a:ea typeface="+mn-ea"/>
                          <a:cs typeface="+mn-cs"/>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الشعب :</a:t>
                      </a:r>
                      <a:endParaRPr kumimoji="0" lang="fr-FR" sz="28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45307212"/>
      </p:ext>
    </p:extLst>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0411" name="Group 155"/>
          <p:cNvGraphicFramePr>
            <a:graphicFrameLocks noGrp="1"/>
          </p:cNvGraphicFramePr>
          <p:nvPr>
            <p:ph/>
            <p:extLst>
              <p:ext uri="{D42A27DB-BD31-4B8C-83A1-F6EECF244321}">
                <p14:modId xmlns:p14="http://schemas.microsoft.com/office/powerpoint/2010/main" val="3979113724"/>
              </p:ext>
            </p:extLst>
          </p:nvPr>
        </p:nvGraphicFramePr>
        <p:xfrm>
          <a:off x="0" y="0"/>
          <a:ext cx="12191999" cy="6382512"/>
        </p:xfrm>
        <a:graphic>
          <a:graphicData uri="http://schemas.openxmlformats.org/drawingml/2006/table">
            <a:tbl>
              <a:tblPr/>
              <a:tblGrid>
                <a:gridCol w="4307249">
                  <a:extLst>
                    <a:ext uri="{9D8B030D-6E8A-4147-A177-3AD203B41FA5}">
                      <a16:colId xmlns:a16="http://schemas.microsoft.com/office/drawing/2014/main" val="1605821530"/>
                    </a:ext>
                  </a:extLst>
                </a:gridCol>
                <a:gridCol w="4001009">
                  <a:extLst>
                    <a:ext uri="{9D8B030D-6E8A-4147-A177-3AD203B41FA5}">
                      <a16:colId xmlns:a16="http://schemas.microsoft.com/office/drawing/2014/main" val="20000"/>
                    </a:ext>
                  </a:extLst>
                </a:gridCol>
                <a:gridCol w="3883741">
                  <a:extLst>
                    <a:ext uri="{9D8B030D-6E8A-4147-A177-3AD203B41FA5}">
                      <a16:colId xmlns:a16="http://schemas.microsoft.com/office/drawing/2014/main" val="20001"/>
                    </a:ext>
                  </a:extLst>
                </a:gridCol>
              </a:tblGrid>
              <a:tr h="638251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Coptic1" pitchFamily="2" charset="0"/>
                          <a:ea typeface="+mn-ea"/>
                          <a:cs typeface="+mn-cs"/>
                        </a:rPr>
                        <a:t>Piou/b :</a:t>
                      </a:r>
                      <a:endParaRPr lang="fr-FR" sz="3200" kern="1200" dirty="0">
                        <a:solidFill>
                          <a:schemeClr val="tx1"/>
                        </a:solidFill>
                        <a:effectLst/>
                        <a:latin typeface="Coptic1" pitchFamily="2" charset="0"/>
                        <a:ea typeface="+mn-ea"/>
                        <a:cs typeface="+mn-cs"/>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lang="fr-FR" sz="3000" kern="1200" dirty="0" err="1">
                          <a:solidFill>
                            <a:schemeClr val="tx1"/>
                          </a:solidFill>
                          <a:effectLst/>
                          <a:latin typeface="Coptic1" pitchFamily="2" charset="0"/>
                          <a:ea typeface="+mn-ea"/>
                          <a:cs typeface="+mn-cs"/>
                        </a:rPr>
                        <a:t>Eke~c~mou</a:t>
                      </a:r>
                      <a:r>
                        <a:rPr lang="fr-FR" sz="3000" kern="1200" dirty="0">
                          <a:solidFill>
                            <a:schemeClr val="tx1"/>
                          </a:solidFill>
                          <a:effectLst/>
                          <a:latin typeface="Coptic1" pitchFamily="2" charset="0"/>
                          <a:ea typeface="+mn-ea"/>
                          <a:cs typeface="+mn-cs"/>
                        </a:rPr>
                        <a:t> </a:t>
                      </a:r>
                      <a:r>
                        <a:rPr lang="fr-FR" sz="3000" kern="1200" dirty="0" err="1">
                          <a:solidFill>
                            <a:schemeClr val="tx1"/>
                          </a:solidFill>
                          <a:effectLst/>
                          <a:latin typeface="Coptic1" pitchFamily="2" charset="0"/>
                          <a:ea typeface="+mn-ea"/>
                          <a:cs typeface="+mn-cs"/>
                        </a:rPr>
                        <a:t>e~pi</a:t>
                      </a:r>
                      <a:r>
                        <a:rPr lang="fr-FR" sz="3000" kern="1200" dirty="0">
                          <a:solidFill>
                            <a:schemeClr val="tx1"/>
                          </a:solidFill>
                          <a:effectLst/>
                          <a:latin typeface="Coptic1" pitchFamily="2" charset="0"/>
                          <a:ea typeface="+mn-ea"/>
                          <a:cs typeface="+mn-cs"/>
                        </a:rPr>
                        <a:t>,~</a:t>
                      </a:r>
                      <a:r>
                        <a:rPr lang="fr-FR" sz="3000" kern="1200" dirty="0" err="1">
                          <a:solidFill>
                            <a:schemeClr val="tx1"/>
                          </a:solidFill>
                          <a:effectLst/>
                          <a:latin typeface="Coptic1" pitchFamily="2" charset="0"/>
                          <a:ea typeface="+mn-ea"/>
                          <a:cs typeface="+mn-cs"/>
                        </a:rPr>
                        <a:t>lom</a:t>
                      </a:r>
                      <a:r>
                        <a:rPr lang="fr-FR" sz="3000" kern="1200" dirty="0">
                          <a:solidFill>
                            <a:schemeClr val="tx1"/>
                          </a:solidFill>
                          <a:effectLst/>
                          <a:latin typeface="Coptic1" pitchFamily="2" charset="0"/>
                          <a:ea typeface="+mn-ea"/>
                          <a:cs typeface="+mn-cs"/>
                        </a:rPr>
                        <a:t> </a:t>
                      </a:r>
                      <a:r>
                        <a:rPr lang="fr-FR" sz="3000" kern="1200" dirty="0" err="1">
                          <a:solidFill>
                            <a:schemeClr val="tx1"/>
                          </a:solidFill>
                          <a:effectLst/>
                          <a:latin typeface="Coptic1" pitchFamily="2" charset="0"/>
                          <a:ea typeface="+mn-ea"/>
                          <a:cs typeface="+mn-cs"/>
                        </a:rPr>
                        <a:t>n~te</a:t>
                      </a:r>
                      <a:r>
                        <a:rPr lang="fr-FR" sz="3000" kern="1200" dirty="0">
                          <a:solidFill>
                            <a:schemeClr val="tx1"/>
                          </a:solidFill>
                          <a:effectLst/>
                          <a:latin typeface="Coptic1" pitchFamily="2" charset="0"/>
                          <a:ea typeface="+mn-ea"/>
                          <a:cs typeface="+mn-cs"/>
                        </a:rPr>
                        <a:t> ]</a:t>
                      </a:r>
                      <a:r>
                        <a:rPr lang="fr-FR" sz="3000" kern="1200" dirty="0" err="1">
                          <a:solidFill>
                            <a:schemeClr val="tx1"/>
                          </a:solidFill>
                          <a:effectLst/>
                          <a:latin typeface="Coptic1" pitchFamily="2" charset="0"/>
                          <a:ea typeface="+mn-ea"/>
                          <a:cs typeface="+mn-cs"/>
                        </a:rPr>
                        <a:t>rompi</a:t>
                      </a:r>
                      <a:r>
                        <a:rPr lang="fr-FR" sz="3000" kern="1200" dirty="0">
                          <a:solidFill>
                            <a:schemeClr val="tx1"/>
                          </a:solidFill>
                          <a:effectLst/>
                          <a:latin typeface="Coptic1" pitchFamily="2" charset="0"/>
                          <a:ea typeface="+mn-ea"/>
                          <a:cs typeface="+mn-cs"/>
                        </a:rPr>
                        <a:t> </a:t>
                      </a:r>
                      <a:r>
                        <a:rPr lang="fr-FR" sz="3000" kern="1200" dirty="0" err="1">
                          <a:solidFill>
                            <a:schemeClr val="tx1"/>
                          </a:solidFill>
                          <a:effectLst/>
                          <a:latin typeface="Coptic1" pitchFamily="2" charset="0"/>
                          <a:ea typeface="+mn-ea"/>
                          <a:cs typeface="+mn-cs"/>
                        </a:rPr>
                        <a:t>hiten</a:t>
                      </a:r>
                      <a:r>
                        <a:rPr lang="fr-FR" sz="3000" kern="1200" dirty="0">
                          <a:solidFill>
                            <a:schemeClr val="tx1"/>
                          </a:solidFill>
                          <a:effectLst/>
                          <a:latin typeface="Coptic1" pitchFamily="2" charset="0"/>
                          <a:ea typeface="+mn-ea"/>
                          <a:cs typeface="+mn-cs"/>
                        </a:rPr>
                        <a:t> </a:t>
                      </a:r>
                      <a:r>
                        <a:rPr lang="fr-FR" sz="3000" kern="1200" dirty="0" err="1">
                          <a:solidFill>
                            <a:schemeClr val="tx1"/>
                          </a:solidFill>
                          <a:effectLst/>
                          <a:latin typeface="Coptic1" pitchFamily="2" charset="0"/>
                          <a:ea typeface="+mn-ea"/>
                          <a:cs typeface="+mn-cs"/>
                        </a:rPr>
                        <a:t>tekmet</a:t>
                      </a:r>
                      <a:r>
                        <a:rPr lang="fr-FR" sz="3000" kern="1200" dirty="0">
                          <a:solidFill>
                            <a:schemeClr val="tx1"/>
                          </a:solidFill>
                          <a:effectLst/>
                          <a:latin typeface="Coptic1" pitchFamily="2" charset="0"/>
                          <a:ea typeface="+mn-ea"/>
                          <a:cs typeface="+mn-cs"/>
                        </a:rPr>
                        <a:t>,#</a:t>
                      </a:r>
                      <a:r>
                        <a:rPr lang="fr-FR" sz="3000" kern="1200" dirty="0" err="1">
                          <a:solidFill>
                            <a:schemeClr val="tx1"/>
                          </a:solidFill>
                          <a:effectLst/>
                          <a:latin typeface="Coptic1" pitchFamily="2" charset="0"/>
                          <a:ea typeface="+mn-ea"/>
                          <a:cs typeface="+mn-cs"/>
                        </a:rPr>
                        <a:t>r#c</a:t>
                      </a:r>
                      <a:r>
                        <a:rPr lang="fr-FR" sz="3000" kern="1200" dirty="0">
                          <a:solidFill>
                            <a:schemeClr val="tx1"/>
                          </a:solidFill>
                          <a:effectLst/>
                          <a:latin typeface="Coptic1" pitchFamily="2" charset="0"/>
                          <a:ea typeface="+mn-ea"/>
                          <a:cs typeface="+mn-cs"/>
                        </a:rPr>
                        <a:t># : </a:t>
                      </a:r>
                      <a:r>
                        <a:rPr lang="fr-FR" sz="3000" kern="1200" dirty="0" err="1">
                          <a:solidFill>
                            <a:schemeClr val="tx1"/>
                          </a:solidFill>
                          <a:effectLst/>
                          <a:latin typeface="Coptic1" pitchFamily="2" charset="0"/>
                          <a:ea typeface="+mn-ea"/>
                          <a:cs typeface="+mn-cs"/>
                        </a:rPr>
                        <a:t>ouoh</a:t>
                      </a:r>
                      <a:r>
                        <a:rPr lang="fr-FR" sz="3000" kern="1200" dirty="0">
                          <a:solidFill>
                            <a:schemeClr val="tx1"/>
                          </a:solidFill>
                          <a:effectLst/>
                          <a:latin typeface="Coptic1" pitchFamily="2" charset="0"/>
                          <a:ea typeface="+mn-ea"/>
                          <a:cs typeface="+mn-cs"/>
                        </a:rPr>
                        <a:t> </a:t>
                      </a:r>
                      <a:r>
                        <a:rPr lang="fr-FR" sz="3000" kern="1200" dirty="0" err="1">
                          <a:solidFill>
                            <a:schemeClr val="tx1"/>
                          </a:solidFill>
                          <a:effectLst/>
                          <a:latin typeface="Coptic1" pitchFamily="2" charset="0"/>
                          <a:ea typeface="+mn-ea"/>
                          <a:cs typeface="+mn-cs"/>
                        </a:rPr>
                        <a:t>nimesso</a:t>
                      </a:r>
                      <a:r>
                        <a:rPr lang="fr-FR" sz="3000" kern="1200" dirty="0">
                          <a:solidFill>
                            <a:schemeClr val="tx1"/>
                          </a:solidFill>
                          <a:effectLst/>
                          <a:latin typeface="Coptic1" pitchFamily="2" charset="0"/>
                          <a:ea typeface="+mn-ea"/>
                          <a:cs typeface="+mn-cs"/>
                        </a:rPr>
                        <a:t>] </a:t>
                      </a:r>
                      <a:r>
                        <a:rPr lang="fr-FR" sz="3000" kern="1200" dirty="0" err="1">
                          <a:solidFill>
                            <a:schemeClr val="tx1"/>
                          </a:solidFill>
                          <a:effectLst/>
                          <a:latin typeface="Coptic1" pitchFamily="2" charset="0"/>
                          <a:ea typeface="+mn-ea"/>
                          <a:cs typeface="+mn-cs"/>
                        </a:rPr>
                        <a:t>n~te</a:t>
                      </a:r>
                      <a:r>
                        <a:rPr lang="fr-FR" sz="3000" kern="1200" dirty="0">
                          <a:solidFill>
                            <a:schemeClr val="tx1"/>
                          </a:solidFill>
                          <a:effectLst/>
                          <a:latin typeface="Coptic1" pitchFamily="2" charset="0"/>
                          <a:ea typeface="+mn-ea"/>
                          <a:cs typeface="+mn-cs"/>
                        </a:rPr>
                        <a:t> &lt;/mi </a:t>
                      </a:r>
                      <a:r>
                        <a:rPr lang="fr-FR" sz="3000" kern="1200" dirty="0" err="1">
                          <a:solidFill>
                            <a:schemeClr val="tx1"/>
                          </a:solidFill>
                          <a:effectLst/>
                          <a:latin typeface="Coptic1" pitchFamily="2" charset="0"/>
                          <a:ea typeface="+mn-ea"/>
                          <a:cs typeface="+mn-cs"/>
                        </a:rPr>
                        <a:t>eke~mahou</a:t>
                      </a:r>
                      <a:r>
                        <a:rPr lang="fr-FR" sz="3000" kern="1200" dirty="0">
                          <a:solidFill>
                            <a:schemeClr val="tx1"/>
                          </a:solidFill>
                          <a:effectLst/>
                          <a:latin typeface="Coptic1" pitchFamily="2" charset="0"/>
                          <a:ea typeface="+mn-ea"/>
                          <a:cs typeface="+mn-cs"/>
                        </a:rPr>
                        <a:t> </a:t>
                      </a:r>
                      <a:r>
                        <a:rPr lang="fr-FR" sz="3000" kern="1200" dirty="0" err="1">
                          <a:solidFill>
                            <a:schemeClr val="tx1"/>
                          </a:solidFill>
                          <a:effectLst/>
                          <a:latin typeface="Coptic1" pitchFamily="2" charset="0"/>
                          <a:ea typeface="+mn-ea"/>
                          <a:cs typeface="+mn-cs"/>
                        </a:rPr>
                        <a:t>e~bolqen</a:t>
                      </a:r>
                      <a:r>
                        <a:rPr lang="fr-FR" sz="3000" kern="1200" dirty="0">
                          <a:solidFill>
                            <a:schemeClr val="tx1"/>
                          </a:solidFill>
                          <a:effectLst/>
                          <a:latin typeface="Coptic1" pitchFamily="2" charset="0"/>
                          <a:ea typeface="+mn-ea"/>
                          <a:cs typeface="+mn-cs"/>
                        </a:rPr>
                        <a:t> </a:t>
                      </a:r>
                      <a:r>
                        <a:rPr lang="fr-FR" sz="3000" kern="1200" dirty="0" err="1">
                          <a:solidFill>
                            <a:schemeClr val="tx1"/>
                          </a:solidFill>
                          <a:effectLst/>
                          <a:latin typeface="Coptic1" pitchFamily="2" charset="0"/>
                          <a:ea typeface="+mn-ea"/>
                          <a:cs typeface="+mn-cs"/>
                        </a:rPr>
                        <a:t>oukeni</a:t>
                      </a:r>
                      <a:r>
                        <a:rPr lang="fr-FR" sz="3000" kern="1200" dirty="0">
                          <a:solidFill>
                            <a:schemeClr val="tx1"/>
                          </a:solidFill>
                          <a:effectLst/>
                          <a:latin typeface="Coptic1" pitchFamily="2" charset="0"/>
                          <a:ea typeface="+mn-ea"/>
                          <a:cs typeface="+mn-cs"/>
                        </a:rPr>
                        <a:t> : </a:t>
                      </a:r>
                      <a:r>
                        <a:rPr lang="fr-FR" sz="3000" kern="1200" dirty="0" err="1">
                          <a:solidFill>
                            <a:schemeClr val="tx1"/>
                          </a:solidFill>
                          <a:effectLst/>
                          <a:latin typeface="Coptic1" pitchFamily="2" charset="0"/>
                          <a:ea typeface="+mn-ea"/>
                          <a:cs typeface="+mn-cs"/>
                        </a:rPr>
                        <a:t>maroua~sai</a:t>
                      </a:r>
                      <a:r>
                        <a:rPr lang="fr-FR" sz="3000" kern="1200" dirty="0">
                          <a:solidFill>
                            <a:schemeClr val="tx1"/>
                          </a:solidFill>
                          <a:effectLst/>
                          <a:latin typeface="Coptic1" pitchFamily="2" charset="0"/>
                          <a:ea typeface="+mn-ea"/>
                          <a:cs typeface="+mn-cs"/>
                        </a:rPr>
                        <a:t> </a:t>
                      </a:r>
                      <a:r>
                        <a:rPr lang="fr-FR" sz="3000" kern="1200" dirty="0" err="1">
                          <a:solidFill>
                            <a:schemeClr val="tx1"/>
                          </a:solidFill>
                          <a:effectLst/>
                          <a:latin typeface="Coptic1" pitchFamily="2" charset="0"/>
                          <a:ea typeface="+mn-ea"/>
                          <a:cs typeface="+mn-cs"/>
                        </a:rPr>
                        <a:t>n~je</a:t>
                      </a:r>
                      <a:r>
                        <a:rPr lang="fr-FR" sz="3000" kern="1200" dirty="0">
                          <a:solidFill>
                            <a:schemeClr val="tx1"/>
                          </a:solidFill>
                          <a:effectLst/>
                          <a:latin typeface="Coptic1" pitchFamily="2" charset="0"/>
                          <a:ea typeface="+mn-ea"/>
                          <a:cs typeface="+mn-cs"/>
                        </a:rPr>
                        <a:t> </a:t>
                      </a:r>
                      <a:r>
                        <a:rPr lang="fr-FR" sz="3000" kern="1200" dirty="0" err="1">
                          <a:solidFill>
                            <a:schemeClr val="tx1"/>
                          </a:solidFill>
                          <a:effectLst/>
                          <a:latin typeface="Coptic1" pitchFamily="2" charset="0"/>
                          <a:ea typeface="+mn-ea"/>
                          <a:cs typeface="+mn-cs"/>
                        </a:rPr>
                        <a:t>nefy~lwm</a:t>
                      </a:r>
                      <a:r>
                        <a:rPr lang="fr-FR" sz="3000" kern="1200" dirty="0">
                          <a:solidFill>
                            <a:schemeClr val="tx1"/>
                          </a:solidFill>
                          <a:effectLst/>
                          <a:latin typeface="Coptic1" pitchFamily="2" charset="0"/>
                          <a:ea typeface="+mn-ea"/>
                          <a:cs typeface="+mn-cs"/>
                        </a:rPr>
                        <a:t> : </a:t>
                      </a:r>
                      <a:r>
                        <a:rPr lang="fr-FR" sz="3000" kern="1200" dirty="0" err="1">
                          <a:solidFill>
                            <a:schemeClr val="tx1"/>
                          </a:solidFill>
                          <a:effectLst/>
                          <a:latin typeface="Coptic1" pitchFamily="2" charset="0"/>
                          <a:ea typeface="+mn-ea"/>
                          <a:cs typeface="+mn-cs"/>
                        </a:rPr>
                        <a:t>eue~c~mou</a:t>
                      </a:r>
                      <a:r>
                        <a:rPr lang="fr-FR" sz="3000" kern="1200" dirty="0">
                          <a:solidFill>
                            <a:schemeClr val="tx1"/>
                          </a:solidFill>
                          <a:effectLst/>
                          <a:latin typeface="Coptic1" pitchFamily="2" charset="0"/>
                          <a:ea typeface="+mn-ea"/>
                          <a:cs typeface="+mn-cs"/>
                        </a:rPr>
                        <a:t> </a:t>
                      </a:r>
                      <a:r>
                        <a:rPr lang="fr-FR" sz="3000" kern="1200" dirty="0" err="1">
                          <a:solidFill>
                            <a:schemeClr val="tx1"/>
                          </a:solidFill>
                          <a:effectLst/>
                          <a:latin typeface="Coptic1" pitchFamily="2" charset="0"/>
                          <a:ea typeface="+mn-ea"/>
                          <a:cs typeface="+mn-cs"/>
                        </a:rPr>
                        <a:t>n~je</a:t>
                      </a:r>
                      <a:r>
                        <a:rPr lang="fr-FR" sz="3000" kern="1200" dirty="0">
                          <a:solidFill>
                            <a:schemeClr val="tx1"/>
                          </a:solidFill>
                          <a:effectLst/>
                          <a:latin typeface="Coptic1" pitchFamily="2" charset="0"/>
                          <a:ea typeface="+mn-ea"/>
                          <a:cs typeface="+mn-cs"/>
                        </a:rPr>
                        <a:t> </a:t>
                      </a:r>
                      <a:r>
                        <a:rPr lang="fr-FR" sz="3000" kern="1200" dirty="0" err="1">
                          <a:solidFill>
                            <a:schemeClr val="tx1"/>
                          </a:solidFill>
                          <a:effectLst/>
                          <a:latin typeface="Coptic1" pitchFamily="2" charset="0"/>
                          <a:ea typeface="+mn-ea"/>
                          <a:cs typeface="+mn-cs"/>
                        </a:rPr>
                        <a:t>nefoutah</a:t>
                      </a:r>
                      <a:r>
                        <a:rPr lang="fr-FR" sz="3000" kern="1200" dirty="0">
                          <a:solidFill>
                            <a:schemeClr val="tx1"/>
                          </a:solidFill>
                          <a:effectLst/>
                          <a:latin typeface="Coptic1" pitchFamily="2" charset="0"/>
                          <a:ea typeface="+mn-ea"/>
                          <a:cs typeface="+mn-cs"/>
                        </a:rPr>
                        <a:t> : </a:t>
                      </a:r>
                      <a:r>
                        <a:rPr lang="fr-FR" sz="3000" kern="1200" dirty="0" err="1">
                          <a:solidFill>
                            <a:schemeClr val="tx1"/>
                          </a:solidFill>
                          <a:effectLst/>
                          <a:latin typeface="Coptic1" pitchFamily="2" charset="0"/>
                          <a:ea typeface="+mn-ea"/>
                          <a:cs typeface="+mn-cs"/>
                        </a:rPr>
                        <a:t>Ten</a:t>
                      </a:r>
                      <a:r>
                        <a:rPr lang="fr-FR" sz="3000" kern="1200" dirty="0">
                          <a:solidFill>
                            <a:schemeClr val="tx1"/>
                          </a:solidFill>
                          <a:effectLst/>
                          <a:latin typeface="Coptic1" pitchFamily="2" charset="0"/>
                          <a:ea typeface="+mn-ea"/>
                          <a:cs typeface="+mn-cs"/>
                        </a:rPr>
                        <a:t>]ho </a:t>
                      </a:r>
                      <a:r>
                        <a:rPr lang="fr-FR" sz="3000" kern="1200" dirty="0" err="1">
                          <a:solidFill>
                            <a:schemeClr val="tx1"/>
                          </a:solidFill>
                          <a:effectLst/>
                          <a:latin typeface="Coptic1" pitchFamily="2" charset="0"/>
                          <a:ea typeface="+mn-ea"/>
                          <a:cs typeface="+mn-cs"/>
                        </a:rPr>
                        <a:t>e~rok</a:t>
                      </a:r>
                      <a:r>
                        <a:rPr lang="fr-FR" sz="3000" kern="1200" dirty="0">
                          <a:solidFill>
                            <a:schemeClr val="tx1"/>
                          </a:solidFill>
                          <a:effectLst/>
                          <a:latin typeface="Coptic1" pitchFamily="2" charset="0"/>
                          <a:ea typeface="+mn-ea"/>
                          <a:cs typeface="+mn-cs"/>
                        </a:rPr>
                        <a:t> </a:t>
                      </a:r>
                      <a:r>
                        <a:rPr lang="fr-FR" sz="3000" kern="1200" dirty="0" err="1">
                          <a:solidFill>
                            <a:schemeClr val="tx1"/>
                          </a:solidFill>
                          <a:effectLst/>
                          <a:latin typeface="Coptic1" pitchFamily="2" charset="0"/>
                          <a:ea typeface="+mn-ea"/>
                          <a:cs typeface="+mn-cs"/>
                        </a:rPr>
                        <a:t>P,#c</a:t>
                      </a:r>
                      <a:r>
                        <a:rPr lang="fr-FR" sz="3000" kern="1200" dirty="0">
                          <a:solidFill>
                            <a:schemeClr val="tx1"/>
                          </a:solidFill>
                          <a:effectLst/>
                          <a:latin typeface="Coptic1" pitchFamily="2" charset="0"/>
                          <a:ea typeface="+mn-ea"/>
                          <a:cs typeface="+mn-cs"/>
                        </a:rPr>
                        <a:t># </a:t>
                      </a:r>
                      <a:r>
                        <a:rPr lang="fr-FR" sz="3000" kern="1200" dirty="0" err="1">
                          <a:solidFill>
                            <a:schemeClr val="tx1"/>
                          </a:solidFill>
                          <a:effectLst/>
                          <a:latin typeface="Coptic1" pitchFamily="2" charset="0"/>
                          <a:ea typeface="+mn-ea"/>
                          <a:cs typeface="+mn-cs"/>
                        </a:rPr>
                        <a:t>penNou</a:t>
                      </a:r>
                      <a:r>
                        <a:rPr lang="fr-FR" sz="3000" kern="1200" dirty="0">
                          <a:solidFill>
                            <a:schemeClr val="tx1"/>
                          </a:solidFill>
                          <a:effectLst/>
                          <a:latin typeface="Coptic1" pitchFamily="2" charset="0"/>
                          <a:ea typeface="+mn-ea"/>
                          <a:cs typeface="+mn-cs"/>
                        </a:rPr>
                        <a:t>] </a:t>
                      </a:r>
                      <a:r>
                        <a:rPr lang="fr-FR" sz="3000" kern="1200" dirty="0" err="1">
                          <a:solidFill>
                            <a:schemeClr val="tx1"/>
                          </a:solidFill>
                          <a:effectLst/>
                          <a:latin typeface="Coptic1" pitchFamily="2" charset="0"/>
                          <a:ea typeface="+mn-ea"/>
                          <a:cs typeface="+mn-cs"/>
                        </a:rPr>
                        <a:t>cwtem</a:t>
                      </a:r>
                      <a:r>
                        <a:rPr lang="fr-FR" sz="3000" kern="1200" dirty="0">
                          <a:solidFill>
                            <a:schemeClr val="tx1"/>
                          </a:solidFill>
                          <a:effectLst/>
                          <a:latin typeface="Coptic1" pitchFamily="2" charset="0"/>
                          <a:ea typeface="+mn-ea"/>
                          <a:cs typeface="+mn-cs"/>
                        </a:rPr>
                        <a:t> </a:t>
                      </a:r>
                      <a:r>
                        <a:rPr lang="fr-FR" sz="3000" kern="1200" dirty="0" err="1">
                          <a:solidFill>
                            <a:schemeClr val="tx1"/>
                          </a:solidFill>
                          <a:effectLst/>
                          <a:latin typeface="Coptic1" pitchFamily="2" charset="0"/>
                          <a:ea typeface="+mn-ea"/>
                          <a:cs typeface="+mn-cs"/>
                        </a:rPr>
                        <a:t>e~ron</a:t>
                      </a:r>
                      <a:r>
                        <a:rPr lang="fr-FR" sz="3000" kern="1200" dirty="0">
                          <a:solidFill>
                            <a:schemeClr val="tx1"/>
                          </a:solidFill>
                          <a:effectLst/>
                          <a:latin typeface="Coptic1" pitchFamily="2" charset="0"/>
                          <a:ea typeface="+mn-ea"/>
                          <a:cs typeface="+mn-cs"/>
                        </a:rPr>
                        <a:t> </a:t>
                      </a:r>
                      <a:r>
                        <a:rPr lang="fr-FR" sz="3000" kern="1200" dirty="0" err="1">
                          <a:solidFill>
                            <a:schemeClr val="tx1"/>
                          </a:solidFill>
                          <a:effectLst/>
                          <a:latin typeface="Coptic1" pitchFamily="2" charset="0"/>
                          <a:ea typeface="+mn-ea"/>
                          <a:cs typeface="+mn-cs"/>
                        </a:rPr>
                        <a:t>ouoh</a:t>
                      </a:r>
                      <a:r>
                        <a:rPr lang="fr-FR" sz="3000" kern="1200" dirty="0">
                          <a:solidFill>
                            <a:schemeClr val="tx1"/>
                          </a:solidFill>
                          <a:effectLst/>
                          <a:latin typeface="Coptic1" pitchFamily="2" charset="0"/>
                          <a:ea typeface="+mn-ea"/>
                          <a:cs typeface="+mn-cs"/>
                        </a:rPr>
                        <a:t> </a:t>
                      </a:r>
                      <a:r>
                        <a:rPr lang="fr-FR" sz="3000" kern="1200" dirty="0" err="1">
                          <a:solidFill>
                            <a:schemeClr val="tx1"/>
                          </a:solidFill>
                          <a:effectLst/>
                          <a:latin typeface="Coptic1" pitchFamily="2" charset="0"/>
                          <a:ea typeface="+mn-ea"/>
                          <a:cs typeface="+mn-cs"/>
                        </a:rPr>
                        <a:t>nai</a:t>
                      </a:r>
                      <a:r>
                        <a:rPr lang="fr-FR" sz="3000" kern="1200" dirty="0">
                          <a:solidFill>
                            <a:schemeClr val="tx1"/>
                          </a:solidFill>
                          <a:effectLst/>
                          <a:latin typeface="Coptic1" pitchFamily="2" charset="0"/>
                          <a:ea typeface="+mn-ea"/>
                          <a:cs typeface="+mn-cs"/>
                        </a:rPr>
                        <a:t> nan.</a:t>
                      </a:r>
                      <a:endParaRPr lang="fr-FR" sz="3000" b="0" u="sng" kern="1200" dirty="0">
                        <a:solidFill>
                          <a:schemeClr val="tx1"/>
                        </a:solidFill>
                        <a:effectLst/>
                        <a:latin typeface="Coptic1" pitchFamily="2" charset="0"/>
                        <a:ea typeface="+mn-ea"/>
                        <a:cs typeface="+mn-cs"/>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Arial" charset="0"/>
                          <a:ea typeface="+mn-ea"/>
                          <a:cs typeface="Arial" charset="0"/>
                        </a:rPr>
                        <a:t>Le prêtre :</a:t>
                      </a:r>
                      <a:endParaRPr kumimoji="0" lang="fr-FR" sz="3200" b="0" i="0" u="none" strike="noStrike" kern="1200" cap="none" spc="0" normalizeH="0" baseline="0" noProof="0" dirty="0">
                        <a:ln>
                          <a:noFill/>
                        </a:ln>
                        <a:solidFill>
                          <a:schemeClr val="tx1"/>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000" b="0" i="0" u="none" strike="noStrike" cap="none" normalizeH="0" baseline="0" dirty="0">
                          <a:ln>
                            <a:noFill/>
                          </a:ln>
                          <a:solidFill>
                            <a:schemeClr val="tx1"/>
                          </a:solidFill>
                          <a:effectLst/>
                          <a:latin typeface="Arial" charset="0"/>
                          <a:cs typeface="Arial" charset="0"/>
                        </a:rPr>
                        <a:t>Par Ta bonté bénis le couronnement de l'année, que toutes les régions prospèrent, que leurs sillons soient multipliés, et leurs fruits bénis. Nous T'implorons, ô Christ notre Dieu exauce-nous et aie pitié de nous.</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kern="1200" cap="none" spc="0" normalizeH="0" baseline="0" noProof="0" dirty="0">
                          <a:ln>
                            <a:noFill/>
                          </a:ln>
                          <a:solidFill>
                            <a:srgbClr val="FF9900"/>
                          </a:solidFill>
                          <a:effectLst/>
                          <a:uLnTx/>
                          <a:uFillTx/>
                          <a:latin typeface="Arial" panose="020B0604020202020204" pitchFamily="34" charset="0"/>
                          <a:ea typeface="+mn-ea"/>
                          <a:cs typeface="+mn-cs"/>
                        </a:rPr>
                        <a:t>الكاهن :</a:t>
                      </a:r>
                      <a:endParaRPr kumimoji="0" lang="fr-FR" sz="28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mn-cs"/>
                        </a:rPr>
                        <a:t>بارك إكليل السنة بصلاحك، وبقاع مصر </a:t>
                      </a:r>
                      <a:r>
                        <a:rPr kumimoji="0" lang="ar-SA" sz="4300" b="0" i="0" u="none" strike="noStrike" cap="none" normalizeH="0" baseline="0" dirty="0" err="1">
                          <a:ln>
                            <a:noFill/>
                          </a:ln>
                          <a:solidFill>
                            <a:schemeClr val="tx1"/>
                          </a:solidFill>
                          <a:effectLst/>
                          <a:latin typeface="Arial" charset="0"/>
                          <a:cs typeface="+mn-cs"/>
                        </a:rPr>
                        <a:t>إملأها</a:t>
                      </a:r>
                      <a:r>
                        <a:rPr kumimoji="0" lang="ar-SA" sz="4300" b="0" i="0" u="none" strike="noStrike" cap="none" normalizeH="0" baseline="0" dirty="0">
                          <a:ln>
                            <a:noFill/>
                          </a:ln>
                          <a:solidFill>
                            <a:schemeClr val="tx1"/>
                          </a:solidFill>
                          <a:effectLst/>
                          <a:latin typeface="Arial" charset="0"/>
                          <a:cs typeface="+mn-cs"/>
                        </a:rPr>
                        <a:t> من الخير. ليكثر حرثها، وتتبارك ثمارها، نطلب اليك أيها المسيح الهنا استجب لنا وارحمنا.</a:t>
                      </a:r>
                      <a:endParaRPr kumimoji="0" lang="fr-FR" sz="4300" b="0" i="0" u="none" strike="noStrike" cap="none" normalizeH="0" baseline="0" dirty="0">
                        <a:ln>
                          <a:noFill/>
                        </a:ln>
                        <a:solidFill>
                          <a:schemeClr val="tx1"/>
                        </a:solidFill>
                        <a:effectLst/>
                        <a:latin typeface="Arial"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Group 155">
            <a:extLst>
              <a:ext uri="{FF2B5EF4-FFF2-40B4-BE49-F238E27FC236}">
                <a16:creationId xmlns:a16="http://schemas.microsoft.com/office/drawing/2014/main" id="{0692505C-2D9C-E6D8-402E-FF139E695F5B}"/>
              </a:ext>
            </a:extLst>
          </p:cNvPr>
          <p:cNvGraphicFramePr>
            <a:graphicFrameLocks/>
          </p:cNvGraphicFramePr>
          <p:nvPr>
            <p:extLst>
              <p:ext uri="{D42A27DB-BD31-4B8C-83A1-F6EECF244321}">
                <p14:modId xmlns:p14="http://schemas.microsoft.com/office/powerpoint/2010/main" val="1190448490"/>
              </p:ext>
            </p:extLst>
          </p:nvPr>
        </p:nvGraphicFramePr>
        <p:xfrm>
          <a:off x="1" y="5847275"/>
          <a:ext cx="12191999" cy="1005840"/>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33163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b="0" u="sng" kern="1200" dirty="0" err="1">
                          <a:solidFill>
                            <a:srgbClr val="FF9900"/>
                          </a:solidFill>
                          <a:latin typeface="Coptic1" pitchFamily="2" charset="0"/>
                          <a:ea typeface="+mn-ea"/>
                          <a:cs typeface="+mn-cs"/>
                        </a:rPr>
                        <a:t>Pilaoc</a:t>
                      </a:r>
                      <a:r>
                        <a:rPr lang="fr-FR" sz="2800" b="0" u="sng" kern="1200" dirty="0">
                          <a:solidFill>
                            <a:srgbClr val="FF9900"/>
                          </a:solidFill>
                          <a:latin typeface="Coptic1" pitchFamily="2" charset="0"/>
                          <a:ea typeface="+mn-ea"/>
                          <a:cs typeface="+mn-cs"/>
                        </a:rPr>
                        <a:t> :</a:t>
                      </a:r>
                      <a:endParaRPr lang="fr-FR" sz="2800" kern="1200" dirty="0">
                        <a:solidFill>
                          <a:schemeClr val="tx1"/>
                        </a:solidFill>
                        <a:effectLst/>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algn="just" defTabSz="914400" rtl="0" eaLnBrk="1" latinLnBrk="0" hangingPunct="1"/>
                      <a:r>
                        <a:rPr lang="fr-FR" sz="2800" b="0" u="sng" kern="1200" dirty="0">
                          <a:solidFill>
                            <a:srgbClr val="FF9900"/>
                          </a:solidFill>
                          <a:latin typeface="Arial" panose="020B0604020202020204" pitchFamily="34" charset="0"/>
                          <a:ea typeface="+mn-ea"/>
                          <a:cs typeface="+mn-cs"/>
                        </a:rPr>
                        <a:t>Le peuple :</a:t>
                      </a:r>
                      <a:endParaRPr kumimoji="0" lang="fr-FR" sz="2800" b="0" i="0" u="none" strike="noStrike" cap="none" normalizeH="0" baseline="0" dirty="0">
                        <a:ln>
                          <a:noFill/>
                        </a:ln>
                        <a:solidFill>
                          <a:schemeClr val="tx1"/>
                        </a:solidFill>
                        <a:effectLst/>
                        <a:latin typeface="Arial" charset="0"/>
                        <a:cs typeface="Arial" charset="0"/>
                      </a:endParaRPr>
                    </a:p>
                    <a:p>
                      <a:pPr algn="just"/>
                      <a:r>
                        <a:rPr lang="fr-FR" sz="3200" b="0" kern="1200" dirty="0">
                          <a:solidFill>
                            <a:srgbClr val="FFFFFF"/>
                          </a:solidFill>
                          <a:effectLst/>
                          <a:latin typeface="Arial" panose="020B0604020202020204" pitchFamily="34" charset="0"/>
                          <a:ea typeface="+mn-ea"/>
                          <a:cs typeface="+mn-cs"/>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الشعب :</a:t>
                      </a:r>
                      <a:endParaRPr kumimoji="0" lang="fr-FR" sz="28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74138766"/>
      </p:ext>
    </p:extLst>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0411" name="Group 155"/>
          <p:cNvGraphicFramePr>
            <a:graphicFrameLocks noGrp="1"/>
          </p:cNvGraphicFramePr>
          <p:nvPr>
            <p:ph/>
            <p:extLst>
              <p:ext uri="{D42A27DB-BD31-4B8C-83A1-F6EECF244321}">
                <p14:modId xmlns:p14="http://schemas.microsoft.com/office/powerpoint/2010/main" val="2070046454"/>
              </p:ext>
            </p:extLst>
          </p:nvPr>
        </p:nvGraphicFramePr>
        <p:xfrm>
          <a:off x="0" y="0"/>
          <a:ext cx="12191999" cy="6382512"/>
        </p:xfrm>
        <a:graphic>
          <a:graphicData uri="http://schemas.openxmlformats.org/drawingml/2006/table">
            <a:tbl>
              <a:tblPr/>
              <a:tblGrid>
                <a:gridCol w="4307249">
                  <a:extLst>
                    <a:ext uri="{9D8B030D-6E8A-4147-A177-3AD203B41FA5}">
                      <a16:colId xmlns:a16="http://schemas.microsoft.com/office/drawing/2014/main" val="1605821530"/>
                    </a:ext>
                  </a:extLst>
                </a:gridCol>
                <a:gridCol w="4001009">
                  <a:extLst>
                    <a:ext uri="{9D8B030D-6E8A-4147-A177-3AD203B41FA5}">
                      <a16:colId xmlns:a16="http://schemas.microsoft.com/office/drawing/2014/main" val="20000"/>
                    </a:ext>
                  </a:extLst>
                </a:gridCol>
                <a:gridCol w="3883741">
                  <a:extLst>
                    <a:ext uri="{9D8B030D-6E8A-4147-A177-3AD203B41FA5}">
                      <a16:colId xmlns:a16="http://schemas.microsoft.com/office/drawing/2014/main" val="20001"/>
                    </a:ext>
                  </a:extLst>
                </a:gridCol>
              </a:tblGrid>
              <a:tr h="638251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Coptic1" pitchFamily="2" charset="0"/>
                          <a:ea typeface="+mn-ea"/>
                          <a:cs typeface="+mn-cs"/>
                        </a:rPr>
                        <a:t>Piou/b :</a:t>
                      </a:r>
                      <a:endParaRPr kumimoji="0" lang="fr-FR" sz="3200" b="0" i="0" u="sng" strike="noStrike" kern="1200" cap="none" spc="0" normalizeH="0" baseline="0" noProof="0" dirty="0">
                        <a:ln>
                          <a:noFill/>
                        </a:ln>
                        <a:solidFill>
                          <a:schemeClr val="tx1"/>
                        </a:solidFill>
                        <a:effectLst/>
                        <a:uLnTx/>
                        <a:uFillTx/>
                        <a:latin typeface="Coptic1" pitchFamily="2" charset="0"/>
                        <a:ea typeface="+mn-ea"/>
                        <a:cs typeface="+mn-cs"/>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lang="fr-FR" sz="3200" kern="1200" dirty="0" err="1">
                          <a:solidFill>
                            <a:schemeClr val="tx1"/>
                          </a:solidFill>
                          <a:effectLst/>
                          <a:latin typeface="Coptic1" pitchFamily="2" charset="0"/>
                          <a:ea typeface="+mn-ea"/>
                          <a:cs typeface="+mn-cs"/>
                        </a:rPr>
                        <a:t>Marourasi</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n~je</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niyws</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n~te</a:t>
                      </a:r>
                      <a:r>
                        <a:rPr lang="fr-FR" sz="3200" kern="1200" dirty="0">
                          <a:solidFill>
                            <a:schemeClr val="tx1"/>
                          </a:solidFill>
                          <a:effectLst/>
                          <a:latin typeface="Coptic1" pitchFamily="2" charset="0"/>
                          <a:ea typeface="+mn-ea"/>
                          <a:cs typeface="+mn-cs"/>
                        </a:rPr>
                        <a:t> t~,</a:t>
                      </a:r>
                      <a:r>
                        <a:rPr lang="fr-FR" sz="3200" kern="1200" dirty="0" err="1">
                          <a:solidFill>
                            <a:schemeClr val="tx1"/>
                          </a:solidFill>
                          <a:effectLst/>
                          <a:latin typeface="Coptic1" pitchFamily="2" charset="0"/>
                          <a:ea typeface="+mn-ea"/>
                          <a:cs typeface="+mn-cs"/>
                        </a:rPr>
                        <a:t>wra</a:t>
                      </a:r>
                      <a:r>
                        <a:rPr lang="fr-FR" sz="3200" kern="1200" dirty="0">
                          <a:solidFill>
                            <a:schemeClr val="tx1"/>
                          </a:solidFill>
                          <a:effectLst/>
                          <a:latin typeface="Coptic1" pitchFamily="2" charset="0"/>
                          <a:ea typeface="+mn-ea"/>
                          <a:cs typeface="+mn-cs"/>
                        </a:rPr>
                        <a:t> n~&lt;/mi : nem </a:t>
                      </a:r>
                    </a:p>
                    <a:p>
                      <a:pPr marL="0" marR="0" lvl="0" indent="0" algn="just" defTabSz="914400" rtl="0" eaLnBrk="1" fontAlgn="base" latinLnBrk="0" hangingPunct="1">
                        <a:lnSpc>
                          <a:spcPct val="100000"/>
                        </a:lnSpc>
                        <a:spcBef>
                          <a:spcPts val="0"/>
                        </a:spcBef>
                        <a:spcAft>
                          <a:spcPct val="0"/>
                        </a:spcAft>
                        <a:buClrTx/>
                        <a:buSzTx/>
                        <a:buFontTx/>
                        <a:buNone/>
                        <a:tabLst/>
                        <a:defRPr/>
                      </a:pPr>
                      <a:r>
                        <a:rPr lang="fr-FR" sz="3200" kern="1200" dirty="0" err="1">
                          <a:solidFill>
                            <a:schemeClr val="tx1"/>
                          </a:solidFill>
                          <a:effectLst/>
                          <a:latin typeface="Coptic1" pitchFamily="2" charset="0"/>
                          <a:ea typeface="+mn-ea"/>
                          <a:cs typeface="+mn-cs"/>
                        </a:rPr>
                        <a:t>nikalamvo</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marouyel</a:t>
                      </a:r>
                      <a:r>
                        <a:rPr lang="fr-FR" sz="3200" kern="1200" dirty="0">
                          <a:solidFill>
                            <a:schemeClr val="tx1"/>
                          </a:solidFill>
                          <a:effectLst/>
                          <a:latin typeface="Coptic1" pitchFamily="2" charset="0"/>
                          <a:ea typeface="+mn-ea"/>
                          <a:cs typeface="+mn-cs"/>
                        </a:rPr>
                        <a:t>/l </a:t>
                      </a:r>
                      <a:r>
                        <a:rPr lang="fr-FR" sz="3200" kern="1200" dirty="0" err="1">
                          <a:solidFill>
                            <a:schemeClr val="tx1"/>
                          </a:solidFill>
                          <a:effectLst/>
                          <a:latin typeface="Coptic1" pitchFamily="2" charset="0"/>
                          <a:ea typeface="+mn-ea"/>
                          <a:cs typeface="+mn-cs"/>
                        </a:rPr>
                        <a:t>qen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ouounof</a:t>
                      </a:r>
                      <a:r>
                        <a:rPr lang="fr-FR" sz="3200" kern="1200" dirty="0">
                          <a:solidFill>
                            <a:schemeClr val="tx1"/>
                          </a:solidFill>
                          <a:effectLst/>
                          <a:latin typeface="Coptic1" pitchFamily="2" charset="0"/>
                          <a:ea typeface="+mn-ea"/>
                          <a:cs typeface="+mn-cs"/>
                        </a:rPr>
                        <a:t> : </a:t>
                      </a:r>
                      <a:r>
                        <a:rPr lang="fr-FR" sz="3200" kern="1200" dirty="0" err="1">
                          <a:solidFill>
                            <a:schemeClr val="tx1"/>
                          </a:solidFill>
                          <a:effectLst/>
                          <a:latin typeface="Coptic1" pitchFamily="2" charset="0"/>
                          <a:ea typeface="+mn-ea"/>
                          <a:cs typeface="+mn-cs"/>
                        </a:rPr>
                        <a:t>hiten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tekmeta~gayoc</a:t>
                      </a:r>
                      <a:r>
                        <a:rPr lang="fr-FR" sz="3200" kern="1200" dirty="0">
                          <a:solidFill>
                            <a:schemeClr val="tx1"/>
                          </a:solidFill>
                          <a:effectLst/>
                          <a:latin typeface="Coptic1" pitchFamily="2" charset="0"/>
                          <a:ea typeface="+mn-ea"/>
                          <a:cs typeface="+mn-cs"/>
                        </a:rPr>
                        <a:t> : </a:t>
                      </a:r>
                      <a:r>
                        <a:rPr lang="fr-FR" sz="3200" kern="1200" dirty="0" err="1">
                          <a:solidFill>
                            <a:schemeClr val="tx1"/>
                          </a:solidFill>
                          <a:effectLst/>
                          <a:latin typeface="Coptic1" pitchFamily="2" charset="0"/>
                          <a:ea typeface="+mn-ea"/>
                          <a:cs typeface="+mn-cs"/>
                        </a:rPr>
                        <a:t>Ten</a:t>
                      </a:r>
                      <a:r>
                        <a:rPr lang="fr-FR" sz="3200" kern="1200" dirty="0">
                          <a:solidFill>
                            <a:schemeClr val="tx1"/>
                          </a:solidFill>
                          <a:effectLst/>
                          <a:latin typeface="Coptic1" pitchFamily="2" charset="0"/>
                          <a:ea typeface="+mn-ea"/>
                          <a:cs typeface="+mn-cs"/>
                        </a:rPr>
                        <a:t>]ho </a:t>
                      </a:r>
                      <a:r>
                        <a:rPr lang="fr-FR" sz="3200" kern="1200" dirty="0" err="1">
                          <a:solidFill>
                            <a:schemeClr val="tx1"/>
                          </a:solidFill>
                          <a:effectLst/>
                          <a:latin typeface="Coptic1" pitchFamily="2" charset="0"/>
                          <a:ea typeface="+mn-ea"/>
                          <a:cs typeface="+mn-cs"/>
                        </a:rPr>
                        <a:t>e~rok</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penNou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cwtem</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e~ron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ouoh</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nai</a:t>
                      </a:r>
                      <a:r>
                        <a:rPr lang="fr-FR" sz="3200" kern="1200" dirty="0">
                          <a:solidFill>
                            <a:schemeClr val="tx1"/>
                          </a:solidFill>
                          <a:effectLst/>
                          <a:latin typeface="Coptic1" pitchFamily="2" charset="0"/>
                          <a:ea typeface="+mn-ea"/>
                          <a:cs typeface="+mn-cs"/>
                        </a:rPr>
                        <a:t> nan.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Arial" charset="0"/>
                          <a:ea typeface="+mn-ea"/>
                          <a:cs typeface="Arial" charset="0"/>
                        </a:rPr>
                        <a:t>Le prêtre :</a:t>
                      </a:r>
                      <a:endParaRPr kumimoji="0" lang="fr-FR" sz="3200" b="0" i="0" u="none" strike="noStrike" kern="1200" cap="none" spc="0" normalizeH="0" baseline="0" noProof="0" dirty="0">
                        <a:ln>
                          <a:noFill/>
                        </a:ln>
                        <a:solidFill>
                          <a:schemeClr val="tx1"/>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Que les limites de nos contrées se réjouissent et que chantent de joie les collines par Ta bonté. Nous T'implorons, ô Christ notre Dieu exauce-nous et aie pitié de nous.</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kern="1200" cap="none" spc="0" normalizeH="0" baseline="0" noProof="0" dirty="0">
                          <a:ln>
                            <a:noFill/>
                          </a:ln>
                          <a:solidFill>
                            <a:srgbClr val="FF9900"/>
                          </a:solidFill>
                          <a:effectLst/>
                          <a:uLnTx/>
                          <a:uFillTx/>
                          <a:latin typeface="Arial" panose="020B0604020202020204" pitchFamily="34" charset="0"/>
                          <a:ea typeface="+mn-ea"/>
                          <a:cs typeface="+mn-cs"/>
                        </a:rPr>
                        <a:t>الكاهن :</a:t>
                      </a:r>
                      <a:endParaRPr kumimoji="0" lang="fr-FR" sz="28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mn-cs"/>
                        </a:rPr>
                        <a:t>لتفرح حدود كورة مصر، ولتتهلل الآكام بفرح من قِبل صلاحك، نطلب اليك أيها المسيح الهنا استجب لنا وارحمنا.</a:t>
                      </a:r>
                      <a:endParaRPr kumimoji="0" lang="fr-FR" sz="4300" b="0" i="0" u="none" strike="noStrike" cap="none" normalizeH="0" baseline="0" dirty="0">
                        <a:ln>
                          <a:noFill/>
                        </a:ln>
                        <a:solidFill>
                          <a:schemeClr val="tx1"/>
                        </a:solidFill>
                        <a:effectLst/>
                        <a:latin typeface="Arial"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Group 155">
            <a:extLst>
              <a:ext uri="{FF2B5EF4-FFF2-40B4-BE49-F238E27FC236}">
                <a16:creationId xmlns:a16="http://schemas.microsoft.com/office/drawing/2014/main" id="{9D0C9293-C72D-F489-2601-034EFB139B2C}"/>
              </a:ext>
            </a:extLst>
          </p:cNvPr>
          <p:cNvGraphicFramePr>
            <a:graphicFrameLocks/>
          </p:cNvGraphicFramePr>
          <p:nvPr>
            <p:extLst>
              <p:ext uri="{D42A27DB-BD31-4B8C-83A1-F6EECF244321}">
                <p14:modId xmlns:p14="http://schemas.microsoft.com/office/powerpoint/2010/main" val="784386530"/>
              </p:ext>
            </p:extLst>
          </p:nvPr>
        </p:nvGraphicFramePr>
        <p:xfrm>
          <a:off x="1" y="5595342"/>
          <a:ext cx="12191999" cy="1005840"/>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33163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b="0" u="sng" kern="1200" dirty="0" err="1">
                          <a:solidFill>
                            <a:srgbClr val="FF9900"/>
                          </a:solidFill>
                          <a:latin typeface="Coptic1" pitchFamily="2" charset="0"/>
                          <a:ea typeface="+mn-ea"/>
                          <a:cs typeface="+mn-cs"/>
                        </a:rPr>
                        <a:t>Pilaoc</a:t>
                      </a:r>
                      <a:r>
                        <a:rPr lang="fr-FR" sz="2800" b="0" u="sng" kern="1200" dirty="0">
                          <a:solidFill>
                            <a:srgbClr val="FF9900"/>
                          </a:solidFill>
                          <a:latin typeface="Coptic1" pitchFamily="2" charset="0"/>
                          <a:ea typeface="+mn-ea"/>
                          <a:cs typeface="+mn-cs"/>
                        </a:rPr>
                        <a:t> :</a:t>
                      </a:r>
                      <a:endParaRPr lang="fr-FR" sz="2800" kern="1200" dirty="0">
                        <a:solidFill>
                          <a:schemeClr val="tx1"/>
                        </a:solidFill>
                        <a:effectLst/>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algn="just" defTabSz="914400" rtl="0" eaLnBrk="1" latinLnBrk="0" hangingPunct="1"/>
                      <a:r>
                        <a:rPr lang="fr-FR" sz="2800" b="0" u="sng" kern="1200" dirty="0">
                          <a:solidFill>
                            <a:srgbClr val="FF9900"/>
                          </a:solidFill>
                          <a:latin typeface="Arial" panose="020B0604020202020204" pitchFamily="34" charset="0"/>
                          <a:ea typeface="+mn-ea"/>
                          <a:cs typeface="+mn-cs"/>
                        </a:rPr>
                        <a:t>Le peuple :</a:t>
                      </a:r>
                      <a:endParaRPr kumimoji="0" lang="fr-FR" sz="2800" b="0" i="0" u="none" strike="noStrike" cap="none" normalizeH="0" baseline="0" dirty="0">
                        <a:ln>
                          <a:noFill/>
                        </a:ln>
                        <a:solidFill>
                          <a:schemeClr val="tx1"/>
                        </a:solidFill>
                        <a:effectLst/>
                        <a:latin typeface="Arial" charset="0"/>
                        <a:cs typeface="Arial" charset="0"/>
                      </a:endParaRPr>
                    </a:p>
                    <a:p>
                      <a:pPr algn="just"/>
                      <a:r>
                        <a:rPr lang="fr-FR" sz="3200" b="0" kern="1200" dirty="0">
                          <a:solidFill>
                            <a:srgbClr val="FFFFFF"/>
                          </a:solidFill>
                          <a:effectLst/>
                          <a:latin typeface="Arial" panose="020B0604020202020204" pitchFamily="34" charset="0"/>
                          <a:ea typeface="+mn-ea"/>
                          <a:cs typeface="+mn-cs"/>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الشعب :</a:t>
                      </a:r>
                      <a:endParaRPr kumimoji="0" lang="fr-FR" sz="28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7841227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87717" name="Group 37"/>
          <p:cNvGraphicFramePr>
            <a:graphicFrameLocks noGrp="1"/>
          </p:cNvGraphicFramePr>
          <p:nvPr>
            <p:extLst>
              <p:ext uri="{D42A27DB-BD31-4B8C-83A1-F6EECF244321}">
                <p14:modId xmlns:p14="http://schemas.microsoft.com/office/powerpoint/2010/main" val="860804069"/>
              </p:ext>
            </p:extLst>
          </p:nvPr>
        </p:nvGraphicFramePr>
        <p:xfrm>
          <a:off x="609600" y="122540"/>
          <a:ext cx="10972800" cy="533400"/>
        </p:xfrm>
        <a:graphic>
          <a:graphicData uri="http://schemas.openxmlformats.org/drawingml/2006/table">
            <a:tbl>
              <a:tblPr/>
              <a:tblGrid>
                <a:gridCol w="10972800">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700" b="0" i="0" u="none" strike="noStrike" cap="none" normalizeH="0" baseline="0" dirty="0">
                          <a:ln>
                            <a:noFill/>
                          </a:ln>
                          <a:solidFill>
                            <a:srgbClr val="FFFFFF"/>
                          </a:solidFill>
                          <a:effectLst/>
                          <a:latin typeface="Arial" charset="0"/>
                          <a:cs typeface="Arial" charset="0"/>
                        </a:rPr>
                        <a:t>Quatrains du Carillon (Intro </a:t>
                      </a:r>
                      <a:r>
                        <a:rPr kumimoji="0" lang="en-CA" sz="2700" b="0" i="0" u="none" strike="noStrike" cap="none" normalizeH="0" baseline="0" dirty="0" err="1">
                          <a:ln>
                            <a:noFill/>
                          </a:ln>
                          <a:solidFill>
                            <a:srgbClr val="FFFFFF"/>
                          </a:solidFill>
                          <a:effectLst/>
                          <a:latin typeface="Arial" charset="0"/>
                          <a:cs typeface="Arial" charset="0"/>
                        </a:rPr>
                        <a:t>Watos</a:t>
                      </a:r>
                      <a:r>
                        <a:rPr kumimoji="0" lang="en-CA" sz="2700" b="0" i="0" u="none" strike="noStrike" cap="none" normalizeH="0" baseline="0" dirty="0">
                          <a:ln>
                            <a:noFill/>
                          </a:ln>
                          <a:solidFill>
                            <a:srgbClr val="FFFFFF"/>
                          </a:solidFill>
                          <a:effectLst/>
                          <a:latin typeface="Arial" charset="0"/>
                          <a:cs typeface="Arial" charset="0"/>
                        </a:rPr>
                        <a:t>)</a:t>
                      </a:r>
                      <a:r>
                        <a:rPr kumimoji="0" lang="en-US" sz="2700" b="0" i="0" u="none" strike="noStrike" cap="none" normalizeH="0" baseline="0" dirty="0">
                          <a:ln>
                            <a:noFill/>
                          </a:ln>
                          <a:solidFill>
                            <a:srgbClr val="FFFFFF"/>
                          </a:solidFill>
                          <a:effectLst/>
                          <a:latin typeface="Arial" charset="0"/>
                          <a:cs typeface="Arial" charset="0"/>
                        </a:rPr>
                        <a:t> - </a:t>
                      </a:r>
                      <a:r>
                        <a:rPr kumimoji="0" lang="ar-EG" sz="2700" b="0" i="0" u="none" strike="noStrike" cap="none" normalizeH="0" baseline="0" dirty="0">
                          <a:ln>
                            <a:noFill/>
                          </a:ln>
                          <a:solidFill>
                            <a:srgbClr val="FFFFFF"/>
                          </a:solidFill>
                          <a:effectLst/>
                          <a:latin typeface="Arial" charset="0"/>
                          <a:cs typeface="Arial" charset="0"/>
                        </a:rPr>
                        <a:t>أرباع الناقوس (المقدمة </a:t>
                      </a:r>
                      <a:r>
                        <a:rPr kumimoji="0" lang="ar-EG" sz="2700" b="0" i="0" u="none" strike="noStrike" cap="none" normalizeH="0" baseline="0" dirty="0" err="1">
                          <a:ln>
                            <a:noFill/>
                          </a:ln>
                          <a:solidFill>
                            <a:srgbClr val="FFFFFF"/>
                          </a:solidFill>
                          <a:effectLst/>
                          <a:latin typeface="Arial" charset="0"/>
                          <a:cs typeface="Arial" charset="0"/>
                        </a:rPr>
                        <a:t>الواطس</a:t>
                      </a:r>
                      <a:r>
                        <a:rPr kumimoji="0" lang="ar-EG" sz="2700" b="0" i="0" u="none" strike="noStrike" cap="none" normalizeH="0" baseline="0" dirty="0">
                          <a:ln>
                            <a:noFill/>
                          </a:ln>
                          <a:solidFill>
                            <a:srgbClr val="FFFFFF"/>
                          </a:solidFill>
                          <a:effectLst/>
                          <a:latin typeface="Arial" charset="0"/>
                          <a:cs typeface="Arial" charset="0"/>
                        </a:rPr>
                        <a:t>)</a:t>
                      </a:r>
                      <a:endParaRPr kumimoji="0" lang="en-CA" sz="2700" b="0" i="0" u="none" strike="noStrike" cap="none" normalizeH="0" baseline="0" dirty="0">
                        <a:ln>
                          <a:noFill/>
                        </a:ln>
                        <a:solidFill>
                          <a:srgbClr val="FFFFFF"/>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487720" name="Group 40"/>
          <p:cNvGraphicFramePr>
            <a:graphicFrameLocks noGrp="1"/>
          </p:cNvGraphicFramePr>
          <p:nvPr/>
        </p:nvGraphicFramePr>
        <p:xfrm>
          <a:off x="0" y="655941"/>
          <a:ext cx="12192000" cy="5865420"/>
        </p:xfrm>
        <a:graphic>
          <a:graphicData uri="http://schemas.openxmlformats.org/drawingml/2006/table">
            <a:tbl>
              <a:tblPr/>
              <a:tblGrid>
                <a:gridCol w="6578600">
                  <a:extLst>
                    <a:ext uri="{9D8B030D-6E8A-4147-A177-3AD203B41FA5}">
                      <a16:colId xmlns:a16="http://schemas.microsoft.com/office/drawing/2014/main" val="20000"/>
                    </a:ext>
                  </a:extLst>
                </a:gridCol>
                <a:gridCol w="5613400">
                  <a:extLst>
                    <a:ext uri="{9D8B030D-6E8A-4147-A177-3AD203B41FA5}">
                      <a16:colId xmlns:a16="http://schemas.microsoft.com/office/drawing/2014/main" val="349773013"/>
                    </a:ext>
                  </a:extLst>
                </a:gridCol>
              </a:tblGrid>
              <a:tr h="236728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rgbClr val="FFFFFF"/>
                          </a:solidFill>
                          <a:effectLst/>
                          <a:latin typeface="Arial" charset="0"/>
                          <a:cs typeface="Arial" pitchFamily="34" charset="0"/>
                        </a:rPr>
                        <a:t>Nous adorons le Père, le Fils,</a:t>
                      </a:r>
                      <a:br>
                        <a:rPr kumimoji="0" lang="fr-FR" sz="3200" b="0" i="0" u="none" strike="noStrike" cap="none" normalizeH="0" baseline="0" dirty="0">
                          <a:ln>
                            <a:noFill/>
                          </a:ln>
                          <a:solidFill>
                            <a:srgbClr val="FFFFFF"/>
                          </a:solidFill>
                          <a:effectLst/>
                          <a:latin typeface="Arial" charset="0"/>
                          <a:cs typeface="Arial" pitchFamily="34" charset="0"/>
                        </a:rPr>
                      </a:br>
                      <a:r>
                        <a:rPr kumimoji="0" lang="fr-FR" sz="3200" b="0" i="0" u="none" strike="noStrike" cap="none" normalizeH="0" baseline="0" dirty="0">
                          <a:ln>
                            <a:noFill/>
                          </a:ln>
                          <a:solidFill>
                            <a:srgbClr val="FFFFFF"/>
                          </a:solidFill>
                          <a:effectLst/>
                          <a:latin typeface="Arial" charset="0"/>
                          <a:cs typeface="Arial" pitchFamily="34" charset="0"/>
                        </a:rPr>
                        <a:t>et le Saint-Esprit,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rgbClr val="FFFFFF"/>
                          </a:solidFill>
                          <a:effectLst/>
                          <a:latin typeface="Arial" charset="0"/>
                          <a:cs typeface="Arial" pitchFamily="34" charset="0"/>
                        </a:rPr>
                        <a:t>Trinité Sainte,</a:t>
                      </a:r>
                      <a:br>
                        <a:rPr kumimoji="0" lang="fr-FR" sz="3200" b="0" i="0" u="none" strike="noStrike" cap="none" normalizeH="0" baseline="0" dirty="0">
                          <a:ln>
                            <a:noFill/>
                          </a:ln>
                          <a:solidFill>
                            <a:srgbClr val="FFFFFF"/>
                          </a:solidFill>
                          <a:effectLst/>
                          <a:latin typeface="Arial" charset="0"/>
                          <a:cs typeface="Arial" pitchFamily="34" charset="0"/>
                        </a:rPr>
                      </a:br>
                      <a:r>
                        <a:rPr kumimoji="0" lang="fr-FR" sz="3200" b="0" i="0" u="none" strike="noStrike" cap="none" normalizeH="0" baseline="0" dirty="0">
                          <a:ln>
                            <a:noFill/>
                          </a:ln>
                          <a:solidFill>
                            <a:srgbClr val="FFFFFF"/>
                          </a:solidFill>
                          <a:effectLst/>
                          <a:latin typeface="Arial" charset="0"/>
                          <a:cs typeface="Arial" pitchFamily="34" charset="0"/>
                        </a:rPr>
                        <a:t>et consubstantielle.</a:t>
                      </a:r>
                      <a:endParaRPr kumimoji="0" lang="en-US" sz="3200" b="0" i="0" u="none" strike="noStrike" cap="none" normalizeH="0" baseline="0" dirty="0">
                        <a:ln>
                          <a:noFill/>
                        </a:ln>
                        <a:solidFill>
                          <a:srgbClr val="FFFFFF"/>
                        </a:solidFill>
                        <a:effectLst/>
                        <a:latin typeface="Arial"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نسجد للآب والابن</a:t>
                      </a:r>
                      <a:r>
                        <a:rPr kumimoji="0" lang="ar-EG" sz="3700" b="0" i="0" u="none" strike="noStrike" cap="none" normalizeH="0" baseline="0" dirty="0">
                          <a:ln>
                            <a:noFill/>
                          </a:ln>
                          <a:solidFill>
                            <a:srgbClr val="FFFFFF"/>
                          </a:solidFill>
                          <a:effectLst/>
                          <a:latin typeface="Arial" charset="0"/>
                          <a:cs typeface="Arial" charset="0"/>
                        </a:rPr>
                        <a:t>،</a:t>
                      </a:r>
                      <a:br>
                        <a:rPr kumimoji="0" lang="fr-FR" sz="3700" b="0" i="0" u="none" strike="noStrike" cap="none" normalizeH="0" baseline="0" dirty="0">
                          <a:ln>
                            <a:noFill/>
                          </a:ln>
                          <a:solidFill>
                            <a:srgbClr val="FFFFFF"/>
                          </a:solidFill>
                          <a:effectLst/>
                          <a:latin typeface="Arial" charset="0"/>
                          <a:cs typeface="Arial" charset="0"/>
                        </a:rPr>
                      </a:br>
                      <a:r>
                        <a:rPr kumimoji="0" lang="ar-SA" altLang="zh-CN" sz="3700" b="0" i="0" u="none" strike="noStrike" cap="none" normalizeH="0" baseline="0" dirty="0">
                          <a:ln>
                            <a:noFill/>
                          </a:ln>
                          <a:solidFill>
                            <a:srgbClr val="FFFFFF"/>
                          </a:solidFill>
                          <a:effectLst/>
                          <a:latin typeface="Arial" charset="0"/>
                          <a:cs typeface="Arial" charset="0"/>
                        </a:rPr>
                        <a:t>والرُّوح القُدُس</a:t>
                      </a:r>
                      <a:r>
                        <a:rPr kumimoji="0" lang="ar-EG" sz="3700" b="0" i="0" u="none" strike="noStrike" cap="none" normalizeH="0" baseline="0" dirty="0">
                          <a:ln>
                            <a:noFill/>
                          </a:ln>
                          <a:solidFill>
                            <a:srgbClr val="FFFFFF"/>
                          </a:solidFill>
                          <a:effectLst/>
                          <a:latin typeface="Arial" charset="0"/>
                          <a:cs typeface="Arial" charset="0"/>
                        </a:rPr>
                        <a:t>،</a:t>
                      </a:r>
                      <a:br>
                        <a:rPr kumimoji="0" lang="fr-FR" sz="3700" b="0" i="0" u="none" strike="noStrike" cap="none" normalizeH="0" baseline="0" dirty="0">
                          <a:ln>
                            <a:noFill/>
                          </a:ln>
                          <a:solidFill>
                            <a:srgbClr val="FFFFFF"/>
                          </a:solidFill>
                          <a:effectLst/>
                          <a:latin typeface="Arial" charset="0"/>
                          <a:cs typeface="Arial" charset="0"/>
                        </a:rPr>
                      </a:br>
                      <a:r>
                        <a:rPr kumimoji="0" lang="ar-SA" altLang="zh-CN" sz="3700" b="0" i="0" u="none" strike="noStrike" cap="none" normalizeH="0" baseline="0" dirty="0">
                          <a:ln>
                            <a:noFill/>
                          </a:ln>
                          <a:solidFill>
                            <a:srgbClr val="FFFFFF"/>
                          </a:solidFill>
                          <a:effectLst/>
                          <a:latin typeface="Arial" charset="0"/>
                          <a:cs typeface="Arial" charset="0"/>
                        </a:rPr>
                        <a:t>الثَّالوث القُدُّوس</a:t>
                      </a:r>
                      <a:r>
                        <a:rPr kumimoji="0" lang="ar-EG" sz="3700" b="0" i="0" u="none" strike="noStrike" cap="none" normalizeH="0" baseline="0" dirty="0">
                          <a:ln>
                            <a:noFill/>
                          </a:ln>
                          <a:solidFill>
                            <a:srgbClr val="FFFFFF"/>
                          </a:solidFill>
                          <a:effectLst/>
                          <a:latin typeface="Arial" charset="0"/>
                          <a:cs typeface="Arial" charset="0"/>
                        </a:rPr>
                        <a:t>،</a:t>
                      </a:r>
                      <a:br>
                        <a:rPr kumimoji="0" lang="fr-FR" sz="3700" b="0" i="0" u="none" strike="noStrike" cap="none" normalizeH="0" baseline="0" dirty="0">
                          <a:ln>
                            <a:noFill/>
                          </a:ln>
                          <a:solidFill>
                            <a:srgbClr val="FFFFFF"/>
                          </a:solidFill>
                          <a:effectLst/>
                          <a:latin typeface="Arial" charset="0"/>
                          <a:cs typeface="Arial" charset="0"/>
                        </a:rPr>
                      </a:br>
                      <a:r>
                        <a:rPr kumimoji="0" lang="ar-SA" altLang="zh-CN" sz="3700" b="0" i="0" u="none" strike="noStrike" cap="none" normalizeH="0" baseline="0" dirty="0">
                          <a:ln>
                            <a:noFill/>
                          </a:ln>
                          <a:solidFill>
                            <a:srgbClr val="FFFFFF"/>
                          </a:solidFill>
                          <a:effectLst/>
                          <a:latin typeface="Arial" charset="0"/>
                          <a:cs typeface="Arial" charset="0"/>
                        </a:rPr>
                        <a:t>المساوي في الجوهر</a:t>
                      </a:r>
                      <a:r>
                        <a:rPr kumimoji="0" lang="ar-EG" sz="3700" b="0" i="0" u="none" strike="noStrike" cap="none" normalizeH="0" baseline="0" dirty="0">
                          <a:ln>
                            <a:noFill/>
                          </a:ln>
                          <a:solidFill>
                            <a:srgbClr val="FFFFFF"/>
                          </a:solidFill>
                          <a:effectLst/>
                          <a:latin typeface="Arial" charset="0"/>
                          <a:cs typeface="Arial" charset="0"/>
                        </a:rPr>
                        <a:t>.</a:t>
                      </a:r>
                      <a:endParaRPr kumimoji="0" lang="ar-EG" altLang="zh-CN" sz="3700" b="0" i="0" u="none" strike="noStrike" cap="none" normalizeH="0" baseline="0" dirty="0">
                        <a:ln>
                          <a:noFill/>
                        </a:ln>
                        <a:solidFill>
                          <a:srgbClr val="FFFFFF"/>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981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Avva_Marcos" panose="04020500000000000000" pitchFamily="82" charset="0"/>
                          <a:cs typeface="Arial" charset="0"/>
                        </a:rPr>
                        <a:t>T</a:t>
                      </a:r>
                      <a:r>
                        <a:rPr kumimoji="0" lang="en-US" sz="5300" b="0" i="0" u="none" strike="noStrike" cap="none" normalizeH="0" baseline="0" dirty="0" err="1">
                          <a:ln>
                            <a:noFill/>
                          </a:ln>
                          <a:solidFill>
                            <a:srgbClr val="FFFF00"/>
                          </a:solidFill>
                          <a:effectLst/>
                          <a:latin typeface="Coptic1" pitchFamily="2" charset="0"/>
                          <a:cs typeface="Arial" charset="0"/>
                        </a:rPr>
                        <a:t>enouwst</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m~V~Iwt</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P~S/</a:t>
                      </a:r>
                      <a:r>
                        <a:rPr kumimoji="0" lang="en-US" sz="5300" b="0" i="0" u="none" strike="noStrike" cap="none" normalizeH="0" baseline="0" dirty="0" err="1">
                          <a:ln>
                            <a:noFill/>
                          </a:ln>
                          <a:solidFill>
                            <a:srgbClr val="FFFF00"/>
                          </a:solidFill>
                          <a:effectLst/>
                          <a:latin typeface="Coptic1" pitchFamily="2" charset="0"/>
                          <a:cs typeface="Arial" charset="0"/>
                        </a:rPr>
                        <a:t>ri</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PiP~neuma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Eyouab</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T~riac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Eyouab</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n~o~mooucioc</a:t>
                      </a:r>
                      <a:r>
                        <a:rPr kumimoji="0" lang="en-US" sz="5300" b="0" i="0" u="none" strike="noStrike" cap="none" normalizeH="0" baseline="0" dirty="0">
                          <a:ln>
                            <a:noFill/>
                          </a:ln>
                          <a:solidFill>
                            <a:srgbClr val="FFFF00"/>
                          </a:solidFill>
                          <a:effectLst/>
                          <a:latin typeface="Coptic1" pitchFamily="2"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55">
            <a:extLst>
              <a:ext uri="{FF2B5EF4-FFF2-40B4-BE49-F238E27FC236}">
                <a16:creationId xmlns:a16="http://schemas.microsoft.com/office/drawing/2014/main" id="{6F36B7FE-A812-7ED5-1975-EDB706231E42}"/>
              </a:ext>
            </a:extLst>
          </p:cNvPr>
          <p:cNvGraphicFramePr>
            <a:graphicFrameLocks/>
          </p:cNvGraphicFramePr>
          <p:nvPr>
            <p:extLst>
              <p:ext uri="{D42A27DB-BD31-4B8C-83A1-F6EECF244321}">
                <p14:modId xmlns:p14="http://schemas.microsoft.com/office/powerpoint/2010/main" val="4060670163"/>
              </p:ext>
            </p:extLst>
          </p:nvPr>
        </p:nvGraphicFramePr>
        <p:xfrm>
          <a:off x="1" y="5847271"/>
          <a:ext cx="12191999" cy="1005840"/>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33163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b="0" u="sng" kern="1200" dirty="0" err="1">
                          <a:solidFill>
                            <a:srgbClr val="FF9900"/>
                          </a:solidFill>
                          <a:latin typeface="Coptic1" pitchFamily="2" charset="0"/>
                          <a:ea typeface="+mn-ea"/>
                          <a:cs typeface="+mn-cs"/>
                        </a:rPr>
                        <a:t>Pilaoc</a:t>
                      </a:r>
                      <a:r>
                        <a:rPr lang="fr-FR" sz="2800" b="0" u="sng" kern="1200" dirty="0">
                          <a:solidFill>
                            <a:srgbClr val="FF9900"/>
                          </a:solidFill>
                          <a:latin typeface="Coptic1" pitchFamily="2" charset="0"/>
                          <a:ea typeface="+mn-ea"/>
                          <a:cs typeface="+mn-cs"/>
                        </a:rPr>
                        <a:t> :</a:t>
                      </a:r>
                      <a:endParaRPr lang="fr-FR" sz="2800" kern="1200" dirty="0">
                        <a:solidFill>
                          <a:schemeClr val="tx1"/>
                        </a:solidFill>
                        <a:effectLst/>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algn="just" defTabSz="914400" rtl="0" eaLnBrk="1" latinLnBrk="0" hangingPunct="1"/>
                      <a:r>
                        <a:rPr lang="fr-FR" sz="2800" b="0" u="sng" kern="1200" dirty="0">
                          <a:solidFill>
                            <a:srgbClr val="FF9900"/>
                          </a:solidFill>
                          <a:latin typeface="Arial" panose="020B0604020202020204" pitchFamily="34" charset="0"/>
                          <a:ea typeface="+mn-ea"/>
                          <a:cs typeface="+mn-cs"/>
                        </a:rPr>
                        <a:t>Le peuple :</a:t>
                      </a:r>
                      <a:endParaRPr kumimoji="0" lang="fr-FR" sz="2800" b="0" i="0" u="none" strike="noStrike" cap="none" normalizeH="0" baseline="0" dirty="0">
                        <a:ln>
                          <a:noFill/>
                        </a:ln>
                        <a:solidFill>
                          <a:schemeClr val="tx1"/>
                        </a:solidFill>
                        <a:effectLst/>
                        <a:latin typeface="Arial" charset="0"/>
                        <a:cs typeface="Arial" charset="0"/>
                      </a:endParaRPr>
                    </a:p>
                    <a:p>
                      <a:pPr algn="just"/>
                      <a:r>
                        <a:rPr lang="fr-FR" sz="3200" b="0" kern="1200" dirty="0">
                          <a:solidFill>
                            <a:srgbClr val="FFFFFF"/>
                          </a:solidFill>
                          <a:effectLst/>
                          <a:latin typeface="Arial" panose="020B0604020202020204" pitchFamily="34" charset="0"/>
                          <a:ea typeface="+mn-ea"/>
                          <a:cs typeface="+mn-cs"/>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الشعب :</a:t>
                      </a:r>
                      <a:endParaRPr kumimoji="0" lang="fr-FR" sz="28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960411" name="Group 155"/>
          <p:cNvGraphicFramePr>
            <a:graphicFrameLocks noGrp="1"/>
          </p:cNvGraphicFramePr>
          <p:nvPr>
            <p:ph/>
            <p:extLst>
              <p:ext uri="{D42A27DB-BD31-4B8C-83A1-F6EECF244321}">
                <p14:modId xmlns:p14="http://schemas.microsoft.com/office/powerpoint/2010/main" val="1327378545"/>
              </p:ext>
            </p:extLst>
          </p:nvPr>
        </p:nvGraphicFramePr>
        <p:xfrm>
          <a:off x="0" y="0"/>
          <a:ext cx="12191999" cy="6382512"/>
        </p:xfrm>
        <a:graphic>
          <a:graphicData uri="http://schemas.openxmlformats.org/drawingml/2006/table">
            <a:tbl>
              <a:tblPr/>
              <a:tblGrid>
                <a:gridCol w="4307249">
                  <a:extLst>
                    <a:ext uri="{9D8B030D-6E8A-4147-A177-3AD203B41FA5}">
                      <a16:colId xmlns:a16="http://schemas.microsoft.com/office/drawing/2014/main" val="1605821530"/>
                    </a:ext>
                  </a:extLst>
                </a:gridCol>
                <a:gridCol w="4001009">
                  <a:extLst>
                    <a:ext uri="{9D8B030D-6E8A-4147-A177-3AD203B41FA5}">
                      <a16:colId xmlns:a16="http://schemas.microsoft.com/office/drawing/2014/main" val="20000"/>
                    </a:ext>
                  </a:extLst>
                </a:gridCol>
                <a:gridCol w="3883741">
                  <a:extLst>
                    <a:ext uri="{9D8B030D-6E8A-4147-A177-3AD203B41FA5}">
                      <a16:colId xmlns:a16="http://schemas.microsoft.com/office/drawing/2014/main" val="20001"/>
                    </a:ext>
                  </a:extLst>
                </a:gridCol>
              </a:tblGrid>
              <a:tr h="638251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Coptic1" pitchFamily="2" charset="0"/>
                          <a:ea typeface="+mn-ea"/>
                          <a:cs typeface="+mn-cs"/>
                        </a:rPr>
                        <a:t>Piou/b :</a:t>
                      </a:r>
                      <a:endParaRPr kumimoji="0" lang="fr-FR" sz="2800" b="0" i="0" u="sng" strike="noStrike" kern="1200" cap="none" spc="0" normalizeH="0" baseline="0" noProof="0" dirty="0">
                        <a:ln>
                          <a:noFill/>
                        </a:ln>
                        <a:solidFill>
                          <a:schemeClr val="tx1"/>
                        </a:solidFill>
                        <a:effectLst/>
                        <a:uLnTx/>
                        <a:uFillTx/>
                        <a:latin typeface="Coptic1" pitchFamily="2" charset="0"/>
                        <a:ea typeface="+mn-ea"/>
                        <a:cs typeface="+mn-cs"/>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kern="1200" dirty="0" err="1">
                          <a:solidFill>
                            <a:schemeClr val="tx1"/>
                          </a:solidFill>
                          <a:effectLst/>
                          <a:latin typeface="Coptic1" pitchFamily="2" charset="0"/>
                          <a:ea typeface="+mn-ea"/>
                          <a:cs typeface="+mn-cs"/>
                        </a:rPr>
                        <a:t>Nohem</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m~peklaoc</a:t>
                      </a:r>
                      <a:r>
                        <a:rPr lang="fr-FR" sz="2800" kern="1200" dirty="0">
                          <a:solidFill>
                            <a:schemeClr val="tx1"/>
                          </a:solidFill>
                          <a:effectLst/>
                          <a:latin typeface="Coptic1" pitchFamily="2" charset="0"/>
                          <a:ea typeface="+mn-ea"/>
                          <a:cs typeface="+mn-cs"/>
                        </a:rPr>
                        <a:t> V} : </a:t>
                      </a:r>
                      <a:r>
                        <a:rPr lang="fr-FR" sz="2800" kern="1200" dirty="0" err="1">
                          <a:solidFill>
                            <a:schemeClr val="tx1"/>
                          </a:solidFill>
                          <a:effectLst/>
                          <a:latin typeface="Coptic1" pitchFamily="2" charset="0"/>
                          <a:ea typeface="+mn-ea"/>
                          <a:cs typeface="+mn-cs"/>
                        </a:rPr>
                        <a:t>c~mou</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e~tekk~l</a:t>
                      </a:r>
                      <a:r>
                        <a:rPr lang="fr-FR" sz="2800" kern="1200" dirty="0">
                          <a:solidFill>
                            <a:schemeClr val="tx1"/>
                          </a:solidFill>
                          <a:effectLst/>
                          <a:latin typeface="Coptic1" pitchFamily="2" charset="0"/>
                          <a:ea typeface="+mn-ea"/>
                          <a:cs typeface="+mn-cs"/>
                        </a:rPr>
                        <a:t>/</a:t>
                      </a:r>
                      <a:r>
                        <a:rPr lang="fr-FR" sz="2800" kern="1200" dirty="0" err="1">
                          <a:solidFill>
                            <a:schemeClr val="tx1"/>
                          </a:solidFill>
                          <a:effectLst/>
                          <a:latin typeface="Coptic1" pitchFamily="2" charset="0"/>
                          <a:ea typeface="+mn-ea"/>
                          <a:cs typeface="+mn-cs"/>
                        </a:rPr>
                        <a:t>ronomia</a:t>
                      </a:r>
                      <a:r>
                        <a:rPr lang="fr-FR" sz="2800" kern="1200" dirty="0">
                          <a:solidFill>
                            <a:schemeClr val="tx1"/>
                          </a:solidFill>
                          <a:effectLst/>
                          <a:latin typeface="Coptic1" pitchFamily="2" charset="0"/>
                          <a:ea typeface="+mn-ea"/>
                          <a:cs typeface="+mn-cs"/>
                        </a:rPr>
                        <a:t>~ : </a:t>
                      </a:r>
                      <a:r>
                        <a:rPr lang="fr-FR" sz="2800" kern="1200" dirty="0" err="1">
                          <a:solidFill>
                            <a:schemeClr val="tx1"/>
                          </a:solidFill>
                          <a:effectLst/>
                          <a:latin typeface="Coptic1" pitchFamily="2" charset="0"/>
                          <a:ea typeface="+mn-ea"/>
                          <a:cs typeface="+mn-cs"/>
                        </a:rPr>
                        <a:t>jemp~sini</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m~pikocmoc</a:t>
                      </a:r>
                      <a:r>
                        <a:rPr lang="fr-FR" sz="2800" kern="1200" dirty="0">
                          <a:solidFill>
                            <a:schemeClr val="tx1"/>
                          </a:solidFill>
                          <a:effectLst/>
                          <a:latin typeface="Coptic1" pitchFamily="2" charset="0"/>
                          <a:ea typeface="+mn-ea"/>
                          <a:cs typeface="+mn-cs"/>
                        </a:rPr>
                        <a:t> t/</a:t>
                      </a:r>
                      <a:r>
                        <a:rPr lang="fr-FR" sz="2800" kern="1200" dirty="0" err="1">
                          <a:solidFill>
                            <a:schemeClr val="tx1"/>
                          </a:solidFill>
                          <a:effectLst/>
                          <a:latin typeface="Coptic1" pitchFamily="2" charset="0"/>
                          <a:ea typeface="+mn-ea"/>
                          <a:cs typeface="+mn-cs"/>
                        </a:rPr>
                        <a:t>rf</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qen</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hannai</a:t>
                      </a:r>
                      <a:r>
                        <a:rPr lang="fr-FR" sz="2800" kern="1200" dirty="0">
                          <a:solidFill>
                            <a:schemeClr val="tx1"/>
                          </a:solidFill>
                          <a:effectLst/>
                          <a:latin typeface="Coptic1" pitchFamily="2" charset="0"/>
                          <a:ea typeface="+mn-ea"/>
                          <a:cs typeface="+mn-cs"/>
                        </a:rPr>
                        <a:t> nem </a:t>
                      </a:r>
                      <a:r>
                        <a:rPr lang="fr-FR" sz="2800" kern="1200" dirty="0" err="1">
                          <a:solidFill>
                            <a:schemeClr val="tx1"/>
                          </a:solidFill>
                          <a:effectLst/>
                          <a:latin typeface="Coptic1" pitchFamily="2" charset="0"/>
                          <a:ea typeface="+mn-ea"/>
                          <a:cs typeface="+mn-cs"/>
                        </a:rPr>
                        <a:t>hanmetsenh</a:t>
                      </a:r>
                      <a:r>
                        <a:rPr lang="fr-FR" sz="2800" kern="1200" dirty="0">
                          <a:solidFill>
                            <a:schemeClr val="tx1"/>
                          </a:solidFill>
                          <a:effectLst/>
                          <a:latin typeface="Coptic1" pitchFamily="2" charset="0"/>
                          <a:ea typeface="+mn-ea"/>
                          <a:cs typeface="+mn-cs"/>
                        </a:rPr>
                        <a:t>/t : [ici </a:t>
                      </a:r>
                      <a:r>
                        <a:rPr lang="fr-FR" sz="2800" kern="1200" dirty="0" err="1">
                          <a:solidFill>
                            <a:schemeClr val="tx1"/>
                          </a:solidFill>
                          <a:effectLst/>
                          <a:latin typeface="Coptic1" pitchFamily="2" charset="0"/>
                          <a:ea typeface="+mn-ea"/>
                          <a:cs typeface="+mn-cs"/>
                        </a:rPr>
                        <a:t>m~p~tap</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n~ni</a:t>
                      </a:r>
                      <a:r>
                        <a:rPr lang="fr-FR" sz="2800" kern="1200" dirty="0">
                          <a:solidFill>
                            <a:schemeClr val="tx1"/>
                          </a:solidFill>
                          <a:effectLst/>
                          <a:latin typeface="Coptic1" pitchFamily="2" charset="0"/>
                          <a:ea typeface="+mn-ea"/>
                          <a:cs typeface="+mn-cs"/>
                        </a:rPr>
                        <a:t>&lt;~r/</a:t>
                      </a:r>
                      <a:r>
                        <a:rPr lang="fr-FR" sz="2800" kern="1200" dirty="0" err="1">
                          <a:solidFill>
                            <a:schemeClr val="tx1"/>
                          </a:solidFill>
                          <a:effectLst/>
                          <a:latin typeface="Coptic1" pitchFamily="2" charset="0"/>
                          <a:ea typeface="+mn-ea"/>
                          <a:cs typeface="+mn-cs"/>
                        </a:rPr>
                        <a:t>ctia~noc</a:t>
                      </a:r>
                      <a:r>
                        <a:rPr lang="fr-FR" sz="2800" kern="1200" dirty="0">
                          <a:solidFill>
                            <a:schemeClr val="tx1"/>
                          </a:solidFill>
                          <a:effectLst/>
                          <a:latin typeface="Coptic1" pitchFamily="2" charset="0"/>
                          <a:ea typeface="+mn-ea"/>
                          <a:cs typeface="+mn-cs"/>
                        </a:rPr>
                        <a:t> : </a:t>
                      </a:r>
                      <a:r>
                        <a:rPr lang="fr-FR" sz="2800" kern="1200" dirty="0" err="1">
                          <a:solidFill>
                            <a:schemeClr val="tx1"/>
                          </a:solidFill>
                          <a:effectLst/>
                          <a:latin typeface="Coptic1" pitchFamily="2" charset="0"/>
                          <a:ea typeface="+mn-ea"/>
                          <a:cs typeface="+mn-cs"/>
                        </a:rPr>
                        <a:t>hiten</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t~jom</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m~pekc~tauroc</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n~ref-tanqo</a:t>
                      </a:r>
                      <a:r>
                        <a:rPr lang="fr-FR" sz="2800" kern="1200" dirty="0">
                          <a:solidFill>
                            <a:schemeClr val="tx1"/>
                          </a:solidFill>
                          <a:effectLst/>
                          <a:latin typeface="Coptic1" pitchFamily="2" charset="0"/>
                          <a:ea typeface="+mn-ea"/>
                          <a:cs typeface="+mn-cs"/>
                        </a:rPr>
                        <a:t> : </a:t>
                      </a:r>
                      <a:r>
                        <a:rPr lang="fr-FR" sz="2800" kern="1200" dirty="0" err="1">
                          <a:solidFill>
                            <a:schemeClr val="tx1"/>
                          </a:solidFill>
                          <a:effectLst/>
                          <a:latin typeface="Coptic1" pitchFamily="2" charset="0"/>
                          <a:ea typeface="+mn-ea"/>
                          <a:cs typeface="+mn-cs"/>
                        </a:rPr>
                        <a:t>Ten</a:t>
                      </a:r>
                      <a:r>
                        <a:rPr lang="fr-FR" sz="2800" kern="1200" dirty="0">
                          <a:solidFill>
                            <a:schemeClr val="tx1"/>
                          </a:solidFill>
                          <a:effectLst/>
                          <a:latin typeface="Coptic1" pitchFamily="2" charset="0"/>
                          <a:ea typeface="+mn-ea"/>
                          <a:cs typeface="+mn-cs"/>
                        </a:rPr>
                        <a:t>]ho </a:t>
                      </a:r>
                      <a:r>
                        <a:rPr lang="fr-FR" sz="2800" kern="1200" dirty="0" err="1">
                          <a:solidFill>
                            <a:schemeClr val="tx1"/>
                          </a:solidFill>
                          <a:effectLst/>
                          <a:latin typeface="Coptic1" pitchFamily="2" charset="0"/>
                          <a:ea typeface="+mn-ea"/>
                          <a:cs typeface="+mn-cs"/>
                        </a:rPr>
                        <a:t>e~rok</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P,#c</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penNou</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cwtem</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e~ron</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ouoh</a:t>
                      </a:r>
                      <a:r>
                        <a:rPr lang="fr-FR" sz="2800" kern="1200" dirty="0">
                          <a:solidFill>
                            <a:schemeClr val="tx1"/>
                          </a:solidFill>
                          <a:effectLst/>
                          <a:latin typeface="Coptic1" pitchFamily="2" charset="0"/>
                          <a:ea typeface="+mn-ea"/>
                          <a:cs typeface="+mn-cs"/>
                        </a:rPr>
                        <a:t> </a:t>
                      </a:r>
                      <a:r>
                        <a:rPr lang="fr-FR" sz="2800" kern="1200" dirty="0" err="1">
                          <a:solidFill>
                            <a:schemeClr val="tx1"/>
                          </a:solidFill>
                          <a:effectLst/>
                          <a:latin typeface="Coptic1" pitchFamily="2" charset="0"/>
                          <a:ea typeface="+mn-ea"/>
                          <a:cs typeface="+mn-cs"/>
                        </a:rPr>
                        <a:t>nai</a:t>
                      </a:r>
                      <a:r>
                        <a:rPr lang="fr-FR" sz="2800" kern="1200" dirty="0">
                          <a:solidFill>
                            <a:schemeClr val="tx1"/>
                          </a:solidFill>
                          <a:effectLst/>
                          <a:latin typeface="Coptic1" pitchFamily="2" charset="0"/>
                          <a:ea typeface="+mn-ea"/>
                          <a:cs typeface="+mn-cs"/>
                        </a:rPr>
                        <a:t> nan.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Arial" charset="0"/>
                          <a:ea typeface="+mn-ea"/>
                          <a:cs typeface="Arial" charset="0"/>
                        </a:rPr>
                        <a:t>Le prêtre :</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800" b="0" i="0" u="none" strike="noStrike" cap="none" normalizeH="0" baseline="0" dirty="0">
                          <a:ln>
                            <a:noFill/>
                          </a:ln>
                          <a:solidFill>
                            <a:schemeClr val="tx1"/>
                          </a:solidFill>
                          <a:effectLst/>
                          <a:latin typeface="Arial" charset="0"/>
                          <a:cs typeface="Arial" charset="0"/>
                        </a:rPr>
                        <a:t>Dieu sauve ton peuple, bénis ton héritage, accorde au monde entier ta miséricorde et Ta compassion, élève le prestige des chrétiens par la puissance de Ta Croix vivifiante. Nous T'implorons, ô Christ notre Dieu exauce-nous et aie pitié de nous.</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kern="1200" cap="none" spc="0" normalizeH="0" baseline="0" noProof="0" dirty="0">
                          <a:ln>
                            <a:noFill/>
                          </a:ln>
                          <a:solidFill>
                            <a:srgbClr val="FF9900"/>
                          </a:solidFill>
                          <a:effectLst/>
                          <a:uLnTx/>
                          <a:uFillTx/>
                          <a:latin typeface="Arial" panose="020B0604020202020204" pitchFamily="34" charset="0"/>
                          <a:ea typeface="+mn-ea"/>
                          <a:cs typeface="+mn-cs"/>
                        </a:rPr>
                        <a:t>الكاهن :</a:t>
                      </a:r>
                      <a:endParaRPr kumimoji="0" lang="fr-FR" sz="28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4000" b="0" i="0" u="none" strike="noStrike" cap="none" normalizeH="0" baseline="0" dirty="0">
                          <a:ln>
                            <a:noFill/>
                          </a:ln>
                          <a:solidFill>
                            <a:schemeClr val="tx1"/>
                          </a:solidFill>
                          <a:effectLst/>
                          <a:latin typeface="Arial" charset="0"/>
                          <a:cs typeface="+mn-cs"/>
                        </a:rPr>
                        <a:t>اللهم خلص شعبك، بارك ميراثك، افتقد العالم أجمع بالمراحم </a:t>
                      </a:r>
                      <a:r>
                        <a:rPr kumimoji="0" lang="ar-SA" sz="4000" b="0" i="0" u="none" strike="noStrike" cap="none" normalizeH="0" baseline="0" dirty="0" err="1">
                          <a:ln>
                            <a:noFill/>
                          </a:ln>
                          <a:solidFill>
                            <a:schemeClr val="tx1"/>
                          </a:solidFill>
                          <a:effectLst/>
                          <a:latin typeface="Arial" charset="0"/>
                          <a:cs typeface="+mn-cs"/>
                        </a:rPr>
                        <a:t>والرأفات</a:t>
                      </a:r>
                      <a:r>
                        <a:rPr kumimoji="0" lang="ar-SA" sz="4000" b="0" i="0" u="none" strike="noStrike" cap="none" normalizeH="0" baseline="0" dirty="0">
                          <a:ln>
                            <a:noFill/>
                          </a:ln>
                          <a:solidFill>
                            <a:schemeClr val="tx1"/>
                          </a:solidFill>
                          <a:effectLst/>
                          <a:latin typeface="Arial" charset="0"/>
                          <a:cs typeface="+mn-cs"/>
                        </a:rPr>
                        <a:t>، ارفع شأن المسيحيين بقوة صليبك </a:t>
                      </a:r>
                      <a:r>
                        <a:rPr kumimoji="0" lang="ar-SA" sz="4000" b="0" i="0" u="none" strike="noStrike" cap="none" normalizeH="0" baseline="0" dirty="0" err="1">
                          <a:ln>
                            <a:noFill/>
                          </a:ln>
                          <a:solidFill>
                            <a:schemeClr val="tx1"/>
                          </a:solidFill>
                          <a:effectLst/>
                          <a:latin typeface="Arial" charset="0"/>
                          <a:cs typeface="+mn-cs"/>
                        </a:rPr>
                        <a:t>المحيى</a:t>
                      </a:r>
                      <a:r>
                        <a:rPr kumimoji="0" lang="ar-SA" sz="4000" b="0" i="0" u="none" strike="noStrike" cap="none" normalizeH="0" baseline="0" dirty="0">
                          <a:ln>
                            <a:noFill/>
                          </a:ln>
                          <a:solidFill>
                            <a:schemeClr val="tx1"/>
                          </a:solidFill>
                          <a:effectLst/>
                          <a:latin typeface="Arial" charset="0"/>
                          <a:cs typeface="+mn-cs"/>
                        </a:rPr>
                        <a:t>، نطلب اليك أيها المسيح الهنا استجب لنا وارحمنا.</a:t>
                      </a:r>
                      <a:endParaRPr kumimoji="0" lang="fr-FR" sz="4000" b="0" i="0" u="none" strike="noStrike" cap="none" normalizeH="0" baseline="0" dirty="0">
                        <a:ln>
                          <a:noFill/>
                        </a:ln>
                        <a:solidFill>
                          <a:schemeClr val="tx1"/>
                        </a:solidFill>
                        <a:effectLst/>
                        <a:latin typeface="Arial"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15426406"/>
      </p:ext>
    </p:extLst>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0411" name="Group 155"/>
          <p:cNvGraphicFramePr>
            <a:graphicFrameLocks noGrp="1"/>
          </p:cNvGraphicFramePr>
          <p:nvPr>
            <p:ph/>
            <p:extLst>
              <p:ext uri="{D42A27DB-BD31-4B8C-83A1-F6EECF244321}">
                <p14:modId xmlns:p14="http://schemas.microsoft.com/office/powerpoint/2010/main" val="1467015915"/>
              </p:ext>
            </p:extLst>
          </p:nvPr>
        </p:nvGraphicFramePr>
        <p:xfrm>
          <a:off x="1" y="0"/>
          <a:ext cx="12191999" cy="6129590"/>
        </p:xfrm>
        <a:graphic>
          <a:graphicData uri="http://schemas.openxmlformats.org/drawingml/2006/table">
            <a:tbl>
              <a:tblPr/>
              <a:tblGrid>
                <a:gridCol w="4307249">
                  <a:extLst>
                    <a:ext uri="{9D8B030D-6E8A-4147-A177-3AD203B41FA5}">
                      <a16:colId xmlns:a16="http://schemas.microsoft.com/office/drawing/2014/main" val="1605821530"/>
                    </a:ext>
                  </a:extLst>
                </a:gridCol>
                <a:gridCol w="4001009">
                  <a:extLst>
                    <a:ext uri="{9D8B030D-6E8A-4147-A177-3AD203B41FA5}">
                      <a16:colId xmlns:a16="http://schemas.microsoft.com/office/drawing/2014/main" val="20000"/>
                    </a:ext>
                  </a:extLst>
                </a:gridCol>
                <a:gridCol w="3883741">
                  <a:extLst>
                    <a:ext uri="{9D8B030D-6E8A-4147-A177-3AD203B41FA5}">
                      <a16:colId xmlns:a16="http://schemas.microsoft.com/office/drawing/2014/main" val="20001"/>
                    </a:ext>
                  </a:extLst>
                </a:gridCol>
              </a:tblGrid>
              <a:tr h="612959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Coptic1" pitchFamily="2" charset="0"/>
                          <a:ea typeface="+mn-ea"/>
                          <a:cs typeface="+mn-cs"/>
                        </a:rPr>
                        <a:t>Piou/b :</a:t>
                      </a:r>
                      <a:endParaRPr kumimoji="0" lang="fr-FR" sz="3200" b="0" i="0" u="sng" strike="noStrike" kern="1200" cap="none" spc="0" normalizeH="0" baseline="0" noProof="0" dirty="0">
                        <a:ln>
                          <a:noFill/>
                        </a:ln>
                        <a:solidFill>
                          <a:schemeClr val="tx1"/>
                        </a:solidFill>
                        <a:effectLst/>
                        <a:uLnTx/>
                        <a:uFillTx/>
                        <a:latin typeface="Coptic1" pitchFamily="2" charset="0"/>
                        <a:ea typeface="+mn-ea"/>
                        <a:cs typeface="+mn-cs"/>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lang="fr-FR" sz="3200" kern="1200" dirty="0">
                          <a:solidFill>
                            <a:schemeClr val="tx1"/>
                          </a:solidFill>
                          <a:effectLst/>
                          <a:latin typeface="Coptic1" pitchFamily="2" charset="0"/>
                          <a:ea typeface="+mn-ea"/>
                          <a:cs typeface="+mn-cs"/>
                        </a:rPr>
                        <a:t>Moi </a:t>
                      </a:r>
                      <a:r>
                        <a:rPr lang="fr-FR" sz="3200" kern="1200" dirty="0" err="1">
                          <a:solidFill>
                            <a:schemeClr val="tx1"/>
                          </a:solidFill>
                          <a:effectLst/>
                          <a:latin typeface="Coptic1" pitchFamily="2" charset="0"/>
                          <a:ea typeface="+mn-ea"/>
                          <a:cs typeface="+mn-cs"/>
                        </a:rPr>
                        <a:t>n~oucemni</a:t>
                      </a:r>
                      <a:r>
                        <a:rPr lang="fr-FR" sz="3200" kern="1200" dirty="0">
                          <a:solidFill>
                            <a:schemeClr val="tx1"/>
                          </a:solidFill>
                          <a:effectLst/>
                          <a:latin typeface="Coptic1" pitchFamily="2" charset="0"/>
                          <a:ea typeface="+mn-ea"/>
                          <a:cs typeface="+mn-cs"/>
                        </a:rPr>
                        <a:t> nem </a:t>
                      </a:r>
                      <a:r>
                        <a:rPr lang="fr-FR" sz="3200" kern="1200" dirty="0" err="1">
                          <a:solidFill>
                            <a:schemeClr val="tx1"/>
                          </a:solidFill>
                          <a:effectLst/>
                          <a:latin typeface="Coptic1" pitchFamily="2" charset="0"/>
                          <a:ea typeface="+mn-ea"/>
                          <a:cs typeface="+mn-cs"/>
                        </a:rPr>
                        <a:t>outajro</a:t>
                      </a:r>
                      <a:r>
                        <a:rPr lang="fr-FR" sz="3200" kern="1200" dirty="0">
                          <a:solidFill>
                            <a:schemeClr val="tx1"/>
                          </a:solidFill>
                          <a:effectLst/>
                          <a:latin typeface="Coptic1" pitchFamily="2" charset="0"/>
                          <a:ea typeface="+mn-ea"/>
                          <a:cs typeface="+mn-cs"/>
                        </a:rPr>
                        <a:t> nem </a:t>
                      </a:r>
                      <a:r>
                        <a:rPr lang="fr-FR" sz="3200" kern="1200" dirty="0" err="1">
                          <a:solidFill>
                            <a:schemeClr val="tx1"/>
                          </a:solidFill>
                          <a:effectLst/>
                          <a:latin typeface="Coptic1" pitchFamily="2" charset="0"/>
                          <a:ea typeface="+mn-ea"/>
                          <a:cs typeface="+mn-cs"/>
                        </a:rPr>
                        <a:t>ouhir</a:t>
                      </a:r>
                      <a:r>
                        <a:rPr lang="fr-FR" sz="3200" kern="1200" dirty="0">
                          <a:solidFill>
                            <a:schemeClr val="tx1"/>
                          </a:solidFill>
                          <a:effectLst/>
                          <a:latin typeface="Coptic1" pitchFamily="2" charset="0"/>
                          <a:ea typeface="+mn-ea"/>
                          <a:cs typeface="+mn-cs"/>
                        </a:rPr>
                        <a:t>/n/ </a:t>
                      </a:r>
                      <a:r>
                        <a:rPr lang="fr-FR" sz="3200" kern="1200" dirty="0" err="1">
                          <a:solidFill>
                            <a:schemeClr val="tx1"/>
                          </a:solidFill>
                          <a:effectLst/>
                          <a:latin typeface="Coptic1" pitchFamily="2" charset="0"/>
                          <a:ea typeface="+mn-ea"/>
                          <a:cs typeface="+mn-cs"/>
                        </a:rPr>
                        <a:t>n~nimetourwou</a:t>
                      </a:r>
                      <a:r>
                        <a:rPr lang="fr-FR" sz="3200" kern="1200" dirty="0">
                          <a:solidFill>
                            <a:schemeClr val="tx1"/>
                          </a:solidFill>
                          <a:effectLst/>
                          <a:latin typeface="Coptic1" pitchFamily="2" charset="0"/>
                          <a:ea typeface="+mn-ea"/>
                          <a:cs typeface="+mn-cs"/>
                        </a:rPr>
                        <a:t> : </a:t>
                      </a:r>
                      <a:r>
                        <a:rPr lang="fr-FR" sz="3200" kern="1200" dirty="0" err="1">
                          <a:solidFill>
                            <a:schemeClr val="tx1"/>
                          </a:solidFill>
                          <a:effectLst/>
                          <a:latin typeface="Coptic1" pitchFamily="2" charset="0"/>
                          <a:ea typeface="+mn-ea"/>
                          <a:cs typeface="+mn-cs"/>
                        </a:rPr>
                        <a:t>hiten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tekmet</a:t>
                      </a:r>
                      <a:r>
                        <a:rPr lang="fr-FR" sz="3200" kern="1200" dirty="0">
                          <a:solidFill>
                            <a:schemeClr val="tx1"/>
                          </a:solidFill>
                          <a:effectLst/>
                          <a:latin typeface="Coptic1" pitchFamily="2" charset="0"/>
                          <a:ea typeface="+mn-ea"/>
                          <a:cs typeface="+mn-cs"/>
                        </a:rPr>
                        <a:t>,#</a:t>
                      </a:r>
                      <a:r>
                        <a:rPr lang="fr-FR" sz="3200" kern="1200" dirty="0" err="1">
                          <a:solidFill>
                            <a:schemeClr val="tx1"/>
                          </a:solidFill>
                          <a:effectLst/>
                          <a:latin typeface="Coptic1" pitchFamily="2" charset="0"/>
                          <a:ea typeface="+mn-ea"/>
                          <a:cs typeface="+mn-cs"/>
                        </a:rPr>
                        <a:t>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a~rih~mot</a:t>
                      </a:r>
                      <a:r>
                        <a:rPr lang="fr-FR" sz="3200" kern="1200" dirty="0">
                          <a:solidFill>
                            <a:schemeClr val="tx1"/>
                          </a:solidFill>
                          <a:effectLst/>
                          <a:latin typeface="Coptic1" pitchFamily="2" charset="0"/>
                          <a:ea typeface="+mn-ea"/>
                          <a:cs typeface="+mn-cs"/>
                        </a:rPr>
                        <a:t> nan </a:t>
                      </a:r>
                      <a:r>
                        <a:rPr lang="fr-FR" sz="3200" kern="1200" dirty="0" err="1">
                          <a:solidFill>
                            <a:schemeClr val="tx1"/>
                          </a:solidFill>
                          <a:effectLst/>
                          <a:latin typeface="Coptic1" pitchFamily="2" charset="0"/>
                          <a:ea typeface="+mn-ea"/>
                          <a:cs typeface="+mn-cs"/>
                        </a:rPr>
                        <a:t>n~oueuyenia</a:t>
                      </a:r>
                      <a:r>
                        <a:rPr lang="fr-FR" sz="3200" kern="1200" dirty="0">
                          <a:solidFill>
                            <a:schemeClr val="tx1"/>
                          </a:solidFill>
                          <a:effectLst/>
                          <a:latin typeface="Coptic1" pitchFamily="2" charset="0"/>
                          <a:ea typeface="+mn-ea"/>
                          <a:cs typeface="+mn-cs"/>
                        </a:rPr>
                        <a:t>~ nem </a:t>
                      </a:r>
                      <a:r>
                        <a:rPr lang="fr-FR" sz="3200" kern="1200" dirty="0" err="1">
                          <a:solidFill>
                            <a:schemeClr val="tx1"/>
                          </a:solidFill>
                          <a:effectLst/>
                          <a:latin typeface="Coptic1" pitchFamily="2" charset="0"/>
                          <a:ea typeface="+mn-ea"/>
                          <a:cs typeface="+mn-cs"/>
                        </a:rPr>
                        <a:t>nekmetsenh</a:t>
                      </a:r>
                      <a:r>
                        <a:rPr lang="fr-FR" sz="3200" kern="1200" dirty="0">
                          <a:solidFill>
                            <a:schemeClr val="tx1"/>
                          </a:solidFill>
                          <a:effectLst/>
                          <a:latin typeface="Coptic1" pitchFamily="2" charset="0"/>
                          <a:ea typeface="+mn-ea"/>
                          <a:cs typeface="+mn-cs"/>
                        </a:rPr>
                        <a:t>/t nem </a:t>
                      </a:r>
                      <a:r>
                        <a:rPr lang="fr-FR" sz="3200" kern="1200" dirty="0" err="1">
                          <a:solidFill>
                            <a:schemeClr val="tx1"/>
                          </a:solidFill>
                          <a:effectLst/>
                          <a:latin typeface="Coptic1" pitchFamily="2" charset="0"/>
                          <a:ea typeface="+mn-ea"/>
                          <a:cs typeface="+mn-cs"/>
                        </a:rPr>
                        <a:t>nih</a:t>
                      </a:r>
                      <a:r>
                        <a:rPr lang="fr-FR" sz="3200" kern="1200" dirty="0">
                          <a:solidFill>
                            <a:schemeClr val="tx1"/>
                          </a:solidFill>
                          <a:effectLst/>
                          <a:latin typeface="Coptic1" pitchFamily="2" charset="0"/>
                          <a:ea typeface="+mn-ea"/>
                          <a:cs typeface="+mn-cs"/>
                        </a:rPr>
                        <a:t>/</a:t>
                      </a:r>
                      <a:r>
                        <a:rPr lang="fr-FR" sz="3200" kern="1200" dirty="0" err="1">
                          <a:solidFill>
                            <a:schemeClr val="tx1"/>
                          </a:solidFill>
                          <a:effectLst/>
                          <a:latin typeface="Coptic1" pitchFamily="2" charset="0"/>
                          <a:ea typeface="+mn-ea"/>
                          <a:cs typeface="+mn-cs"/>
                        </a:rPr>
                        <a:t>ki</a:t>
                      </a:r>
                      <a:r>
                        <a:rPr lang="fr-FR" sz="3200" kern="1200" dirty="0">
                          <a:solidFill>
                            <a:schemeClr val="tx1"/>
                          </a:solidFill>
                          <a:effectLst/>
                          <a:latin typeface="Coptic1" pitchFamily="2" charset="0"/>
                          <a:ea typeface="+mn-ea"/>
                          <a:cs typeface="+mn-cs"/>
                        </a:rPr>
                        <a:t> t/</a:t>
                      </a:r>
                      <a:r>
                        <a:rPr lang="fr-FR" sz="3200" kern="1200" dirty="0" err="1">
                          <a:solidFill>
                            <a:schemeClr val="tx1"/>
                          </a:solidFill>
                          <a:effectLst/>
                          <a:latin typeface="Coptic1" pitchFamily="2" charset="0"/>
                          <a:ea typeface="+mn-ea"/>
                          <a:cs typeface="+mn-cs"/>
                        </a:rPr>
                        <a:t>rou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n~te</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peklaoc</a:t>
                      </a:r>
                      <a:r>
                        <a:rPr lang="fr-FR" sz="3200" kern="1200" dirty="0">
                          <a:solidFill>
                            <a:schemeClr val="tx1"/>
                          </a:solidFill>
                          <a:effectLst/>
                          <a:latin typeface="Coptic1" pitchFamily="2" charset="0"/>
                          <a:ea typeface="+mn-ea"/>
                          <a:cs typeface="+mn-cs"/>
                        </a:rPr>
                        <a:t> : mare </a:t>
                      </a:r>
                      <a:r>
                        <a:rPr lang="fr-FR" sz="3200" kern="1200" dirty="0" err="1">
                          <a:solidFill>
                            <a:schemeClr val="tx1"/>
                          </a:solidFill>
                          <a:effectLst/>
                          <a:latin typeface="Coptic1" pitchFamily="2" charset="0"/>
                          <a:ea typeface="+mn-ea"/>
                          <a:cs typeface="+mn-cs"/>
                        </a:rPr>
                        <a:t>penh</a:t>
                      </a:r>
                      <a:r>
                        <a:rPr lang="fr-FR" sz="3200" kern="1200" dirty="0">
                          <a:solidFill>
                            <a:schemeClr val="tx1"/>
                          </a:solidFill>
                          <a:effectLst/>
                          <a:latin typeface="Coptic1" pitchFamily="2" charset="0"/>
                          <a:ea typeface="+mn-ea"/>
                          <a:cs typeface="+mn-cs"/>
                        </a:rPr>
                        <a:t>/t </a:t>
                      </a:r>
                      <a:r>
                        <a:rPr lang="fr-FR" sz="3200" kern="1200" dirty="0" err="1">
                          <a:solidFill>
                            <a:schemeClr val="tx1"/>
                          </a:solidFill>
                          <a:effectLst/>
                          <a:latin typeface="Coptic1" pitchFamily="2" charset="0"/>
                          <a:ea typeface="+mn-ea"/>
                          <a:cs typeface="+mn-cs"/>
                        </a:rPr>
                        <a:t>ounof</a:t>
                      </a:r>
                      <a:r>
                        <a:rPr lang="fr-FR" sz="3200" kern="1200" dirty="0">
                          <a:solidFill>
                            <a:schemeClr val="tx1"/>
                          </a:solidFill>
                          <a:effectLst/>
                          <a:latin typeface="Coptic1" pitchFamily="2" charset="0"/>
                          <a:ea typeface="+mn-ea"/>
                          <a:cs typeface="+mn-cs"/>
                        </a:rPr>
                        <a:t>.</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Arial" charset="0"/>
                          <a:ea typeface="+mn-ea"/>
                          <a:cs typeface="Arial" charset="0"/>
                        </a:rPr>
                        <a:t>Le prêtre :</a:t>
                      </a:r>
                      <a:endParaRPr kumimoji="0" lang="fr-FR" sz="3200" b="0" i="0" u="none" strike="noStrike" kern="1200" cap="none" spc="0" normalizeH="0" baseline="0" noProof="0" dirty="0">
                        <a:ln>
                          <a:noFill/>
                        </a:ln>
                        <a:solidFill>
                          <a:schemeClr val="tx1"/>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Rassure, stabilise et accorde la paix aux peuples. Par Ta bonté accorde-nous la fertilité. Que ta </a:t>
                      </a:r>
                      <a:r>
                        <a:rPr kumimoji="0" lang="fr-FR" sz="3200" b="0" i="0" u="none" strike="noStrike" cap="none" normalizeH="0" baseline="0" dirty="0" err="1">
                          <a:ln>
                            <a:noFill/>
                          </a:ln>
                          <a:solidFill>
                            <a:schemeClr val="tx1"/>
                          </a:solidFill>
                          <a:effectLst/>
                          <a:latin typeface="Arial" charset="0"/>
                          <a:cs typeface="Arial" charset="0"/>
                        </a:rPr>
                        <a:t>misericorde</a:t>
                      </a:r>
                      <a:r>
                        <a:rPr kumimoji="0" lang="fr-FR" sz="3200" b="0" i="0" u="none" strike="noStrike" cap="none" normalizeH="0" baseline="0" dirty="0">
                          <a:ln>
                            <a:noFill/>
                          </a:ln>
                          <a:solidFill>
                            <a:schemeClr val="tx1"/>
                          </a:solidFill>
                          <a:effectLst/>
                          <a:latin typeface="Arial" charset="0"/>
                          <a:cs typeface="Arial" charset="0"/>
                        </a:rPr>
                        <a:t> parvienne à tous les pauvres de Ton peuple et que nos cœurs se réjouissent. </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kern="1200" cap="none" spc="0" normalizeH="0" baseline="0" noProof="0" dirty="0">
                          <a:ln>
                            <a:noFill/>
                          </a:ln>
                          <a:solidFill>
                            <a:srgbClr val="FF9900"/>
                          </a:solidFill>
                          <a:effectLst/>
                          <a:uLnTx/>
                          <a:uFillTx/>
                          <a:latin typeface="Arial" panose="020B0604020202020204" pitchFamily="34" charset="0"/>
                          <a:ea typeface="+mn-ea"/>
                          <a:cs typeface="+mn-cs"/>
                        </a:rPr>
                        <a:t>الكاهن :</a:t>
                      </a:r>
                      <a:endParaRPr kumimoji="0" lang="fr-FR" sz="28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mn-cs"/>
                        </a:rPr>
                        <a:t>أعط طمأنينة وثباتاً وسلاماً للممالك بصلاحك، وأنعم لنا بالخصب، وبمراحمك لسائر فقراء شعبك، ولتبتهج قلوبنا،</a:t>
                      </a:r>
                      <a:endParaRPr kumimoji="0" lang="fr-FR" sz="43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mn-cs"/>
                        </a:rPr>
                        <a:t> </a:t>
                      </a:r>
                      <a:endParaRPr kumimoji="0" lang="fr-CA"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13150640"/>
      </p:ext>
    </p:extLst>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0411" name="Group 155"/>
          <p:cNvGraphicFramePr>
            <a:graphicFrameLocks noGrp="1"/>
          </p:cNvGraphicFramePr>
          <p:nvPr>
            <p:ph/>
            <p:extLst>
              <p:ext uri="{D42A27DB-BD31-4B8C-83A1-F6EECF244321}">
                <p14:modId xmlns:p14="http://schemas.microsoft.com/office/powerpoint/2010/main" val="2944535100"/>
              </p:ext>
            </p:extLst>
          </p:nvPr>
        </p:nvGraphicFramePr>
        <p:xfrm>
          <a:off x="0" y="0"/>
          <a:ext cx="12191999" cy="6382512"/>
        </p:xfrm>
        <a:graphic>
          <a:graphicData uri="http://schemas.openxmlformats.org/drawingml/2006/table">
            <a:tbl>
              <a:tblPr/>
              <a:tblGrid>
                <a:gridCol w="4307249">
                  <a:extLst>
                    <a:ext uri="{9D8B030D-6E8A-4147-A177-3AD203B41FA5}">
                      <a16:colId xmlns:a16="http://schemas.microsoft.com/office/drawing/2014/main" val="1605821530"/>
                    </a:ext>
                  </a:extLst>
                </a:gridCol>
                <a:gridCol w="4001009">
                  <a:extLst>
                    <a:ext uri="{9D8B030D-6E8A-4147-A177-3AD203B41FA5}">
                      <a16:colId xmlns:a16="http://schemas.microsoft.com/office/drawing/2014/main" val="20000"/>
                    </a:ext>
                  </a:extLst>
                </a:gridCol>
                <a:gridCol w="3883741">
                  <a:extLst>
                    <a:ext uri="{9D8B030D-6E8A-4147-A177-3AD203B41FA5}">
                      <a16:colId xmlns:a16="http://schemas.microsoft.com/office/drawing/2014/main" val="20001"/>
                    </a:ext>
                  </a:extLst>
                </a:gridCol>
              </a:tblGrid>
              <a:tr h="638251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3200" kern="1200" dirty="0">
                          <a:solidFill>
                            <a:schemeClr val="tx1"/>
                          </a:solidFill>
                          <a:effectLst/>
                          <a:latin typeface="Coptic1" pitchFamily="2" charset="0"/>
                          <a:ea typeface="+mn-ea"/>
                          <a:cs typeface="+mn-cs"/>
                        </a:rPr>
                        <a:t>Hiten </a:t>
                      </a:r>
                      <a:r>
                        <a:rPr lang="fr-FR" sz="3200" kern="1200" dirty="0" err="1">
                          <a:solidFill>
                            <a:schemeClr val="tx1"/>
                          </a:solidFill>
                          <a:effectLst/>
                          <a:latin typeface="Coptic1" pitchFamily="2" charset="0"/>
                          <a:ea typeface="+mn-ea"/>
                          <a:cs typeface="+mn-cs"/>
                        </a:rPr>
                        <a:t>nitwbh</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n~te</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tekmau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m~Paryenoc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a~gia</a:t>
                      </a:r>
                      <a:r>
                        <a:rPr lang="fr-FR" sz="3200" kern="1200" dirty="0">
                          <a:solidFill>
                            <a:schemeClr val="tx1"/>
                          </a:solidFill>
                          <a:effectLst/>
                          <a:latin typeface="Coptic1" pitchFamily="2" charset="0"/>
                          <a:ea typeface="+mn-ea"/>
                          <a:cs typeface="+mn-cs"/>
                        </a:rPr>
                        <a:t>~ Maria~ : nem </a:t>
                      </a:r>
                      <a:r>
                        <a:rPr lang="fr-FR" sz="3200" kern="1200" dirty="0" err="1">
                          <a:solidFill>
                            <a:schemeClr val="tx1"/>
                          </a:solidFill>
                          <a:effectLst/>
                          <a:latin typeface="Coptic1" pitchFamily="2" charset="0"/>
                          <a:ea typeface="+mn-ea"/>
                          <a:cs typeface="+mn-cs"/>
                        </a:rPr>
                        <a:t>pia~gioc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Iw#a</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piref</a:t>
                      </a:r>
                      <a:r>
                        <a:rPr lang="fr-FR" sz="3200" kern="1200" dirty="0">
                          <a:solidFill>
                            <a:schemeClr val="tx1"/>
                          </a:solidFill>
                          <a:effectLst/>
                          <a:latin typeface="Coptic1" pitchFamily="2" charset="0"/>
                          <a:ea typeface="+mn-ea"/>
                          <a:cs typeface="+mn-cs"/>
                        </a:rPr>
                        <a:t>]</a:t>
                      </a:r>
                      <a:r>
                        <a:rPr lang="fr-FR" sz="3200" kern="1200" dirty="0" err="1">
                          <a:solidFill>
                            <a:schemeClr val="tx1"/>
                          </a:solidFill>
                          <a:effectLst/>
                          <a:latin typeface="Coptic1" pitchFamily="2" charset="0"/>
                          <a:ea typeface="+mn-ea"/>
                          <a:cs typeface="+mn-cs"/>
                        </a:rPr>
                        <a:t>wmc</a:t>
                      </a:r>
                      <a:r>
                        <a:rPr lang="fr-FR" sz="3200" kern="1200" dirty="0">
                          <a:solidFill>
                            <a:schemeClr val="tx1"/>
                          </a:solidFill>
                          <a:effectLst/>
                          <a:latin typeface="Coptic1" pitchFamily="2" charset="0"/>
                          <a:ea typeface="+mn-ea"/>
                          <a:cs typeface="+mn-cs"/>
                        </a:rPr>
                        <a:t> : nem </a:t>
                      </a:r>
                      <a:r>
                        <a:rPr lang="fr-FR" sz="3200" kern="1200" dirty="0" err="1">
                          <a:solidFill>
                            <a:schemeClr val="tx1"/>
                          </a:solidFill>
                          <a:effectLst/>
                          <a:latin typeface="Coptic1" pitchFamily="2" charset="0"/>
                          <a:ea typeface="+mn-ea"/>
                          <a:cs typeface="+mn-cs"/>
                        </a:rPr>
                        <a:t>p~jwk</a:t>
                      </a:r>
                      <a:r>
                        <a:rPr lang="fr-FR" sz="3200" kern="1200" dirty="0">
                          <a:solidFill>
                            <a:schemeClr val="tx1"/>
                          </a:solidFill>
                          <a:effectLst/>
                          <a:latin typeface="Coptic1" pitchFamily="2" charset="0"/>
                          <a:ea typeface="+mn-ea"/>
                          <a:cs typeface="+mn-cs"/>
                        </a:rPr>
                        <a:t> t/</a:t>
                      </a:r>
                      <a:r>
                        <a:rPr lang="fr-FR" sz="3200" kern="1200" dirty="0" err="1">
                          <a:solidFill>
                            <a:schemeClr val="tx1"/>
                          </a:solidFill>
                          <a:effectLst/>
                          <a:latin typeface="Coptic1" pitchFamily="2" charset="0"/>
                          <a:ea typeface="+mn-ea"/>
                          <a:cs typeface="+mn-cs"/>
                        </a:rPr>
                        <a:t>rf</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n~nenio</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n~a~poc¬toloc</a:t>
                      </a:r>
                      <a:r>
                        <a:rPr lang="fr-FR" sz="3200" kern="1200" dirty="0">
                          <a:solidFill>
                            <a:schemeClr val="tx1"/>
                          </a:solidFill>
                          <a:effectLst/>
                          <a:latin typeface="Coptic1" pitchFamily="2" charset="0"/>
                          <a:ea typeface="+mn-ea"/>
                          <a:cs typeface="+mn-cs"/>
                        </a:rPr>
                        <a:t> : </a:t>
                      </a:r>
                      <a:r>
                        <a:rPr lang="fr-FR" sz="3200" kern="1200" dirty="0" err="1">
                          <a:solidFill>
                            <a:schemeClr val="tx1"/>
                          </a:solidFill>
                          <a:effectLst/>
                          <a:latin typeface="Coptic1" pitchFamily="2" charset="0"/>
                          <a:ea typeface="+mn-ea"/>
                          <a:cs typeface="+mn-cs"/>
                        </a:rPr>
                        <a:t>Ten</a:t>
                      </a:r>
                      <a:r>
                        <a:rPr lang="fr-FR" sz="3200" kern="1200" dirty="0">
                          <a:solidFill>
                            <a:schemeClr val="tx1"/>
                          </a:solidFill>
                          <a:effectLst/>
                          <a:latin typeface="Coptic1" pitchFamily="2" charset="0"/>
                          <a:ea typeface="+mn-ea"/>
                          <a:cs typeface="+mn-cs"/>
                        </a:rPr>
                        <a:t>]ho </a:t>
                      </a:r>
                      <a:r>
                        <a:rPr lang="fr-FR" sz="3200" kern="1200" dirty="0" err="1">
                          <a:solidFill>
                            <a:schemeClr val="tx1"/>
                          </a:solidFill>
                          <a:effectLst/>
                          <a:latin typeface="Coptic1" pitchFamily="2" charset="0"/>
                          <a:ea typeface="+mn-ea"/>
                          <a:cs typeface="+mn-cs"/>
                        </a:rPr>
                        <a:t>e~rok</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P,#c</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penNou</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cwtem</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e~ron</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ouoh</a:t>
                      </a:r>
                      <a:r>
                        <a:rPr lang="fr-FR" sz="3200" kern="1200" dirty="0">
                          <a:solidFill>
                            <a:schemeClr val="tx1"/>
                          </a:solidFill>
                          <a:effectLst/>
                          <a:latin typeface="Coptic1" pitchFamily="2" charset="0"/>
                          <a:ea typeface="+mn-ea"/>
                          <a:cs typeface="+mn-cs"/>
                        </a:rPr>
                        <a:t> </a:t>
                      </a:r>
                      <a:r>
                        <a:rPr lang="fr-FR" sz="3200" kern="1200" dirty="0" err="1">
                          <a:solidFill>
                            <a:schemeClr val="tx1"/>
                          </a:solidFill>
                          <a:effectLst/>
                          <a:latin typeface="Coptic1" pitchFamily="2" charset="0"/>
                          <a:ea typeface="+mn-ea"/>
                          <a:cs typeface="+mn-cs"/>
                        </a:rPr>
                        <a:t>nai</a:t>
                      </a:r>
                      <a:r>
                        <a:rPr lang="fr-FR" sz="3200" kern="1200" dirty="0">
                          <a:solidFill>
                            <a:schemeClr val="tx1"/>
                          </a:solidFill>
                          <a:effectLst/>
                          <a:latin typeface="Coptic1" pitchFamily="2" charset="0"/>
                          <a:ea typeface="+mn-ea"/>
                          <a:cs typeface="+mn-cs"/>
                        </a:rPr>
                        <a:t> nan.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Par les intercessions de Ta mère, la sainte vierge Marie, de saint Jean le baptiste, et de tous nos pères les apôtres, nous T'implorons, ô Christ notre Dieu exauce-nous et aie pitié de nous.</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mn-cs"/>
                        </a:rPr>
                        <a:t>بطلبات أمك العذراء الطاهرة مريم والقديس يوحنا المعمدان، وكافة آبائنا الرسل الأطهار، نطلب اليك أيها المسيح الهنا استجب لنا وارحمنا.</a:t>
                      </a:r>
                      <a:endParaRPr kumimoji="0" lang="fr-FR" sz="4300" b="0" i="0" u="none" strike="noStrike" cap="none" normalizeH="0" baseline="0" dirty="0">
                        <a:ln>
                          <a:noFill/>
                        </a:ln>
                        <a:solidFill>
                          <a:schemeClr val="tx1"/>
                        </a:solidFill>
                        <a:effectLst/>
                        <a:latin typeface="Arial" charset="0"/>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Group 155">
            <a:extLst>
              <a:ext uri="{FF2B5EF4-FFF2-40B4-BE49-F238E27FC236}">
                <a16:creationId xmlns:a16="http://schemas.microsoft.com/office/drawing/2014/main" id="{A35E58A5-B92C-47F4-0724-80F476DC18D4}"/>
              </a:ext>
            </a:extLst>
          </p:cNvPr>
          <p:cNvGraphicFramePr>
            <a:graphicFrameLocks/>
          </p:cNvGraphicFramePr>
          <p:nvPr>
            <p:extLst>
              <p:ext uri="{D42A27DB-BD31-4B8C-83A1-F6EECF244321}">
                <p14:modId xmlns:p14="http://schemas.microsoft.com/office/powerpoint/2010/main" val="784386530"/>
              </p:ext>
            </p:extLst>
          </p:nvPr>
        </p:nvGraphicFramePr>
        <p:xfrm>
          <a:off x="1" y="5595342"/>
          <a:ext cx="12191999" cy="1005840"/>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331632">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lang="fr-FR" sz="2800" b="0" u="sng" kern="1200" dirty="0" err="1">
                          <a:solidFill>
                            <a:srgbClr val="FF9900"/>
                          </a:solidFill>
                          <a:latin typeface="Coptic1" pitchFamily="2" charset="0"/>
                          <a:ea typeface="+mn-ea"/>
                          <a:cs typeface="+mn-cs"/>
                        </a:rPr>
                        <a:t>Pilaoc</a:t>
                      </a:r>
                      <a:r>
                        <a:rPr lang="fr-FR" sz="2800" b="0" u="sng" kern="1200" dirty="0">
                          <a:solidFill>
                            <a:srgbClr val="FF9900"/>
                          </a:solidFill>
                          <a:latin typeface="Coptic1" pitchFamily="2" charset="0"/>
                          <a:ea typeface="+mn-ea"/>
                          <a:cs typeface="+mn-cs"/>
                        </a:rPr>
                        <a:t> :</a:t>
                      </a:r>
                      <a:endParaRPr lang="fr-FR" sz="2800" kern="1200" dirty="0">
                        <a:solidFill>
                          <a:schemeClr val="tx1"/>
                        </a:solidFill>
                        <a:effectLst/>
                        <a:latin typeface="Coptic1"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b="0" kern="1200" dirty="0" err="1">
                          <a:solidFill>
                            <a:srgbClr val="FFFFFF"/>
                          </a:solidFill>
                          <a:effectLst/>
                          <a:latin typeface="Coptic1" pitchFamily="2" charset="0"/>
                          <a:ea typeface="+mn-ea"/>
                          <a:cs typeface="+mn-cs"/>
                        </a:rPr>
                        <a:t>Kurie</a:t>
                      </a:r>
                      <a:r>
                        <a:rPr lang="fr-FR" sz="3200" b="0" kern="1200" dirty="0">
                          <a:solidFill>
                            <a:srgbClr val="FFFFFF"/>
                          </a:solidFill>
                          <a:effectLst/>
                          <a:latin typeface="Coptic1" pitchFamily="2" charset="0"/>
                          <a:ea typeface="+mn-ea"/>
                          <a:cs typeface="+mn-cs"/>
                        </a:rPr>
                        <a:t>~ </a:t>
                      </a:r>
                      <a:r>
                        <a:rPr lang="fr-FR" sz="3200" b="0" kern="1200" dirty="0" err="1">
                          <a:solidFill>
                            <a:srgbClr val="FFFFFF"/>
                          </a:solidFill>
                          <a:effectLst/>
                          <a:latin typeface="Coptic1" pitchFamily="2" charset="0"/>
                          <a:ea typeface="+mn-ea"/>
                          <a:cs typeface="+mn-cs"/>
                        </a:rPr>
                        <a:t>e~le</a:t>
                      </a:r>
                      <a:r>
                        <a:rPr lang="fr-FR" sz="3200" b="0" kern="1200" dirty="0">
                          <a:solidFill>
                            <a:srgbClr val="FFFFFF"/>
                          </a:solidFill>
                          <a:effectLst/>
                          <a:latin typeface="Coptic1" pitchFamily="2" charset="0"/>
                          <a:ea typeface="+mn-ea"/>
                          <a:cs typeface="+mn-cs"/>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algn="just" defTabSz="914400" rtl="0" eaLnBrk="1" latinLnBrk="0" hangingPunct="1"/>
                      <a:r>
                        <a:rPr lang="fr-FR" sz="2800" b="0" u="sng" kern="1200" dirty="0">
                          <a:solidFill>
                            <a:srgbClr val="FF9900"/>
                          </a:solidFill>
                          <a:latin typeface="Arial" panose="020B0604020202020204" pitchFamily="34" charset="0"/>
                          <a:ea typeface="+mn-ea"/>
                          <a:cs typeface="+mn-cs"/>
                        </a:rPr>
                        <a:t>Le peuple :</a:t>
                      </a:r>
                      <a:endParaRPr kumimoji="0" lang="fr-FR" sz="2800" b="0" i="0" u="none" strike="noStrike" cap="none" normalizeH="0" baseline="0" dirty="0">
                        <a:ln>
                          <a:noFill/>
                        </a:ln>
                        <a:solidFill>
                          <a:schemeClr val="tx1"/>
                        </a:solidFill>
                        <a:effectLst/>
                        <a:latin typeface="Arial" charset="0"/>
                        <a:cs typeface="Arial" charset="0"/>
                      </a:endParaRPr>
                    </a:p>
                    <a:p>
                      <a:pPr algn="just"/>
                      <a:r>
                        <a:rPr lang="fr-FR" sz="3200" b="0" kern="1200" dirty="0">
                          <a:solidFill>
                            <a:srgbClr val="FFFFFF"/>
                          </a:solidFill>
                          <a:effectLst/>
                          <a:latin typeface="Arial" panose="020B0604020202020204" pitchFamily="34" charset="0"/>
                          <a:ea typeface="+mn-ea"/>
                          <a:cs typeface="+mn-cs"/>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الشعب :</a:t>
                      </a:r>
                      <a:endParaRPr kumimoji="0" lang="fr-FR" sz="2800" b="0" i="0" u="none" strike="noStrike" cap="none" normalizeH="0" baseline="0" dirty="0">
                        <a:ln>
                          <a:noFill/>
                        </a:ln>
                        <a:solidFill>
                          <a:schemeClr val="tx1"/>
                        </a:solidFill>
                        <a:effectLst/>
                        <a:latin typeface="Arial" charset="0"/>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يا ربُ ارحم.</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53830502"/>
      </p:ext>
    </p:extLst>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
            <a:hlinkClick r:id="rId3" action="ppaction://hlinksldjump"/>
            <a:extLst>
              <a:ext uri="{FF2B5EF4-FFF2-40B4-BE49-F238E27FC236}">
                <a16:creationId xmlns:a16="http://schemas.microsoft.com/office/drawing/2014/main" id="{98E3E259-03AF-A878-3E76-BAD6AD65F812}"/>
              </a:ext>
            </a:extLst>
          </p:cNvPr>
          <p:cNvSpPr txBox="1">
            <a:spLocks noChangeArrowheads="1"/>
          </p:cNvSpPr>
          <p:nvPr/>
        </p:nvSpPr>
        <p:spPr bwMode="auto">
          <a:xfrm>
            <a:off x="10255045" y="6027003"/>
            <a:ext cx="1936955" cy="830997"/>
          </a:xfrm>
          <a:prstGeom prst="rect">
            <a:avLst/>
          </a:prstGeom>
          <a:solidFill>
            <a:srgbClr val="800000"/>
          </a:solidFill>
          <a:ln w="57150" cmpd="thickThin">
            <a:solidFill>
              <a:schemeClr val="tx1"/>
            </a:solidFill>
            <a:miter lim="800000"/>
            <a:headEnd/>
            <a:tailEnd/>
          </a:ln>
        </p:spPr>
        <p:txBody>
          <a:bodyPr wrap="square">
            <a:spAutoFit/>
          </a:bodyPr>
          <a:lstStyle/>
          <a:p>
            <a:pPr algn="ctr" defTabSz="1219170" fontAlgn="base">
              <a:spcBef>
                <a:spcPct val="0"/>
              </a:spcBef>
              <a:spcAft>
                <a:spcPct val="0"/>
              </a:spcAft>
              <a:defRPr/>
            </a:pPr>
            <a:r>
              <a:rPr lang="fr-FR" sz="2400" dirty="0">
                <a:solidFill>
                  <a:srgbClr val="FFFFFF"/>
                </a:solidFill>
                <a:latin typeface="Arial" panose="020B0604020202020204" pitchFamily="34" charset="0"/>
                <a:cs typeface="Arial" panose="020B0604020202020204" pitchFamily="34" charset="0"/>
              </a:rPr>
              <a:t>Credo</a:t>
            </a:r>
            <a:endParaRPr lang="en-CA" sz="2400" dirty="0">
              <a:solidFill>
                <a:srgbClr val="FFFFFF"/>
              </a:solidFill>
              <a:latin typeface="Arial" panose="020B0604020202020204" pitchFamily="34" charset="0"/>
              <a:cs typeface="Arial" panose="020B0604020202020204" pitchFamily="34" charset="0"/>
            </a:endParaRPr>
          </a:p>
          <a:p>
            <a:pPr algn="ctr" defTabSz="1219170" fontAlgn="base">
              <a:spcBef>
                <a:spcPct val="0"/>
              </a:spcBef>
              <a:spcAft>
                <a:spcPct val="0"/>
              </a:spcAft>
              <a:defRPr/>
            </a:pPr>
            <a:r>
              <a:rPr lang="ar-EG" sz="2400" dirty="0">
                <a:solidFill>
                  <a:srgbClr val="FFFFFF"/>
                </a:solidFill>
                <a:latin typeface="Arial" charset="0"/>
                <a:cs typeface="Arial" charset="0"/>
              </a:rPr>
              <a:t>قانون الإيمان</a:t>
            </a:r>
          </a:p>
        </p:txBody>
      </p:sp>
      <p:graphicFrame>
        <p:nvGraphicFramePr>
          <p:cNvPr id="3" name="Tableau 2">
            <a:extLst>
              <a:ext uri="{FF2B5EF4-FFF2-40B4-BE49-F238E27FC236}">
                <a16:creationId xmlns:a16="http://schemas.microsoft.com/office/drawing/2014/main" id="{E0F8CC66-4173-7FF3-785A-6D34D9FAB411}"/>
              </a:ext>
            </a:extLst>
          </p:cNvPr>
          <p:cNvGraphicFramePr>
            <a:graphicFrameLocks noGrp="1"/>
          </p:cNvGraphicFramePr>
          <p:nvPr>
            <p:extLst>
              <p:ext uri="{D42A27DB-BD31-4B8C-83A1-F6EECF244321}">
                <p14:modId xmlns:p14="http://schemas.microsoft.com/office/powerpoint/2010/main" val="2516294960"/>
              </p:ext>
            </p:extLst>
          </p:nvPr>
        </p:nvGraphicFramePr>
        <p:xfrm>
          <a:off x="0" y="2667000"/>
          <a:ext cx="12192000" cy="1524000"/>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2932675527"/>
                    </a:ext>
                  </a:extLst>
                </a:gridCol>
                <a:gridCol w="6096000">
                  <a:extLst>
                    <a:ext uri="{9D8B030D-6E8A-4147-A177-3AD203B41FA5}">
                      <a16:colId xmlns:a16="http://schemas.microsoft.com/office/drawing/2014/main" val="1643367418"/>
                    </a:ext>
                  </a:extLst>
                </a:gridCol>
              </a:tblGrid>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rPr>
                        <a:t>Tout le peuple et les diacres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ar-AE" sz="3600" dirty="0"/>
                        <a:t>جميع الشعب والشمامسة :</a:t>
                      </a:r>
                      <a:endParaRPr lang="fr-FR" sz="3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75769434"/>
                  </a:ext>
                </a:extLst>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fr-FR"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49395858"/>
                  </a:ext>
                </a:extLst>
              </a:tr>
              <a:tr h="0">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000" b="0" i="0" u="none" strike="noStrike" kern="1200" cap="none" spc="0" normalizeH="0" baseline="0" noProof="0" dirty="0" err="1">
                          <a:ln>
                            <a:noFill/>
                          </a:ln>
                          <a:solidFill>
                            <a:prstClr val="white"/>
                          </a:solidFill>
                          <a:effectLst/>
                          <a:uLnTx/>
                          <a:uFillTx/>
                          <a:latin typeface="Coptic1" pitchFamily="2" charset="0"/>
                          <a:ea typeface="+mn-ea"/>
                          <a:cs typeface="+mn-cs"/>
                        </a:rPr>
                        <a:t>Kurie</a:t>
                      </a:r>
                      <a:r>
                        <a:rPr kumimoji="0" lang="fr-FR" sz="3000" b="0" i="0" u="none" strike="noStrike" kern="1200" cap="none" spc="0" normalizeH="0" baseline="0" noProof="0" dirty="0">
                          <a:ln>
                            <a:noFill/>
                          </a:ln>
                          <a:solidFill>
                            <a:prstClr val="white"/>
                          </a:solidFill>
                          <a:effectLst/>
                          <a:uLnTx/>
                          <a:uFillTx/>
                          <a:latin typeface="Coptic1" pitchFamily="2" charset="0"/>
                          <a:ea typeface="+mn-ea"/>
                          <a:cs typeface="+mn-cs"/>
                        </a:rPr>
                        <a:t>~ </a:t>
                      </a:r>
                      <a:r>
                        <a:rPr kumimoji="0" lang="fr-FR" sz="3000" b="0" i="0" u="none" strike="noStrike" kern="1200" cap="none" spc="0" normalizeH="0" baseline="0" noProof="0" dirty="0" err="1">
                          <a:ln>
                            <a:noFill/>
                          </a:ln>
                          <a:solidFill>
                            <a:prstClr val="white"/>
                          </a:solidFill>
                          <a:effectLst/>
                          <a:uLnTx/>
                          <a:uFillTx/>
                          <a:latin typeface="Coptic1" pitchFamily="2" charset="0"/>
                          <a:ea typeface="+mn-ea"/>
                          <a:cs typeface="+mn-cs"/>
                        </a:rPr>
                        <a:t>e~le</a:t>
                      </a:r>
                      <a:r>
                        <a:rPr kumimoji="0" lang="fr-FR" sz="3000" b="0" i="0" u="none" strike="noStrike" kern="1200" cap="none" spc="0" normalizeH="0" baseline="0" noProof="0" dirty="0">
                          <a:ln>
                            <a:noFill/>
                          </a:ln>
                          <a:solidFill>
                            <a:prstClr val="white"/>
                          </a:solidFill>
                          <a:effectLst/>
                          <a:uLnTx/>
                          <a:uFillTx/>
                          <a:latin typeface="Coptic1" pitchFamily="2" charset="0"/>
                          <a:ea typeface="+mn-ea"/>
                          <a:cs typeface="+mn-cs"/>
                        </a:rPr>
                        <a:t>/~con (r#) - </a:t>
                      </a:r>
                      <a:r>
                        <a:rPr kumimoji="0" lang="fr-FR" sz="3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Pitié Seigneur (100 fois) - </a:t>
                      </a:r>
                      <a:r>
                        <a:rPr kumimoji="0" lang="ar-AE" sz="3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يا ربُ ارحم (١٠٠ مرة)</a:t>
                      </a:r>
                      <a:endParaRPr kumimoji="0" lang="fr-FR" sz="3000" b="0" i="0" u="none" strike="noStrike" kern="1200" cap="none" spc="0" normalizeH="0" baseline="0" noProof="0" dirty="0">
                        <a:ln>
                          <a:noFill/>
                        </a:ln>
                        <a:solidFill>
                          <a:prstClr val="white"/>
                        </a:solidFill>
                        <a:effectLst/>
                        <a:uLnTx/>
                        <a:uFillTx/>
                        <a:latin typeface="Coptic1" pitchFamily="2"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extLst>
                  <a:ext uri="{0D108BD9-81ED-4DB2-BD59-A6C34878D82A}">
                    <a16:rowId xmlns:a16="http://schemas.microsoft.com/office/drawing/2014/main" val="2973829909"/>
                  </a:ext>
                </a:extLst>
              </a:tr>
            </a:tbl>
          </a:graphicData>
        </a:graphic>
      </p:graphicFrame>
    </p:spTree>
    <p:extLst>
      <p:ext uri="{BB962C8B-B14F-4D97-AF65-F5344CB8AC3E}">
        <p14:creationId xmlns:p14="http://schemas.microsoft.com/office/powerpoint/2010/main" val="1248012399"/>
      </p:ext>
    </p:extLst>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58612" name="Group 52"/>
          <p:cNvGraphicFramePr>
            <a:graphicFrameLocks noGrp="1"/>
          </p:cNvGraphicFramePr>
          <p:nvPr>
            <p:ph/>
            <p:extLst>
              <p:ext uri="{D42A27DB-BD31-4B8C-83A1-F6EECF244321}">
                <p14:modId xmlns:p14="http://schemas.microsoft.com/office/powerpoint/2010/main" val="2994089930"/>
              </p:ext>
            </p:extLst>
          </p:nvPr>
        </p:nvGraphicFramePr>
        <p:xfrm>
          <a:off x="762536" y="46104"/>
          <a:ext cx="10666928" cy="502920"/>
        </p:xfrm>
        <a:graphic>
          <a:graphicData uri="http://schemas.openxmlformats.org/drawingml/2006/table">
            <a:tbl>
              <a:tblPr/>
              <a:tblGrid>
                <a:gridCol w="10666928">
                  <a:extLst>
                    <a:ext uri="{9D8B030D-6E8A-4147-A177-3AD203B41FA5}">
                      <a16:colId xmlns:a16="http://schemas.microsoft.com/office/drawing/2014/main" val="20000"/>
                    </a:ext>
                  </a:extLst>
                </a:gridCol>
              </a:tblGrid>
              <a:tr h="497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700" b="0" i="0" u="none" strike="noStrike" cap="none" normalizeH="0" baseline="0" dirty="0">
                          <a:ln>
                            <a:noFill/>
                          </a:ln>
                          <a:solidFill>
                            <a:schemeClr val="tx1"/>
                          </a:solidFill>
                          <a:effectLst/>
                          <a:latin typeface="Arial" charset="0"/>
                          <a:cs typeface="Arial" charset="0"/>
                        </a:rPr>
                        <a:t>Les trois </a:t>
                      </a:r>
                      <a:r>
                        <a:rPr kumimoji="0" lang="en-US" sz="2700" b="0" i="0" u="none" strike="noStrike" cap="none" normalizeH="0" baseline="0" dirty="0" err="1">
                          <a:ln>
                            <a:noFill/>
                          </a:ln>
                          <a:solidFill>
                            <a:schemeClr val="tx1"/>
                          </a:solidFill>
                          <a:effectLst/>
                          <a:latin typeface="Arial" charset="0"/>
                          <a:cs typeface="Arial" charset="0"/>
                        </a:rPr>
                        <a:t>grandes</a:t>
                      </a:r>
                      <a:r>
                        <a:rPr kumimoji="0" lang="en-US" sz="2700" b="0" i="0" u="none" strike="noStrike" cap="none" normalizeH="0" baseline="0" dirty="0">
                          <a:ln>
                            <a:noFill/>
                          </a:ln>
                          <a:solidFill>
                            <a:schemeClr val="tx1"/>
                          </a:solidFill>
                          <a:effectLst/>
                          <a:latin typeface="Arial" charset="0"/>
                          <a:cs typeface="Arial" charset="0"/>
                        </a:rPr>
                        <a:t> </a:t>
                      </a:r>
                      <a:r>
                        <a:rPr kumimoji="0" lang="en-US" sz="2700" b="0" i="0" u="none" strike="noStrike" cap="none" normalizeH="0" baseline="0" dirty="0" err="1">
                          <a:ln>
                            <a:noFill/>
                          </a:ln>
                          <a:solidFill>
                            <a:schemeClr val="tx1"/>
                          </a:solidFill>
                          <a:effectLst/>
                          <a:latin typeface="Arial" charset="0"/>
                          <a:cs typeface="Arial" charset="0"/>
                        </a:rPr>
                        <a:t>Oraisons</a:t>
                      </a:r>
                      <a:r>
                        <a:rPr kumimoji="0" lang="en-US" sz="2700" b="0" i="0" u="none" strike="noStrike" cap="none" normalizeH="0" baseline="0" dirty="0">
                          <a:ln>
                            <a:noFill/>
                          </a:ln>
                          <a:solidFill>
                            <a:schemeClr val="tx1"/>
                          </a:solidFill>
                          <a:effectLst/>
                          <a:latin typeface="Arial" charset="0"/>
                          <a:cs typeface="Arial" charset="0"/>
                        </a:rPr>
                        <a:t> - </a:t>
                      </a:r>
                      <a:r>
                        <a:rPr lang="ar-SA" sz="2700" b="0" u="none" dirty="0" err="1">
                          <a:solidFill>
                            <a:schemeClr val="tx1"/>
                          </a:solidFill>
                          <a:latin typeface="Arial" charset="0"/>
                          <a:cs typeface="Arial" charset="0"/>
                        </a:rPr>
                        <a:t>الأواشى</a:t>
                      </a:r>
                      <a:r>
                        <a:rPr lang="ar-SA" sz="2700" b="0" u="none" dirty="0">
                          <a:solidFill>
                            <a:schemeClr val="tx1"/>
                          </a:solidFill>
                          <a:latin typeface="Arial" charset="0"/>
                          <a:cs typeface="Arial" charset="0"/>
                        </a:rPr>
                        <a:t> الثلاثة الكبار</a:t>
                      </a:r>
                      <a:endParaRPr lang="en-CA" sz="2700" b="0" u="none" dirty="0">
                        <a:solidFill>
                          <a:schemeClr val="tx1"/>
                        </a:solidFill>
                        <a:latin typeface="Arial" charset="0"/>
                        <a:cs typeface="Arial" charset="0"/>
                      </a:endParaRPr>
                    </a:p>
                  </a:txBody>
                  <a:tcPr marL="121920" marR="12192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Group 2">
            <a:extLst>
              <a:ext uri="{FF2B5EF4-FFF2-40B4-BE49-F238E27FC236}">
                <a16:creationId xmlns:a16="http://schemas.microsoft.com/office/drawing/2014/main" id="{615E4203-4E14-417B-9BFE-0570D3C8A7C4}"/>
              </a:ext>
            </a:extLst>
          </p:cNvPr>
          <p:cNvGraphicFramePr>
            <a:graphicFrameLocks noGrp="1"/>
          </p:cNvGraphicFramePr>
          <p:nvPr>
            <p:extLst>
              <p:ext uri="{D42A27DB-BD31-4B8C-83A1-F6EECF244321}">
                <p14:modId xmlns:p14="http://schemas.microsoft.com/office/powerpoint/2010/main" val="4090720269"/>
              </p:ext>
            </p:extLst>
          </p:nvPr>
        </p:nvGraphicFramePr>
        <p:xfrm>
          <a:off x="221274" y="650194"/>
          <a:ext cx="11749451" cy="5792307"/>
        </p:xfrm>
        <a:graphic>
          <a:graphicData uri="http://schemas.openxmlformats.org/drawingml/2006/table">
            <a:tbl>
              <a:tblPr/>
              <a:tblGrid>
                <a:gridCol w="3448208">
                  <a:extLst>
                    <a:ext uri="{9D8B030D-6E8A-4147-A177-3AD203B41FA5}">
                      <a16:colId xmlns:a16="http://schemas.microsoft.com/office/drawing/2014/main" val="20000"/>
                    </a:ext>
                  </a:extLst>
                </a:gridCol>
                <a:gridCol w="4725323">
                  <a:extLst>
                    <a:ext uri="{9D8B030D-6E8A-4147-A177-3AD203B41FA5}">
                      <a16:colId xmlns:a16="http://schemas.microsoft.com/office/drawing/2014/main" val="20001"/>
                    </a:ext>
                  </a:extLst>
                </a:gridCol>
                <a:gridCol w="3575920">
                  <a:extLst>
                    <a:ext uri="{9D8B030D-6E8A-4147-A177-3AD203B41FA5}">
                      <a16:colId xmlns:a16="http://schemas.microsoft.com/office/drawing/2014/main" val="20002"/>
                    </a:ext>
                  </a:extLst>
                </a:gridCol>
              </a:tblGrid>
              <a:tr h="108305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sng" strike="noStrike" cap="none" normalizeH="0" baseline="0" dirty="0" err="1">
                          <a:ln>
                            <a:noFill/>
                          </a:ln>
                          <a:solidFill>
                            <a:srgbClr val="FF9900"/>
                          </a:solidFill>
                          <a:effectLst/>
                          <a:latin typeface="Coptic1" pitchFamily="2" charset="0"/>
                          <a:cs typeface="Arial" pitchFamily="34" charset="0"/>
                        </a:rPr>
                        <a:t>Piou</a:t>
                      </a:r>
                      <a:r>
                        <a:rPr kumimoji="0" lang="en-US" sz="3200" b="0" i="0" u="sng" strike="noStrike" cap="none" normalizeH="0" baseline="0" dirty="0">
                          <a:ln>
                            <a:noFill/>
                          </a:ln>
                          <a:solidFill>
                            <a:srgbClr val="FF9900"/>
                          </a:solidFill>
                          <a:effectLst/>
                          <a:latin typeface="Coptic1" pitchFamily="2" charset="0"/>
                          <a:cs typeface="Arial" pitchFamily="34" charset="0"/>
                        </a:rPr>
                        <a:t>/b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S~l</a:t>
                      </a:r>
                      <a:r>
                        <a:rPr kumimoji="0" lang="en-US" sz="3200" b="0" i="0" u="none" strike="noStrike" cap="none" normalizeH="0" baseline="0" dirty="0">
                          <a:ln>
                            <a:noFill/>
                          </a:ln>
                          <a:solidFill>
                            <a:schemeClr val="tx1"/>
                          </a:solidFill>
                          <a:effectLst/>
                          <a:latin typeface="Coptic1" pitchFamily="2" charset="0"/>
                          <a:cs typeface="Arial" charset="0"/>
                        </a:rPr>
                        <a:t>/l</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Prions.</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صلِّ.</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79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3200" b="0" i="0" u="sng" strike="noStrike" cap="none" normalizeH="0" baseline="0" dirty="0" err="1">
                          <a:ln>
                            <a:noFill/>
                          </a:ln>
                          <a:solidFill>
                            <a:srgbClr val="FF9900"/>
                          </a:solidFill>
                          <a:effectLst/>
                          <a:latin typeface="Coptic1" pitchFamily="2" charset="0"/>
                          <a:cs typeface="Arial" charset="0"/>
                        </a:rPr>
                        <a:t>Pidia~kwn</a:t>
                      </a:r>
                      <a:r>
                        <a:rPr kumimoji="0" lang="en-CA" sz="32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الشماس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066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E~pi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p~roceu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c~tay</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te</a:t>
                      </a:r>
                      <a:endParaRPr kumimoji="0" lang="en-US" sz="32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Pour la prière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levons-nous.</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a:ln>
                            <a:noFill/>
                          </a:ln>
                          <a:solidFill>
                            <a:schemeClr val="tx1"/>
                          </a:solidFill>
                          <a:effectLst/>
                          <a:latin typeface="Arial" charset="0"/>
                          <a:cs typeface="Arial" charset="0"/>
                        </a:rPr>
                        <a:t>للصلاة قفوا</a:t>
                      </a:r>
                      <a:r>
                        <a:rPr kumimoji="0" lang="ar-EG" sz="3200" b="0" i="0" u="none" strike="noStrike" cap="none" normalizeH="0" baseline="0">
                          <a:ln>
                            <a:noFill/>
                          </a:ln>
                          <a:solidFill>
                            <a:schemeClr val="tx1"/>
                          </a:solidFill>
                          <a:effectLst/>
                          <a:latin typeface="Arial" charset="0"/>
                          <a:cs typeface="Arial" charset="0"/>
                        </a:rPr>
                        <a:t>.</a:t>
                      </a:r>
                      <a:endParaRPr kumimoji="0" lang="en-US" sz="3200" b="0" i="0" u="none" strike="noStrike" cap="none" normalizeH="0" baseline="0">
                        <a:ln>
                          <a:noFill/>
                        </a:ln>
                        <a:solidFill>
                          <a:schemeClr val="tx1"/>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7912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3200" b="0" i="0" u="sng" strike="noStrike" cap="none" normalizeH="0" baseline="0" dirty="0" err="1">
                          <a:ln>
                            <a:noFill/>
                          </a:ln>
                          <a:solidFill>
                            <a:srgbClr val="FF9900"/>
                          </a:solidFill>
                          <a:effectLst/>
                          <a:latin typeface="Coptic1" pitchFamily="2" charset="0"/>
                          <a:cs typeface="Arial" charset="0"/>
                        </a:rPr>
                        <a:t>Piou</a:t>
                      </a:r>
                      <a:r>
                        <a:rPr kumimoji="0" lang="en-CA" sz="3200" b="0" i="0" u="sng" strike="noStrike" cap="none" normalizeH="0" baseline="0" dirty="0">
                          <a:ln>
                            <a:noFill/>
                          </a:ln>
                          <a:solidFill>
                            <a:srgbClr val="FF9900"/>
                          </a:solidFill>
                          <a:effectLst/>
                          <a:latin typeface="Coptic1" pitchFamily="2" charset="0"/>
                          <a:cs typeface="Arial" charset="0"/>
                        </a:rPr>
                        <a:t>/b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82296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I~r</a:t>
                      </a:r>
                      <a:r>
                        <a:rPr kumimoji="0" lang="en-US" sz="3200" b="0" i="0" u="none" strike="noStrike" cap="none" normalizeH="0" baseline="0" dirty="0">
                          <a:ln>
                            <a:noFill/>
                          </a:ln>
                          <a:solidFill>
                            <a:schemeClr val="tx1"/>
                          </a:solidFill>
                          <a:effectLst/>
                          <a:latin typeface="Coptic1" pitchFamily="2" charset="0"/>
                          <a:cs typeface="Arial" charset="0"/>
                        </a:rPr>
                        <a:t>/n/ </a:t>
                      </a:r>
                      <a:r>
                        <a:rPr kumimoji="0" lang="en-US" sz="3200" b="0" i="0" u="none" strike="noStrike" cap="none" normalizeH="0" baseline="0" dirty="0" err="1">
                          <a:ln>
                            <a:noFill/>
                          </a:ln>
                          <a:solidFill>
                            <a:schemeClr val="tx1"/>
                          </a:solidFill>
                          <a:effectLst/>
                          <a:latin typeface="Coptic1" pitchFamily="2" charset="0"/>
                          <a:cs typeface="Arial" charset="0"/>
                        </a:rPr>
                        <a:t>paci</a:t>
                      </a:r>
                      <a:endParaRPr kumimoji="0" lang="en-US" sz="32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La paix soit avec vous</a:t>
                      </a:r>
                      <a:r>
                        <a:rPr kumimoji="0" lang="en-US" sz="48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السلام لجميعكم</a:t>
                      </a:r>
                      <a:r>
                        <a:rPr kumimoji="0" lang="ar-EG" sz="3200" b="0" i="0" u="none" strike="noStrike" cap="none" normalizeH="0" baseline="0" dirty="0">
                          <a:ln>
                            <a:noFill/>
                          </a:ln>
                          <a:solidFill>
                            <a:schemeClr val="tx1"/>
                          </a:solidFill>
                          <a:effectLst/>
                          <a:latin typeface="Arial" charset="0"/>
                          <a:cs typeface="Arial" charset="0"/>
                        </a:rPr>
                        <a:t>.</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8937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3200" b="0" i="0" u="sng" strike="noStrike" cap="none" normalizeH="0" baseline="0" dirty="0" err="1">
                          <a:ln>
                            <a:noFill/>
                          </a:ln>
                          <a:solidFill>
                            <a:srgbClr val="FF9900"/>
                          </a:solidFill>
                          <a:effectLst/>
                          <a:latin typeface="Coptic1" pitchFamily="2" charset="0"/>
                          <a:cs typeface="Arial" charset="0"/>
                        </a:rPr>
                        <a:t>Pilaoc</a:t>
                      </a:r>
                      <a:r>
                        <a:rPr kumimoji="0" lang="en-CA" sz="32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peuple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1066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Ke </a:t>
                      </a:r>
                      <a:r>
                        <a:rPr kumimoji="0" lang="en-US" sz="3200" b="0" i="0" u="none" strike="noStrike" cap="none" normalizeH="0" baseline="0" dirty="0" err="1">
                          <a:ln>
                            <a:noFill/>
                          </a:ln>
                          <a:solidFill>
                            <a:schemeClr val="tx1"/>
                          </a:solidFill>
                          <a:effectLst/>
                          <a:latin typeface="Coptic1" pitchFamily="2" charset="0"/>
                          <a:cs typeface="Arial" charset="0"/>
                        </a:rPr>
                        <a:t>tw</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p~neumati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cou</a:t>
                      </a:r>
                      <a:r>
                        <a:rPr kumimoji="0" lang="en-US" sz="32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Et avec votre esprit.</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ولروحِكَ أيضاً</a:t>
                      </a:r>
                      <a:r>
                        <a:rPr kumimoji="0" lang="ar-EG" sz="3200" b="0" i="0" u="none" strike="noStrike" cap="none" normalizeH="0" baseline="0" dirty="0">
                          <a:ln>
                            <a:noFill/>
                          </a:ln>
                          <a:solidFill>
                            <a:schemeClr val="tx1"/>
                          </a:solidFill>
                          <a:effectLst/>
                          <a:latin typeface="Arial" charset="0"/>
                          <a:cs typeface="Arial" charset="0"/>
                        </a:rPr>
                        <a:t>.</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Text Box 20">
            <a:hlinkClick r:id="rId3" action="ppaction://hlinksldjump"/>
            <a:extLst>
              <a:ext uri="{FF2B5EF4-FFF2-40B4-BE49-F238E27FC236}">
                <a16:creationId xmlns:a16="http://schemas.microsoft.com/office/drawing/2014/main" id="{80EC23EC-AC99-982C-1485-B0F0C2013E77}"/>
              </a:ext>
            </a:extLst>
          </p:cNvPr>
          <p:cNvSpPr txBox="1">
            <a:spLocks noChangeArrowheads="1"/>
          </p:cNvSpPr>
          <p:nvPr/>
        </p:nvSpPr>
        <p:spPr bwMode="auto">
          <a:xfrm>
            <a:off x="10255045" y="6027003"/>
            <a:ext cx="1936955" cy="830997"/>
          </a:xfrm>
          <a:prstGeom prst="rect">
            <a:avLst/>
          </a:prstGeom>
          <a:solidFill>
            <a:srgbClr val="800000"/>
          </a:solidFill>
          <a:ln w="57150" cmpd="thickThin">
            <a:solidFill>
              <a:schemeClr val="tx1"/>
            </a:solidFill>
            <a:miter lim="800000"/>
            <a:headEnd/>
            <a:tailEnd/>
          </a:ln>
        </p:spPr>
        <p:txBody>
          <a:bodyPr wrap="square">
            <a:spAutoFit/>
          </a:bodyPr>
          <a:lstStyle/>
          <a:p>
            <a:pPr algn="ctr" defTabSz="1219170" fontAlgn="base">
              <a:spcBef>
                <a:spcPct val="0"/>
              </a:spcBef>
              <a:spcAft>
                <a:spcPct val="0"/>
              </a:spcAft>
              <a:defRPr/>
            </a:pPr>
            <a:r>
              <a:rPr lang="fr-FR" sz="2400" dirty="0">
                <a:solidFill>
                  <a:srgbClr val="FFFFFF"/>
                </a:solidFill>
                <a:latin typeface="Arial" panose="020B0604020202020204" pitchFamily="34" charset="0"/>
                <a:cs typeface="Arial" panose="020B0604020202020204" pitchFamily="34" charset="0"/>
              </a:rPr>
              <a:t>Credo</a:t>
            </a:r>
            <a:endParaRPr lang="en-CA" sz="2400" dirty="0">
              <a:solidFill>
                <a:srgbClr val="FFFFFF"/>
              </a:solidFill>
              <a:latin typeface="Arial" panose="020B0604020202020204" pitchFamily="34" charset="0"/>
              <a:cs typeface="Arial" panose="020B0604020202020204" pitchFamily="34" charset="0"/>
            </a:endParaRPr>
          </a:p>
          <a:p>
            <a:pPr algn="ctr" defTabSz="1219170" fontAlgn="base">
              <a:spcBef>
                <a:spcPct val="0"/>
              </a:spcBef>
              <a:spcAft>
                <a:spcPct val="0"/>
              </a:spcAft>
              <a:defRPr/>
            </a:pPr>
            <a:r>
              <a:rPr lang="ar-EG" sz="2400" dirty="0">
                <a:solidFill>
                  <a:srgbClr val="FFFFFF"/>
                </a:solidFill>
                <a:latin typeface="Arial" charset="0"/>
                <a:cs typeface="Arial" charset="0"/>
              </a:rPr>
              <a:t>قانون الإيمان</a:t>
            </a:r>
          </a:p>
        </p:txBody>
      </p:sp>
    </p:spTree>
    <p:extLst>
      <p:ext uri="{BB962C8B-B14F-4D97-AF65-F5344CB8AC3E}">
        <p14:creationId xmlns:p14="http://schemas.microsoft.com/office/powerpoint/2010/main" val="246074451"/>
      </p:ext>
    </p:extLst>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0411" name="Group 155"/>
          <p:cNvGraphicFramePr>
            <a:graphicFrameLocks noGrp="1"/>
          </p:cNvGraphicFramePr>
          <p:nvPr>
            <p:ph/>
          </p:nvPr>
        </p:nvGraphicFramePr>
        <p:xfrm>
          <a:off x="0" y="0"/>
          <a:ext cx="12191999" cy="6382512"/>
        </p:xfrm>
        <a:graphic>
          <a:graphicData uri="http://schemas.openxmlformats.org/drawingml/2006/table">
            <a:tbl>
              <a:tblPr/>
              <a:tblGrid>
                <a:gridCol w="4307249">
                  <a:extLst>
                    <a:ext uri="{9D8B030D-6E8A-4147-A177-3AD203B41FA5}">
                      <a16:colId xmlns:a16="http://schemas.microsoft.com/office/drawing/2014/main" val="1605821530"/>
                    </a:ext>
                  </a:extLst>
                </a:gridCol>
                <a:gridCol w="4307249">
                  <a:extLst>
                    <a:ext uri="{9D8B030D-6E8A-4147-A177-3AD203B41FA5}">
                      <a16:colId xmlns:a16="http://schemas.microsoft.com/office/drawing/2014/main" val="20000"/>
                    </a:ext>
                  </a:extLst>
                </a:gridCol>
                <a:gridCol w="3577501">
                  <a:extLst>
                    <a:ext uri="{9D8B030D-6E8A-4147-A177-3AD203B41FA5}">
                      <a16:colId xmlns:a16="http://schemas.microsoft.com/office/drawing/2014/main" val="20001"/>
                    </a:ext>
                  </a:extLst>
                </a:gridCol>
              </a:tblGrid>
              <a:tr h="638251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sng" strike="noStrike" cap="none" normalizeH="0" baseline="0" dirty="0">
                          <a:ln>
                            <a:noFill/>
                          </a:ln>
                          <a:solidFill>
                            <a:srgbClr val="FF9900"/>
                          </a:solidFill>
                          <a:effectLst/>
                          <a:latin typeface="Coptic1" pitchFamily="2" charset="0"/>
                          <a:cs typeface="Arial" charset="0"/>
                        </a:rPr>
                        <a:t>Piou/b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Coptic1" pitchFamily="2" charset="0"/>
                          <a:cs typeface="Arial" charset="0"/>
                        </a:rPr>
                        <a:t>Palin on </a:t>
                      </a:r>
                      <a:r>
                        <a:rPr kumimoji="0" lang="fr-CA" sz="3700" b="0" i="0" u="none" strike="noStrike" cap="none" normalizeH="0" baseline="0" dirty="0" err="1">
                          <a:ln>
                            <a:noFill/>
                          </a:ln>
                          <a:solidFill>
                            <a:schemeClr val="tx1"/>
                          </a:solidFill>
                          <a:effectLst/>
                          <a:latin typeface="Coptic1" pitchFamily="2" charset="0"/>
                          <a:cs typeface="Arial" charset="0"/>
                        </a:rPr>
                        <a:t>maren</a:t>
                      </a:r>
                      <a:r>
                        <a:rPr kumimoji="0" lang="fr-CA" sz="3700" b="0" i="0" u="none" strike="noStrike" cap="none" normalizeH="0" baseline="0" dirty="0">
                          <a:ln>
                            <a:noFill/>
                          </a:ln>
                          <a:solidFill>
                            <a:schemeClr val="tx1"/>
                          </a:solidFill>
                          <a:effectLst/>
                          <a:latin typeface="Coptic1" pitchFamily="2" charset="0"/>
                          <a:cs typeface="Arial" charset="0"/>
                        </a:rPr>
                        <a:t>]ho </a:t>
                      </a:r>
                      <a:r>
                        <a:rPr kumimoji="0" lang="fr-CA" sz="3700" b="0" i="0" u="none" strike="noStrike" cap="none" normalizeH="0" baseline="0" dirty="0" err="1">
                          <a:ln>
                            <a:noFill/>
                          </a:ln>
                          <a:solidFill>
                            <a:schemeClr val="tx1"/>
                          </a:solidFill>
                          <a:effectLst/>
                          <a:latin typeface="Coptic1" pitchFamily="2" charset="0"/>
                          <a:cs typeface="Arial" charset="0"/>
                        </a:rPr>
                        <a:t>e~V</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PiPantokratwr</a:t>
                      </a:r>
                      <a:r>
                        <a:rPr kumimoji="0" lang="fr-CA" sz="3700" b="0" i="0" u="none" strike="noStrike" cap="none" normalizeH="0" baseline="0" dirty="0">
                          <a:ln>
                            <a:noFill/>
                          </a:ln>
                          <a:solidFill>
                            <a:schemeClr val="tx1"/>
                          </a:solidFill>
                          <a:effectLst/>
                          <a:latin typeface="Coptic1" pitchFamily="2" charset="0"/>
                          <a:cs typeface="Arial" charset="0"/>
                        </a:rPr>
                        <a:t> : </a:t>
                      </a:r>
                      <a:r>
                        <a:rPr kumimoji="0" lang="fr-CA" sz="3700" b="0" i="0" u="none" strike="noStrike" cap="none" normalizeH="0" baseline="0" dirty="0" err="1">
                          <a:ln>
                            <a:noFill/>
                          </a:ln>
                          <a:solidFill>
                            <a:schemeClr val="tx1"/>
                          </a:solidFill>
                          <a:effectLst/>
                          <a:latin typeface="Coptic1" pitchFamily="2" charset="0"/>
                          <a:cs typeface="Arial" charset="0"/>
                        </a:rPr>
                        <a:t>V~Iwt</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m~Pen</a:t>
                      </a:r>
                      <a:r>
                        <a:rPr kumimoji="0" lang="fr-CA" sz="3700" b="0" i="0" u="none" strike="noStrike" cap="none" normalizeH="0" baseline="0" dirty="0">
                          <a:ln>
                            <a:noFill/>
                          </a:ln>
                          <a:solidFill>
                            <a:schemeClr val="tx1"/>
                          </a:solidFill>
                          <a:effectLst/>
                          <a:latin typeface="Coptic1" pitchFamily="2" charset="0"/>
                          <a:cs typeface="Arial" charset="0"/>
                        </a:rPr>
                        <a:t>[#c# </a:t>
                      </a:r>
                      <a:r>
                        <a:rPr kumimoji="0" lang="fr-CA" sz="3700" b="0" i="0" u="none" strike="noStrike" cap="none" normalizeH="0" baseline="0" dirty="0" err="1">
                          <a:ln>
                            <a:noFill/>
                          </a:ln>
                          <a:solidFill>
                            <a:schemeClr val="tx1"/>
                          </a:solidFill>
                          <a:effectLst/>
                          <a:latin typeface="Coptic1" pitchFamily="2" charset="0"/>
                          <a:cs typeface="Arial" charset="0"/>
                        </a:rPr>
                        <a:t>ouoh</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PenNou</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ouoh</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err="1">
                          <a:ln>
                            <a:noFill/>
                          </a:ln>
                          <a:solidFill>
                            <a:schemeClr val="tx1"/>
                          </a:solidFill>
                          <a:effectLst/>
                          <a:latin typeface="Coptic1" pitchFamily="2" charset="0"/>
                          <a:cs typeface="Arial" charset="0"/>
                        </a:rPr>
                        <a:t>Penc</a:t>
                      </a:r>
                      <a:r>
                        <a:rPr kumimoji="0" lang="fr-CA" sz="3700" b="0" i="0" u="none" strike="noStrike" cap="none" normalizeH="0" baseline="0">
                          <a:ln>
                            <a:noFill/>
                          </a:ln>
                          <a:solidFill>
                            <a:schemeClr val="tx1"/>
                          </a:solidFill>
                          <a:effectLst/>
                          <a:latin typeface="Coptic1" pitchFamily="2" charset="0"/>
                          <a:cs typeface="Arial" charset="0"/>
                        </a:rPr>
                        <a:t>#w~#</a:t>
                      </a:r>
                      <a:r>
                        <a:rPr kumimoji="0" lang="fr-CA" sz="3700" b="0" i="0" u="none" strike="noStrike" cap="none" normalizeH="0" baseline="0" dirty="0">
                          <a:ln>
                            <a:noFill/>
                          </a:ln>
                          <a:solidFill>
                            <a:schemeClr val="tx1"/>
                          </a:solidFill>
                          <a:effectLst/>
                          <a:latin typeface="Coptic1" pitchFamily="2" charset="0"/>
                          <a:cs typeface="Arial" charset="0"/>
                        </a:rPr>
                        <a:t>r# I/#c# </a:t>
                      </a:r>
                      <a:r>
                        <a:rPr kumimoji="0" lang="fr-CA" sz="3700" b="0" i="0" u="none" strike="noStrike" cap="none" normalizeH="0" baseline="0" dirty="0" err="1">
                          <a:ln>
                            <a:noFill/>
                          </a:ln>
                          <a:solidFill>
                            <a:schemeClr val="tx1"/>
                          </a:solidFill>
                          <a:effectLst/>
                          <a:latin typeface="Coptic1" pitchFamily="2" charset="0"/>
                          <a:cs typeface="Arial" charset="0"/>
                        </a:rPr>
                        <a:t>P,#c</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Ten</a:t>
                      </a:r>
                      <a:r>
                        <a:rPr kumimoji="0" lang="fr-CA" sz="3700" b="0" i="0" u="none" strike="noStrike" cap="none" normalizeH="0" baseline="0" dirty="0">
                          <a:ln>
                            <a:noFill/>
                          </a:ln>
                          <a:solidFill>
                            <a:schemeClr val="tx1"/>
                          </a:solidFill>
                          <a:effectLst/>
                          <a:latin typeface="Coptic1" pitchFamily="2" charset="0"/>
                          <a:cs typeface="Arial" charset="0"/>
                        </a:rPr>
                        <a:t>]</a:t>
                      </a:r>
                      <a:r>
                        <a:rPr kumimoji="0" lang="fr-CA" sz="3700" b="0" i="0" u="none" strike="noStrike" cap="none" normalizeH="0" baseline="0">
                          <a:ln>
                            <a:noFill/>
                          </a:ln>
                          <a:solidFill>
                            <a:schemeClr val="tx1"/>
                          </a:solidFill>
                          <a:effectLst/>
                          <a:latin typeface="Coptic1" pitchFamily="2" charset="0"/>
                          <a:cs typeface="Arial" charset="0"/>
                        </a:rPr>
                        <a:t>ho ouoh </a:t>
                      </a:r>
                      <a:r>
                        <a:rPr kumimoji="0" lang="fr-CA" sz="3700" b="0" i="0" u="none" strike="noStrike" cap="none" normalizeH="0" baseline="0" dirty="0" err="1">
                          <a:ln>
                            <a:noFill/>
                          </a:ln>
                          <a:solidFill>
                            <a:schemeClr val="tx1"/>
                          </a:solidFill>
                          <a:effectLst/>
                          <a:latin typeface="Coptic1" pitchFamily="2" charset="0"/>
                          <a:cs typeface="Arial" charset="0"/>
                        </a:rPr>
                        <a:t>tentwbh</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n~tekmeta~gayoc</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pimairwmi</a:t>
                      </a:r>
                      <a:r>
                        <a:rPr kumimoji="0" lang="fr-CA" sz="37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Prions encore Dieu Tout-Puissant, Père de notre Seigneur, Dieu et Sauveur Jésus-Christ. Nous invoquons et nous supplions Ta bonté ô Ami du genre humain;</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a:t>
                      </a:r>
                      <a:endParaRPr kumimoji="0" lang="ar-EG" sz="21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وأيضاً فلنسأل الله ضابط الكل أبا رَبَنا وإلهَنا ومُخلصنا يسوع المسيح، نسأل ونَطلب من صلاحِكَ يا مُحب البشر.</a:t>
                      </a:r>
                      <a:r>
                        <a:rPr kumimoji="0" lang="ar-SA" sz="4300" b="0" i="0" u="none" strike="noStrike" cap="none" normalizeH="0" baseline="0" dirty="0">
                          <a:ln>
                            <a:noFill/>
                          </a:ln>
                          <a:solidFill>
                            <a:schemeClr val="tx1"/>
                          </a:solidFill>
                          <a:effectLst/>
                          <a:latin typeface="Arial" charset="0"/>
                          <a:cs typeface="Arial" charset="0"/>
                        </a:rPr>
                        <a:t> </a:t>
                      </a:r>
                      <a:endParaRPr kumimoji="0" lang="en-CA"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CA"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50300025"/>
      </p:ext>
    </p:extLst>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99556" name="Group 100"/>
          <p:cNvGraphicFramePr>
            <a:graphicFrameLocks noGrp="1"/>
          </p:cNvGraphicFramePr>
          <p:nvPr>
            <p:extLst>
              <p:ext uri="{D42A27DB-BD31-4B8C-83A1-F6EECF244321}">
                <p14:modId xmlns:p14="http://schemas.microsoft.com/office/powerpoint/2010/main" val="481667111"/>
              </p:ext>
            </p:extLst>
          </p:nvPr>
        </p:nvGraphicFramePr>
        <p:xfrm>
          <a:off x="0" y="771397"/>
          <a:ext cx="12192000" cy="5876544"/>
        </p:xfrm>
        <a:graphic>
          <a:graphicData uri="http://schemas.openxmlformats.org/drawingml/2006/table">
            <a:tbl>
              <a:tblPr/>
              <a:tblGrid>
                <a:gridCol w="4435813">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3692187">
                  <a:extLst>
                    <a:ext uri="{9D8B030D-6E8A-4147-A177-3AD203B41FA5}">
                      <a16:colId xmlns:a16="http://schemas.microsoft.com/office/drawing/2014/main" val="20002"/>
                    </a:ext>
                  </a:extLst>
                </a:gridCol>
              </a:tblGrid>
              <a:tr h="517956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Piou</a:t>
                      </a:r>
                      <a:r>
                        <a:rPr kumimoji="0" lang="en-US" sz="27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charset="0"/>
                        </a:rPr>
                        <a:t>A~riv~meui</a:t>
                      </a:r>
                      <a:r>
                        <a:rPr kumimoji="0" lang="en-US" sz="4300" b="0" i="0" u="none" strike="noStrike" cap="none" normalizeH="0" baseline="0" dirty="0">
                          <a:ln>
                            <a:noFill/>
                          </a:ln>
                          <a:solidFill>
                            <a:schemeClr val="tx1"/>
                          </a:solidFill>
                          <a:effectLst/>
                          <a:latin typeface="Coptic1" pitchFamily="2" charset="0"/>
                          <a:cs typeface="Arial" charset="0"/>
                        </a:rPr>
                        <a:t>~ P~{</a:t>
                      </a:r>
                      <a:r>
                        <a:rPr kumimoji="0" lang="en-US" sz="4300" b="0" i="0" u="none" strike="noStrike" cap="none" normalizeH="0" baseline="0" dirty="0" err="1">
                          <a:ln>
                            <a:noFill/>
                          </a:ln>
                          <a:solidFill>
                            <a:schemeClr val="tx1"/>
                          </a:solidFill>
                          <a:effectLst/>
                          <a:latin typeface="Coptic1" pitchFamily="2" charset="0"/>
                          <a:cs typeface="Arial" charset="0"/>
                        </a:rPr>
                        <a:t>oic</a:t>
                      </a:r>
                      <a:r>
                        <a:rPr kumimoji="0" lang="en-US" sz="4300" b="0" i="0" u="none" strike="noStrike" cap="none" normalizeH="0" baseline="0" dirty="0">
                          <a:ln>
                            <a:noFill/>
                          </a:ln>
                          <a:solidFill>
                            <a:schemeClr val="tx1"/>
                          </a:solidFill>
                          <a:effectLst/>
                          <a:latin typeface="Coptic1" pitchFamily="2" charset="0"/>
                          <a:cs typeface="Arial" charset="0"/>
                        </a:rPr>
                        <a:t> n~]hir/n/ </a:t>
                      </a:r>
                      <a:r>
                        <a:rPr kumimoji="0" lang="en-US" sz="4300" b="0" i="0" u="none" strike="noStrike" cap="none" normalizeH="0" baseline="0" dirty="0" err="1">
                          <a:ln>
                            <a:noFill/>
                          </a:ln>
                          <a:solidFill>
                            <a:schemeClr val="tx1"/>
                          </a:solidFill>
                          <a:effectLst/>
                          <a:latin typeface="Coptic1" pitchFamily="2" charset="0"/>
                          <a:cs typeface="Arial" charset="0"/>
                        </a:rPr>
                        <a:t>n~te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tekoui</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m~mauatc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eyouab</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n~kayolik</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n~a~poctolik</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n~Ekk~l</a:t>
                      </a:r>
                      <a:r>
                        <a:rPr kumimoji="0" lang="en-US" sz="4300" b="0" i="0" u="none" strike="noStrike" cap="none" normalizeH="0" baseline="0" dirty="0">
                          <a:ln>
                            <a:noFill/>
                          </a:ln>
                          <a:solidFill>
                            <a:schemeClr val="tx1"/>
                          </a:solidFill>
                          <a:effectLst/>
                          <a:latin typeface="Coptic1" pitchFamily="2" charset="0"/>
                          <a:cs typeface="Arial" charset="0"/>
                        </a:rPr>
                        <a:t>/</a:t>
                      </a:r>
                      <a:r>
                        <a:rPr kumimoji="0" lang="en-US" sz="4300" b="0" i="0" u="none" strike="noStrike" cap="none" normalizeH="0" baseline="0" dirty="0" err="1">
                          <a:ln>
                            <a:noFill/>
                          </a:ln>
                          <a:solidFill>
                            <a:schemeClr val="tx1"/>
                          </a:solidFill>
                          <a:effectLst/>
                          <a:latin typeface="Coptic1" pitchFamily="2" charset="0"/>
                          <a:cs typeface="Arial" charset="0"/>
                        </a:rPr>
                        <a:t>cia</a:t>
                      </a:r>
                      <a:r>
                        <a:rPr kumimoji="0" lang="en-US" sz="43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33"/>
                          </a:solidFill>
                          <a:effectLst/>
                          <a:latin typeface="Arial" charset="0"/>
                          <a:cs typeface="Times New Roman" pitchFamily="18" charset="0"/>
                        </a:rPr>
                        <a:t>Le prêtre :</a:t>
                      </a:r>
                      <a:endParaRPr kumimoji="0" lang="en-CA" sz="28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Souviens-Toi Seigneur, de la paix de Ton église, une, unique, sainte, universelle et apostolique.</a:t>
                      </a:r>
                      <a:endParaRPr kumimoji="0" lang="en-US" sz="3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00"/>
                          </a:solidFill>
                          <a:effectLst/>
                          <a:latin typeface="Arial" charset="0"/>
                          <a:cs typeface="Arial" charset="0"/>
                        </a:rPr>
                        <a:t>الكاهن :</a:t>
                      </a:r>
                      <a:endParaRPr kumimoji="0" lang="ar-EG" sz="28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cs typeface="Arial" pitchFamily="34" charset="0"/>
                        </a:rPr>
                        <a:t> </a:t>
                      </a:r>
                      <a:r>
                        <a:rPr kumimoji="0" lang="ar-SA" sz="4800" b="0" i="0" u="none" strike="noStrike" cap="none" normalizeH="0" baseline="0" dirty="0">
                          <a:ln>
                            <a:noFill/>
                          </a:ln>
                          <a:solidFill>
                            <a:schemeClr val="tx1"/>
                          </a:solidFill>
                          <a:effectLst/>
                          <a:latin typeface="Arial" charset="0"/>
                          <a:cs typeface="Arial" charset="0"/>
                        </a:rPr>
                        <a:t>أذكر يا رب سلام كنيستِكَ الواحدة الوحيدة المقدّسة الجامعة الرسولية.</a:t>
                      </a:r>
                      <a:endParaRPr kumimoji="0" lang="en-US" sz="36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Tableau 1">
            <a:extLst>
              <a:ext uri="{FF2B5EF4-FFF2-40B4-BE49-F238E27FC236}">
                <a16:creationId xmlns:a16="http://schemas.microsoft.com/office/drawing/2014/main" id="{8F5353DD-1042-4A06-A850-3F2545961E12}"/>
              </a:ext>
            </a:extLst>
          </p:cNvPr>
          <p:cNvGraphicFramePr>
            <a:graphicFrameLocks noGrp="1"/>
          </p:cNvGraphicFramePr>
          <p:nvPr/>
        </p:nvGraphicFramePr>
        <p:xfrm>
          <a:off x="2107195" y="131747"/>
          <a:ext cx="8128000" cy="39624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405122782"/>
                    </a:ext>
                  </a:extLst>
                </a:gridCol>
              </a:tblGrid>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err="1">
                          <a:latin typeface="Arial" charset="0"/>
                        </a:rPr>
                        <a:t>Oraison</a:t>
                      </a:r>
                      <a:r>
                        <a:rPr lang="en-US" sz="2000" b="0" dirty="0">
                          <a:latin typeface="Arial" charset="0"/>
                        </a:rPr>
                        <a:t> pour la </a:t>
                      </a:r>
                      <a:r>
                        <a:rPr lang="en-US" sz="2000" b="0" dirty="0" err="1">
                          <a:latin typeface="Arial" charset="0"/>
                        </a:rPr>
                        <a:t>paix</a:t>
                      </a:r>
                      <a:endParaRPr lang="en-US" sz="2000" b="0" dirty="0">
                        <a:latin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9304290"/>
                  </a:ext>
                </a:extLst>
              </a:tr>
            </a:tbl>
          </a:graphicData>
        </a:graphic>
      </p:graphicFrame>
    </p:spTree>
    <p:extLst>
      <p:ext uri="{BB962C8B-B14F-4D97-AF65-F5344CB8AC3E}">
        <p14:creationId xmlns:p14="http://schemas.microsoft.com/office/powerpoint/2010/main" val="301883379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00489" name="Group 9"/>
          <p:cNvGraphicFramePr>
            <a:graphicFrameLocks noGrp="1"/>
          </p:cNvGraphicFramePr>
          <p:nvPr/>
        </p:nvGraphicFramePr>
        <p:xfrm>
          <a:off x="203200" y="1152525"/>
          <a:ext cx="11582400" cy="2590800"/>
        </p:xfrm>
        <a:graphic>
          <a:graphicData uri="http://schemas.openxmlformats.org/drawingml/2006/table">
            <a:tbl>
              <a:tblPr/>
              <a:tblGrid>
                <a:gridCol w="11582400">
                  <a:extLst>
                    <a:ext uri="{9D8B030D-6E8A-4147-A177-3AD203B41FA5}">
                      <a16:colId xmlns:a16="http://schemas.microsoft.com/office/drawing/2014/main" val="20000"/>
                    </a:ext>
                  </a:extLst>
                </a:gridCol>
              </a:tblGrid>
              <a:tr h="2590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3600" b="0" i="0" u="none" strike="noStrike" cap="none" normalizeH="0" baseline="0">
                        <a:ln>
                          <a:noFill/>
                        </a:ln>
                        <a:solidFill>
                          <a:schemeClr val="tx1"/>
                        </a:solidFill>
                        <a:effectLst/>
                        <a:latin typeface="Arial" charset="0"/>
                        <a:cs typeface="Arial" charset="0"/>
                      </a:endParaRPr>
                    </a:p>
                  </a:txBody>
                  <a:tcPr marL="121920" marR="12192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Group 109">
            <a:extLst>
              <a:ext uri="{FF2B5EF4-FFF2-40B4-BE49-F238E27FC236}">
                <a16:creationId xmlns:a16="http://schemas.microsoft.com/office/drawing/2014/main" id="{EBE4BA66-BD1A-4431-8CE6-078D1A15891B}"/>
              </a:ext>
            </a:extLst>
          </p:cNvPr>
          <p:cNvGraphicFramePr>
            <a:graphicFrameLocks noGrp="1"/>
          </p:cNvGraphicFramePr>
          <p:nvPr/>
        </p:nvGraphicFramePr>
        <p:xfrm>
          <a:off x="0" y="75564"/>
          <a:ext cx="12192000" cy="6321552"/>
        </p:xfrm>
        <a:graphic>
          <a:graphicData uri="http://schemas.openxmlformats.org/drawingml/2006/table">
            <a:tbl>
              <a:tblPr/>
              <a:tblGrid>
                <a:gridCol w="4241527">
                  <a:extLst>
                    <a:ext uri="{9D8B030D-6E8A-4147-A177-3AD203B41FA5}">
                      <a16:colId xmlns:a16="http://schemas.microsoft.com/office/drawing/2014/main" val="20000"/>
                    </a:ext>
                  </a:extLst>
                </a:gridCol>
                <a:gridCol w="4363065">
                  <a:extLst>
                    <a:ext uri="{9D8B030D-6E8A-4147-A177-3AD203B41FA5}">
                      <a16:colId xmlns:a16="http://schemas.microsoft.com/office/drawing/2014/main" val="20001"/>
                    </a:ext>
                  </a:extLst>
                </a:gridCol>
                <a:gridCol w="3587408">
                  <a:extLst>
                    <a:ext uri="{9D8B030D-6E8A-4147-A177-3AD203B41FA5}">
                      <a16:colId xmlns:a16="http://schemas.microsoft.com/office/drawing/2014/main" val="20002"/>
                    </a:ext>
                  </a:extLst>
                </a:gridCol>
              </a:tblGrid>
              <a:tr h="632155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err="1">
                          <a:ln>
                            <a:noFill/>
                          </a:ln>
                          <a:solidFill>
                            <a:srgbClr val="FF9900"/>
                          </a:solidFill>
                          <a:effectLst/>
                          <a:latin typeface="Coptic1" pitchFamily="2" charset="0"/>
                          <a:cs typeface="Arial" charset="0"/>
                        </a:rPr>
                        <a:t>Pidia~kwn</a:t>
                      </a:r>
                      <a:r>
                        <a:rPr kumimoji="0" lang="fr-CA" sz="28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P~roceuxacye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u~per</a:t>
                      </a:r>
                      <a:r>
                        <a:rPr kumimoji="0" lang="en-US" sz="3700" b="0" i="0" u="none" strike="noStrike" cap="none" normalizeH="0" baseline="0" dirty="0">
                          <a:ln>
                            <a:noFill/>
                          </a:ln>
                          <a:solidFill>
                            <a:schemeClr val="tx1"/>
                          </a:solidFill>
                          <a:effectLst/>
                          <a:latin typeface="Coptic1" pitchFamily="2" charset="0"/>
                          <a:cs typeface="Arial" charset="0"/>
                        </a:rPr>
                        <a:t> t/c </a:t>
                      </a:r>
                      <a:r>
                        <a:rPr kumimoji="0" lang="en-US" sz="3700" b="0" i="0" u="none" strike="noStrike" cap="none" normalizeH="0" baseline="0" dirty="0" err="1">
                          <a:ln>
                            <a:noFill/>
                          </a:ln>
                          <a:solidFill>
                            <a:schemeClr val="tx1"/>
                          </a:solidFill>
                          <a:effectLst/>
                          <a:latin typeface="Coptic1" pitchFamily="2" charset="0"/>
                          <a:cs typeface="Arial" charset="0"/>
                        </a:rPr>
                        <a:t>i~r</a:t>
                      </a:r>
                      <a:r>
                        <a:rPr kumimoji="0" lang="en-US" sz="3700" b="0" i="0" u="none" strike="noStrike" cap="none" normalizeH="0" baseline="0" dirty="0">
                          <a:ln>
                            <a:noFill/>
                          </a:ln>
                          <a:solidFill>
                            <a:schemeClr val="tx1"/>
                          </a:solidFill>
                          <a:effectLst/>
                          <a:latin typeface="Coptic1" pitchFamily="2" charset="0"/>
                          <a:cs typeface="Arial" charset="0"/>
                        </a:rPr>
                        <a:t>/n/c t/c </a:t>
                      </a:r>
                      <a:r>
                        <a:rPr kumimoji="0" lang="en-US" sz="3700" b="0" i="0" u="none" strike="noStrike" cap="none" normalizeH="0" baseline="0" dirty="0" err="1">
                          <a:ln>
                            <a:noFill/>
                          </a:ln>
                          <a:solidFill>
                            <a:schemeClr val="tx1"/>
                          </a:solidFill>
                          <a:effectLst/>
                          <a:latin typeface="Coptic1" pitchFamily="2" charset="0"/>
                          <a:cs typeface="Arial" charset="0"/>
                        </a:rPr>
                        <a:t>a~giac</a:t>
                      </a:r>
                      <a:r>
                        <a:rPr kumimoji="0" lang="en-US" sz="3700" b="0" i="0" u="none" strike="noStrike" cap="none" normalizeH="0" baseline="0" dirty="0">
                          <a:ln>
                            <a:noFill/>
                          </a:ln>
                          <a:solidFill>
                            <a:schemeClr val="tx1"/>
                          </a:solidFill>
                          <a:effectLst/>
                          <a:latin typeface="Coptic1" pitchFamily="2" charset="0"/>
                          <a:cs typeface="Arial" charset="0"/>
                        </a:rPr>
                        <a:t> mon/c </a:t>
                      </a:r>
                      <a:r>
                        <a:rPr kumimoji="0" lang="en-US" sz="3700" b="0" i="0" u="none" strike="noStrike" cap="none" normalizeH="0" baseline="0" dirty="0" err="1">
                          <a:ln>
                            <a:noFill/>
                          </a:ln>
                          <a:solidFill>
                            <a:schemeClr val="tx1"/>
                          </a:solidFill>
                          <a:effectLst/>
                          <a:latin typeface="Coptic1" pitchFamily="2" charset="0"/>
                          <a:cs typeface="Arial" charset="0"/>
                        </a:rPr>
                        <a:t>kayolik</a:t>
                      </a:r>
                      <a:r>
                        <a:rPr kumimoji="0" lang="en-US" sz="3700" b="0" i="0" u="none" strike="noStrike" cap="none" normalizeH="0" baseline="0" dirty="0">
                          <a:ln>
                            <a:noFill/>
                          </a:ln>
                          <a:solidFill>
                            <a:schemeClr val="tx1"/>
                          </a:solidFill>
                          <a:effectLst/>
                          <a:latin typeface="Coptic1" pitchFamily="2" charset="0"/>
                          <a:cs typeface="Arial" charset="0"/>
                        </a:rPr>
                        <a:t>/c </a:t>
                      </a:r>
                      <a:r>
                        <a:rPr kumimoji="0" lang="en-US" sz="3700" b="0" i="0" u="none" strike="noStrike" cap="none" normalizeH="0" baseline="0" dirty="0" err="1">
                          <a:ln>
                            <a:noFill/>
                          </a:ln>
                          <a:solidFill>
                            <a:schemeClr val="tx1"/>
                          </a:solidFill>
                          <a:effectLst/>
                          <a:latin typeface="Coptic1" pitchFamily="2" charset="0"/>
                          <a:cs typeface="Arial" charset="0"/>
                        </a:rPr>
                        <a:t>ke</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a~poctolik</a:t>
                      </a:r>
                      <a:r>
                        <a:rPr kumimoji="0" lang="en-US" sz="3700" b="0" i="0" u="none" strike="noStrike" cap="none" normalizeH="0" baseline="0" dirty="0">
                          <a:ln>
                            <a:noFill/>
                          </a:ln>
                          <a:solidFill>
                            <a:schemeClr val="tx1"/>
                          </a:solidFill>
                          <a:effectLst/>
                          <a:latin typeface="Coptic1" pitchFamily="2" charset="0"/>
                          <a:cs typeface="Arial" charset="0"/>
                        </a:rPr>
                        <a:t>/c </a:t>
                      </a:r>
                      <a:r>
                        <a:rPr kumimoji="0" lang="en-US" sz="3700" b="0" i="0" u="none" strike="noStrike" cap="none" normalizeH="0" baseline="0" dirty="0" err="1">
                          <a:ln>
                            <a:noFill/>
                          </a:ln>
                          <a:solidFill>
                            <a:schemeClr val="tx1"/>
                          </a:solidFill>
                          <a:effectLst/>
                          <a:latin typeface="Coptic1" pitchFamily="2" charset="0"/>
                          <a:cs typeface="Arial" charset="0"/>
                        </a:rPr>
                        <a:t>oryodoxou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tou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yeou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Ekk~l</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cia~c</a:t>
                      </a:r>
                      <a:r>
                        <a:rPr kumimoji="0" lang="en-US" sz="3700" b="0" i="0" u="none" strike="noStrike" cap="none" normalizeH="0" baseline="0" dirty="0">
                          <a:ln>
                            <a:noFill/>
                          </a:ln>
                          <a:solidFill>
                            <a:schemeClr val="tx1"/>
                          </a:solidFill>
                          <a:effectLst/>
                          <a:latin typeface="Coptic1" pitchFamily="2" charset="0"/>
                          <a:cs typeface="Arial" charset="0"/>
                        </a:rPr>
                        <a:t>.</a:t>
                      </a:r>
                      <a:endParaRPr kumimoji="0" lang="ar-EG" sz="37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ar-EG" sz="24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Pilaoc</a:t>
                      </a:r>
                      <a:r>
                        <a:rPr kumimoji="0" lang="en-US" sz="27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4300" b="0" i="0" u="none" strike="noStrike" cap="none" normalizeH="0" baseline="0" dirty="0" err="1">
                          <a:ln>
                            <a:noFill/>
                          </a:ln>
                          <a:solidFill>
                            <a:schemeClr val="tx1"/>
                          </a:solidFill>
                          <a:effectLst/>
                          <a:latin typeface="Coptic1" pitchFamily="2" charset="0"/>
                          <a:cs typeface="Arial" charset="0"/>
                        </a:rPr>
                        <a:t>Kurie</a:t>
                      </a:r>
                      <a:r>
                        <a:rPr kumimoji="0" lang="fr-FR" sz="4300" b="0" i="0" u="none" strike="noStrike" cap="none" normalizeH="0" baseline="0" dirty="0">
                          <a:ln>
                            <a:noFill/>
                          </a:ln>
                          <a:solidFill>
                            <a:schemeClr val="tx1"/>
                          </a:solidFill>
                          <a:effectLst/>
                          <a:latin typeface="Coptic1" pitchFamily="2" charset="0"/>
                          <a:cs typeface="Arial" charset="0"/>
                        </a:rPr>
                        <a:t>~ </a:t>
                      </a:r>
                      <a:r>
                        <a:rPr kumimoji="0" lang="fr-FR" sz="4300" b="0" i="0" u="none" strike="noStrike" cap="none" normalizeH="0" baseline="0" dirty="0" err="1">
                          <a:ln>
                            <a:noFill/>
                          </a:ln>
                          <a:solidFill>
                            <a:schemeClr val="tx1"/>
                          </a:solidFill>
                          <a:effectLst/>
                          <a:latin typeface="Coptic1" pitchFamily="2" charset="0"/>
                          <a:cs typeface="Arial" charset="0"/>
                        </a:rPr>
                        <a:t>e~le</a:t>
                      </a:r>
                      <a:r>
                        <a:rPr kumimoji="0" lang="fr-FR" sz="4300" b="0" i="0" u="none" strike="noStrike" cap="none" normalizeH="0" baseline="0" dirty="0">
                          <a:ln>
                            <a:noFill/>
                          </a:ln>
                          <a:solidFill>
                            <a:schemeClr val="tx1"/>
                          </a:solidFill>
                          <a:effectLst/>
                          <a:latin typeface="Coptic1" pitchFamily="2" charset="0"/>
                          <a:cs typeface="Arial" charset="0"/>
                        </a:rPr>
                        <a:t>/~con.</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33"/>
                          </a:solidFill>
                          <a:effectLst/>
                          <a:latin typeface="Arial" charset="0"/>
                          <a:cs typeface="Times New Roman" pitchFamily="18" charset="0"/>
                        </a:rPr>
                        <a:t>Le diacre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Priez pour la paix de l’église orthodoxe de Dieu, une, sainte, universelle, et apostolique.</a:t>
                      </a:r>
                      <a:endParaRPr kumimoji="0" lang="ar-EG" sz="3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8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8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33"/>
                          </a:solidFill>
                          <a:effectLst/>
                          <a:latin typeface="Arial" charset="0"/>
                          <a:cs typeface="Times New Roman" pitchFamily="18" charset="0"/>
                        </a:rPr>
                        <a:t>Le peuple :</a:t>
                      </a:r>
                      <a:endParaRPr kumimoji="0" lang="ar-EG" sz="28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Pitié Seigneur.</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33"/>
                          </a:solidFill>
                          <a:effectLst/>
                          <a:latin typeface="Arial" charset="0"/>
                          <a:cs typeface="Times New Roman" pitchFamily="18" charset="0"/>
                        </a:rPr>
                        <a:t>الشماس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صلوا من أجل سلام كنيسَة الله الواحدة المقدّسة الجامعة </a:t>
                      </a:r>
                      <a:r>
                        <a:rPr kumimoji="0" lang="ar-SA" sz="3700" b="0" i="0" u="none" strike="noStrike" cap="none" normalizeH="0" baseline="0" dirty="0" err="1">
                          <a:ln>
                            <a:noFill/>
                          </a:ln>
                          <a:solidFill>
                            <a:schemeClr val="tx1"/>
                          </a:solidFill>
                          <a:effectLst/>
                          <a:latin typeface="Arial" charset="0"/>
                          <a:cs typeface="Arial" charset="0"/>
                        </a:rPr>
                        <a:t>الرسولية</a:t>
                      </a:r>
                      <a:r>
                        <a:rPr kumimoji="0" lang="ar-SA" sz="3700" b="0" i="0" u="none" strike="noStrike" cap="none" normalizeH="0" baseline="0" dirty="0">
                          <a:ln>
                            <a:noFill/>
                          </a:ln>
                          <a:solidFill>
                            <a:schemeClr val="tx1"/>
                          </a:solidFill>
                          <a:effectLst/>
                          <a:latin typeface="Arial" charset="0"/>
                          <a:cs typeface="Arial" charset="0"/>
                        </a:rPr>
                        <a:t> الأرثوذكسية</a:t>
                      </a:r>
                      <a:endParaRPr kumimoji="0" lang="en-US"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9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9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9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19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ar-EG" sz="19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33"/>
                          </a:solidFill>
                          <a:effectLst/>
                          <a:latin typeface="Arial" charset="0"/>
                          <a:cs typeface="Times New Roman" pitchFamily="18" charset="0"/>
                        </a:rPr>
                        <a:t>الشعب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يا ربُ ارحم.</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4055849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4449" name="Group 97"/>
          <p:cNvGraphicFramePr>
            <a:graphicFrameLocks noGrp="1"/>
          </p:cNvGraphicFramePr>
          <p:nvPr>
            <p:ph type="tbl" idx="1"/>
          </p:nvPr>
        </p:nvGraphicFramePr>
        <p:xfrm>
          <a:off x="0" y="138349"/>
          <a:ext cx="12192000" cy="6870192"/>
        </p:xfrm>
        <a:graphic>
          <a:graphicData uri="http://schemas.openxmlformats.org/drawingml/2006/table">
            <a:tbl>
              <a:tblPr/>
              <a:tblGrid>
                <a:gridCol w="4245583">
                  <a:extLst>
                    <a:ext uri="{9D8B030D-6E8A-4147-A177-3AD203B41FA5}">
                      <a16:colId xmlns:a16="http://schemas.microsoft.com/office/drawing/2014/main" val="980968862"/>
                    </a:ext>
                  </a:extLst>
                </a:gridCol>
                <a:gridCol w="4383932">
                  <a:extLst>
                    <a:ext uri="{9D8B030D-6E8A-4147-A177-3AD203B41FA5}">
                      <a16:colId xmlns:a16="http://schemas.microsoft.com/office/drawing/2014/main" val="20000"/>
                    </a:ext>
                  </a:extLst>
                </a:gridCol>
                <a:gridCol w="3562485">
                  <a:extLst>
                    <a:ext uri="{9D8B030D-6E8A-4147-A177-3AD203B41FA5}">
                      <a16:colId xmlns:a16="http://schemas.microsoft.com/office/drawing/2014/main" val="20001"/>
                    </a:ext>
                  </a:extLst>
                </a:gridCol>
              </a:tblGrid>
              <a:tr h="687019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Coptic1" pitchFamily="2" charset="0"/>
                          <a:cs typeface="Arial" charset="0"/>
                        </a:rPr>
                        <a:t>Piou/b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err="1">
                          <a:ln>
                            <a:noFill/>
                          </a:ln>
                          <a:solidFill>
                            <a:schemeClr val="tx1"/>
                          </a:solidFill>
                          <a:effectLst/>
                          <a:latin typeface="Coptic1" pitchFamily="2" charset="0"/>
                          <a:cs typeface="Arial" charset="0"/>
                        </a:rPr>
                        <a:t>Yai</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etsop</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icjen</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aur</a:t>
                      </a:r>
                      <a:r>
                        <a:rPr kumimoji="0" lang="fr-CA" sz="3700" b="0" i="0" u="none" strike="noStrike" cap="none" normalizeH="0" baseline="0" dirty="0">
                          <a:ln>
                            <a:noFill/>
                          </a:ln>
                          <a:solidFill>
                            <a:schemeClr val="tx1"/>
                          </a:solidFill>
                          <a:effectLst/>
                          <a:latin typeface="Coptic1" pitchFamily="2" charset="0"/>
                          <a:cs typeface="Arial" charset="0"/>
                        </a:rPr>
                        <a:t>/</a:t>
                      </a:r>
                      <a:r>
                        <a:rPr kumimoji="0" lang="fr-CA" sz="3700" b="0" i="0" u="none" strike="noStrike" cap="none" normalizeH="0" baseline="0" dirty="0" err="1">
                          <a:ln>
                            <a:noFill/>
                          </a:ln>
                          <a:solidFill>
                            <a:schemeClr val="tx1"/>
                          </a:solidFill>
                          <a:effectLst/>
                          <a:latin typeface="Coptic1" pitchFamily="2" charset="0"/>
                          <a:cs typeface="Arial" charset="0"/>
                        </a:rPr>
                        <a:t>jc</a:t>
                      </a:r>
                      <a:r>
                        <a:rPr kumimoji="0" lang="fr-CA" sz="3700" b="0" i="0" u="none" strike="noStrike" cap="none" normalizeH="0" baseline="0" dirty="0">
                          <a:ln>
                            <a:noFill/>
                          </a:ln>
                          <a:solidFill>
                            <a:schemeClr val="tx1"/>
                          </a:solidFill>
                          <a:effectLst/>
                          <a:latin typeface="Coptic1" pitchFamily="2" charset="0"/>
                          <a:cs typeface="Arial" charset="0"/>
                        </a:rPr>
                        <a:t> n~]</a:t>
                      </a:r>
                      <a:r>
                        <a:rPr kumimoji="0" lang="fr-CA" sz="3700" b="0" i="0" u="none" strike="noStrike" cap="none" normalizeH="0" baseline="0" dirty="0" err="1">
                          <a:ln>
                            <a:noFill/>
                          </a:ln>
                          <a:solidFill>
                            <a:schemeClr val="tx1"/>
                          </a:solidFill>
                          <a:effectLst/>
                          <a:latin typeface="Coptic1" pitchFamily="2" charset="0"/>
                          <a:cs typeface="Arial" charset="0"/>
                        </a:rPr>
                        <a:t>oikoumen</a:t>
                      </a:r>
                      <a:r>
                        <a:rPr kumimoji="0" lang="fr-CA" sz="3700" b="0" i="0" u="none" strike="noStrike" cap="none" normalizeH="0" baseline="0" dirty="0">
                          <a:ln>
                            <a:noFill/>
                          </a:ln>
                          <a:solidFill>
                            <a:schemeClr val="tx1"/>
                          </a:solidFill>
                          <a:effectLst/>
                          <a:latin typeface="Coptic1" pitchFamily="2" charset="0"/>
                          <a:cs typeface="Arial" charset="0"/>
                        </a:rPr>
                        <a:t>/ sa </a:t>
                      </a:r>
                      <a:r>
                        <a:rPr kumimoji="0" lang="fr-CA" sz="3700" b="0" i="0" u="none" strike="noStrike" cap="none" normalizeH="0" baseline="0" dirty="0" err="1">
                          <a:ln>
                            <a:noFill/>
                          </a:ln>
                          <a:solidFill>
                            <a:schemeClr val="tx1"/>
                          </a:solidFill>
                          <a:effectLst/>
                          <a:latin typeface="Coptic1" pitchFamily="2" charset="0"/>
                          <a:cs typeface="Arial" charset="0"/>
                        </a:rPr>
                        <a:t>aur</a:t>
                      </a:r>
                      <a:r>
                        <a:rPr kumimoji="0" lang="fr-CA" sz="3700" b="0" i="0" u="none" strike="noStrike" cap="none" normalizeH="0" baseline="0" dirty="0">
                          <a:ln>
                            <a:noFill/>
                          </a:ln>
                          <a:solidFill>
                            <a:schemeClr val="tx1"/>
                          </a:solidFill>
                          <a:effectLst/>
                          <a:latin typeface="Coptic1" pitchFamily="2" charset="0"/>
                          <a:cs typeface="Arial" charset="0"/>
                        </a:rPr>
                        <a:t>/</a:t>
                      </a:r>
                      <a:r>
                        <a:rPr kumimoji="0" lang="fr-CA" sz="3700" b="0" i="0" u="none" strike="noStrike" cap="none" normalizeH="0" baseline="0" dirty="0" err="1">
                          <a:ln>
                            <a:noFill/>
                          </a:ln>
                          <a:solidFill>
                            <a:schemeClr val="tx1"/>
                          </a:solidFill>
                          <a:effectLst/>
                          <a:latin typeface="Coptic1" pitchFamily="2" charset="0"/>
                          <a:cs typeface="Arial" charset="0"/>
                        </a:rPr>
                        <a:t>jc</a:t>
                      </a:r>
                      <a:r>
                        <a:rPr kumimoji="0" lang="fr-CA" sz="3700" b="0" i="0" u="none" strike="noStrike" cap="none" normalizeH="0" baseline="0" dirty="0">
                          <a:ln>
                            <a:noFill/>
                          </a:ln>
                          <a:solidFill>
                            <a:schemeClr val="tx1"/>
                          </a:solidFill>
                          <a:effectLst/>
                          <a:latin typeface="Coptic1" pitchFamily="2" charset="0"/>
                          <a:cs typeface="Arial" charset="0"/>
                        </a:rPr>
                        <a:t> : </a:t>
                      </a:r>
                      <a:r>
                        <a:rPr lang="fr-FR" sz="3700" kern="1200" dirty="0" err="1">
                          <a:solidFill>
                            <a:schemeClr val="tx1"/>
                          </a:solidFill>
                          <a:effectLst/>
                          <a:latin typeface="Coptic1" pitchFamily="2" charset="0"/>
                          <a:ea typeface="+mn-ea"/>
                          <a:cs typeface="+mn-cs"/>
                        </a:rPr>
                        <a:t>Nilaoc</a:t>
                      </a:r>
                      <a:r>
                        <a:rPr lang="fr-FR" sz="3700" kern="1200" dirty="0">
                          <a:solidFill>
                            <a:schemeClr val="tx1"/>
                          </a:solidFill>
                          <a:effectLst/>
                          <a:latin typeface="Coptic1" pitchFamily="2" charset="0"/>
                          <a:ea typeface="+mn-ea"/>
                          <a:cs typeface="+mn-cs"/>
                        </a:rPr>
                        <a:t> t/</a:t>
                      </a:r>
                      <a:r>
                        <a:rPr lang="fr-FR" sz="3700" kern="1200" dirty="0" err="1">
                          <a:solidFill>
                            <a:schemeClr val="tx1"/>
                          </a:solidFill>
                          <a:effectLst/>
                          <a:latin typeface="Coptic1" pitchFamily="2" charset="0"/>
                          <a:ea typeface="+mn-ea"/>
                          <a:cs typeface="+mn-cs"/>
                        </a:rPr>
                        <a:t>rou</a:t>
                      </a:r>
                      <a:r>
                        <a:rPr lang="fr-FR" sz="3700" kern="1200" dirty="0">
                          <a:solidFill>
                            <a:schemeClr val="tx1"/>
                          </a:solidFill>
                          <a:effectLst/>
                          <a:latin typeface="Coptic1" pitchFamily="2" charset="0"/>
                          <a:ea typeface="+mn-ea"/>
                          <a:cs typeface="+mn-cs"/>
                        </a:rPr>
                        <a:t> nem </a:t>
                      </a:r>
                      <a:r>
                        <a:rPr lang="fr-FR" sz="3700" kern="1200" dirty="0" err="1">
                          <a:solidFill>
                            <a:schemeClr val="tx1"/>
                          </a:solidFill>
                          <a:effectLst/>
                          <a:latin typeface="Coptic1" pitchFamily="2" charset="0"/>
                          <a:ea typeface="+mn-ea"/>
                          <a:cs typeface="+mn-cs"/>
                        </a:rPr>
                        <a:t>nio~hi</a:t>
                      </a:r>
                      <a:r>
                        <a:rPr lang="fr-FR" sz="3700" kern="1200" dirty="0">
                          <a:solidFill>
                            <a:schemeClr val="tx1"/>
                          </a:solidFill>
                          <a:effectLst/>
                          <a:latin typeface="Coptic1" pitchFamily="2" charset="0"/>
                          <a:ea typeface="+mn-ea"/>
                          <a:cs typeface="+mn-cs"/>
                        </a:rPr>
                        <a:t> t/</a:t>
                      </a:r>
                      <a:r>
                        <a:rPr lang="fr-FR" sz="3700" kern="1200" dirty="0" err="1">
                          <a:solidFill>
                            <a:schemeClr val="tx1"/>
                          </a:solidFill>
                          <a:effectLst/>
                          <a:latin typeface="Coptic1" pitchFamily="2" charset="0"/>
                          <a:ea typeface="+mn-ea"/>
                          <a:cs typeface="+mn-cs"/>
                        </a:rPr>
                        <a:t>rou</a:t>
                      </a:r>
                      <a:r>
                        <a:rPr lang="fr-FR" sz="3700" kern="1200" dirty="0">
                          <a:solidFill>
                            <a:schemeClr val="tx1"/>
                          </a:solidFill>
                          <a:effectLst/>
                          <a:latin typeface="Coptic1" pitchFamily="2" charset="0"/>
                          <a:ea typeface="+mn-ea"/>
                          <a:cs typeface="+mn-cs"/>
                        </a:rPr>
                        <a:t> </a:t>
                      </a:r>
                      <a:r>
                        <a:rPr lang="fr-FR" sz="3700" kern="1200" dirty="0" err="1">
                          <a:solidFill>
                            <a:schemeClr val="tx1"/>
                          </a:solidFill>
                          <a:effectLst/>
                          <a:latin typeface="Coptic1" pitchFamily="2" charset="0"/>
                          <a:ea typeface="+mn-ea"/>
                          <a:cs typeface="+mn-cs"/>
                        </a:rPr>
                        <a:t>c~mou</a:t>
                      </a:r>
                      <a:r>
                        <a:rPr lang="fr-FR" sz="3700" kern="1200" dirty="0">
                          <a:solidFill>
                            <a:schemeClr val="tx1"/>
                          </a:solidFill>
                          <a:effectLst/>
                          <a:latin typeface="Coptic1" pitchFamily="2" charset="0"/>
                          <a:ea typeface="+mn-ea"/>
                          <a:cs typeface="+mn-cs"/>
                        </a:rPr>
                        <a:t> </a:t>
                      </a:r>
                      <a:r>
                        <a:rPr lang="fr-FR" sz="3700" kern="1200" dirty="0" err="1">
                          <a:solidFill>
                            <a:schemeClr val="tx1"/>
                          </a:solidFill>
                          <a:effectLst/>
                          <a:latin typeface="Coptic1" pitchFamily="2" charset="0"/>
                          <a:ea typeface="+mn-ea"/>
                          <a:cs typeface="+mn-cs"/>
                        </a:rPr>
                        <a:t>e~rwou</a:t>
                      </a:r>
                      <a:r>
                        <a:rPr lang="fr-FR" sz="3700" kern="1200" dirty="0">
                          <a:solidFill>
                            <a:schemeClr val="tx1"/>
                          </a:solidFill>
                          <a:effectLst/>
                          <a:latin typeface="Coptic1" pitchFamily="2" charset="0"/>
                          <a:ea typeface="+mn-ea"/>
                          <a:cs typeface="+mn-cs"/>
                        </a:rPr>
                        <a:t> : ]</a:t>
                      </a:r>
                      <a:r>
                        <a:rPr lang="fr-FR" sz="3700" kern="1200" dirty="0" err="1">
                          <a:solidFill>
                            <a:schemeClr val="tx1"/>
                          </a:solidFill>
                          <a:effectLst/>
                          <a:latin typeface="Coptic1" pitchFamily="2" charset="0"/>
                          <a:ea typeface="+mn-ea"/>
                          <a:cs typeface="+mn-cs"/>
                        </a:rPr>
                        <a:t>hir</a:t>
                      </a:r>
                      <a:r>
                        <a:rPr lang="fr-FR" sz="3700" kern="1200" dirty="0">
                          <a:solidFill>
                            <a:schemeClr val="tx1"/>
                          </a:solidFill>
                          <a:effectLst/>
                          <a:latin typeface="Coptic1" pitchFamily="2" charset="0"/>
                          <a:ea typeface="+mn-ea"/>
                          <a:cs typeface="+mn-cs"/>
                        </a:rPr>
                        <a:t>/n/ ] </a:t>
                      </a:r>
                      <a:r>
                        <a:rPr lang="fr-FR" sz="3700" kern="1200" dirty="0" err="1">
                          <a:solidFill>
                            <a:schemeClr val="tx1"/>
                          </a:solidFill>
                          <a:effectLst/>
                          <a:latin typeface="Coptic1" pitchFamily="2" charset="0"/>
                          <a:ea typeface="+mn-ea"/>
                          <a:cs typeface="+mn-cs"/>
                        </a:rPr>
                        <a:t>e~bolqen</a:t>
                      </a:r>
                      <a:r>
                        <a:rPr lang="fr-FR" sz="3700" kern="1200" dirty="0">
                          <a:solidFill>
                            <a:schemeClr val="tx1"/>
                          </a:solidFill>
                          <a:effectLst/>
                          <a:latin typeface="Coptic1" pitchFamily="2" charset="0"/>
                          <a:ea typeface="+mn-ea"/>
                          <a:cs typeface="+mn-cs"/>
                        </a:rPr>
                        <a:t> </a:t>
                      </a:r>
                      <a:r>
                        <a:rPr lang="fr-FR" sz="3700" kern="1200" dirty="0" err="1">
                          <a:solidFill>
                            <a:schemeClr val="tx1"/>
                          </a:solidFill>
                          <a:effectLst/>
                          <a:latin typeface="Coptic1" pitchFamily="2" charset="0"/>
                          <a:ea typeface="+mn-ea"/>
                          <a:cs typeface="+mn-cs"/>
                        </a:rPr>
                        <a:t>niv</a:t>
                      </a:r>
                      <a:r>
                        <a:rPr lang="fr-FR" sz="3700" kern="1200" dirty="0">
                          <a:solidFill>
                            <a:schemeClr val="tx1"/>
                          </a:solidFill>
                          <a:effectLst/>
                          <a:latin typeface="Coptic1" pitchFamily="2" charset="0"/>
                          <a:ea typeface="+mn-ea"/>
                          <a:cs typeface="+mn-cs"/>
                        </a:rPr>
                        <a:t>/oui~ : m/</a:t>
                      </a:r>
                      <a:r>
                        <a:rPr lang="fr-FR" sz="3700" kern="1200" dirty="0" err="1">
                          <a:solidFill>
                            <a:schemeClr val="tx1"/>
                          </a:solidFill>
                          <a:effectLst/>
                          <a:latin typeface="Coptic1" pitchFamily="2" charset="0"/>
                          <a:ea typeface="+mn-ea"/>
                          <a:cs typeface="+mn-cs"/>
                        </a:rPr>
                        <a:t>ic</a:t>
                      </a:r>
                      <a:r>
                        <a:rPr lang="fr-FR" sz="3700" kern="1200" dirty="0">
                          <a:solidFill>
                            <a:schemeClr val="tx1"/>
                          </a:solidFill>
                          <a:effectLst/>
                          <a:latin typeface="Coptic1" pitchFamily="2" charset="0"/>
                          <a:ea typeface="+mn-ea"/>
                          <a:cs typeface="+mn-cs"/>
                        </a:rPr>
                        <a:t> </a:t>
                      </a:r>
                      <a:r>
                        <a:rPr lang="fr-FR" sz="3700" kern="1200" dirty="0" err="1">
                          <a:solidFill>
                            <a:schemeClr val="tx1"/>
                          </a:solidFill>
                          <a:effectLst/>
                          <a:latin typeface="Coptic1" pitchFamily="2" charset="0"/>
                          <a:ea typeface="+mn-ea"/>
                          <a:cs typeface="+mn-cs"/>
                        </a:rPr>
                        <a:t>e~q~r</a:t>
                      </a:r>
                      <a:r>
                        <a:rPr lang="fr-FR" sz="3700" kern="1200" dirty="0">
                          <a:solidFill>
                            <a:schemeClr val="tx1"/>
                          </a:solidFill>
                          <a:effectLst/>
                          <a:latin typeface="Coptic1" pitchFamily="2" charset="0"/>
                          <a:ea typeface="+mn-ea"/>
                          <a:cs typeface="+mn-cs"/>
                        </a:rPr>
                        <a:t>/i </a:t>
                      </a:r>
                      <a:r>
                        <a:rPr lang="fr-FR" sz="3700" kern="1200" dirty="0" err="1">
                          <a:solidFill>
                            <a:schemeClr val="tx1"/>
                          </a:solidFill>
                          <a:effectLst/>
                          <a:latin typeface="Coptic1" pitchFamily="2" charset="0"/>
                          <a:ea typeface="+mn-ea"/>
                          <a:cs typeface="+mn-cs"/>
                        </a:rPr>
                        <a:t>n~nenh</a:t>
                      </a:r>
                      <a:r>
                        <a:rPr lang="fr-FR" sz="3700" kern="1200" dirty="0">
                          <a:solidFill>
                            <a:schemeClr val="tx1"/>
                          </a:solidFill>
                          <a:effectLst/>
                          <a:latin typeface="Coptic1" pitchFamily="2" charset="0"/>
                          <a:ea typeface="+mn-ea"/>
                          <a:cs typeface="+mn-cs"/>
                        </a:rPr>
                        <a:t>/t t/</a:t>
                      </a:r>
                      <a:r>
                        <a:rPr lang="fr-FR" sz="3700" kern="1200" dirty="0" err="1">
                          <a:solidFill>
                            <a:schemeClr val="tx1"/>
                          </a:solidFill>
                          <a:effectLst/>
                          <a:latin typeface="Coptic1" pitchFamily="2" charset="0"/>
                          <a:ea typeface="+mn-ea"/>
                          <a:cs typeface="+mn-cs"/>
                        </a:rPr>
                        <a:t>rou</a:t>
                      </a:r>
                      <a:r>
                        <a:rPr lang="fr-FR" sz="3700" kern="1200" dirty="0">
                          <a:solidFill>
                            <a:schemeClr val="tx1"/>
                          </a:solidFill>
                          <a:effectLst/>
                          <a:latin typeface="Coptic1" pitchFamily="2" charset="0"/>
                          <a:ea typeface="+mn-ea"/>
                          <a:cs typeface="+mn-cs"/>
                        </a:rPr>
                        <a:t>.</a:t>
                      </a:r>
                      <a:endParaRPr kumimoji="0" lang="fr-CA"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en-CA" sz="27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Celle qui existe d’un bout à l’autre de la terre, Seigneur, bénis tous les peuples et tous les troupeaux. Que la paix céleste remplisse nos cœurs. </a:t>
                      </a:r>
                      <a:endParaRPr kumimoji="0" lang="fr-CA" sz="32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700" b="0" i="0" u="sng" strike="noStrike" cap="none" normalizeH="0" baseline="0" dirty="0">
                          <a:ln>
                            <a:noFill/>
                          </a:ln>
                          <a:solidFill>
                            <a:srgbClr val="FF9900"/>
                          </a:solidFill>
                          <a:effectLst/>
                          <a:latin typeface="Arial" charset="0"/>
                          <a:cs typeface="Arial" charset="0"/>
                        </a:rPr>
                        <a:t>الكاهن :</a:t>
                      </a:r>
                      <a:endParaRPr kumimoji="0" lang="en-US"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700" b="0" i="0" u="none" strike="noStrike" cap="none" normalizeH="0" baseline="0" dirty="0">
                          <a:ln>
                            <a:noFill/>
                          </a:ln>
                          <a:solidFill>
                            <a:schemeClr val="tx1"/>
                          </a:solidFill>
                          <a:effectLst/>
                          <a:latin typeface="Arial" charset="0"/>
                          <a:cs typeface="Arial" pitchFamily="34" charset="0"/>
                        </a:rPr>
                        <a:t>هذه الكائنة من </a:t>
                      </a:r>
                      <a:r>
                        <a:rPr kumimoji="0" lang="ar-SA" sz="3700" b="0" i="0" u="none" strike="noStrike" cap="none" normalizeH="0" baseline="0" dirty="0" err="1">
                          <a:ln>
                            <a:noFill/>
                          </a:ln>
                          <a:solidFill>
                            <a:schemeClr val="tx1"/>
                          </a:solidFill>
                          <a:effectLst/>
                          <a:latin typeface="Arial" charset="0"/>
                          <a:cs typeface="Arial" pitchFamily="34" charset="0"/>
                        </a:rPr>
                        <a:t>أقاصى</a:t>
                      </a:r>
                      <a:r>
                        <a:rPr kumimoji="0" lang="ar-SA" sz="3700" b="0" i="0" u="none" strike="noStrike" cap="none" normalizeH="0" baseline="0" dirty="0">
                          <a:ln>
                            <a:noFill/>
                          </a:ln>
                          <a:solidFill>
                            <a:schemeClr val="tx1"/>
                          </a:solidFill>
                          <a:effectLst/>
                          <a:latin typeface="Arial" charset="0"/>
                          <a:cs typeface="Arial" pitchFamily="34" charset="0"/>
                        </a:rPr>
                        <a:t> المسكونة إلى أقاصيها كل الشعوب وكل القطعان باركهم</a:t>
                      </a:r>
                      <a:r>
                        <a:rPr kumimoji="0" lang="ar-EG" sz="3700" b="0" i="0" u="none" strike="noStrike" cap="none" normalizeH="0" baseline="0" dirty="0">
                          <a:ln>
                            <a:noFill/>
                          </a:ln>
                          <a:solidFill>
                            <a:schemeClr val="tx1"/>
                          </a:solidFill>
                          <a:effectLst/>
                          <a:latin typeface="Arial" charset="0"/>
                          <a:cs typeface="Arial" pitchFamily="34" charset="0"/>
                        </a:rPr>
                        <a:t>. </a:t>
                      </a:r>
                      <a:r>
                        <a:rPr kumimoji="0" lang="ar-SA" sz="3700" b="0" i="0" u="none" strike="noStrike" cap="none" normalizeH="0" baseline="0" dirty="0">
                          <a:ln>
                            <a:noFill/>
                          </a:ln>
                          <a:solidFill>
                            <a:schemeClr val="tx1"/>
                          </a:solidFill>
                          <a:effectLst/>
                          <a:latin typeface="Arial" charset="0"/>
                          <a:cs typeface="Arial" pitchFamily="34" charset="0"/>
                        </a:rPr>
                        <a:t>السلام الذي من</a:t>
                      </a:r>
                      <a:r>
                        <a:rPr kumimoji="0" lang="ar-EG" sz="3700" b="0" i="0" u="none" strike="noStrike" cap="none" normalizeH="0" baseline="0" dirty="0">
                          <a:ln>
                            <a:noFill/>
                          </a:ln>
                          <a:solidFill>
                            <a:schemeClr val="tx1"/>
                          </a:solidFill>
                          <a:effectLst/>
                          <a:latin typeface="Arial" charset="0"/>
                          <a:cs typeface="Arial" pitchFamily="34" charset="0"/>
                        </a:rPr>
                        <a:t> </a:t>
                      </a:r>
                      <a:r>
                        <a:rPr kumimoji="0" lang="ar-SA" sz="3700" b="0" i="0" u="none" strike="noStrike" cap="none" normalizeH="0" baseline="0" dirty="0">
                          <a:ln>
                            <a:noFill/>
                          </a:ln>
                          <a:solidFill>
                            <a:schemeClr val="tx1"/>
                          </a:solidFill>
                          <a:effectLst/>
                          <a:latin typeface="Arial" charset="0"/>
                          <a:cs typeface="Arial" pitchFamily="34" charset="0"/>
                        </a:rPr>
                        <a:t>السَّمَوات انزله على</a:t>
                      </a:r>
                      <a:r>
                        <a:rPr kumimoji="0" lang="en-CA" sz="3700" b="0" i="0" u="none" strike="noStrike" cap="none" normalizeH="0" baseline="0" dirty="0">
                          <a:ln>
                            <a:noFill/>
                          </a:ln>
                          <a:solidFill>
                            <a:schemeClr val="tx1"/>
                          </a:solidFill>
                          <a:effectLst/>
                          <a:latin typeface="Arial" charset="0"/>
                          <a:cs typeface="Arial" pitchFamily="34" charset="0"/>
                        </a:rPr>
                        <a:t> </a:t>
                      </a:r>
                      <a:r>
                        <a:rPr kumimoji="0" lang="ar-SA" sz="3700" b="0" i="0" u="none" strike="noStrike" cap="none" normalizeH="0" baseline="0" dirty="0">
                          <a:ln>
                            <a:noFill/>
                          </a:ln>
                          <a:solidFill>
                            <a:schemeClr val="tx1"/>
                          </a:solidFill>
                          <a:effectLst/>
                          <a:latin typeface="Arial" charset="0"/>
                          <a:cs typeface="Arial" pitchFamily="34" charset="0"/>
                        </a:rPr>
                        <a:t>قلوبنا جميعاً</a:t>
                      </a:r>
                      <a:r>
                        <a:rPr kumimoji="0" lang="en-CA" sz="3200" b="0" i="0" u="none" strike="noStrike" cap="none" normalizeH="0" baseline="0" dirty="0">
                          <a:ln>
                            <a:noFill/>
                          </a:ln>
                          <a:solidFill>
                            <a:schemeClr val="tx1"/>
                          </a:solidFill>
                          <a:effectLst/>
                          <a:latin typeface="Arial" charset="0"/>
                          <a:cs typeface="Arial" pitchFamily="34" charset="0"/>
                        </a:rPr>
                        <a:t> </a:t>
                      </a:r>
                      <a:endParaRPr kumimoji="0" lang="en-CA" sz="2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24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42362677"/>
      </p:ext>
    </p:extLst>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97">
            <a:extLst>
              <a:ext uri="{FF2B5EF4-FFF2-40B4-BE49-F238E27FC236}">
                <a16:creationId xmlns:a16="http://schemas.microsoft.com/office/drawing/2014/main" id="{0255EDA8-D646-4441-8B4B-C289829AF1F1}"/>
              </a:ext>
            </a:extLst>
          </p:cNvPr>
          <p:cNvGraphicFramePr>
            <a:graphicFrameLocks/>
          </p:cNvGraphicFramePr>
          <p:nvPr/>
        </p:nvGraphicFramePr>
        <p:xfrm>
          <a:off x="0" y="121920"/>
          <a:ext cx="12191999" cy="6492240"/>
        </p:xfrm>
        <a:graphic>
          <a:graphicData uri="http://schemas.openxmlformats.org/drawingml/2006/table">
            <a:tbl>
              <a:tblPr/>
              <a:tblGrid>
                <a:gridCol w="4349345">
                  <a:extLst>
                    <a:ext uri="{9D8B030D-6E8A-4147-A177-3AD203B41FA5}">
                      <a16:colId xmlns:a16="http://schemas.microsoft.com/office/drawing/2014/main" val="980968862"/>
                    </a:ext>
                  </a:extLst>
                </a:gridCol>
                <a:gridCol w="4280169">
                  <a:extLst>
                    <a:ext uri="{9D8B030D-6E8A-4147-A177-3AD203B41FA5}">
                      <a16:colId xmlns:a16="http://schemas.microsoft.com/office/drawing/2014/main" val="20000"/>
                    </a:ext>
                  </a:extLst>
                </a:gridCol>
                <a:gridCol w="3562485">
                  <a:extLst>
                    <a:ext uri="{9D8B030D-6E8A-4147-A177-3AD203B41FA5}">
                      <a16:colId xmlns:a16="http://schemas.microsoft.com/office/drawing/2014/main" val="20001"/>
                    </a:ext>
                  </a:extLst>
                </a:gridCol>
              </a:tblGrid>
              <a:tr h="64312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500" b="0" i="0" u="none" strike="noStrike" cap="none" normalizeH="0" baseline="0" dirty="0">
                          <a:ln>
                            <a:noFill/>
                          </a:ln>
                          <a:solidFill>
                            <a:schemeClr val="tx1"/>
                          </a:solidFill>
                          <a:effectLst/>
                          <a:latin typeface="Coptic1" pitchFamily="2" charset="0"/>
                          <a:cs typeface="Arial" charset="0"/>
                        </a:rPr>
                        <a:t>Alla nem ]</a:t>
                      </a:r>
                      <a:r>
                        <a:rPr kumimoji="0" lang="fr-CA" sz="3500" b="0" i="0" u="none" strike="noStrike" cap="none" normalizeH="0" baseline="0" dirty="0" err="1">
                          <a:ln>
                            <a:noFill/>
                          </a:ln>
                          <a:solidFill>
                            <a:schemeClr val="tx1"/>
                          </a:solidFill>
                          <a:effectLst/>
                          <a:latin typeface="Coptic1" pitchFamily="2" charset="0"/>
                          <a:cs typeface="Arial" charset="0"/>
                        </a:rPr>
                        <a:t>kehir</a:t>
                      </a:r>
                      <a:r>
                        <a:rPr kumimoji="0" lang="fr-CA" sz="3500" b="0" i="0" u="none" strike="noStrike" cap="none" normalizeH="0" baseline="0" dirty="0">
                          <a:ln>
                            <a:noFill/>
                          </a:ln>
                          <a:solidFill>
                            <a:schemeClr val="tx1"/>
                          </a:solidFill>
                          <a:effectLst/>
                          <a:latin typeface="Coptic1" pitchFamily="2" charset="0"/>
                          <a:cs typeface="Arial" charset="0"/>
                        </a:rPr>
                        <a:t>/n/ </a:t>
                      </a:r>
                      <a:r>
                        <a:rPr kumimoji="0" lang="fr-CA" sz="3500" b="0" i="0" u="none" strike="noStrike" cap="none" normalizeH="0" baseline="0" dirty="0" err="1">
                          <a:ln>
                            <a:noFill/>
                          </a:ln>
                          <a:solidFill>
                            <a:schemeClr val="tx1"/>
                          </a:solidFill>
                          <a:effectLst/>
                          <a:latin typeface="Coptic1" pitchFamily="2" charset="0"/>
                          <a:cs typeface="Arial" charset="0"/>
                        </a:rPr>
                        <a:t>n~te</a:t>
                      </a:r>
                      <a:r>
                        <a:rPr kumimoji="0" lang="fr-CA" sz="3500" b="0" i="0" u="none" strike="noStrike" cap="none" normalizeH="0" baseline="0" dirty="0">
                          <a:ln>
                            <a:noFill/>
                          </a:ln>
                          <a:solidFill>
                            <a:schemeClr val="tx1"/>
                          </a:solidFill>
                          <a:effectLst/>
                          <a:latin typeface="Coptic1" pitchFamily="2" charset="0"/>
                          <a:cs typeface="Arial" charset="0"/>
                        </a:rPr>
                        <a:t> </a:t>
                      </a:r>
                      <a:r>
                        <a:rPr kumimoji="0" lang="fr-CA" sz="3500" b="0" i="0" u="none" strike="noStrike" cap="none" normalizeH="0" baseline="0" dirty="0" err="1">
                          <a:ln>
                            <a:noFill/>
                          </a:ln>
                          <a:solidFill>
                            <a:schemeClr val="tx1"/>
                          </a:solidFill>
                          <a:effectLst/>
                          <a:latin typeface="Coptic1" pitchFamily="2" charset="0"/>
                          <a:cs typeface="Arial" charset="0"/>
                        </a:rPr>
                        <a:t>paibioc</a:t>
                      </a:r>
                      <a:r>
                        <a:rPr kumimoji="0" lang="fr-CA" sz="3500" b="0" i="0" u="none" strike="noStrike" cap="none" normalizeH="0" baseline="0" dirty="0">
                          <a:ln>
                            <a:noFill/>
                          </a:ln>
                          <a:solidFill>
                            <a:schemeClr val="tx1"/>
                          </a:solidFill>
                          <a:effectLst/>
                          <a:latin typeface="Coptic1" pitchFamily="2" charset="0"/>
                          <a:cs typeface="Arial" charset="0"/>
                        </a:rPr>
                        <a:t> </a:t>
                      </a:r>
                      <a:r>
                        <a:rPr kumimoji="0" lang="fr-CA" sz="3500" b="0" i="0" u="none" strike="noStrike" cap="none" normalizeH="0" baseline="0" dirty="0" err="1">
                          <a:ln>
                            <a:noFill/>
                          </a:ln>
                          <a:solidFill>
                            <a:schemeClr val="tx1"/>
                          </a:solidFill>
                          <a:effectLst/>
                          <a:latin typeface="Coptic1" pitchFamily="2" charset="0"/>
                          <a:cs typeface="Arial" charset="0"/>
                        </a:rPr>
                        <a:t>vai</a:t>
                      </a:r>
                      <a:r>
                        <a:rPr kumimoji="0" lang="fr-CA" sz="3500" b="0" i="0" u="none" strike="noStrike" cap="none" normalizeH="0" baseline="0" dirty="0">
                          <a:ln>
                            <a:noFill/>
                          </a:ln>
                          <a:solidFill>
                            <a:schemeClr val="tx1"/>
                          </a:solidFill>
                          <a:effectLst/>
                          <a:latin typeface="Coptic1" pitchFamily="2" charset="0"/>
                          <a:cs typeface="Arial" charset="0"/>
                        </a:rPr>
                        <a:t> </a:t>
                      </a:r>
                      <a:r>
                        <a:rPr kumimoji="0" lang="fr-CA" sz="3500" b="0" i="0" u="none" strike="noStrike" cap="none" normalizeH="0" baseline="0" dirty="0" err="1">
                          <a:ln>
                            <a:noFill/>
                          </a:ln>
                          <a:solidFill>
                            <a:schemeClr val="tx1"/>
                          </a:solidFill>
                          <a:effectLst/>
                          <a:latin typeface="Coptic1" pitchFamily="2" charset="0"/>
                          <a:cs typeface="Arial" charset="0"/>
                        </a:rPr>
                        <a:t>a~ri,arizecye</a:t>
                      </a:r>
                      <a:r>
                        <a:rPr kumimoji="0" lang="fr-CA" sz="3500" b="0" i="0" u="none" strike="noStrike" cap="none" normalizeH="0" baseline="0" dirty="0">
                          <a:ln>
                            <a:noFill/>
                          </a:ln>
                          <a:solidFill>
                            <a:schemeClr val="tx1"/>
                          </a:solidFill>
                          <a:effectLst/>
                          <a:latin typeface="Coptic1" pitchFamily="2" charset="0"/>
                          <a:cs typeface="Arial" charset="0"/>
                        </a:rPr>
                        <a:t> </a:t>
                      </a:r>
                      <a:r>
                        <a:rPr kumimoji="0" lang="fr-CA" sz="3500" b="0" i="0" u="none" strike="noStrike" cap="none" normalizeH="0" baseline="0" dirty="0" err="1">
                          <a:ln>
                            <a:noFill/>
                          </a:ln>
                          <a:solidFill>
                            <a:schemeClr val="tx1"/>
                          </a:solidFill>
                          <a:effectLst/>
                          <a:latin typeface="Coptic1" pitchFamily="2" charset="0"/>
                          <a:cs typeface="Arial" charset="0"/>
                        </a:rPr>
                        <a:t>m~moc</a:t>
                      </a:r>
                      <a:r>
                        <a:rPr kumimoji="0" lang="fr-CA" sz="3500" b="0" i="0" u="none" strike="noStrike" cap="none" normalizeH="0" baseline="0" dirty="0">
                          <a:ln>
                            <a:noFill/>
                          </a:ln>
                          <a:solidFill>
                            <a:schemeClr val="tx1"/>
                          </a:solidFill>
                          <a:effectLst/>
                          <a:latin typeface="Coptic1" pitchFamily="2" charset="0"/>
                          <a:cs typeface="Arial" charset="0"/>
                        </a:rPr>
                        <a:t> nan </a:t>
                      </a:r>
                      <a:r>
                        <a:rPr kumimoji="0" lang="fr-CA" sz="3500" b="0" i="0" u="none" strike="noStrike" cap="none" normalizeH="0" baseline="0" dirty="0" err="1">
                          <a:ln>
                            <a:noFill/>
                          </a:ln>
                          <a:solidFill>
                            <a:schemeClr val="tx1"/>
                          </a:solidFill>
                          <a:effectLst/>
                          <a:latin typeface="Coptic1" pitchFamily="2" charset="0"/>
                          <a:cs typeface="Arial" charset="0"/>
                        </a:rPr>
                        <a:t>n~h~mot</a:t>
                      </a:r>
                      <a:r>
                        <a:rPr kumimoji="0" lang="fr-CA" sz="3500" b="0" i="0" u="none" strike="noStrike" cap="none" normalizeH="0" baseline="0" dirty="0">
                          <a:ln>
                            <a:noFill/>
                          </a:ln>
                          <a:solidFill>
                            <a:schemeClr val="tx1"/>
                          </a:solidFill>
                          <a:effectLst/>
                          <a:latin typeface="Coptic1" pitchFamily="2" charset="0"/>
                          <a:cs typeface="Arial" charset="0"/>
                        </a:rPr>
                        <a:t>. </a:t>
                      </a:r>
                      <a:r>
                        <a:rPr kumimoji="0" lang="fr-CA" sz="3500" b="0" i="0" u="none" strike="noStrike" cap="none" normalizeH="0" baseline="0" dirty="0" err="1">
                          <a:ln>
                            <a:noFill/>
                          </a:ln>
                          <a:solidFill>
                            <a:schemeClr val="tx1"/>
                          </a:solidFill>
                          <a:effectLst/>
                          <a:latin typeface="Coptic1" pitchFamily="2" charset="0"/>
                          <a:cs typeface="Arial" charset="0"/>
                        </a:rPr>
                        <a:t>Piouro</a:t>
                      </a:r>
                      <a:r>
                        <a:rPr kumimoji="0" lang="fr-CA" sz="3500" b="0" i="0" u="none" strike="noStrike" cap="none" normalizeH="0" baseline="0" dirty="0">
                          <a:ln>
                            <a:noFill/>
                          </a:ln>
                          <a:solidFill>
                            <a:schemeClr val="tx1"/>
                          </a:solidFill>
                          <a:effectLst/>
                          <a:latin typeface="Coptic1" pitchFamily="2" charset="0"/>
                          <a:cs typeface="Arial" charset="0"/>
                        </a:rPr>
                        <a:t> </a:t>
                      </a:r>
                      <a:r>
                        <a:rPr kumimoji="0" lang="fr-CA" sz="3500" b="0" i="0" u="none" strike="noStrike" cap="none" normalizeH="0" baseline="0" dirty="0" err="1">
                          <a:ln>
                            <a:noFill/>
                          </a:ln>
                          <a:solidFill>
                            <a:schemeClr val="tx1"/>
                          </a:solidFill>
                          <a:effectLst/>
                          <a:latin typeface="Coptic1" pitchFamily="2" charset="0"/>
                          <a:cs typeface="Arial" charset="0"/>
                        </a:rPr>
                        <a:t>nimetmatoi</a:t>
                      </a:r>
                      <a:r>
                        <a:rPr kumimoji="0" lang="fr-CA" sz="3500" b="0" i="0" u="none" strike="noStrike" cap="none" normalizeH="0" baseline="0" dirty="0">
                          <a:ln>
                            <a:noFill/>
                          </a:ln>
                          <a:solidFill>
                            <a:schemeClr val="tx1"/>
                          </a:solidFill>
                          <a:effectLst/>
                          <a:latin typeface="Coptic1" pitchFamily="2" charset="0"/>
                          <a:cs typeface="Arial" charset="0"/>
                        </a:rPr>
                        <a:t> </a:t>
                      </a:r>
                      <a:r>
                        <a:rPr kumimoji="0" lang="fr-CA" sz="3500" b="0" i="0" u="none" strike="noStrike" cap="none" normalizeH="0" baseline="0" dirty="0" err="1">
                          <a:ln>
                            <a:noFill/>
                          </a:ln>
                          <a:solidFill>
                            <a:schemeClr val="tx1"/>
                          </a:solidFill>
                          <a:effectLst/>
                          <a:latin typeface="Coptic1" pitchFamily="2" charset="0"/>
                          <a:cs typeface="Arial" charset="0"/>
                        </a:rPr>
                        <a:t>niar,wn</a:t>
                      </a:r>
                      <a:r>
                        <a:rPr kumimoji="0" lang="fr-CA" sz="3500" b="0" i="0" u="none" strike="noStrike" cap="none" normalizeH="0" baseline="0" dirty="0">
                          <a:ln>
                            <a:noFill/>
                          </a:ln>
                          <a:solidFill>
                            <a:schemeClr val="tx1"/>
                          </a:solidFill>
                          <a:effectLst/>
                          <a:latin typeface="Coptic1" pitchFamily="2" charset="0"/>
                          <a:cs typeface="Arial" charset="0"/>
                        </a:rPr>
                        <a:t> </a:t>
                      </a:r>
                      <a:r>
                        <a:rPr kumimoji="0" lang="fr-CA" sz="3500" b="0" i="0" u="none" strike="noStrike" cap="none" normalizeH="0" baseline="0" dirty="0" err="1">
                          <a:ln>
                            <a:noFill/>
                          </a:ln>
                          <a:solidFill>
                            <a:schemeClr val="tx1"/>
                          </a:solidFill>
                          <a:effectLst/>
                          <a:latin typeface="Coptic1" pitchFamily="2" charset="0"/>
                          <a:cs typeface="Arial" charset="0"/>
                        </a:rPr>
                        <a:t>nico</a:t>
                      </a:r>
                      <a:r>
                        <a:rPr kumimoji="0" lang="fr-CA" sz="3500" b="0" i="0" u="none" strike="noStrike" cap="none" normalizeH="0" baseline="0" dirty="0">
                          <a:ln>
                            <a:noFill/>
                          </a:ln>
                          <a:solidFill>
                            <a:schemeClr val="tx1"/>
                          </a:solidFill>
                          <a:effectLst/>
                          <a:latin typeface="Coptic1" pitchFamily="2" charset="0"/>
                          <a:cs typeface="Arial" charset="0"/>
                        </a:rPr>
                        <a:t>[ni </a:t>
                      </a:r>
                      <a:r>
                        <a:rPr kumimoji="0" lang="fr-CA" sz="3500" b="0" i="0" u="none" strike="noStrike" cap="none" normalizeH="0" baseline="0" dirty="0" err="1">
                          <a:ln>
                            <a:noFill/>
                          </a:ln>
                          <a:solidFill>
                            <a:schemeClr val="tx1"/>
                          </a:solidFill>
                          <a:effectLst/>
                          <a:latin typeface="Coptic1" pitchFamily="2" charset="0"/>
                          <a:cs typeface="Arial" charset="0"/>
                        </a:rPr>
                        <a:t>nim</a:t>
                      </a:r>
                      <a:r>
                        <a:rPr kumimoji="0" lang="fr-CA" sz="3500" b="0" i="0" u="none" strike="noStrike" cap="none" normalizeH="0" baseline="0" dirty="0">
                          <a:ln>
                            <a:noFill/>
                          </a:ln>
                          <a:solidFill>
                            <a:schemeClr val="tx1"/>
                          </a:solidFill>
                          <a:effectLst/>
                          <a:latin typeface="Coptic1" pitchFamily="2" charset="0"/>
                          <a:cs typeface="Arial" charset="0"/>
                        </a:rPr>
                        <a:t>/s </a:t>
                      </a:r>
                      <a:r>
                        <a:rPr kumimoji="0" lang="fr-CA" sz="3500" b="0" i="0" u="none" strike="noStrike" cap="none" normalizeH="0" baseline="0" dirty="0" err="1">
                          <a:ln>
                            <a:noFill/>
                          </a:ln>
                          <a:solidFill>
                            <a:schemeClr val="tx1"/>
                          </a:solidFill>
                          <a:effectLst/>
                          <a:latin typeface="Coptic1" pitchFamily="2" charset="0"/>
                          <a:cs typeface="Arial" charset="0"/>
                        </a:rPr>
                        <a:t>nenyeseu</a:t>
                      </a:r>
                      <a:r>
                        <a:rPr kumimoji="0" lang="fr-CA" sz="3500" b="0" i="0" u="none" strike="noStrike" cap="none" normalizeH="0" baseline="0" dirty="0">
                          <a:ln>
                            <a:noFill/>
                          </a:ln>
                          <a:solidFill>
                            <a:schemeClr val="tx1"/>
                          </a:solidFill>
                          <a:effectLst/>
                          <a:latin typeface="Coptic1" pitchFamily="2" charset="0"/>
                          <a:cs typeface="Arial" charset="0"/>
                        </a:rPr>
                        <a:t> </a:t>
                      </a:r>
                      <a:r>
                        <a:rPr kumimoji="0" lang="fr-CA" sz="3500" b="0" i="0" u="none" strike="noStrike" cap="none" normalizeH="0" baseline="0" dirty="0" err="1">
                          <a:ln>
                            <a:noFill/>
                          </a:ln>
                          <a:solidFill>
                            <a:schemeClr val="tx1"/>
                          </a:solidFill>
                          <a:effectLst/>
                          <a:latin typeface="Coptic1" pitchFamily="2" charset="0"/>
                          <a:cs typeface="Arial" charset="0"/>
                        </a:rPr>
                        <a:t>nenjinmosi</a:t>
                      </a:r>
                      <a:r>
                        <a:rPr kumimoji="0" lang="fr-CA" sz="3500" b="0" i="0" u="none" strike="noStrike" cap="none" normalizeH="0" baseline="0" dirty="0">
                          <a:ln>
                            <a:noFill/>
                          </a:ln>
                          <a:solidFill>
                            <a:schemeClr val="tx1"/>
                          </a:solidFill>
                          <a:effectLst/>
                          <a:latin typeface="Coptic1" pitchFamily="2" charset="0"/>
                          <a:cs typeface="Arial" charset="0"/>
                        </a:rPr>
                        <a:t> </a:t>
                      </a:r>
                      <a:r>
                        <a:rPr kumimoji="0" lang="fr-CA" sz="3500" b="0" i="0" u="none" strike="noStrike" cap="none" normalizeH="0" baseline="0" dirty="0" err="1">
                          <a:ln>
                            <a:noFill/>
                          </a:ln>
                          <a:solidFill>
                            <a:schemeClr val="tx1"/>
                          </a:solidFill>
                          <a:effectLst/>
                          <a:latin typeface="Coptic1" pitchFamily="2" charset="0"/>
                          <a:cs typeface="Arial" charset="0"/>
                        </a:rPr>
                        <a:t>e~qoun</a:t>
                      </a:r>
                      <a:r>
                        <a:rPr kumimoji="0" lang="fr-CA" sz="3500" b="0" i="0" u="none" strike="noStrike" cap="none" normalizeH="0" baseline="0" dirty="0">
                          <a:ln>
                            <a:noFill/>
                          </a:ln>
                          <a:solidFill>
                            <a:schemeClr val="tx1"/>
                          </a:solidFill>
                          <a:effectLst/>
                          <a:latin typeface="Coptic1" pitchFamily="2" charset="0"/>
                          <a:cs typeface="Arial" charset="0"/>
                        </a:rPr>
                        <a:t> nem </a:t>
                      </a:r>
                      <a:r>
                        <a:rPr kumimoji="0" lang="fr-CA" sz="3500" b="0" i="0" u="none" strike="noStrike" cap="none" normalizeH="0" baseline="0" dirty="0" err="1">
                          <a:ln>
                            <a:noFill/>
                          </a:ln>
                          <a:solidFill>
                            <a:schemeClr val="tx1"/>
                          </a:solidFill>
                          <a:effectLst/>
                          <a:latin typeface="Coptic1" pitchFamily="2" charset="0"/>
                          <a:cs typeface="Arial" charset="0"/>
                        </a:rPr>
                        <a:t>nenjinmosi</a:t>
                      </a:r>
                      <a:r>
                        <a:rPr kumimoji="0" lang="fr-CA" sz="3500" b="0" i="0" u="none" strike="noStrike" cap="none" normalizeH="0" baseline="0" dirty="0">
                          <a:ln>
                            <a:noFill/>
                          </a:ln>
                          <a:solidFill>
                            <a:schemeClr val="tx1"/>
                          </a:solidFill>
                          <a:effectLst/>
                          <a:latin typeface="Coptic1" pitchFamily="2" charset="0"/>
                          <a:cs typeface="Arial" charset="0"/>
                        </a:rPr>
                        <a:t> </a:t>
                      </a:r>
                      <a:r>
                        <a:rPr kumimoji="0" lang="fr-CA" sz="3500" b="0" i="0" u="none" strike="noStrike" cap="none" normalizeH="0" baseline="0" dirty="0" err="1">
                          <a:ln>
                            <a:noFill/>
                          </a:ln>
                          <a:solidFill>
                            <a:schemeClr val="tx1"/>
                          </a:solidFill>
                          <a:effectLst/>
                          <a:latin typeface="Coptic1" pitchFamily="2" charset="0"/>
                          <a:cs typeface="Arial" charset="0"/>
                        </a:rPr>
                        <a:t>e~bol</a:t>
                      </a:r>
                      <a:r>
                        <a:rPr kumimoji="0" lang="fr-CA" sz="3500" b="0" i="0" u="none" strike="noStrike" cap="none" normalizeH="0" baseline="0" dirty="0">
                          <a:ln>
                            <a:noFill/>
                          </a:ln>
                          <a:solidFill>
                            <a:schemeClr val="tx1"/>
                          </a:solidFill>
                          <a:effectLst/>
                          <a:latin typeface="Coptic1" pitchFamily="2" charset="0"/>
                          <a:cs typeface="Arial" charset="0"/>
                        </a:rPr>
                        <a:t> : </a:t>
                      </a:r>
                      <a:r>
                        <a:rPr kumimoji="0" lang="fr-CA" sz="3500" b="0" i="0" u="none" strike="noStrike" cap="none" normalizeH="0" baseline="0" dirty="0" err="1">
                          <a:ln>
                            <a:noFill/>
                          </a:ln>
                          <a:solidFill>
                            <a:schemeClr val="tx1"/>
                          </a:solidFill>
                          <a:effectLst/>
                          <a:latin typeface="Coptic1" pitchFamily="2" charset="0"/>
                          <a:cs typeface="Arial" charset="0"/>
                        </a:rPr>
                        <a:t>celcwlou</a:t>
                      </a:r>
                      <a:r>
                        <a:rPr kumimoji="0" lang="fr-CA" sz="3500" b="0" i="0" u="none" strike="noStrike" cap="none" normalizeH="0" baseline="0" dirty="0">
                          <a:ln>
                            <a:noFill/>
                          </a:ln>
                          <a:solidFill>
                            <a:schemeClr val="tx1"/>
                          </a:solidFill>
                          <a:effectLst/>
                          <a:latin typeface="Coptic1" pitchFamily="2" charset="0"/>
                          <a:cs typeface="Arial" charset="0"/>
                        </a:rPr>
                        <a:t> </a:t>
                      </a:r>
                      <a:r>
                        <a:rPr kumimoji="0" lang="fr-CA" sz="3500" b="0" i="0" u="none" strike="noStrike" cap="none" normalizeH="0" baseline="0" dirty="0" err="1">
                          <a:ln>
                            <a:noFill/>
                          </a:ln>
                          <a:solidFill>
                            <a:schemeClr val="tx1"/>
                          </a:solidFill>
                          <a:effectLst/>
                          <a:latin typeface="Coptic1" pitchFamily="2" charset="0"/>
                          <a:cs typeface="Arial" charset="0"/>
                        </a:rPr>
                        <a:t>qen</a:t>
                      </a:r>
                      <a:r>
                        <a:rPr kumimoji="0" lang="fr-CA" sz="3500" b="0" i="0" u="none" strike="noStrike" cap="none" normalizeH="0" baseline="0" dirty="0">
                          <a:ln>
                            <a:noFill/>
                          </a:ln>
                          <a:solidFill>
                            <a:schemeClr val="tx1"/>
                          </a:solidFill>
                          <a:effectLst/>
                          <a:latin typeface="Coptic1" pitchFamily="2" charset="0"/>
                          <a:cs typeface="Arial" charset="0"/>
                        </a:rPr>
                        <a:t> </a:t>
                      </a:r>
                      <a:r>
                        <a:rPr kumimoji="0" lang="fr-CA" sz="3500" b="0" i="0" u="none" strike="noStrike" cap="none" normalizeH="0" baseline="0" dirty="0" err="1">
                          <a:ln>
                            <a:noFill/>
                          </a:ln>
                          <a:solidFill>
                            <a:schemeClr val="tx1"/>
                          </a:solidFill>
                          <a:effectLst/>
                          <a:latin typeface="Coptic1" pitchFamily="2" charset="0"/>
                          <a:cs typeface="Arial" charset="0"/>
                        </a:rPr>
                        <a:t>hir</a:t>
                      </a:r>
                      <a:r>
                        <a:rPr kumimoji="0" lang="fr-CA" sz="3500" b="0" i="0" u="none" strike="noStrike" cap="none" normalizeH="0" baseline="0" dirty="0">
                          <a:ln>
                            <a:noFill/>
                          </a:ln>
                          <a:solidFill>
                            <a:schemeClr val="tx1"/>
                          </a:solidFill>
                          <a:effectLst/>
                          <a:latin typeface="Coptic1" pitchFamily="2" charset="0"/>
                          <a:cs typeface="Arial" charset="0"/>
                        </a:rPr>
                        <a:t>/n/ </a:t>
                      </a:r>
                      <a:r>
                        <a:rPr kumimoji="0" lang="fr-CA" sz="3500" b="0" i="0" u="none" strike="noStrike" cap="none" normalizeH="0" baseline="0" dirty="0" err="1">
                          <a:ln>
                            <a:noFill/>
                          </a:ln>
                          <a:solidFill>
                            <a:schemeClr val="tx1"/>
                          </a:solidFill>
                          <a:effectLst/>
                          <a:latin typeface="Coptic1" pitchFamily="2" charset="0"/>
                          <a:cs typeface="Arial" charset="0"/>
                        </a:rPr>
                        <a:t>niben</a:t>
                      </a:r>
                      <a:r>
                        <a:rPr kumimoji="0" lang="fr-CA" sz="35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Accorde-nous aussi la paix de cette vie. Orne les chefs d’état, les armées, les chefs, les ministres, les foules, nos voisins et notre entourage de toute paix.</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بل وسلام هذا العمر أنعم به علينا إنعاماً.</a:t>
                      </a:r>
                      <a:r>
                        <a:rPr kumimoji="0" lang="fr-FR" sz="4300" b="0" i="0" u="none" strike="noStrike" cap="none" normalizeH="0" baseline="0" dirty="0">
                          <a:ln>
                            <a:noFill/>
                          </a:ln>
                          <a:solidFill>
                            <a:schemeClr val="tx1"/>
                          </a:solidFill>
                          <a:effectLst/>
                          <a:latin typeface="Arial" charset="0"/>
                          <a:cs typeface="Arial" charset="0"/>
                        </a:rPr>
                        <a:t> </a:t>
                      </a:r>
                      <a:r>
                        <a:rPr lang="ar-SA" sz="4300" kern="1200" dirty="0">
                          <a:solidFill>
                            <a:schemeClr val="tx1"/>
                          </a:solidFill>
                          <a:effectLst/>
                          <a:latin typeface="Arial" panose="020B0604020202020204" pitchFamily="34" charset="0"/>
                          <a:ea typeface="+mn-ea"/>
                          <a:cs typeface="+mn-cs"/>
                        </a:rPr>
                        <a:t>الرئيس والجند والرؤساء والوزراء والجموع وجيراننا ومَداخلنا ومَخارجُنا، زينهم بكل سلام.</a:t>
                      </a:r>
                      <a:r>
                        <a:rPr kumimoji="0" lang="fr-FR" sz="4300" b="0" i="0" u="none" strike="noStrike" cap="none" normalizeH="0" baseline="0" dirty="0">
                          <a:ln>
                            <a:noFill/>
                          </a:ln>
                          <a:solidFill>
                            <a:schemeClr val="tx1"/>
                          </a:solidFill>
                          <a:effectLst/>
                          <a:latin typeface="Arial" charset="0"/>
                          <a:cs typeface="Arial" charset="0"/>
                        </a:rPr>
                        <a:t> </a:t>
                      </a:r>
                      <a:endParaRPr kumimoji="0" lang="fr-CA"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2955647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89784" name="Group 56"/>
          <p:cNvGraphicFramePr>
            <a:graphicFrameLocks noGrp="1"/>
          </p:cNvGraphicFramePr>
          <p:nvPr/>
        </p:nvGraphicFramePr>
        <p:xfrm>
          <a:off x="0" y="358506"/>
          <a:ext cx="12192000" cy="5786228"/>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830692522"/>
                    </a:ext>
                  </a:extLst>
                </a:gridCol>
              </a:tblGrid>
              <a:tr h="2443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rgbClr val="FFFFFF"/>
                          </a:solidFill>
                          <a:effectLst/>
                          <a:latin typeface="Arial" charset="0"/>
                          <a:cs typeface="Arial" pitchFamily="34" charset="0"/>
                        </a:rPr>
                        <a:t>Salut à l’Église,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rgbClr val="FFFFFF"/>
                          </a:solidFill>
                          <a:effectLst/>
                          <a:latin typeface="Arial" charset="0"/>
                          <a:cs typeface="Arial" pitchFamily="34" charset="0"/>
                        </a:rPr>
                        <a:t>la maison des anges.</a:t>
                      </a:r>
                      <a:br>
                        <a:rPr kumimoji="0" lang="fr-FR" sz="3200" b="0" i="0" u="none" strike="noStrike" cap="none" normalizeH="0" baseline="0" dirty="0">
                          <a:ln>
                            <a:noFill/>
                          </a:ln>
                          <a:solidFill>
                            <a:srgbClr val="FFFFFF"/>
                          </a:solidFill>
                          <a:effectLst/>
                          <a:latin typeface="Arial" charset="0"/>
                          <a:cs typeface="Arial" pitchFamily="34" charset="0"/>
                        </a:rPr>
                      </a:br>
                      <a:r>
                        <a:rPr kumimoji="0" lang="fr-FR" sz="3200" b="0" i="0" u="none" strike="noStrike" cap="none" normalizeH="0" baseline="0" dirty="0">
                          <a:ln>
                            <a:noFill/>
                          </a:ln>
                          <a:solidFill>
                            <a:srgbClr val="FFFFFF"/>
                          </a:solidFill>
                          <a:effectLst/>
                          <a:latin typeface="Arial" charset="0"/>
                          <a:cs typeface="Arial" pitchFamily="34" charset="0"/>
                        </a:rPr>
                        <a:t>Salut à la Vierge,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rgbClr val="FFFFFF"/>
                          </a:solidFill>
                          <a:effectLst/>
                          <a:latin typeface="Arial" charset="0"/>
                          <a:cs typeface="Arial" pitchFamily="34" charset="0"/>
                        </a:rPr>
                        <a:t>qui a enfanté notre Sauveur.</a:t>
                      </a:r>
                      <a:endParaRPr kumimoji="0" lang="en-US" sz="3200" b="0" i="0" u="none" strike="noStrike" cap="none" normalizeH="0" baseline="0" dirty="0">
                        <a:ln>
                          <a:noFill/>
                        </a:ln>
                        <a:solidFill>
                          <a:srgbClr val="FFFFFF"/>
                        </a:solidFill>
                        <a:effectLst/>
                        <a:latin typeface="Arial"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السلام للكنيسة</a:t>
                      </a:r>
                      <a:r>
                        <a:rPr kumimoji="0" lang="ar-EG" sz="3700" b="0" i="0" u="none" strike="noStrike" cap="none" normalizeH="0" baseline="0" dirty="0">
                          <a:ln>
                            <a:noFill/>
                          </a:ln>
                          <a:solidFill>
                            <a:srgbClr val="FFFFFF"/>
                          </a:solidFill>
                          <a:effectLst/>
                          <a:latin typeface="Arial" charset="0"/>
                          <a:cs typeface="Arial" charset="0"/>
                        </a:rPr>
                        <a:t>،</a:t>
                      </a:r>
                      <a:endParaRPr kumimoji="0" lang="fr-FR" altLang="zh-CN"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fr-FR" altLang="zh-CN" sz="3700" b="0" i="0" u="none" strike="noStrike" cap="none" normalizeH="0" baseline="0" dirty="0">
                          <a:ln>
                            <a:noFill/>
                          </a:ln>
                          <a:solidFill>
                            <a:srgbClr val="FFFFFF"/>
                          </a:solidFill>
                          <a:effectLst/>
                          <a:latin typeface="Arial" charset="0"/>
                          <a:cs typeface="Arial" charset="0"/>
                        </a:rPr>
                        <a:t> </a:t>
                      </a:r>
                      <a:r>
                        <a:rPr kumimoji="0" lang="ar-SA" altLang="zh-CN" sz="3700" b="0" i="0" u="none" strike="noStrike" cap="none" normalizeH="0" baseline="0" dirty="0">
                          <a:ln>
                            <a:noFill/>
                          </a:ln>
                          <a:solidFill>
                            <a:srgbClr val="FFFFFF"/>
                          </a:solidFill>
                          <a:effectLst/>
                          <a:latin typeface="Arial" charset="0"/>
                          <a:cs typeface="Arial" charset="0"/>
                        </a:rPr>
                        <a:t>بيت الملائكة</a:t>
                      </a:r>
                      <a:r>
                        <a:rPr kumimoji="0" lang="fr-FR" altLang="zh-CN" sz="3700" b="0" i="0" u="none" strike="noStrike" cap="none" normalizeH="0" baseline="0" dirty="0">
                          <a:ln>
                            <a:noFill/>
                          </a:ln>
                          <a:solidFill>
                            <a:srgbClr val="FFFFFF"/>
                          </a:solidFill>
                          <a:effectLst/>
                          <a:latin typeface="Arial" charset="0"/>
                          <a:cs typeface="Arial" charset="0"/>
                        </a:rPr>
                        <a:t>.</a:t>
                      </a:r>
                      <a:endParaRPr kumimoji="0" lang="ar-EG" altLang="zh-CN"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 السلام للعذراء</a:t>
                      </a:r>
                      <a:r>
                        <a:rPr kumimoji="0" lang="ar-EG" sz="3700" b="0" i="0" u="none" strike="noStrike" cap="none" normalizeH="0" baseline="0" dirty="0">
                          <a:ln>
                            <a:noFill/>
                          </a:ln>
                          <a:solidFill>
                            <a:srgbClr val="FFFFFF"/>
                          </a:solidFill>
                          <a:effectLst/>
                          <a:latin typeface="Arial" charset="0"/>
                          <a:cs typeface="Arial" charset="0"/>
                        </a:rPr>
                        <a:t>،</a:t>
                      </a:r>
                      <a:br>
                        <a:rPr kumimoji="0" lang="fr-FR" sz="3700" b="0" i="0" u="none" strike="noStrike" cap="none" normalizeH="0" baseline="0" dirty="0">
                          <a:ln>
                            <a:noFill/>
                          </a:ln>
                          <a:solidFill>
                            <a:srgbClr val="FFFFFF"/>
                          </a:solidFill>
                          <a:effectLst/>
                          <a:latin typeface="Arial" charset="0"/>
                          <a:cs typeface="Arial" charset="0"/>
                        </a:rPr>
                      </a:br>
                      <a:r>
                        <a:rPr kumimoji="0" lang="ar-SA" altLang="zh-CN" sz="3700" b="0" i="0" u="none" strike="noStrike" cap="none" normalizeH="0" baseline="0" dirty="0">
                          <a:ln>
                            <a:noFill/>
                          </a:ln>
                          <a:solidFill>
                            <a:srgbClr val="FFFFFF"/>
                          </a:solidFill>
                          <a:effectLst/>
                          <a:latin typeface="Arial" charset="0"/>
                          <a:cs typeface="Arial" charset="0"/>
                        </a:rPr>
                        <a:t>التي وَلَدَتْ مُخَلِّصنا</a:t>
                      </a:r>
                      <a:r>
                        <a:rPr kumimoji="0" lang="ar-EG" sz="3700" b="0" i="0" u="none" strike="noStrike" cap="none" normalizeH="0" baseline="0" dirty="0">
                          <a:ln>
                            <a:noFill/>
                          </a:ln>
                          <a:solidFill>
                            <a:srgbClr val="FFFFFF"/>
                          </a:solidFill>
                          <a:effectLst/>
                          <a:latin typeface="Arial" charset="0"/>
                          <a:cs typeface="Arial" charset="0"/>
                        </a:rPr>
                        <a:t>.</a:t>
                      </a:r>
                      <a:endParaRPr kumimoji="0" lang="ar-EG" altLang="zh-CN" sz="3700" b="0" i="0" u="none" strike="noStrike" cap="none" normalizeH="0" baseline="0" dirty="0">
                        <a:ln>
                          <a:noFill/>
                        </a:ln>
                        <a:solidFill>
                          <a:srgbClr val="FFFFFF"/>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Ekk~l</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cia</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p~/</a:t>
                      </a:r>
                      <a:r>
                        <a:rPr kumimoji="0" lang="en-US" sz="5300" b="0" i="0" u="none" strike="noStrike" cap="none" normalizeH="0" baseline="0" dirty="0" err="1">
                          <a:ln>
                            <a:noFill/>
                          </a:ln>
                          <a:solidFill>
                            <a:srgbClr val="FFFF00"/>
                          </a:solidFill>
                          <a:effectLst/>
                          <a:latin typeface="Coptic1" pitchFamily="2" charset="0"/>
                          <a:cs typeface="Arial" charset="0"/>
                        </a:rPr>
                        <a:t>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niaggeloc</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Paryenoc</a:t>
                      </a:r>
                      <a:r>
                        <a:rPr kumimoji="0" lang="en-US" sz="5300" b="0" i="0" u="none" strike="noStrike" cap="none" normalizeH="0" baseline="0" dirty="0">
                          <a:ln>
                            <a:noFill/>
                          </a:ln>
                          <a:solidFill>
                            <a:srgbClr val="FFFF00"/>
                          </a:solidFill>
                          <a:effectLst/>
                          <a:latin typeface="Coptic1" pitchFamily="2" charset="0"/>
                          <a:cs typeface="Arial" charset="0"/>
                        </a:rPr>
                        <a:t> :</a:t>
                      </a:r>
                      <a:br>
                        <a:rPr kumimoji="0" lang="en-US" sz="5300" b="0" i="0" u="none" strike="noStrike" cap="none" normalizeH="0" baseline="0" dirty="0">
                          <a:ln>
                            <a:noFill/>
                          </a:ln>
                          <a:solidFill>
                            <a:srgbClr val="FFFF00"/>
                          </a:solidFill>
                          <a:effectLst/>
                          <a:latin typeface="Coptic1" pitchFamily="2" charset="0"/>
                          <a:cs typeface="Arial" charset="0"/>
                        </a:rPr>
                      </a:br>
                      <a:r>
                        <a:rPr kumimoji="0" lang="en-US" sz="5300" b="0" i="0" u="none" strike="noStrike" cap="none" normalizeH="0" baseline="0" dirty="0" err="1">
                          <a:ln>
                            <a:noFill/>
                          </a:ln>
                          <a:solidFill>
                            <a:srgbClr val="FFFF00"/>
                          </a:solidFill>
                          <a:effectLst/>
                          <a:latin typeface="Coptic1" pitchFamily="2" charset="0"/>
                          <a:cs typeface="Arial" charset="0"/>
                        </a:rPr>
                        <a:t>etacmec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PenCwt</a:t>
                      </a:r>
                      <a:r>
                        <a:rPr kumimoji="0" lang="en-US" sz="5300" b="0" i="0" u="none" strike="noStrike" cap="none" normalizeH="0" baseline="0" dirty="0">
                          <a:ln>
                            <a:noFill/>
                          </a:ln>
                          <a:solidFill>
                            <a:srgbClr val="FFFF00"/>
                          </a:solidFill>
                          <a:effectLst/>
                          <a:latin typeface="Coptic1" pitchFamily="2" charset="0"/>
                          <a:cs typeface="Arial" charset="0"/>
                        </a:rPr>
                        <a:t>/r.</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97">
            <a:extLst>
              <a:ext uri="{FF2B5EF4-FFF2-40B4-BE49-F238E27FC236}">
                <a16:creationId xmlns:a16="http://schemas.microsoft.com/office/drawing/2014/main" id="{D58705FD-DF21-442C-9F6A-0B981CB2A760}"/>
              </a:ext>
            </a:extLst>
          </p:cNvPr>
          <p:cNvGraphicFramePr>
            <a:graphicFrameLocks/>
          </p:cNvGraphicFramePr>
          <p:nvPr/>
        </p:nvGraphicFramePr>
        <p:xfrm>
          <a:off x="0" y="0"/>
          <a:ext cx="12191999" cy="6675120"/>
        </p:xfrm>
        <a:graphic>
          <a:graphicData uri="http://schemas.openxmlformats.org/drawingml/2006/table">
            <a:tbl>
              <a:tblPr/>
              <a:tblGrid>
                <a:gridCol w="4349345">
                  <a:extLst>
                    <a:ext uri="{9D8B030D-6E8A-4147-A177-3AD203B41FA5}">
                      <a16:colId xmlns:a16="http://schemas.microsoft.com/office/drawing/2014/main" val="980968862"/>
                    </a:ext>
                  </a:extLst>
                </a:gridCol>
                <a:gridCol w="4280169">
                  <a:extLst>
                    <a:ext uri="{9D8B030D-6E8A-4147-A177-3AD203B41FA5}">
                      <a16:colId xmlns:a16="http://schemas.microsoft.com/office/drawing/2014/main" val="20000"/>
                    </a:ext>
                  </a:extLst>
                </a:gridCol>
                <a:gridCol w="3562485">
                  <a:extLst>
                    <a:ext uri="{9D8B030D-6E8A-4147-A177-3AD203B41FA5}">
                      <a16:colId xmlns:a16="http://schemas.microsoft.com/office/drawing/2014/main" val="20001"/>
                    </a:ext>
                  </a:extLst>
                </a:gridCol>
              </a:tblGrid>
              <a:tr h="6675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err="1">
                          <a:ln>
                            <a:noFill/>
                          </a:ln>
                          <a:solidFill>
                            <a:schemeClr val="tx1"/>
                          </a:solidFill>
                          <a:effectLst/>
                          <a:latin typeface="Coptic1" pitchFamily="2" charset="0"/>
                          <a:cs typeface="Arial" charset="0"/>
                        </a:rPr>
                        <a:t>P~ouro</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n~te</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hir</a:t>
                      </a:r>
                      <a:r>
                        <a:rPr kumimoji="0" lang="fr-CA" sz="3700" b="0" i="0" u="none" strike="noStrike" cap="none" normalizeH="0" baseline="0" dirty="0">
                          <a:ln>
                            <a:noFill/>
                          </a:ln>
                          <a:solidFill>
                            <a:schemeClr val="tx1"/>
                          </a:solidFill>
                          <a:effectLst/>
                          <a:latin typeface="Coptic1" pitchFamily="2" charset="0"/>
                          <a:cs typeface="Arial" charset="0"/>
                        </a:rPr>
                        <a:t>/n/ moi nan </a:t>
                      </a:r>
                      <a:r>
                        <a:rPr kumimoji="0" lang="fr-CA" sz="3700" b="0" i="0" u="none" strike="noStrike" cap="none" normalizeH="0" baseline="0" dirty="0" err="1">
                          <a:ln>
                            <a:noFill/>
                          </a:ln>
                          <a:solidFill>
                            <a:schemeClr val="tx1"/>
                          </a:solidFill>
                          <a:effectLst/>
                          <a:latin typeface="Coptic1" pitchFamily="2" charset="0"/>
                          <a:cs typeface="Arial" charset="0"/>
                        </a:rPr>
                        <a:t>n~tekhir</a:t>
                      </a:r>
                      <a:r>
                        <a:rPr kumimoji="0" lang="fr-CA" sz="3700" b="0" i="0" u="none" strike="noStrike" cap="none" normalizeH="0" baseline="0" dirty="0">
                          <a:ln>
                            <a:noFill/>
                          </a:ln>
                          <a:solidFill>
                            <a:schemeClr val="tx1"/>
                          </a:solidFill>
                          <a:effectLst/>
                          <a:latin typeface="Coptic1" pitchFamily="2" charset="0"/>
                          <a:cs typeface="Arial" charset="0"/>
                        </a:rPr>
                        <a:t>/n/ : </a:t>
                      </a:r>
                      <a:r>
                        <a:rPr kumimoji="0" lang="fr-CA" sz="3700" b="0" i="0" u="none" strike="noStrike" cap="none" normalizeH="0" baseline="0" dirty="0" err="1">
                          <a:ln>
                            <a:noFill/>
                          </a:ln>
                          <a:solidFill>
                            <a:schemeClr val="tx1"/>
                          </a:solidFill>
                          <a:effectLst/>
                          <a:latin typeface="Coptic1" pitchFamily="2" charset="0"/>
                          <a:cs typeface="Arial" charset="0"/>
                        </a:rPr>
                        <a:t>hwb</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gar</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niben</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akt</a:t>
                      </a:r>
                      <a:r>
                        <a:rPr kumimoji="0" lang="fr-CA" sz="3700" b="0" i="0" u="none" strike="noStrike" cap="none" normalizeH="0" baseline="0" dirty="0">
                          <a:ln>
                            <a:noFill/>
                          </a:ln>
                          <a:solidFill>
                            <a:schemeClr val="tx1"/>
                          </a:solidFill>
                          <a:effectLst/>
                          <a:latin typeface="Coptic1" pitchFamily="2" charset="0"/>
                          <a:cs typeface="Arial" charset="0"/>
                        </a:rPr>
                        <a:t>/itou nan. </a:t>
                      </a:r>
                      <a:r>
                        <a:rPr kumimoji="0" lang="fr-CA" sz="3700" b="0" i="0" u="none" strike="noStrike" cap="none" normalizeH="0" baseline="0" dirty="0" err="1">
                          <a:ln>
                            <a:noFill/>
                          </a:ln>
                          <a:solidFill>
                            <a:schemeClr val="tx1"/>
                          </a:solidFill>
                          <a:effectLst/>
                          <a:latin typeface="Coptic1" pitchFamily="2" charset="0"/>
                          <a:cs typeface="Arial" charset="0"/>
                        </a:rPr>
                        <a:t>J~von</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nak</a:t>
                      </a:r>
                      <a:r>
                        <a:rPr kumimoji="0" lang="fr-CA" sz="3700" b="0" i="0" u="none" strike="noStrike" cap="none" normalizeH="0" baseline="0" dirty="0">
                          <a:ln>
                            <a:noFill/>
                          </a:ln>
                          <a:solidFill>
                            <a:schemeClr val="tx1"/>
                          </a:solidFill>
                          <a:effectLst/>
                          <a:latin typeface="Coptic1" pitchFamily="2" charset="0"/>
                          <a:cs typeface="Arial" charset="0"/>
                        </a:rPr>
                        <a:t> V~} </a:t>
                      </a:r>
                      <a:r>
                        <a:rPr kumimoji="0" lang="fr-CA" sz="3700" b="0" i="0" u="none" strike="noStrike" cap="none" normalizeH="0" baseline="0" dirty="0" err="1">
                          <a:ln>
                            <a:noFill/>
                          </a:ln>
                          <a:solidFill>
                            <a:schemeClr val="tx1"/>
                          </a:solidFill>
                          <a:effectLst/>
                          <a:latin typeface="Coptic1" pitchFamily="2" charset="0"/>
                          <a:cs typeface="Arial" charset="0"/>
                        </a:rPr>
                        <a:t>PenCwt</a:t>
                      </a:r>
                      <a:r>
                        <a:rPr kumimoji="0" lang="fr-CA" sz="3700" b="0" i="0" u="none" strike="noStrike" cap="none" normalizeH="0" baseline="0" dirty="0">
                          <a:ln>
                            <a:noFill/>
                          </a:ln>
                          <a:solidFill>
                            <a:schemeClr val="tx1"/>
                          </a:solidFill>
                          <a:effectLst/>
                          <a:latin typeface="Coptic1" pitchFamily="2" charset="0"/>
                          <a:cs typeface="Arial" charset="0"/>
                        </a:rPr>
                        <a:t>/r : je </a:t>
                      </a:r>
                      <a:r>
                        <a:rPr kumimoji="0" lang="fr-CA" sz="3700" b="0" i="0" u="none" strike="noStrike" cap="none" normalizeH="0" baseline="0" dirty="0" err="1">
                          <a:ln>
                            <a:noFill/>
                          </a:ln>
                          <a:solidFill>
                            <a:schemeClr val="tx1"/>
                          </a:solidFill>
                          <a:effectLst/>
                          <a:latin typeface="Coptic1" pitchFamily="2" charset="0"/>
                          <a:cs typeface="Arial" charset="0"/>
                        </a:rPr>
                        <a:t>tencwoun</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n~keouai</a:t>
                      </a:r>
                      <a:r>
                        <a:rPr kumimoji="0" lang="fr-CA" sz="3700" b="0" i="0" u="none" strike="noStrike" cap="none" normalizeH="0" baseline="0" dirty="0">
                          <a:ln>
                            <a:noFill/>
                          </a:ln>
                          <a:solidFill>
                            <a:schemeClr val="tx1"/>
                          </a:solidFill>
                          <a:effectLst/>
                          <a:latin typeface="Coptic1" pitchFamily="2" charset="0"/>
                          <a:cs typeface="Arial" charset="0"/>
                        </a:rPr>
                        <a:t> an </a:t>
                      </a:r>
                      <a:r>
                        <a:rPr kumimoji="0" lang="fr-CA" sz="3700" b="0" i="0" u="none" strike="noStrike" cap="none" normalizeH="0" baseline="0" dirty="0" err="1">
                          <a:ln>
                            <a:noFill/>
                          </a:ln>
                          <a:solidFill>
                            <a:schemeClr val="tx1"/>
                          </a:solidFill>
                          <a:effectLst/>
                          <a:latin typeface="Coptic1" pitchFamily="2" charset="0"/>
                          <a:cs typeface="Arial" charset="0"/>
                        </a:rPr>
                        <a:t>e~b</a:t>
                      </a:r>
                      <a:r>
                        <a:rPr kumimoji="0" lang="fr-CA" sz="3700" b="0" i="0" u="none" strike="noStrike" cap="none" normalizeH="0" baseline="0" dirty="0">
                          <a:ln>
                            <a:noFill/>
                          </a:ln>
                          <a:solidFill>
                            <a:schemeClr val="tx1"/>
                          </a:solidFill>
                          <a:effectLst/>
                          <a:latin typeface="Coptic1" pitchFamily="2" charset="0"/>
                          <a:cs typeface="Arial" charset="0"/>
                        </a:rPr>
                        <a:t>/l </a:t>
                      </a:r>
                      <a:r>
                        <a:rPr kumimoji="0" lang="fr-CA" sz="3700" b="0" i="0" u="none" strike="noStrike" cap="none" normalizeH="0" baseline="0" dirty="0" err="1">
                          <a:ln>
                            <a:noFill/>
                          </a:ln>
                          <a:solidFill>
                            <a:schemeClr val="tx1"/>
                          </a:solidFill>
                          <a:effectLst/>
                          <a:latin typeface="Coptic1" pitchFamily="2" charset="0"/>
                          <a:cs typeface="Arial" charset="0"/>
                        </a:rPr>
                        <a:t>e~rok</a:t>
                      </a:r>
                      <a:r>
                        <a:rPr kumimoji="0" lang="fr-CA" sz="3700" b="0" i="0" u="none" strike="noStrike" cap="none" normalizeH="0" baseline="0" dirty="0">
                          <a:ln>
                            <a:noFill/>
                          </a:ln>
                          <a:solidFill>
                            <a:schemeClr val="tx1"/>
                          </a:solidFill>
                          <a:effectLst/>
                          <a:latin typeface="Coptic1" pitchFamily="2" charset="0"/>
                          <a:cs typeface="Arial" charset="0"/>
                        </a:rPr>
                        <a:t> : </a:t>
                      </a:r>
                      <a:r>
                        <a:rPr kumimoji="0" lang="fr-CA" sz="3700" b="0" i="0" u="none" strike="noStrike" cap="none" normalizeH="0" baseline="0" dirty="0" err="1">
                          <a:ln>
                            <a:noFill/>
                          </a:ln>
                          <a:solidFill>
                            <a:schemeClr val="tx1"/>
                          </a:solidFill>
                          <a:effectLst/>
                          <a:latin typeface="Coptic1" pitchFamily="2" charset="0"/>
                          <a:cs typeface="Arial" charset="0"/>
                        </a:rPr>
                        <a:t>PekRan</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eyouab</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petenjw</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m~mof</a:t>
                      </a:r>
                      <a:r>
                        <a:rPr kumimoji="0" lang="fr-CA" sz="37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600" b="0" i="0" u="none" strike="noStrike" cap="none" normalizeH="0" baseline="0" dirty="0">
                          <a:ln>
                            <a:noFill/>
                          </a:ln>
                          <a:solidFill>
                            <a:schemeClr val="tx1"/>
                          </a:solidFill>
                          <a:effectLst/>
                          <a:latin typeface="Arial" charset="0"/>
                          <a:cs typeface="Arial" charset="0"/>
                        </a:rPr>
                        <a:t>Ô Roi de la paix accorde-nous Ta paix car Tu nous as tout accordé. Rachète-nous, ô Dieu notre Sauveur, car nous ne connaissons personne d’autre que Toi et invoquons Ton Saint Nom.</a:t>
                      </a:r>
                      <a:endParaRPr kumimoji="0" lang="fr-CA" sz="36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يا ملك السلام أعطِنا سلامَكَ لأن كل </a:t>
                      </a:r>
                      <a:r>
                        <a:rPr kumimoji="0" lang="ar-EG" sz="4300" b="0" i="0" u="none" strike="noStrike" cap="none" normalizeH="0" baseline="0" dirty="0" err="1">
                          <a:ln>
                            <a:noFill/>
                          </a:ln>
                          <a:solidFill>
                            <a:schemeClr val="tx1"/>
                          </a:solidFill>
                          <a:effectLst/>
                          <a:latin typeface="Arial" charset="0"/>
                          <a:cs typeface="Arial" charset="0"/>
                        </a:rPr>
                        <a:t>شىء</a:t>
                      </a:r>
                      <a:r>
                        <a:rPr kumimoji="0" lang="ar-EG" sz="4300" b="0" i="0" u="none" strike="noStrike" cap="none" normalizeH="0" baseline="0" dirty="0">
                          <a:ln>
                            <a:noFill/>
                          </a:ln>
                          <a:solidFill>
                            <a:schemeClr val="tx1"/>
                          </a:solidFill>
                          <a:effectLst/>
                          <a:latin typeface="Arial" charset="0"/>
                          <a:cs typeface="Arial" charset="0"/>
                        </a:rPr>
                        <a:t> قد أعطيتنا، اقتنِنا لك يا الله مُخلصنا لأننا لا نعرف آخر سواك أسمك القدوس </a:t>
                      </a:r>
                      <a:r>
                        <a:rPr kumimoji="0" lang="ar-EG" sz="4300" b="0" i="0" u="none" strike="noStrike" cap="none" normalizeH="0" baseline="0" dirty="0" err="1">
                          <a:ln>
                            <a:noFill/>
                          </a:ln>
                          <a:solidFill>
                            <a:schemeClr val="tx1"/>
                          </a:solidFill>
                          <a:effectLst/>
                          <a:latin typeface="Arial" charset="0"/>
                          <a:cs typeface="Arial" charset="0"/>
                        </a:rPr>
                        <a:t>هوالذى</a:t>
                      </a:r>
                      <a:r>
                        <a:rPr kumimoji="0" lang="ar-EG" sz="4300" b="0" i="0" u="none" strike="noStrike" cap="none" normalizeH="0" baseline="0" dirty="0">
                          <a:ln>
                            <a:noFill/>
                          </a:ln>
                          <a:solidFill>
                            <a:schemeClr val="tx1"/>
                          </a:solidFill>
                          <a:effectLst/>
                          <a:latin typeface="Arial" charset="0"/>
                          <a:cs typeface="Arial" charset="0"/>
                        </a:rPr>
                        <a:t> نقوله، </a:t>
                      </a:r>
                      <a:endParaRPr kumimoji="0" lang="fr-CA"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14780983"/>
      </p:ext>
    </p:extLst>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97">
            <a:extLst>
              <a:ext uri="{FF2B5EF4-FFF2-40B4-BE49-F238E27FC236}">
                <a16:creationId xmlns:a16="http://schemas.microsoft.com/office/drawing/2014/main" id="{378FA47A-5CA9-4C03-BA23-FD1E3694F31E}"/>
              </a:ext>
            </a:extLst>
          </p:cNvPr>
          <p:cNvGraphicFramePr>
            <a:graphicFrameLocks/>
          </p:cNvGraphicFramePr>
          <p:nvPr>
            <p:extLst>
              <p:ext uri="{D42A27DB-BD31-4B8C-83A1-F6EECF244321}">
                <p14:modId xmlns:p14="http://schemas.microsoft.com/office/powerpoint/2010/main" val="3873081710"/>
              </p:ext>
            </p:extLst>
          </p:nvPr>
        </p:nvGraphicFramePr>
        <p:xfrm>
          <a:off x="0" y="0"/>
          <a:ext cx="12191999" cy="7248144"/>
        </p:xfrm>
        <a:graphic>
          <a:graphicData uri="http://schemas.openxmlformats.org/drawingml/2006/table">
            <a:tbl>
              <a:tblPr/>
              <a:tblGrid>
                <a:gridCol w="4349345">
                  <a:extLst>
                    <a:ext uri="{9D8B030D-6E8A-4147-A177-3AD203B41FA5}">
                      <a16:colId xmlns:a16="http://schemas.microsoft.com/office/drawing/2014/main" val="980968862"/>
                    </a:ext>
                  </a:extLst>
                </a:gridCol>
                <a:gridCol w="4280169">
                  <a:extLst>
                    <a:ext uri="{9D8B030D-6E8A-4147-A177-3AD203B41FA5}">
                      <a16:colId xmlns:a16="http://schemas.microsoft.com/office/drawing/2014/main" val="20000"/>
                    </a:ext>
                  </a:extLst>
                </a:gridCol>
                <a:gridCol w="3562485">
                  <a:extLst>
                    <a:ext uri="{9D8B030D-6E8A-4147-A177-3AD203B41FA5}">
                      <a16:colId xmlns:a16="http://schemas.microsoft.com/office/drawing/2014/main" val="20001"/>
                    </a:ext>
                  </a:extLst>
                </a:gridCol>
              </a:tblGrid>
              <a:tr h="724814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err="1">
                          <a:ln>
                            <a:noFill/>
                          </a:ln>
                          <a:solidFill>
                            <a:schemeClr val="tx1"/>
                          </a:solidFill>
                          <a:effectLst/>
                          <a:latin typeface="Coptic1" pitchFamily="2" charset="0"/>
                          <a:cs typeface="Arial" charset="0"/>
                        </a:rPr>
                        <a:t>Marouwnq</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n~je</a:t>
                      </a:r>
                      <a:r>
                        <a:rPr kumimoji="0" lang="fr-CA" sz="3200" b="0" i="0" u="none" strike="noStrike" cap="none" normalizeH="0" baseline="0" dirty="0">
                          <a:ln>
                            <a:noFill/>
                          </a:ln>
                          <a:solidFill>
                            <a:schemeClr val="tx1"/>
                          </a:solidFill>
                          <a:effectLst/>
                          <a:latin typeface="Coptic1" pitchFamily="2" charset="0"/>
                          <a:cs typeface="Arial" charset="0"/>
                        </a:rPr>
                        <a:t> n/</a:t>
                      </a:r>
                      <a:r>
                        <a:rPr kumimoji="0" lang="fr-CA" sz="3200" b="0" i="0" u="none" strike="noStrike" cap="none" normalizeH="0" baseline="0" dirty="0" err="1">
                          <a:ln>
                            <a:noFill/>
                          </a:ln>
                          <a:solidFill>
                            <a:schemeClr val="tx1"/>
                          </a:solidFill>
                          <a:effectLst/>
                          <a:latin typeface="Coptic1" pitchFamily="2" charset="0"/>
                          <a:cs typeface="Arial" charset="0"/>
                        </a:rPr>
                        <a:t>e~tenoun</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m~'u</a:t>
                      </a:r>
                      <a:r>
                        <a:rPr kumimoji="0" lang="fr-CA" sz="3200" b="0" i="0" u="none" strike="noStrike" cap="none" normalizeH="0" baseline="0" dirty="0">
                          <a:ln>
                            <a:noFill/>
                          </a:ln>
                          <a:solidFill>
                            <a:schemeClr val="tx1"/>
                          </a:solidFill>
                          <a:effectLst/>
                          <a:latin typeface="Coptic1" pitchFamily="2" charset="0"/>
                          <a:cs typeface="Arial" charset="0"/>
                        </a:rPr>
                        <a:t>,/ : </a:t>
                      </a:r>
                      <a:r>
                        <a:rPr kumimoji="0" lang="fr-CA" sz="3200" b="0" i="0" u="none" strike="noStrike" cap="none" normalizeH="0" baseline="0" dirty="0" err="1">
                          <a:ln>
                            <a:noFill/>
                          </a:ln>
                          <a:solidFill>
                            <a:schemeClr val="tx1"/>
                          </a:solidFill>
                          <a:effectLst/>
                          <a:latin typeface="Coptic1" pitchFamily="2" charset="0"/>
                          <a:cs typeface="Arial" charset="0"/>
                        </a:rPr>
                        <a:t>hiten</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PekP~neuma</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Eyouab</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Ouoh</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m~peny~refjemjom</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e~ron</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a~non</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qa</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neke~biaik</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n~je</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v~mou</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n~te</a:t>
                      </a:r>
                      <a:r>
                        <a:rPr kumimoji="0" lang="fr-CA" sz="3200" b="0" i="0" u="none" strike="noStrike" cap="none" normalizeH="0" baseline="0" dirty="0">
                          <a:ln>
                            <a:noFill/>
                          </a:ln>
                          <a:solidFill>
                            <a:schemeClr val="tx1"/>
                          </a:solidFill>
                          <a:effectLst/>
                          <a:latin typeface="Coptic1" pitchFamily="2" charset="0"/>
                          <a:cs typeface="Arial" charset="0"/>
                        </a:rPr>
                        <a:t> </a:t>
                      </a:r>
                      <a:r>
                        <a:rPr kumimoji="0" lang="fr-CA" sz="3200" b="0" i="0" u="none" strike="noStrike" cap="none" normalizeH="0" baseline="0" dirty="0" err="1">
                          <a:ln>
                            <a:noFill/>
                          </a:ln>
                          <a:solidFill>
                            <a:schemeClr val="tx1"/>
                          </a:solidFill>
                          <a:effectLst/>
                          <a:latin typeface="Coptic1" pitchFamily="2" charset="0"/>
                          <a:cs typeface="Arial" charset="0"/>
                        </a:rPr>
                        <a:t>hannobi</a:t>
                      </a:r>
                      <a:r>
                        <a:rPr kumimoji="0" lang="fr-CA" sz="3200" b="0" i="0" u="none" strike="noStrike" cap="none" normalizeH="0" baseline="0" dirty="0">
                          <a:ln>
                            <a:noFill/>
                          </a:ln>
                          <a:solidFill>
                            <a:schemeClr val="tx1"/>
                          </a:solidFill>
                          <a:effectLst/>
                          <a:latin typeface="Coptic1" pitchFamily="2" charset="0"/>
                          <a:cs typeface="Arial" charset="0"/>
                        </a:rPr>
                        <a:t> : </a:t>
                      </a:r>
                      <a:r>
                        <a:rPr kumimoji="0" lang="fr-FR" sz="3200" b="0" i="0" u="none" strike="noStrike" cap="none" normalizeH="0" baseline="0" dirty="0">
                          <a:ln>
                            <a:noFill/>
                          </a:ln>
                          <a:solidFill>
                            <a:schemeClr val="tx1"/>
                          </a:solidFill>
                          <a:effectLst/>
                          <a:latin typeface="Coptic1" pitchFamily="2" charset="0"/>
                          <a:cs typeface="Arial" charset="0"/>
                        </a:rPr>
                        <a:t>Ou de </a:t>
                      </a:r>
                      <a:r>
                        <a:rPr kumimoji="0" lang="fr-FR" sz="3200" b="0" i="0" u="none" strike="noStrike" cap="none" normalizeH="0" baseline="0" dirty="0" err="1">
                          <a:ln>
                            <a:noFill/>
                          </a:ln>
                          <a:solidFill>
                            <a:schemeClr val="tx1"/>
                          </a:solidFill>
                          <a:effectLst/>
                          <a:latin typeface="Coptic1" pitchFamily="2" charset="0"/>
                          <a:cs typeface="Arial" charset="0"/>
                        </a:rPr>
                        <a:t>qa</a:t>
                      </a:r>
                      <a:r>
                        <a:rPr kumimoji="0" lang="fr-FR" sz="3200" b="0" i="0" u="none" strike="noStrike" cap="none" normalizeH="0" baseline="0" dirty="0">
                          <a:ln>
                            <a:noFill/>
                          </a:ln>
                          <a:solidFill>
                            <a:schemeClr val="tx1"/>
                          </a:solidFill>
                          <a:effectLst/>
                          <a:latin typeface="Coptic1" pitchFamily="2" charset="0"/>
                          <a:cs typeface="Arial" charset="0"/>
                        </a:rPr>
                        <a:t> </a:t>
                      </a:r>
                      <a:r>
                        <a:rPr kumimoji="0" lang="fr-FR" sz="3200" b="0" i="0" u="none" strike="noStrike" cap="none" normalizeH="0" baseline="0" dirty="0" err="1">
                          <a:ln>
                            <a:noFill/>
                          </a:ln>
                          <a:solidFill>
                            <a:schemeClr val="tx1"/>
                          </a:solidFill>
                          <a:effectLst/>
                          <a:latin typeface="Coptic1" pitchFamily="2" charset="0"/>
                          <a:cs typeface="Arial" charset="0"/>
                        </a:rPr>
                        <a:t>peklaoc</a:t>
                      </a:r>
                      <a:r>
                        <a:rPr kumimoji="0" lang="fr-FR" sz="3200" b="0" i="0" u="none" strike="noStrike" cap="none" normalizeH="0" baseline="0" dirty="0">
                          <a:ln>
                            <a:noFill/>
                          </a:ln>
                          <a:solidFill>
                            <a:schemeClr val="tx1"/>
                          </a:solidFill>
                          <a:effectLst/>
                          <a:latin typeface="Coptic1" pitchFamily="2" charset="0"/>
                          <a:cs typeface="Arial" charset="0"/>
                        </a:rPr>
                        <a:t> t/</a:t>
                      </a:r>
                      <a:r>
                        <a:rPr kumimoji="0" lang="fr-FR" sz="3200" b="0" i="0" u="none" strike="noStrike" cap="none" normalizeH="0" baseline="0" dirty="0" err="1">
                          <a:ln>
                            <a:noFill/>
                          </a:ln>
                          <a:solidFill>
                            <a:schemeClr val="tx1"/>
                          </a:solidFill>
                          <a:effectLst/>
                          <a:latin typeface="Coptic1" pitchFamily="2" charset="0"/>
                          <a:cs typeface="Arial" charset="0"/>
                        </a:rPr>
                        <a:t>rf</a:t>
                      </a:r>
                      <a:r>
                        <a:rPr kumimoji="0" lang="fr-FR" sz="32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000" b="0" i="0" u="sng" strike="noStrike" cap="none" normalizeH="0" baseline="0" dirty="0" err="1">
                          <a:ln>
                            <a:noFill/>
                          </a:ln>
                          <a:solidFill>
                            <a:srgbClr val="FF9900"/>
                          </a:solidFill>
                          <a:effectLst/>
                          <a:latin typeface="Coptic1" pitchFamily="2" charset="0"/>
                          <a:cs typeface="Arial" charset="0"/>
                        </a:rPr>
                        <a:t>Pilaoc</a:t>
                      </a:r>
                      <a:r>
                        <a:rPr kumimoji="0" lang="fr-FR" sz="20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600" b="0" i="0" u="none" strike="noStrike" cap="none" normalizeH="0" baseline="0" dirty="0" err="1">
                          <a:ln>
                            <a:noFill/>
                          </a:ln>
                          <a:solidFill>
                            <a:schemeClr val="tx1"/>
                          </a:solidFill>
                          <a:effectLst/>
                          <a:latin typeface="Coptic1" pitchFamily="2" charset="0"/>
                          <a:cs typeface="Arial" charset="0"/>
                        </a:rPr>
                        <a:t>Kurie</a:t>
                      </a:r>
                      <a:r>
                        <a:rPr kumimoji="0" lang="fr-FR" sz="3600" b="0" i="0" u="none" strike="noStrike" cap="none" normalizeH="0" baseline="0" dirty="0">
                          <a:ln>
                            <a:noFill/>
                          </a:ln>
                          <a:solidFill>
                            <a:schemeClr val="tx1"/>
                          </a:solidFill>
                          <a:effectLst/>
                          <a:latin typeface="Coptic1" pitchFamily="2" charset="0"/>
                          <a:cs typeface="Arial" charset="0"/>
                        </a:rPr>
                        <a:t>~ </a:t>
                      </a:r>
                      <a:r>
                        <a:rPr kumimoji="0" lang="fr-FR" sz="3600" b="0" i="0" u="none" strike="noStrike" cap="none" normalizeH="0" baseline="0" dirty="0" err="1">
                          <a:ln>
                            <a:noFill/>
                          </a:ln>
                          <a:solidFill>
                            <a:schemeClr val="tx1"/>
                          </a:solidFill>
                          <a:effectLst/>
                          <a:latin typeface="Coptic1" pitchFamily="2" charset="0"/>
                          <a:cs typeface="Arial" charset="0"/>
                        </a:rPr>
                        <a:t>e~le</a:t>
                      </a:r>
                      <a:r>
                        <a:rPr kumimoji="0" lang="fr-FR" sz="3600" b="0" i="0" u="none" strike="noStrike" cap="none" normalizeH="0" baseline="0" dirty="0">
                          <a:ln>
                            <a:noFill/>
                          </a:ln>
                          <a:solidFill>
                            <a:schemeClr val="tx1"/>
                          </a:solidFill>
                          <a:effectLst/>
                          <a:latin typeface="Coptic1" pitchFamily="2" charset="0"/>
                          <a:cs typeface="Arial" charset="0"/>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600" b="0" i="0" u="none" strike="noStrike" cap="none" normalizeH="0" baseline="0" dirty="0">
                          <a:ln>
                            <a:noFill/>
                          </a:ln>
                          <a:solidFill>
                            <a:schemeClr val="tx1"/>
                          </a:solidFill>
                          <a:effectLst/>
                          <a:latin typeface="Arial" charset="0"/>
                          <a:cs typeface="Arial" charset="0"/>
                        </a:rPr>
                        <a:t>Vivifie nos âmes par Ton Esprit Saint et ne permets pas que la mort provoquée par le péché règne sur nous, Tes serviteurs, ni sur tout ton peuple.</a:t>
                      </a:r>
                      <a:endParaRPr kumimoji="0" lang="fr-FR"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Times New Roman" pitchFamily="18" charset="0"/>
                        </a:rPr>
                        <a:t>Le peuple :</a:t>
                      </a:r>
                      <a:endParaRPr kumimoji="0" lang="ar-EG" sz="27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فلتحيا نفوسنا بروحِكَ القدوس ولا يقوى علينا نحن عبيدك موتُ الخطية ولا على كل شعبك.</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33"/>
                          </a:solidFill>
                          <a:effectLst/>
                          <a:latin typeface="Arial" charset="0"/>
                          <a:cs typeface="Times New Roman" pitchFamily="18" charset="0"/>
                        </a:rPr>
                        <a:t>الشعب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يا ربُ ارحم.</a:t>
                      </a:r>
                      <a:endParaRPr kumimoji="0" lang="en-CA"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90403786"/>
      </p:ext>
    </p:extLst>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8516" name="Group 68"/>
          <p:cNvGraphicFramePr>
            <a:graphicFrameLocks noGrp="1"/>
          </p:cNvGraphicFramePr>
          <p:nvPr>
            <p:ph type="tbl" idx="1"/>
          </p:nvPr>
        </p:nvGraphicFramePr>
        <p:xfrm>
          <a:off x="1" y="560184"/>
          <a:ext cx="12192001" cy="6019800"/>
        </p:xfrm>
        <a:graphic>
          <a:graphicData uri="http://schemas.openxmlformats.org/drawingml/2006/table">
            <a:tbl>
              <a:tblPr/>
              <a:tblGrid>
                <a:gridCol w="4340697">
                  <a:extLst>
                    <a:ext uri="{9D8B030D-6E8A-4147-A177-3AD203B41FA5}">
                      <a16:colId xmlns:a16="http://schemas.microsoft.com/office/drawing/2014/main" val="3677694730"/>
                    </a:ext>
                  </a:extLst>
                </a:gridCol>
                <a:gridCol w="4435813">
                  <a:extLst>
                    <a:ext uri="{9D8B030D-6E8A-4147-A177-3AD203B41FA5}">
                      <a16:colId xmlns:a16="http://schemas.microsoft.com/office/drawing/2014/main" val="20000"/>
                    </a:ext>
                  </a:extLst>
                </a:gridCol>
                <a:gridCol w="3415491">
                  <a:extLst>
                    <a:ext uri="{9D8B030D-6E8A-4147-A177-3AD203B41FA5}">
                      <a16:colId xmlns:a16="http://schemas.microsoft.com/office/drawing/2014/main" val="20001"/>
                    </a:ext>
                  </a:extLst>
                </a:gridCol>
              </a:tblGrid>
              <a:tr h="596798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sng" strike="noStrike" cap="none" normalizeH="0" baseline="0" dirty="0" err="1">
                          <a:ln>
                            <a:noFill/>
                          </a:ln>
                          <a:solidFill>
                            <a:srgbClr val="FF9900"/>
                          </a:solidFill>
                          <a:effectLst/>
                          <a:latin typeface="Coptic1" pitchFamily="2" charset="0"/>
                          <a:cs typeface="Arial" charset="0"/>
                        </a:rPr>
                        <a:t>Piou</a:t>
                      </a:r>
                      <a:r>
                        <a:rPr kumimoji="0" lang="en-US" sz="32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500" b="0" i="0" u="none" strike="noStrike" cap="none" normalizeH="0" baseline="0" dirty="0">
                          <a:ln>
                            <a:noFill/>
                          </a:ln>
                          <a:solidFill>
                            <a:schemeClr val="tx1"/>
                          </a:solidFill>
                          <a:effectLst/>
                          <a:latin typeface="Coptic1" pitchFamily="2" charset="0"/>
                          <a:cs typeface="Arial" charset="0"/>
                        </a:rPr>
                        <a:t>Palin on </a:t>
                      </a:r>
                      <a:r>
                        <a:rPr kumimoji="0" lang="en-US" sz="3500" b="0" i="0" u="none" strike="noStrike" cap="none" normalizeH="0" baseline="0" dirty="0" err="1">
                          <a:ln>
                            <a:noFill/>
                          </a:ln>
                          <a:solidFill>
                            <a:schemeClr val="tx1"/>
                          </a:solidFill>
                          <a:effectLst/>
                          <a:latin typeface="Coptic1" pitchFamily="2" charset="0"/>
                          <a:cs typeface="Arial" charset="0"/>
                        </a:rPr>
                        <a:t>maren</a:t>
                      </a:r>
                      <a:r>
                        <a:rPr kumimoji="0" lang="en-US" sz="3500" b="0" i="0" u="none" strike="noStrike" cap="none" normalizeH="0" baseline="0" dirty="0">
                          <a:ln>
                            <a:noFill/>
                          </a:ln>
                          <a:solidFill>
                            <a:schemeClr val="tx1"/>
                          </a:solidFill>
                          <a:effectLst/>
                          <a:latin typeface="Coptic1" pitchFamily="2" charset="0"/>
                          <a:cs typeface="Arial" charset="0"/>
                        </a:rPr>
                        <a:t>]ho </a:t>
                      </a:r>
                      <a:r>
                        <a:rPr kumimoji="0" lang="en-US" sz="3500" b="0" i="0" u="none" strike="noStrike" cap="none" normalizeH="0" baseline="0" dirty="0" err="1">
                          <a:ln>
                            <a:noFill/>
                          </a:ln>
                          <a:solidFill>
                            <a:schemeClr val="tx1"/>
                          </a:solidFill>
                          <a:effectLst/>
                          <a:latin typeface="Coptic1" pitchFamily="2" charset="0"/>
                          <a:cs typeface="Arial" charset="0"/>
                        </a:rPr>
                        <a:t>e~V</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PiPantokratwr</a:t>
                      </a:r>
                      <a:r>
                        <a:rPr kumimoji="0" lang="en-US" sz="3500" b="0" i="0" u="none" strike="noStrike" cap="none" normalizeH="0" baseline="0" dirty="0">
                          <a:ln>
                            <a:noFill/>
                          </a:ln>
                          <a:solidFill>
                            <a:schemeClr val="tx1"/>
                          </a:solidFill>
                          <a:effectLst/>
                          <a:latin typeface="Coptic1" pitchFamily="2" charset="0"/>
                          <a:cs typeface="Arial" charset="0"/>
                        </a:rPr>
                        <a:t> : </a:t>
                      </a:r>
                      <a:r>
                        <a:rPr kumimoji="0" lang="en-US" sz="3500" b="0" i="0" u="none" strike="noStrike" cap="none" normalizeH="0" baseline="0" dirty="0" err="1">
                          <a:ln>
                            <a:noFill/>
                          </a:ln>
                          <a:solidFill>
                            <a:schemeClr val="tx1"/>
                          </a:solidFill>
                          <a:effectLst/>
                          <a:latin typeface="Coptic1" pitchFamily="2" charset="0"/>
                          <a:cs typeface="Arial" charset="0"/>
                        </a:rPr>
                        <a:t>V~Iwt</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m~Pen</a:t>
                      </a:r>
                      <a:r>
                        <a:rPr kumimoji="0" lang="en-US" sz="3500" b="0" i="0" u="none" strike="noStrike" cap="none" normalizeH="0" baseline="0" dirty="0">
                          <a:ln>
                            <a:noFill/>
                          </a:ln>
                          <a:solidFill>
                            <a:schemeClr val="tx1"/>
                          </a:solidFill>
                          <a:effectLst/>
                          <a:latin typeface="Coptic1" pitchFamily="2" charset="0"/>
                          <a:cs typeface="Arial" charset="0"/>
                        </a:rPr>
                        <a:t>[#c#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PenNou</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Penc#w</a:t>
                      </a:r>
                      <a:r>
                        <a:rPr kumimoji="0" lang="en-US" sz="3500" b="0" i="0" u="none" strike="noStrike" cap="none" normalizeH="0" baseline="0" dirty="0">
                          <a:ln>
                            <a:noFill/>
                          </a:ln>
                          <a:solidFill>
                            <a:schemeClr val="tx1"/>
                          </a:solidFill>
                          <a:effectLst/>
                          <a:latin typeface="Coptic1" pitchFamily="2" charset="0"/>
                          <a:cs typeface="Arial" charset="0"/>
                        </a:rPr>
                        <a:t>~#r# I/#c# </a:t>
                      </a:r>
                      <a:r>
                        <a:rPr kumimoji="0" lang="en-US" sz="3500" b="0" i="0" u="none" strike="noStrike" cap="none" normalizeH="0" baseline="0" dirty="0" err="1">
                          <a:ln>
                            <a:noFill/>
                          </a:ln>
                          <a:solidFill>
                            <a:schemeClr val="tx1"/>
                          </a:solidFill>
                          <a:effectLst/>
                          <a:latin typeface="Coptic1" pitchFamily="2" charset="0"/>
                          <a:cs typeface="Arial" charset="0"/>
                        </a:rPr>
                        <a:t>P,#c</a:t>
                      </a:r>
                      <a:r>
                        <a:rPr kumimoji="0" lang="en-US" sz="3500" b="0" i="0" u="none" strike="noStrike" cap="none" normalizeH="0" baseline="0" dirty="0">
                          <a:ln>
                            <a:noFill/>
                          </a:ln>
                          <a:solidFill>
                            <a:schemeClr val="tx1"/>
                          </a:solidFill>
                          <a:effectLst/>
                          <a:latin typeface="Coptic1" pitchFamily="2" charset="0"/>
                          <a:cs typeface="Arial" charset="0"/>
                        </a:rPr>
                        <a:t># Ten]ho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tentwbh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n~tekmeta~gayoc</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pimairwmi</a:t>
                      </a:r>
                      <a:r>
                        <a:rPr kumimoji="0" lang="en-US" sz="35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00"/>
                          </a:solidFill>
                          <a:effectLst/>
                          <a:latin typeface="Arial" charset="0"/>
                          <a:cs typeface="Arial" charset="0"/>
                        </a:rPr>
                        <a:t>Le prêtre :</a:t>
                      </a:r>
                      <a:endParaRPr kumimoji="0" lang="en-CA" sz="28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fr-FR" sz="3500" kern="1200" dirty="0">
                          <a:solidFill>
                            <a:schemeClr val="tx1"/>
                          </a:solidFill>
                          <a:effectLst/>
                          <a:latin typeface="Arial" panose="020B0604020202020204" pitchFamily="34" charset="0"/>
                          <a:ea typeface="+mn-ea"/>
                          <a:cs typeface="+mn-cs"/>
                        </a:rPr>
                        <a:t>Implorons encore Dieu Tout-puissant, Père de notre Seigneur, Dieu et Sauveur Jésus-Christ. Nous invoquons et supplions Ta bonté ô Ami du genre humain</a:t>
                      </a:r>
                      <a:endParaRPr kumimoji="0" lang="en-US" sz="35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الكاهن :</a:t>
                      </a:r>
                      <a:endParaRPr kumimoji="0" lang="fr-CA" sz="28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Arial" pitchFamily="34" charset="0"/>
                        </a:rPr>
                        <a:t>وأيضاً فلنسأل الله ضابط الكل أبا رَبَنا وإلهَنا ومُخلصنا يسوع المسيح نسأل ونطلب من صلاحِكَ يا مُحب البشر </a:t>
                      </a:r>
                      <a:endParaRPr kumimoji="0" lang="en-CA" sz="43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Tableau 1">
            <a:extLst>
              <a:ext uri="{FF2B5EF4-FFF2-40B4-BE49-F238E27FC236}">
                <a16:creationId xmlns:a16="http://schemas.microsoft.com/office/drawing/2014/main" id="{443E3333-CFC7-44D2-BB80-53C914B49DE8}"/>
              </a:ext>
            </a:extLst>
          </p:cNvPr>
          <p:cNvGraphicFramePr>
            <a:graphicFrameLocks noGrp="1"/>
          </p:cNvGraphicFramePr>
          <p:nvPr/>
        </p:nvGraphicFramePr>
        <p:xfrm>
          <a:off x="2032000" y="76147"/>
          <a:ext cx="8128000" cy="41656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512523038"/>
                    </a:ext>
                  </a:extLst>
                </a:gridCol>
              </a:tblGrid>
              <a:tr h="416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0" dirty="0" err="1">
                          <a:latin typeface="Arial" charset="0"/>
                        </a:rPr>
                        <a:t>Oraison</a:t>
                      </a:r>
                      <a:r>
                        <a:rPr lang="en-US" sz="2100" b="0" dirty="0">
                          <a:latin typeface="Arial" charset="0"/>
                        </a:rPr>
                        <a:t> pour la </a:t>
                      </a:r>
                      <a:r>
                        <a:rPr lang="en-US" sz="2100" b="0" dirty="0" err="1">
                          <a:latin typeface="Arial" charset="0"/>
                        </a:rPr>
                        <a:t>hiérarchie</a:t>
                      </a:r>
                      <a:endParaRPr lang="en-US" sz="2100" b="0" dirty="0">
                        <a:latin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9718055"/>
                  </a:ext>
                </a:extLst>
              </a:tr>
            </a:tbl>
          </a:graphicData>
        </a:graphic>
      </p:graphicFrame>
    </p:spTree>
    <p:extLst>
      <p:ext uri="{BB962C8B-B14F-4D97-AF65-F5344CB8AC3E}">
        <p14:creationId xmlns:p14="http://schemas.microsoft.com/office/powerpoint/2010/main" val="1776958711"/>
      </p:ext>
    </p:extLst>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23756" name="Group 12"/>
          <p:cNvGraphicFramePr>
            <a:graphicFrameLocks noGrp="1"/>
          </p:cNvGraphicFramePr>
          <p:nvPr>
            <p:ph/>
          </p:nvPr>
        </p:nvGraphicFramePr>
        <p:xfrm>
          <a:off x="1" y="165100"/>
          <a:ext cx="12191999" cy="6350000"/>
        </p:xfrm>
        <a:graphic>
          <a:graphicData uri="http://schemas.openxmlformats.org/drawingml/2006/table">
            <a:tbl>
              <a:tblPr/>
              <a:tblGrid>
                <a:gridCol w="4453107">
                  <a:extLst>
                    <a:ext uri="{9D8B030D-6E8A-4147-A177-3AD203B41FA5}">
                      <a16:colId xmlns:a16="http://schemas.microsoft.com/office/drawing/2014/main" val="341624736"/>
                    </a:ext>
                  </a:extLst>
                </a:gridCol>
                <a:gridCol w="4297464">
                  <a:extLst>
                    <a:ext uri="{9D8B030D-6E8A-4147-A177-3AD203B41FA5}">
                      <a16:colId xmlns:a16="http://schemas.microsoft.com/office/drawing/2014/main" val="20000"/>
                    </a:ext>
                  </a:extLst>
                </a:gridCol>
                <a:gridCol w="3441428">
                  <a:extLst>
                    <a:ext uri="{9D8B030D-6E8A-4147-A177-3AD203B41FA5}">
                      <a16:colId xmlns:a16="http://schemas.microsoft.com/office/drawing/2014/main" val="20001"/>
                    </a:ext>
                  </a:extLst>
                </a:gridCol>
              </a:tblGrid>
              <a:tr h="6350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it-IT" sz="3700" kern="1200" dirty="0">
                          <a:solidFill>
                            <a:schemeClr val="tx1"/>
                          </a:solidFill>
                          <a:effectLst/>
                          <a:latin typeface="Coptic1" pitchFamily="2" charset="0"/>
                          <a:ea typeface="+mn-ea"/>
                          <a:cs typeface="+mn-cs"/>
                        </a:rPr>
                        <a:t>A~riv~meui~ Po#c# m~penpatriar,/c : n~iwt ettai/~out : n~ar,/e~reuc Papa Abba Tawadroc. </a:t>
                      </a:r>
                      <a:r>
                        <a:rPr lang="fr-FR" sz="3700" kern="1200" dirty="0">
                          <a:solidFill>
                            <a:schemeClr val="tx1"/>
                          </a:solidFill>
                          <a:effectLst/>
                          <a:latin typeface="Coptic1" pitchFamily="2" charset="0"/>
                          <a:ea typeface="+mn-ea"/>
                          <a:cs typeface="+mn-cs"/>
                        </a:rPr>
                        <a:t>Nem </a:t>
                      </a:r>
                      <a:r>
                        <a:rPr lang="fr-FR" sz="3700" kern="1200" dirty="0" err="1">
                          <a:solidFill>
                            <a:schemeClr val="tx1"/>
                          </a:solidFill>
                          <a:effectLst/>
                          <a:latin typeface="Coptic1" pitchFamily="2" charset="0"/>
                          <a:ea typeface="+mn-ea"/>
                          <a:cs typeface="+mn-cs"/>
                        </a:rPr>
                        <a:t>pefkes~v</a:t>
                      </a:r>
                      <a:r>
                        <a:rPr lang="fr-FR" sz="3700" kern="1200" dirty="0">
                          <a:solidFill>
                            <a:schemeClr val="tx1"/>
                          </a:solidFill>
                          <a:effectLst/>
                          <a:latin typeface="Coptic1" pitchFamily="2" charset="0"/>
                          <a:ea typeface="+mn-ea"/>
                          <a:cs typeface="+mn-cs"/>
                        </a:rPr>
                        <a:t>/r </a:t>
                      </a:r>
                      <a:r>
                        <a:rPr lang="fr-FR" sz="3700" kern="1200" dirty="0" err="1">
                          <a:solidFill>
                            <a:schemeClr val="tx1"/>
                          </a:solidFill>
                          <a:effectLst/>
                          <a:latin typeface="Coptic1" pitchFamily="2" charset="0"/>
                          <a:ea typeface="+mn-ea"/>
                          <a:cs typeface="+mn-cs"/>
                        </a:rPr>
                        <a:t>n~lutorgoc</a:t>
                      </a:r>
                      <a:r>
                        <a:rPr lang="fr-FR" sz="3700" kern="1200" dirty="0">
                          <a:solidFill>
                            <a:schemeClr val="tx1"/>
                          </a:solidFill>
                          <a:effectLst/>
                          <a:latin typeface="Coptic1" pitchFamily="2" charset="0"/>
                          <a:ea typeface="+mn-ea"/>
                          <a:cs typeface="+mn-cs"/>
                        </a:rPr>
                        <a:t> </a:t>
                      </a:r>
                      <a:r>
                        <a:rPr lang="fr-FR" sz="3700" kern="1200" dirty="0" err="1">
                          <a:solidFill>
                            <a:schemeClr val="tx1"/>
                          </a:solidFill>
                          <a:effectLst/>
                          <a:latin typeface="Coptic1" pitchFamily="2" charset="0"/>
                          <a:ea typeface="+mn-ea"/>
                          <a:cs typeface="+mn-cs"/>
                        </a:rPr>
                        <a:t>peniwt</a:t>
                      </a:r>
                      <a:r>
                        <a:rPr lang="fr-FR" sz="3700" kern="1200" dirty="0">
                          <a:solidFill>
                            <a:schemeClr val="tx1"/>
                          </a:solidFill>
                          <a:effectLst/>
                          <a:latin typeface="Coptic1" pitchFamily="2" charset="0"/>
                          <a:ea typeface="+mn-ea"/>
                          <a:cs typeface="+mn-cs"/>
                        </a:rPr>
                        <a:t> </a:t>
                      </a:r>
                      <a:r>
                        <a:rPr lang="fr-FR" sz="3700" kern="1200" dirty="0" err="1">
                          <a:solidFill>
                            <a:schemeClr val="tx1"/>
                          </a:solidFill>
                          <a:effectLst/>
                          <a:latin typeface="Coptic1" pitchFamily="2" charset="0"/>
                          <a:ea typeface="+mn-ea"/>
                          <a:cs typeface="+mn-cs"/>
                        </a:rPr>
                        <a:t>n~e~pickopoc</a:t>
                      </a:r>
                      <a:r>
                        <a:rPr lang="fr-FR" sz="3700" kern="1200" dirty="0">
                          <a:solidFill>
                            <a:schemeClr val="tx1"/>
                          </a:solidFill>
                          <a:effectLst/>
                          <a:latin typeface="Coptic1" pitchFamily="2" charset="0"/>
                          <a:ea typeface="+mn-ea"/>
                          <a:cs typeface="+mn-cs"/>
                        </a:rPr>
                        <a:t> Abba Mark.</a:t>
                      </a:r>
                      <a:endParaRPr kumimoji="0" lang="fr-CA"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Souviens-Toi Seigneur de notre patriarche, le saint père, le grand-prêtre, le Pape Abba Tawadros </a:t>
                      </a:r>
                      <a:r>
                        <a:rPr lang="fr-FR" sz="3700" kern="1200" dirty="0">
                          <a:solidFill>
                            <a:schemeClr val="tx1"/>
                          </a:solidFill>
                          <a:effectLst/>
                          <a:latin typeface="Arial" panose="020B0604020202020204" pitchFamily="34" charset="0"/>
                          <a:ea typeface="+mn-ea"/>
                          <a:cs typeface="+mn-cs"/>
                        </a:rPr>
                        <a:t>ainsi que son partenaire dans le ministère notre père l’évêque Abba Marc.</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lang="ar-SA" sz="4300" kern="1200" dirty="0">
                          <a:solidFill>
                            <a:schemeClr val="tx1"/>
                          </a:solidFill>
                          <a:effectLst/>
                          <a:latin typeface="Arial" panose="020B0604020202020204" pitchFamily="34" charset="0"/>
                          <a:ea typeface="+mn-ea"/>
                          <a:cs typeface="+mn-cs"/>
                        </a:rPr>
                        <a:t>أذكر يا رب بطريركنا الأب المُكرّم رئيس الكهنة البابا أنبا </a:t>
                      </a:r>
                      <a:r>
                        <a:rPr kumimoji="0" lang="ar-EG" sz="4300" b="0" i="0" u="none" strike="noStrike" cap="none" normalizeH="0" baseline="0" dirty="0">
                          <a:ln>
                            <a:noFill/>
                          </a:ln>
                          <a:solidFill>
                            <a:schemeClr val="tx1"/>
                          </a:solidFill>
                          <a:effectLst/>
                          <a:latin typeface="Coptic1" pitchFamily="2" charset="0"/>
                          <a:cs typeface="Arial" charset="0"/>
                        </a:rPr>
                        <a:t>تواضروس</a:t>
                      </a:r>
                      <a:r>
                        <a:rPr lang="ar-SA" sz="4300" kern="1200" dirty="0">
                          <a:solidFill>
                            <a:schemeClr val="tx1"/>
                          </a:solidFill>
                          <a:effectLst/>
                          <a:latin typeface="Arial" panose="020B0604020202020204" pitchFamily="34" charset="0"/>
                          <a:ea typeface="+mn-ea"/>
                          <a:cs typeface="+mn-cs"/>
                        </a:rPr>
                        <a:t>. وشريكَه في الخدمة </a:t>
                      </a:r>
                      <a:r>
                        <a:rPr lang="ar-SA" sz="4300" kern="1200" dirty="0" err="1">
                          <a:solidFill>
                            <a:schemeClr val="tx1"/>
                          </a:solidFill>
                          <a:effectLst/>
                          <a:latin typeface="Arial" panose="020B0604020202020204" pitchFamily="34" charset="0"/>
                          <a:ea typeface="+mn-ea"/>
                          <a:cs typeface="+mn-cs"/>
                        </a:rPr>
                        <a:t>ﺃﺒﺎﻨﺎ</a:t>
                      </a:r>
                      <a:r>
                        <a:rPr lang="ar-SA" sz="4300" kern="1200" dirty="0">
                          <a:solidFill>
                            <a:schemeClr val="tx1"/>
                          </a:solidFill>
                          <a:effectLst/>
                          <a:latin typeface="Arial" panose="020B0604020202020204" pitchFamily="34" charset="0"/>
                          <a:ea typeface="+mn-ea"/>
                          <a:cs typeface="+mn-cs"/>
                        </a:rPr>
                        <a:t> الأسقف الأنبا </a:t>
                      </a:r>
                      <a:r>
                        <a:rPr lang="ar-EG" sz="4300" dirty="0"/>
                        <a:t>مارك</a:t>
                      </a:r>
                      <a:r>
                        <a:rPr lang="ar-SA" sz="4300" kern="1200" dirty="0">
                          <a:solidFill>
                            <a:schemeClr val="tx1"/>
                          </a:solidFill>
                          <a:effectLst/>
                          <a:latin typeface="Arial" panose="020B0604020202020204" pitchFamily="34" charset="0"/>
                          <a:ea typeface="+mn-ea"/>
                          <a:cs typeface="+mn-cs"/>
                        </a:rPr>
                        <a:t>.</a:t>
                      </a:r>
                      <a:endParaRPr kumimoji="0" lang="ar-EG"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34819123"/>
      </p:ext>
    </p:extLst>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93">
            <a:extLst>
              <a:ext uri="{FF2B5EF4-FFF2-40B4-BE49-F238E27FC236}">
                <a16:creationId xmlns:a16="http://schemas.microsoft.com/office/drawing/2014/main" id="{9EA801B7-8524-4CE2-8321-F5B3932D2352}"/>
              </a:ext>
            </a:extLst>
          </p:cNvPr>
          <p:cNvGraphicFramePr>
            <a:graphicFrameLocks noGrp="1"/>
          </p:cNvGraphicFramePr>
          <p:nvPr>
            <p:ph/>
            <p:extLst>
              <p:ext uri="{D42A27DB-BD31-4B8C-83A1-F6EECF244321}">
                <p14:modId xmlns:p14="http://schemas.microsoft.com/office/powerpoint/2010/main" val="728338636"/>
              </p:ext>
            </p:extLst>
          </p:nvPr>
        </p:nvGraphicFramePr>
        <p:xfrm>
          <a:off x="0" y="0"/>
          <a:ext cx="12192000" cy="7910576"/>
        </p:xfrm>
        <a:graphic>
          <a:graphicData uri="http://schemas.openxmlformats.org/drawingml/2006/table">
            <a:tbl>
              <a:tblPr/>
              <a:tblGrid>
                <a:gridCol w="4482904">
                  <a:extLst>
                    <a:ext uri="{9D8B030D-6E8A-4147-A177-3AD203B41FA5}">
                      <a16:colId xmlns:a16="http://schemas.microsoft.com/office/drawing/2014/main" val="20000"/>
                    </a:ext>
                  </a:extLst>
                </a:gridCol>
                <a:gridCol w="4288563">
                  <a:extLst>
                    <a:ext uri="{9D8B030D-6E8A-4147-A177-3AD203B41FA5}">
                      <a16:colId xmlns:a16="http://schemas.microsoft.com/office/drawing/2014/main" val="20001"/>
                    </a:ext>
                  </a:extLst>
                </a:gridCol>
                <a:gridCol w="3420533">
                  <a:extLst>
                    <a:ext uri="{9D8B030D-6E8A-4147-A177-3AD203B41FA5}">
                      <a16:colId xmlns:a16="http://schemas.microsoft.com/office/drawing/2014/main" val="20002"/>
                    </a:ext>
                  </a:extLst>
                </a:gridCol>
              </a:tblGrid>
              <a:tr h="791057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Pidia~kwn</a:t>
                      </a:r>
                      <a:r>
                        <a:rPr kumimoji="0" lang="en-US" sz="27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dirty="0" err="1">
                          <a:ln>
                            <a:noFill/>
                          </a:ln>
                          <a:solidFill>
                            <a:schemeClr val="tx1"/>
                          </a:solidFill>
                          <a:effectLst/>
                          <a:latin typeface="Coptic1" pitchFamily="2" charset="0"/>
                          <a:cs typeface="Arial" charset="0"/>
                        </a:rPr>
                        <a:t>P~roceuxacye</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u~per</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tou</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ar</a:t>
                      </a:r>
                      <a:r>
                        <a:rPr kumimoji="0" lang="en-US" sz="3000" b="0" i="0" u="none" strike="noStrike" cap="none" normalizeH="0" baseline="0" dirty="0">
                          <a:ln>
                            <a:noFill/>
                          </a:ln>
                          <a:solidFill>
                            <a:schemeClr val="tx1"/>
                          </a:solidFill>
                          <a:effectLst/>
                          <a:latin typeface="Coptic1" pitchFamily="2" charset="0"/>
                          <a:cs typeface="Arial" charset="0"/>
                        </a:rPr>
                        <a:t>,/</a:t>
                      </a:r>
                      <a:r>
                        <a:rPr kumimoji="0" lang="en-US" sz="3000" b="0" i="0" u="none" strike="noStrike" cap="none" normalizeH="0" baseline="0" dirty="0" err="1">
                          <a:ln>
                            <a:noFill/>
                          </a:ln>
                          <a:solidFill>
                            <a:schemeClr val="tx1"/>
                          </a:solidFill>
                          <a:effectLst/>
                          <a:latin typeface="Coptic1" pitchFamily="2" charset="0"/>
                          <a:cs typeface="Arial" charset="0"/>
                        </a:rPr>
                        <a:t>e~rewc</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mwn</a:t>
                      </a:r>
                      <a:r>
                        <a:rPr kumimoji="0" lang="en-US" sz="3000" b="0" i="0" u="none" strike="noStrike" cap="none" normalizeH="0" baseline="0" dirty="0">
                          <a:ln>
                            <a:noFill/>
                          </a:ln>
                          <a:solidFill>
                            <a:schemeClr val="tx1"/>
                          </a:solidFill>
                          <a:effectLst/>
                          <a:latin typeface="Coptic1" pitchFamily="2" charset="0"/>
                          <a:cs typeface="Arial" charset="0"/>
                        </a:rPr>
                        <a:t> Papa Abba </a:t>
                      </a:r>
                      <a:r>
                        <a:rPr kumimoji="0" lang="en-US" sz="3000" b="0" i="0" u="none" strike="noStrike" cap="none" normalizeH="0" baseline="0" dirty="0" err="1">
                          <a:ln>
                            <a:noFill/>
                          </a:ln>
                          <a:solidFill>
                            <a:schemeClr val="tx1"/>
                          </a:solidFill>
                          <a:effectLst/>
                          <a:latin typeface="Coptic1" pitchFamily="2" charset="0"/>
                          <a:cs typeface="Arial" charset="0"/>
                        </a:rPr>
                        <a:t>Tawadroc</a:t>
                      </a:r>
                      <a:r>
                        <a:rPr kumimoji="0" lang="en-US" sz="3000" b="0" i="0" u="none" strike="noStrike" cap="none" normalizeH="0" baseline="0" dirty="0">
                          <a:ln>
                            <a:noFill/>
                          </a:ln>
                          <a:solidFill>
                            <a:schemeClr val="tx1"/>
                          </a:solidFill>
                          <a:effectLst/>
                          <a:latin typeface="Coptic1" pitchFamily="2" charset="0"/>
                          <a:cs typeface="Arial" charset="0"/>
                        </a:rPr>
                        <a:t> Papa </a:t>
                      </a:r>
                      <a:r>
                        <a:rPr kumimoji="0" lang="en-US" sz="3000" b="0" i="0" u="none" strike="noStrike" cap="none" normalizeH="0" baseline="0" dirty="0" err="1">
                          <a:ln>
                            <a:noFill/>
                          </a:ln>
                          <a:solidFill>
                            <a:schemeClr val="tx1"/>
                          </a:solidFill>
                          <a:effectLst/>
                          <a:latin typeface="Coptic1" pitchFamily="2" charset="0"/>
                          <a:cs typeface="Arial" charset="0"/>
                        </a:rPr>
                        <a:t>ke</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patriar,ou</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ke</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ar</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e~pickopou</a:t>
                      </a:r>
                      <a:r>
                        <a:rPr kumimoji="0" lang="en-US" sz="3000" b="0" i="0" u="none" strike="noStrike" cap="none" normalizeH="0" baseline="0" dirty="0">
                          <a:ln>
                            <a:noFill/>
                          </a:ln>
                          <a:solidFill>
                            <a:schemeClr val="tx1"/>
                          </a:solidFill>
                          <a:effectLst/>
                          <a:latin typeface="Coptic1" pitchFamily="2" charset="0"/>
                          <a:cs typeface="Arial" charset="0"/>
                        </a:rPr>
                        <a:t> t/c </a:t>
                      </a:r>
                      <a:r>
                        <a:rPr kumimoji="0" lang="en-US" sz="3000" b="0" i="0" u="none" strike="noStrike" cap="none" normalizeH="0" baseline="0" dirty="0" err="1">
                          <a:ln>
                            <a:noFill/>
                          </a:ln>
                          <a:solidFill>
                            <a:schemeClr val="tx1"/>
                          </a:solidFill>
                          <a:effectLst/>
                          <a:latin typeface="Coptic1" pitchFamily="2" charset="0"/>
                          <a:cs typeface="Arial" charset="0"/>
                        </a:rPr>
                        <a:t>megalo</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polewc</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Alexand~riac</a:t>
                      </a:r>
                      <a:r>
                        <a:rPr kumimoji="0" lang="en-US" sz="3000" b="0" i="0" u="none" strike="noStrike" cap="none" normalizeH="0" baseline="0" dirty="0">
                          <a:ln>
                            <a:noFill/>
                          </a:ln>
                          <a:solidFill>
                            <a:schemeClr val="tx1"/>
                          </a:solidFill>
                          <a:effectLst/>
                          <a:latin typeface="Coptic1" pitchFamily="2" charset="0"/>
                          <a:cs typeface="Arial" charset="0"/>
                        </a:rPr>
                        <a:t> : </a:t>
                      </a:r>
                      <a:r>
                        <a:rPr kumimoji="0" lang="en-US" sz="3000" b="0" i="0" u="none" strike="noStrike" cap="none" normalizeH="0" baseline="0" dirty="0" err="1">
                          <a:ln>
                            <a:noFill/>
                          </a:ln>
                          <a:solidFill>
                            <a:schemeClr val="tx1"/>
                          </a:solidFill>
                          <a:effectLst/>
                          <a:latin typeface="Coptic1" pitchFamily="2" charset="0"/>
                          <a:cs typeface="Arial" charset="0"/>
                        </a:rPr>
                        <a:t>ke</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tou</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cunkoinwnou</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en</a:t>
                      </a:r>
                      <a:r>
                        <a:rPr kumimoji="0" lang="en-US" sz="3000" b="0" i="0" u="none" strike="noStrike" cap="none" normalizeH="0" baseline="0" dirty="0">
                          <a:ln>
                            <a:noFill/>
                          </a:ln>
                          <a:solidFill>
                            <a:schemeClr val="tx1"/>
                          </a:solidFill>
                          <a:effectLst/>
                          <a:latin typeface="Coptic1" pitchFamily="2" charset="0"/>
                          <a:cs typeface="Arial" charset="0"/>
                        </a:rPr>
                        <a:t> t/ </a:t>
                      </a:r>
                      <a:r>
                        <a:rPr kumimoji="0" lang="en-US" sz="3000" b="0" i="0" u="none" strike="noStrike" cap="none" normalizeH="0" baseline="0" dirty="0" err="1">
                          <a:ln>
                            <a:noFill/>
                          </a:ln>
                          <a:solidFill>
                            <a:schemeClr val="tx1"/>
                          </a:solidFill>
                          <a:effectLst/>
                          <a:latin typeface="Coptic1" pitchFamily="2" charset="0"/>
                          <a:cs typeface="Arial" charset="0"/>
                        </a:rPr>
                        <a:t>litourgia</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tou</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patroc</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mwn</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tou</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e~pickopou</a:t>
                      </a:r>
                      <a:r>
                        <a:rPr kumimoji="0" lang="en-US" sz="3000" b="0" i="0" u="none" strike="noStrike" cap="none" normalizeH="0" baseline="0" dirty="0">
                          <a:ln>
                            <a:noFill/>
                          </a:ln>
                          <a:solidFill>
                            <a:schemeClr val="tx1"/>
                          </a:solidFill>
                          <a:effectLst/>
                          <a:latin typeface="Coptic1" pitchFamily="2" charset="0"/>
                          <a:cs typeface="Arial" charset="0"/>
                        </a:rPr>
                        <a:t> Abba Mark. Ke ton </a:t>
                      </a:r>
                      <a:r>
                        <a:rPr kumimoji="0" lang="en-US" sz="3000" b="0" i="0" u="none" strike="noStrike" cap="none" normalizeH="0" baseline="0" dirty="0" err="1">
                          <a:ln>
                            <a:noFill/>
                          </a:ln>
                          <a:solidFill>
                            <a:schemeClr val="tx1"/>
                          </a:solidFill>
                          <a:effectLst/>
                          <a:latin typeface="Coptic1" pitchFamily="2" charset="0"/>
                          <a:cs typeface="Arial" charset="0"/>
                        </a:rPr>
                        <a:t>o~ryodoxwn</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mwn</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e~pickopwn</a:t>
                      </a:r>
                      <a:r>
                        <a:rPr kumimoji="0" lang="en-US" sz="30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2800" b="0" i="0" u="sng" strike="noStrike" cap="none" normalizeH="0" baseline="0" dirty="0">
                          <a:ln>
                            <a:noFill/>
                          </a:ln>
                          <a:solidFill>
                            <a:srgbClr val="FF9900"/>
                          </a:solidFill>
                          <a:effectLst/>
                          <a:latin typeface="Arial" charset="0"/>
                          <a:cs typeface="Times New Roman" pitchFamily="18" charset="0"/>
                        </a:rPr>
                        <a:t>Le diacre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err="1">
                          <a:ln>
                            <a:noFill/>
                          </a:ln>
                          <a:solidFill>
                            <a:schemeClr val="tx1"/>
                          </a:solidFill>
                          <a:effectLst/>
                          <a:latin typeface="Arial" charset="0"/>
                          <a:cs typeface="Arial" charset="0"/>
                        </a:rPr>
                        <a:t>Priez</a:t>
                      </a:r>
                      <a:r>
                        <a:rPr kumimoji="0" lang="en-US" sz="3200" b="0" i="0" u="none" strike="noStrike" cap="none" normalizeH="0" baseline="0" dirty="0">
                          <a:ln>
                            <a:noFill/>
                          </a:ln>
                          <a:solidFill>
                            <a:schemeClr val="tx1"/>
                          </a:solidFill>
                          <a:effectLst/>
                          <a:latin typeface="Arial" charset="0"/>
                          <a:cs typeface="Arial" charset="0"/>
                        </a:rPr>
                        <a:t> pour </a:t>
                      </a:r>
                      <a:r>
                        <a:rPr kumimoji="0" lang="en-US" sz="3200" b="0" i="0" u="none" strike="noStrike" cap="none" normalizeH="0" baseline="0" dirty="0" err="1">
                          <a:ln>
                            <a:noFill/>
                          </a:ln>
                          <a:solidFill>
                            <a:schemeClr val="tx1"/>
                          </a:solidFill>
                          <a:effectLst/>
                          <a:latin typeface="Arial" charset="0"/>
                          <a:cs typeface="Arial" charset="0"/>
                        </a:rPr>
                        <a:t>notre</a:t>
                      </a:r>
                      <a:r>
                        <a:rPr kumimoji="0" lang="en-US" sz="3200" b="0" i="0" u="none" strike="noStrike" cap="none" normalizeH="0" baseline="0" dirty="0">
                          <a:ln>
                            <a:noFill/>
                          </a:ln>
                          <a:solidFill>
                            <a:schemeClr val="tx1"/>
                          </a:solidFill>
                          <a:effectLst/>
                          <a:latin typeface="Arial" charset="0"/>
                          <a:cs typeface="Arial" charset="0"/>
                        </a:rPr>
                        <a:t> grand </a:t>
                      </a:r>
                      <a:r>
                        <a:rPr kumimoji="0" lang="en-US" sz="3200" b="0" i="0" u="none" strike="noStrike" cap="none" normalizeH="0" baseline="0" dirty="0" err="1">
                          <a:ln>
                            <a:noFill/>
                          </a:ln>
                          <a:solidFill>
                            <a:schemeClr val="tx1"/>
                          </a:solidFill>
                          <a:effectLst/>
                          <a:latin typeface="Arial" charset="0"/>
                          <a:cs typeface="Arial" charset="0"/>
                        </a:rPr>
                        <a:t>prêtre</a:t>
                      </a:r>
                      <a:r>
                        <a:rPr kumimoji="0" lang="en-US" sz="3200" b="0" i="0" u="none" strike="noStrike" cap="none" normalizeH="0" baseline="0" dirty="0">
                          <a:ln>
                            <a:noFill/>
                          </a:ln>
                          <a:solidFill>
                            <a:schemeClr val="tx1"/>
                          </a:solidFill>
                          <a:effectLst/>
                          <a:latin typeface="Arial" charset="0"/>
                          <a:cs typeface="Arial" charset="0"/>
                        </a:rPr>
                        <a:t>, le Pape Abba Tawadros II, Pape </a:t>
                      </a:r>
                      <a:r>
                        <a:rPr kumimoji="0" lang="en-US" sz="3200" b="0" i="0" u="none" strike="noStrike" cap="none" normalizeH="0" baseline="0" dirty="0" err="1">
                          <a:ln>
                            <a:noFill/>
                          </a:ln>
                          <a:solidFill>
                            <a:schemeClr val="tx1"/>
                          </a:solidFill>
                          <a:effectLst/>
                          <a:latin typeface="Arial" charset="0"/>
                          <a:cs typeface="Arial" charset="0"/>
                        </a:rPr>
                        <a:t>patriarche</a:t>
                      </a:r>
                      <a:r>
                        <a:rPr kumimoji="0" lang="en-US" sz="3200" b="0" i="0" u="none" strike="noStrike" cap="none" normalizeH="0" baseline="0" dirty="0">
                          <a:ln>
                            <a:noFill/>
                          </a:ln>
                          <a:solidFill>
                            <a:schemeClr val="tx1"/>
                          </a:solidFill>
                          <a:effectLst/>
                          <a:latin typeface="Arial" charset="0"/>
                          <a:cs typeface="Arial" charset="0"/>
                        </a:rPr>
                        <a:t> et </a:t>
                      </a:r>
                      <a:r>
                        <a:rPr kumimoji="0" lang="en-US" sz="3200" b="0" i="0" u="none" strike="noStrike" cap="none" normalizeH="0" baseline="0" dirty="0" err="1">
                          <a:ln>
                            <a:noFill/>
                          </a:ln>
                          <a:solidFill>
                            <a:schemeClr val="tx1"/>
                          </a:solidFill>
                          <a:effectLst/>
                          <a:latin typeface="Arial" charset="0"/>
                          <a:cs typeface="Arial" charset="0"/>
                        </a:rPr>
                        <a:t>archevêque</a:t>
                      </a:r>
                      <a:r>
                        <a:rPr kumimoji="0" lang="en-US" sz="3200" b="0" i="0" u="none" strike="noStrike" cap="none" normalizeH="0" baseline="0" dirty="0">
                          <a:ln>
                            <a:noFill/>
                          </a:ln>
                          <a:solidFill>
                            <a:schemeClr val="tx1"/>
                          </a:solidFill>
                          <a:effectLst/>
                          <a:latin typeface="Arial" charset="0"/>
                          <a:cs typeface="Arial" charset="0"/>
                        </a:rPr>
                        <a:t> de la </a:t>
                      </a:r>
                      <a:r>
                        <a:rPr kumimoji="0" lang="en-US" sz="3200" b="0" i="0" u="none" strike="noStrike" cap="none" normalizeH="0" baseline="0" dirty="0" err="1">
                          <a:ln>
                            <a:noFill/>
                          </a:ln>
                          <a:solidFill>
                            <a:schemeClr val="tx1"/>
                          </a:solidFill>
                          <a:effectLst/>
                          <a:latin typeface="Arial" charset="0"/>
                          <a:cs typeface="Arial" charset="0"/>
                        </a:rPr>
                        <a:t>mégalopole</a:t>
                      </a:r>
                      <a:r>
                        <a:rPr kumimoji="0" lang="en-US" sz="3200" b="0" i="0" u="none" strike="noStrike" cap="none" normalizeH="0" baseline="0" dirty="0">
                          <a:ln>
                            <a:noFill/>
                          </a:ln>
                          <a:solidFill>
                            <a:schemeClr val="tx1"/>
                          </a:solidFill>
                          <a:effectLst/>
                          <a:latin typeface="Arial" charset="0"/>
                          <a:cs typeface="Arial" charset="0"/>
                        </a:rPr>
                        <a:t> </a:t>
                      </a:r>
                      <a:r>
                        <a:rPr kumimoji="0" lang="en-US" sz="3200" b="0" i="0" u="none" strike="noStrike" cap="none" normalizeH="0" baseline="0" dirty="0" err="1">
                          <a:ln>
                            <a:noFill/>
                          </a:ln>
                          <a:solidFill>
                            <a:schemeClr val="tx1"/>
                          </a:solidFill>
                          <a:effectLst/>
                          <a:latin typeface="Arial" charset="0"/>
                          <a:cs typeface="Arial" charset="0"/>
                        </a:rPr>
                        <a:t>d’Alexandrie</a:t>
                      </a:r>
                      <a:r>
                        <a:rPr kumimoji="0" lang="en-US" sz="3200" b="0" i="0" u="none" strike="noStrike" cap="none" normalizeH="0" baseline="0" dirty="0">
                          <a:ln>
                            <a:noFill/>
                          </a:ln>
                          <a:solidFill>
                            <a:schemeClr val="tx1"/>
                          </a:solidFill>
                          <a:effectLst/>
                          <a:latin typeface="Arial" charset="0"/>
                          <a:cs typeface="Arial" charset="0"/>
                        </a:rPr>
                        <a:t> et son </a:t>
                      </a:r>
                      <a:r>
                        <a:rPr kumimoji="0" lang="en-US" sz="3200" b="0" i="0" u="none" strike="noStrike" cap="none" normalizeH="0" baseline="0" dirty="0" err="1">
                          <a:ln>
                            <a:noFill/>
                          </a:ln>
                          <a:solidFill>
                            <a:schemeClr val="tx1"/>
                          </a:solidFill>
                          <a:effectLst/>
                          <a:latin typeface="Arial" charset="0"/>
                          <a:cs typeface="Arial" charset="0"/>
                        </a:rPr>
                        <a:t>partenaire</a:t>
                      </a:r>
                      <a:r>
                        <a:rPr kumimoji="0" lang="en-US" sz="3200" b="0" i="0" u="none" strike="noStrike" cap="none" normalizeH="0" baseline="0" dirty="0">
                          <a:ln>
                            <a:noFill/>
                          </a:ln>
                          <a:solidFill>
                            <a:schemeClr val="tx1"/>
                          </a:solidFill>
                          <a:effectLst/>
                          <a:latin typeface="Arial" charset="0"/>
                          <a:cs typeface="Arial" charset="0"/>
                        </a:rPr>
                        <a:t> dans le </a:t>
                      </a:r>
                      <a:r>
                        <a:rPr kumimoji="0" lang="en-US" sz="3200" b="0" i="0" u="none" strike="noStrike" cap="none" normalizeH="0" baseline="0" dirty="0" err="1">
                          <a:ln>
                            <a:noFill/>
                          </a:ln>
                          <a:solidFill>
                            <a:schemeClr val="tx1"/>
                          </a:solidFill>
                          <a:effectLst/>
                          <a:latin typeface="Arial" charset="0"/>
                          <a:cs typeface="Arial" charset="0"/>
                        </a:rPr>
                        <a:t>ministère</a:t>
                      </a:r>
                      <a:r>
                        <a:rPr kumimoji="0" lang="en-US" sz="3200" b="0" i="0" u="none" strike="noStrike" cap="none" normalizeH="0" baseline="0" dirty="0">
                          <a:ln>
                            <a:noFill/>
                          </a:ln>
                          <a:solidFill>
                            <a:schemeClr val="tx1"/>
                          </a:solidFill>
                          <a:effectLst/>
                          <a:latin typeface="Arial" charset="0"/>
                          <a:cs typeface="Arial" charset="0"/>
                        </a:rPr>
                        <a:t> </a:t>
                      </a:r>
                      <a:r>
                        <a:rPr kumimoji="0" lang="en-US" sz="3200" b="0" i="0" u="none" strike="noStrike" cap="none" normalizeH="0" baseline="0" dirty="0" err="1">
                          <a:ln>
                            <a:noFill/>
                          </a:ln>
                          <a:solidFill>
                            <a:schemeClr val="tx1"/>
                          </a:solidFill>
                          <a:effectLst/>
                          <a:latin typeface="Arial" charset="0"/>
                          <a:cs typeface="Arial" charset="0"/>
                        </a:rPr>
                        <a:t>apostolique</a:t>
                      </a:r>
                      <a:r>
                        <a:rPr kumimoji="0" lang="en-US" sz="3200" b="0" i="0" u="none" strike="noStrike" cap="none" normalizeH="0" baseline="0" dirty="0">
                          <a:ln>
                            <a:noFill/>
                          </a:ln>
                          <a:solidFill>
                            <a:schemeClr val="tx1"/>
                          </a:solidFill>
                          <a:effectLst/>
                          <a:latin typeface="Arial" charset="0"/>
                          <a:cs typeface="Arial" charset="0"/>
                        </a:rPr>
                        <a:t>, </a:t>
                      </a:r>
                      <a:r>
                        <a:rPr kumimoji="0" lang="en-US" sz="3200" b="0" i="0" u="none" strike="noStrike" cap="none" normalizeH="0" baseline="0" dirty="0" err="1">
                          <a:ln>
                            <a:noFill/>
                          </a:ln>
                          <a:solidFill>
                            <a:schemeClr val="tx1"/>
                          </a:solidFill>
                          <a:effectLst/>
                          <a:latin typeface="Arial" charset="0"/>
                          <a:cs typeface="Arial" charset="0"/>
                        </a:rPr>
                        <a:t>notre</a:t>
                      </a:r>
                      <a:r>
                        <a:rPr kumimoji="0" lang="en-US" sz="3200" b="0" i="0" u="none" strike="noStrike" cap="none" normalizeH="0" baseline="0" dirty="0">
                          <a:ln>
                            <a:noFill/>
                          </a:ln>
                          <a:solidFill>
                            <a:schemeClr val="tx1"/>
                          </a:solidFill>
                          <a:effectLst/>
                          <a:latin typeface="Arial" charset="0"/>
                          <a:cs typeface="Arial" charset="0"/>
                        </a:rPr>
                        <a:t> </a:t>
                      </a:r>
                      <a:r>
                        <a:rPr kumimoji="0" lang="en-US" sz="3200" b="0" i="0" u="none" strike="noStrike" cap="none" normalizeH="0" baseline="0" dirty="0" err="1">
                          <a:ln>
                            <a:noFill/>
                          </a:ln>
                          <a:solidFill>
                            <a:schemeClr val="tx1"/>
                          </a:solidFill>
                          <a:effectLst/>
                          <a:latin typeface="Arial" charset="0"/>
                          <a:cs typeface="Arial" charset="0"/>
                        </a:rPr>
                        <a:t>bienheureux</a:t>
                      </a:r>
                      <a:r>
                        <a:rPr kumimoji="0" lang="en-US" sz="3200" b="0" i="0" u="none" strike="noStrike" cap="none" normalizeH="0" baseline="0" dirty="0">
                          <a:ln>
                            <a:noFill/>
                          </a:ln>
                          <a:solidFill>
                            <a:schemeClr val="tx1"/>
                          </a:solidFill>
                          <a:effectLst/>
                          <a:latin typeface="Arial" charset="0"/>
                          <a:cs typeface="Arial" charset="0"/>
                        </a:rPr>
                        <a:t> </a:t>
                      </a:r>
                      <a:r>
                        <a:rPr kumimoji="0" lang="en-US" sz="3200" b="0" i="0" u="none" strike="noStrike" cap="none" normalizeH="0" baseline="0" dirty="0" err="1">
                          <a:ln>
                            <a:noFill/>
                          </a:ln>
                          <a:solidFill>
                            <a:schemeClr val="tx1"/>
                          </a:solidFill>
                          <a:effectLst/>
                          <a:latin typeface="Arial" charset="0"/>
                          <a:cs typeface="Arial" charset="0"/>
                        </a:rPr>
                        <a:t>évêque</a:t>
                      </a:r>
                      <a:r>
                        <a:rPr kumimoji="0" lang="en-US" sz="3200" b="0" i="0" u="none" strike="noStrike" cap="none" normalizeH="0" baseline="0" dirty="0">
                          <a:ln>
                            <a:noFill/>
                          </a:ln>
                          <a:solidFill>
                            <a:schemeClr val="tx1"/>
                          </a:solidFill>
                          <a:effectLst/>
                          <a:latin typeface="Arial" charset="0"/>
                          <a:cs typeface="Arial" charset="0"/>
                        </a:rPr>
                        <a:t> Abba Marc et </a:t>
                      </a:r>
                      <a:r>
                        <a:rPr kumimoji="0" lang="en-US" sz="3200" b="0" i="0" u="none" strike="noStrike" cap="none" normalizeH="0" baseline="0" dirty="0" err="1">
                          <a:ln>
                            <a:noFill/>
                          </a:ln>
                          <a:solidFill>
                            <a:schemeClr val="tx1"/>
                          </a:solidFill>
                          <a:effectLst/>
                          <a:latin typeface="Arial" charset="0"/>
                          <a:cs typeface="Arial" charset="0"/>
                        </a:rPr>
                        <a:t>tous</a:t>
                      </a:r>
                      <a:r>
                        <a:rPr kumimoji="0" lang="en-US" sz="3200" b="0" i="0" u="none" strike="noStrike" cap="none" normalizeH="0" baseline="0" dirty="0">
                          <a:ln>
                            <a:noFill/>
                          </a:ln>
                          <a:solidFill>
                            <a:schemeClr val="tx1"/>
                          </a:solidFill>
                          <a:effectLst/>
                          <a:latin typeface="Arial" charset="0"/>
                          <a:cs typeface="Arial" charset="0"/>
                        </a:rPr>
                        <a:t> </a:t>
                      </a:r>
                      <a:r>
                        <a:rPr kumimoji="0" lang="en-US" sz="3200" b="0" i="0" u="none" strike="noStrike" cap="none" normalizeH="0" baseline="0" dirty="0" err="1">
                          <a:ln>
                            <a:noFill/>
                          </a:ln>
                          <a:solidFill>
                            <a:schemeClr val="tx1"/>
                          </a:solidFill>
                          <a:effectLst/>
                          <a:latin typeface="Arial" charset="0"/>
                          <a:cs typeface="Arial" charset="0"/>
                        </a:rPr>
                        <a:t>nos</a:t>
                      </a:r>
                      <a:r>
                        <a:rPr kumimoji="0" lang="en-US" sz="3200" b="0" i="0" u="none" strike="noStrike" cap="none" normalizeH="0" baseline="0" dirty="0">
                          <a:ln>
                            <a:noFill/>
                          </a:ln>
                          <a:solidFill>
                            <a:schemeClr val="tx1"/>
                          </a:solidFill>
                          <a:effectLst/>
                          <a:latin typeface="Arial" charset="0"/>
                          <a:cs typeface="Arial" charset="0"/>
                        </a:rPr>
                        <a:t> </a:t>
                      </a:r>
                      <a:r>
                        <a:rPr kumimoji="0" lang="en-US" sz="3200" b="0" i="0" u="none" strike="noStrike" cap="none" normalizeH="0" baseline="0" err="1">
                          <a:ln>
                            <a:noFill/>
                          </a:ln>
                          <a:solidFill>
                            <a:schemeClr val="tx1"/>
                          </a:solidFill>
                          <a:effectLst/>
                          <a:latin typeface="Arial" charset="0"/>
                          <a:cs typeface="Arial" charset="0"/>
                        </a:rPr>
                        <a:t>évêques</a:t>
                      </a:r>
                      <a:r>
                        <a:rPr kumimoji="0" lang="en-US" sz="3200" b="0" i="0" u="none" strike="noStrike" cap="none" normalizeH="0" baseline="0">
                          <a:ln>
                            <a:noFill/>
                          </a:ln>
                          <a:solidFill>
                            <a:schemeClr val="tx1"/>
                          </a:solidFill>
                          <a:effectLst/>
                          <a:latin typeface="Arial" charset="0"/>
                          <a:cs typeface="Arial" charset="0"/>
                        </a:rPr>
                        <a:t> orthodoxes</a:t>
                      </a:r>
                      <a:r>
                        <a:rPr kumimoji="0" lang="en-US" sz="3200" b="0" i="0" u="none" strike="noStrike" cap="none" normalizeH="0" baseline="0" dirty="0">
                          <a:ln>
                            <a:noFill/>
                          </a:ln>
                          <a:solidFill>
                            <a:schemeClr val="tx1"/>
                          </a:solidFill>
                          <a:effectLst/>
                          <a:latin typeface="Arial"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00"/>
                          </a:solidFill>
                          <a:effectLst/>
                          <a:latin typeface="Arial" charset="0"/>
                          <a:cs typeface="Times New Roman" pitchFamily="18" charset="0"/>
                        </a:rPr>
                        <a:t>الشماس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صلوا من أجل رئيس كهنتنا البابا أنبا </a:t>
                      </a:r>
                      <a:r>
                        <a:rPr kumimoji="0" lang="ar-EG" sz="3700" b="0" i="0" u="none" strike="noStrike" cap="none" normalizeH="0" baseline="0" dirty="0">
                          <a:ln>
                            <a:noFill/>
                          </a:ln>
                          <a:solidFill>
                            <a:schemeClr val="tx1"/>
                          </a:solidFill>
                          <a:effectLst/>
                          <a:latin typeface="Arial" charset="0"/>
                          <a:cs typeface="Arial" pitchFamily="34" charset="0"/>
                        </a:rPr>
                        <a:t>تواضروس الث</a:t>
                      </a:r>
                      <a:r>
                        <a:rPr kumimoji="0" lang="ar-SA" sz="3700" b="0" i="0" u="none" strike="noStrike" cap="none" normalizeH="0" baseline="0" dirty="0">
                          <a:ln>
                            <a:noFill/>
                          </a:ln>
                          <a:solidFill>
                            <a:schemeClr val="tx1"/>
                          </a:solidFill>
                          <a:effectLst/>
                          <a:latin typeface="Arial" charset="0"/>
                          <a:cs typeface="Arial" pitchFamily="34" charset="0"/>
                        </a:rPr>
                        <a:t>اني بابا وبطريرك ورَئيس أساقفة المدينة العظمى</a:t>
                      </a:r>
                      <a:r>
                        <a:rPr kumimoji="0" lang="fr-FR" sz="3700" b="0" i="0" u="none" strike="noStrike" cap="none" normalizeH="0" baseline="0" dirty="0">
                          <a:ln>
                            <a:noFill/>
                          </a:ln>
                          <a:solidFill>
                            <a:schemeClr val="tx1"/>
                          </a:solidFill>
                          <a:effectLst/>
                          <a:latin typeface="Arial" charset="0"/>
                          <a:cs typeface="Arial" pitchFamily="34" charset="0"/>
                        </a:rPr>
                        <a:t> </a:t>
                      </a:r>
                      <a:r>
                        <a:rPr kumimoji="0" lang="ar-SA" sz="3700" b="0" i="0" u="none" strike="noStrike" cap="none" normalizeH="0" baseline="0" dirty="0">
                          <a:ln>
                            <a:noFill/>
                          </a:ln>
                          <a:solidFill>
                            <a:schemeClr val="tx1"/>
                          </a:solidFill>
                          <a:effectLst/>
                          <a:latin typeface="Arial" charset="0"/>
                          <a:cs typeface="Arial" pitchFamily="34" charset="0"/>
                        </a:rPr>
                        <a:t>الاسكندَرية</a:t>
                      </a:r>
                      <a:r>
                        <a:rPr kumimoji="0" lang="ar-SA" sz="3700" b="0" i="0" u="none" strike="noStrike" cap="none" normalizeH="0" baseline="0" dirty="0">
                          <a:ln>
                            <a:noFill/>
                          </a:ln>
                          <a:solidFill>
                            <a:schemeClr val="tx1"/>
                          </a:solidFill>
                          <a:effectLst/>
                          <a:latin typeface="Arial" charset="0"/>
                          <a:cs typeface="Arial" charset="0"/>
                        </a:rPr>
                        <a:t>،</a:t>
                      </a:r>
                      <a:r>
                        <a:rPr kumimoji="0" lang="fr-FR" sz="3700" b="0" i="0" u="none" strike="noStrike" cap="none" normalizeH="0" baseline="0" dirty="0">
                          <a:ln>
                            <a:noFill/>
                          </a:ln>
                          <a:solidFill>
                            <a:schemeClr val="tx1"/>
                          </a:solidFill>
                          <a:effectLst/>
                          <a:latin typeface="Arial" charset="0"/>
                          <a:cs typeface="Arial" charset="0"/>
                        </a:rPr>
                        <a:t> </a:t>
                      </a:r>
                      <a:r>
                        <a:rPr lang="ar-EG" sz="3700" b="0" i="0" kern="1200" dirty="0">
                          <a:solidFill>
                            <a:schemeClr val="tx1"/>
                          </a:solidFill>
                          <a:effectLst/>
                          <a:latin typeface="Arial" panose="020B0604020202020204" pitchFamily="34" charset="0"/>
                          <a:ea typeface="+mn-ea"/>
                          <a:cs typeface="+mn-cs"/>
                        </a:rPr>
                        <a:t>وشريكة في الخدمة الرسولية أبينا الأسقف الأنبا </a:t>
                      </a:r>
                      <a:r>
                        <a:rPr lang="ar-EG" sz="3700" dirty="0"/>
                        <a:t>مارك</a:t>
                      </a:r>
                      <a:r>
                        <a:rPr lang="fr-FR" sz="3700" b="0" i="0" kern="1200" dirty="0">
                          <a:solidFill>
                            <a:schemeClr val="tx1"/>
                          </a:solidFill>
                          <a:effectLst/>
                          <a:latin typeface="Arial" panose="020B0604020202020204" pitchFamily="34" charset="0"/>
                          <a:ea typeface="+mn-ea"/>
                          <a:cs typeface="+mn-cs"/>
                        </a:rPr>
                        <a:t> </a:t>
                      </a:r>
                      <a:r>
                        <a:rPr kumimoji="0" lang="ar-SA" sz="3700" b="0" i="0" u="none" strike="noStrike" cap="none" normalizeH="0" baseline="0" dirty="0">
                          <a:ln>
                            <a:noFill/>
                          </a:ln>
                          <a:solidFill>
                            <a:schemeClr val="tx1"/>
                          </a:solidFill>
                          <a:effectLst/>
                          <a:latin typeface="Arial" charset="0"/>
                          <a:cs typeface="Arial" pitchFamily="34" charset="0"/>
                        </a:rPr>
                        <a:t>وسائر أساقفتنا</a:t>
                      </a:r>
                      <a:r>
                        <a:rPr kumimoji="0" lang="fr-FR" sz="3700" b="0" i="0" u="none" strike="noStrike" cap="none" normalizeH="0" baseline="0" dirty="0">
                          <a:ln>
                            <a:noFill/>
                          </a:ln>
                          <a:solidFill>
                            <a:schemeClr val="tx1"/>
                          </a:solidFill>
                          <a:effectLst/>
                          <a:latin typeface="Arial" charset="0"/>
                          <a:cs typeface="Arial" pitchFamily="34" charset="0"/>
                        </a:rPr>
                        <a:t> </a:t>
                      </a:r>
                      <a:r>
                        <a:rPr kumimoji="0" lang="ar-SA" sz="3700" b="0" i="0" u="none" strike="noStrike" cap="none" normalizeH="0" baseline="0" dirty="0">
                          <a:ln>
                            <a:noFill/>
                          </a:ln>
                          <a:solidFill>
                            <a:schemeClr val="tx1"/>
                          </a:solidFill>
                          <a:effectLst/>
                          <a:latin typeface="Arial" charset="0"/>
                          <a:cs typeface="Arial" pitchFamily="34" charset="0"/>
                        </a:rPr>
                        <a:t>الأرثوذكسيين.</a:t>
                      </a:r>
                      <a:r>
                        <a:rPr kumimoji="0" lang="en-US" sz="37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83435404"/>
      </p:ext>
    </p:extLst>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72651" name="Group 107"/>
          <p:cNvGraphicFramePr>
            <a:graphicFrameLocks noGrp="1"/>
          </p:cNvGraphicFramePr>
          <p:nvPr>
            <p:ph type="tbl" idx="1"/>
          </p:nvPr>
        </p:nvGraphicFramePr>
        <p:xfrm>
          <a:off x="0" y="0"/>
          <a:ext cx="12191999" cy="6571488"/>
        </p:xfrm>
        <a:graphic>
          <a:graphicData uri="http://schemas.openxmlformats.org/drawingml/2006/table">
            <a:tbl>
              <a:tblPr/>
              <a:tblGrid>
                <a:gridCol w="4349345">
                  <a:extLst>
                    <a:ext uri="{9D8B030D-6E8A-4147-A177-3AD203B41FA5}">
                      <a16:colId xmlns:a16="http://schemas.microsoft.com/office/drawing/2014/main" val="2577163095"/>
                    </a:ext>
                  </a:extLst>
                </a:gridCol>
                <a:gridCol w="4280169">
                  <a:extLst>
                    <a:ext uri="{9D8B030D-6E8A-4147-A177-3AD203B41FA5}">
                      <a16:colId xmlns:a16="http://schemas.microsoft.com/office/drawing/2014/main" val="20000"/>
                    </a:ext>
                  </a:extLst>
                </a:gridCol>
                <a:gridCol w="3562485">
                  <a:extLst>
                    <a:ext uri="{9D8B030D-6E8A-4147-A177-3AD203B41FA5}">
                      <a16:colId xmlns:a16="http://schemas.microsoft.com/office/drawing/2014/main" val="20001"/>
                    </a:ext>
                  </a:extLst>
                </a:gridCol>
              </a:tblGrid>
              <a:tr h="65714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700" b="0" i="0" u="sng" strike="noStrike" kern="1200" cap="none" spc="0" normalizeH="0" baseline="0" noProof="0" dirty="0" err="1">
                          <a:ln>
                            <a:noFill/>
                          </a:ln>
                          <a:solidFill>
                            <a:srgbClr val="FF9900"/>
                          </a:solidFill>
                          <a:effectLst/>
                          <a:uLnTx/>
                          <a:uFillTx/>
                          <a:latin typeface="Coptic1" pitchFamily="2" charset="0"/>
                          <a:ea typeface="+mn-ea"/>
                          <a:cs typeface="Arial" charset="0"/>
                        </a:rPr>
                        <a:t>Pilaoc</a:t>
                      </a:r>
                      <a:r>
                        <a:rPr kumimoji="0" lang="fr-FR" sz="2700" b="0" i="0" u="sng" strike="noStrike" kern="1200" cap="none" spc="0" normalizeH="0" baseline="0" noProof="0" dirty="0">
                          <a:ln>
                            <a:noFill/>
                          </a:ln>
                          <a:solidFill>
                            <a:srgbClr val="FF9900"/>
                          </a:solidFill>
                          <a:effectLst/>
                          <a:uLnTx/>
                          <a:uFillTx/>
                          <a:latin typeface="Coptic1" pitchFamily="2" charset="0"/>
                          <a:ea typeface="+mn-ea"/>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Kurie</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e~le</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/~con.</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400" b="0" i="0" u="sng" strike="noStrike" kern="1200" cap="none" spc="0" normalizeH="0" baseline="0" noProof="0" dirty="0">
                          <a:ln>
                            <a:noFill/>
                          </a:ln>
                          <a:solidFill>
                            <a:srgbClr val="FF9900"/>
                          </a:solidFill>
                          <a:effectLst/>
                          <a:uLnTx/>
                          <a:uFillTx/>
                          <a:latin typeface="Coptic1" pitchFamily="2" charset="0"/>
                          <a:ea typeface="+mn-ea"/>
                          <a:cs typeface="Arial" charset="0"/>
                        </a:rPr>
                        <a:t>Piou/b :</a:t>
                      </a:r>
                      <a:endParaRPr kumimoji="0" lang="fr-FR" sz="2700" b="0" i="0" u="sng" strike="noStrike" kern="1200" cap="none" spc="0" normalizeH="0" baseline="0" noProof="0" dirty="0">
                        <a:ln>
                          <a:noFill/>
                        </a:ln>
                        <a:solidFill>
                          <a:srgbClr val="FF9900"/>
                        </a:solidFill>
                        <a:effectLst/>
                        <a:uLnTx/>
                        <a:uFillTx/>
                        <a:latin typeface="Coptic1" pitchFamily="2"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Qen</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oua~reh</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a~reh</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e~rof</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nan :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n~hanm</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/s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n~rompi</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nem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hanc</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/ou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n~hir</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nikon</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Efjwk</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e~bol</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n~y</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eyouab</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e~taktenhoutf</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e~roc</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e~bolhitotk</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m~metar</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e~reuc</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 kata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pekouws</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e#y#u</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ouoh</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 </a:t>
                      </a:r>
                      <a:r>
                        <a:rPr kumimoji="0" lang="fr-FR"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m~makarion</a:t>
                      </a:r>
                      <a:r>
                        <a:rPr kumimoji="0" lang="fr-FR" sz="3200" b="0" i="0" u="none" strike="noStrike" kern="1200" cap="none" spc="0" normalizeH="0" baseline="0" noProof="0" dirty="0">
                          <a:ln>
                            <a:noFill/>
                          </a:ln>
                          <a:solidFill>
                            <a:srgbClr val="FFFFFF"/>
                          </a:solidFill>
                          <a:effectLst/>
                          <a:uLnTx/>
                          <a:uFillTx/>
                          <a:latin typeface="Coptic1" pitchFamily="2" charset="0"/>
                          <a:ea typeface="+mn-ea"/>
                          <a:cs typeface="Arial" charset="0"/>
                        </a:rPr>
                        <a:t>.</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sng" strike="noStrike" cap="none" normalizeH="0" baseline="0" dirty="0">
                          <a:ln>
                            <a:noFill/>
                          </a:ln>
                          <a:solidFill>
                            <a:srgbClr val="FF9933"/>
                          </a:solidFill>
                          <a:effectLst/>
                          <a:latin typeface="Arial" charset="0"/>
                          <a:cs typeface="Times New Roman" pitchFamily="18" charset="0"/>
                        </a:rPr>
                        <a:t>Le peuple :</a:t>
                      </a:r>
                      <a:endParaRPr kumimoji="0" lang="ar-EG" sz="24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none" strike="noStrike" cap="none" normalizeH="0" baseline="0" dirty="0">
                          <a:ln>
                            <a:noFill/>
                          </a:ln>
                          <a:solidFill>
                            <a:schemeClr val="tx1"/>
                          </a:solidFill>
                          <a:effectLst/>
                          <a:latin typeface="Arial" charset="0"/>
                          <a:cs typeface="Arial" charset="0"/>
                        </a:rPr>
                        <a:t>Pitié Seigneur.</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13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00"/>
                          </a:solidFill>
                          <a:effectLst/>
                          <a:latin typeface="Arial" charset="0"/>
                          <a:cs typeface="Arial" charset="0"/>
                        </a:rPr>
                        <a:t>Le prêtre :</a:t>
                      </a:r>
                      <a:endParaRPr kumimoji="0" lang="en-CA" sz="28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100" b="0" i="0" u="none" strike="noStrike" cap="none" normalizeH="0" baseline="0" dirty="0">
                          <a:ln>
                            <a:noFill/>
                          </a:ln>
                          <a:solidFill>
                            <a:schemeClr val="tx1"/>
                          </a:solidFill>
                          <a:effectLst/>
                          <a:latin typeface="Arial" charset="0"/>
                          <a:cs typeface="Arial" charset="0"/>
                        </a:rPr>
                        <a:t>Protège-le et préserve-le de longues années paisibles. Qu’il accomplisse le magistère sacré pour lequel Tu lui as fait confiance par Ta Sainte et bienheureuse Volonté.</a:t>
                      </a:r>
                      <a:endParaRPr kumimoji="0" lang="fr-CA" sz="31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100" b="0" i="0" u="sng" strike="noStrike" cap="none" normalizeH="0" baseline="0" dirty="0">
                          <a:ln>
                            <a:noFill/>
                          </a:ln>
                          <a:solidFill>
                            <a:srgbClr val="FF9933"/>
                          </a:solidFill>
                          <a:effectLst/>
                          <a:latin typeface="Arial" charset="0"/>
                          <a:cs typeface="Times New Roman" pitchFamily="18" charset="0"/>
                        </a:rPr>
                        <a:t>الشعب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charset="0"/>
                        </a:rPr>
                        <a:t>يا ربُ ارحم.</a:t>
                      </a:r>
                      <a:endParaRPr kumimoji="0" lang="en-CA" sz="32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endParaRPr kumimoji="0" lang="fr-FR" sz="13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الكاهن :</a:t>
                      </a:r>
                      <a:endParaRPr kumimoji="0" lang="en-CA" sz="28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700" b="0" i="0" u="none" strike="noStrike" cap="none" normalizeH="0" baseline="0" dirty="0">
                          <a:ln>
                            <a:noFill/>
                          </a:ln>
                          <a:solidFill>
                            <a:schemeClr val="tx1"/>
                          </a:solidFill>
                          <a:effectLst/>
                          <a:latin typeface="Arial" charset="0"/>
                          <a:cs typeface="Arial" pitchFamily="34" charset="0"/>
                        </a:rPr>
                        <a:t>حفظا احفظه لنا سنين كثيرة وأزمنة سالمة</a:t>
                      </a:r>
                      <a:r>
                        <a:rPr kumimoji="0" lang="fr-FR" sz="3700" b="0" i="0" u="none" strike="noStrike" cap="none" normalizeH="0" baseline="0" dirty="0">
                          <a:ln>
                            <a:noFill/>
                          </a:ln>
                          <a:solidFill>
                            <a:schemeClr val="tx1"/>
                          </a:solidFill>
                          <a:effectLst/>
                          <a:latin typeface="Arial" charset="0"/>
                          <a:cs typeface="Arial" pitchFamily="34" charset="0"/>
                        </a:rPr>
                        <a:t> </a:t>
                      </a:r>
                      <a:r>
                        <a:rPr kumimoji="0" lang="ar-EG" sz="3700" b="0" i="0" u="none" strike="noStrike" cap="none" normalizeH="0" baseline="0" dirty="0">
                          <a:ln>
                            <a:noFill/>
                          </a:ln>
                          <a:solidFill>
                            <a:schemeClr val="tx1"/>
                          </a:solidFill>
                          <a:effectLst/>
                          <a:latin typeface="Arial" charset="0"/>
                          <a:cs typeface="Arial" pitchFamily="34" charset="0"/>
                        </a:rPr>
                        <a:t>مكملا رئاسَة الكهنوت المقدسة التي ائتمنتَهُ عليها من قِبَلك كإرادتِكَ المقدسة الطوباويّة. </a:t>
                      </a:r>
                      <a:endParaRPr kumimoji="0" lang="fr-CA" sz="2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79302490"/>
      </p:ext>
    </p:extLst>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97">
            <a:extLst>
              <a:ext uri="{FF2B5EF4-FFF2-40B4-BE49-F238E27FC236}">
                <a16:creationId xmlns:a16="http://schemas.microsoft.com/office/drawing/2014/main" id="{17839E2C-9709-4562-9852-DFDF690DB89B}"/>
              </a:ext>
            </a:extLst>
          </p:cNvPr>
          <p:cNvGraphicFramePr>
            <a:graphicFrameLocks/>
          </p:cNvGraphicFramePr>
          <p:nvPr/>
        </p:nvGraphicFramePr>
        <p:xfrm>
          <a:off x="0" y="0"/>
          <a:ext cx="12191999" cy="6918960"/>
        </p:xfrm>
        <a:graphic>
          <a:graphicData uri="http://schemas.openxmlformats.org/drawingml/2006/table">
            <a:tbl>
              <a:tblPr/>
              <a:tblGrid>
                <a:gridCol w="4349345">
                  <a:extLst>
                    <a:ext uri="{9D8B030D-6E8A-4147-A177-3AD203B41FA5}">
                      <a16:colId xmlns:a16="http://schemas.microsoft.com/office/drawing/2014/main" val="980968862"/>
                    </a:ext>
                  </a:extLst>
                </a:gridCol>
                <a:gridCol w="4280169">
                  <a:extLst>
                    <a:ext uri="{9D8B030D-6E8A-4147-A177-3AD203B41FA5}">
                      <a16:colId xmlns:a16="http://schemas.microsoft.com/office/drawing/2014/main" val="20000"/>
                    </a:ext>
                  </a:extLst>
                </a:gridCol>
                <a:gridCol w="3562485">
                  <a:extLst>
                    <a:ext uri="{9D8B030D-6E8A-4147-A177-3AD203B41FA5}">
                      <a16:colId xmlns:a16="http://schemas.microsoft.com/office/drawing/2014/main" val="20001"/>
                    </a:ext>
                  </a:extLst>
                </a:gridCol>
              </a:tblGrid>
              <a:tr h="67970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900" b="0" i="0" u="none" strike="noStrike" cap="none" normalizeH="0" baseline="0" dirty="0" err="1">
                          <a:ln>
                            <a:noFill/>
                          </a:ln>
                          <a:solidFill>
                            <a:schemeClr val="tx1"/>
                          </a:solidFill>
                          <a:effectLst/>
                          <a:latin typeface="Coptic1" pitchFamily="2" charset="0"/>
                          <a:cs typeface="Arial" charset="0"/>
                        </a:rPr>
                        <a:t>Efswt</a:t>
                      </a:r>
                      <a:r>
                        <a:rPr kumimoji="0" lang="fr-CA" sz="2900" b="0" i="0" u="none" strike="noStrike" cap="none" normalizeH="0" baseline="0" dirty="0">
                          <a:ln>
                            <a:noFill/>
                          </a:ln>
                          <a:solidFill>
                            <a:schemeClr val="tx1"/>
                          </a:solidFill>
                          <a:effectLst/>
                          <a:latin typeface="Coptic1" pitchFamily="2" charset="0"/>
                          <a:cs typeface="Arial" charset="0"/>
                        </a:rPr>
                        <a:t> </a:t>
                      </a:r>
                      <a:r>
                        <a:rPr kumimoji="0" lang="fr-CA" sz="2900" b="0" i="0" u="none" strike="noStrike" cap="none" normalizeH="0" baseline="0" dirty="0" err="1">
                          <a:ln>
                            <a:noFill/>
                          </a:ln>
                          <a:solidFill>
                            <a:schemeClr val="tx1"/>
                          </a:solidFill>
                          <a:effectLst/>
                          <a:latin typeface="Coptic1" pitchFamily="2" charset="0"/>
                          <a:cs typeface="Arial" charset="0"/>
                        </a:rPr>
                        <a:t>e~bol</a:t>
                      </a:r>
                      <a:r>
                        <a:rPr kumimoji="0" lang="fr-CA" sz="2900" b="0" i="0" u="none" strike="noStrike" cap="none" normalizeH="0" baseline="0" dirty="0">
                          <a:ln>
                            <a:noFill/>
                          </a:ln>
                          <a:solidFill>
                            <a:schemeClr val="tx1"/>
                          </a:solidFill>
                          <a:effectLst/>
                          <a:latin typeface="Coptic1" pitchFamily="2" charset="0"/>
                          <a:cs typeface="Arial" charset="0"/>
                        </a:rPr>
                        <a:t> </a:t>
                      </a:r>
                      <a:r>
                        <a:rPr kumimoji="0" lang="fr-CA" sz="2900" b="0" i="0" u="none" strike="noStrike" cap="none" normalizeH="0" baseline="0" dirty="0" err="1">
                          <a:ln>
                            <a:noFill/>
                          </a:ln>
                          <a:solidFill>
                            <a:schemeClr val="tx1"/>
                          </a:solidFill>
                          <a:effectLst/>
                          <a:latin typeface="Coptic1" pitchFamily="2" charset="0"/>
                          <a:cs typeface="Arial" charset="0"/>
                        </a:rPr>
                        <a:t>m~p~caji</a:t>
                      </a:r>
                      <a:r>
                        <a:rPr kumimoji="0" lang="fr-CA" sz="2900" b="0" i="0" u="none" strike="noStrike" cap="none" normalizeH="0" baseline="0" dirty="0">
                          <a:ln>
                            <a:noFill/>
                          </a:ln>
                          <a:solidFill>
                            <a:schemeClr val="tx1"/>
                          </a:solidFill>
                          <a:effectLst/>
                          <a:latin typeface="Coptic1" pitchFamily="2" charset="0"/>
                          <a:cs typeface="Arial" charset="0"/>
                        </a:rPr>
                        <a:t> </a:t>
                      </a:r>
                      <a:r>
                        <a:rPr kumimoji="0" lang="fr-CA" sz="2900" b="0" i="0" u="none" strike="noStrike" cap="none" normalizeH="0" baseline="0" dirty="0" err="1">
                          <a:ln>
                            <a:noFill/>
                          </a:ln>
                          <a:solidFill>
                            <a:schemeClr val="tx1"/>
                          </a:solidFill>
                          <a:effectLst/>
                          <a:latin typeface="Coptic1" pitchFamily="2" charset="0"/>
                          <a:cs typeface="Arial" charset="0"/>
                        </a:rPr>
                        <a:t>n~te</a:t>
                      </a:r>
                      <a:r>
                        <a:rPr kumimoji="0" lang="fr-CA" sz="2900" b="0" i="0" u="none" strike="noStrike" cap="none" normalizeH="0" baseline="0" dirty="0">
                          <a:ln>
                            <a:noFill/>
                          </a:ln>
                          <a:solidFill>
                            <a:schemeClr val="tx1"/>
                          </a:solidFill>
                          <a:effectLst/>
                          <a:latin typeface="Coptic1" pitchFamily="2" charset="0"/>
                          <a:cs typeface="Arial" charset="0"/>
                        </a:rPr>
                        <a:t> ]</a:t>
                      </a:r>
                      <a:r>
                        <a:rPr kumimoji="0" lang="fr-CA" sz="2900" b="0" i="0" u="none" strike="noStrike" cap="none" normalizeH="0" baseline="0" dirty="0" err="1">
                          <a:ln>
                            <a:noFill/>
                          </a:ln>
                          <a:solidFill>
                            <a:schemeClr val="tx1"/>
                          </a:solidFill>
                          <a:effectLst/>
                          <a:latin typeface="Coptic1" pitchFamily="2" charset="0"/>
                          <a:cs typeface="Arial" charset="0"/>
                        </a:rPr>
                        <a:t>meym</a:t>
                      </a:r>
                      <a:r>
                        <a:rPr kumimoji="0" lang="fr-CA" sz="2900" b="0" i="0" u="none" strike="noStrike" cap="none" normalizeH="0" baseline="0" dirty="0">
                          <a:ln>
                            <a:noFill/>
                          </a:ln>
                          <a:solidFill>
                            <a:schemeClr val="tx1"/>
                          </a:solidFill>
                          <a:effectLst/>
                          <a:latin typeface="Coptic1" pitchFamily="2" charset="0"/>
                          <a:cs typeface="Arial" charset="0"/>
                        </a:rPr>
                        <a:t>/i </a:t>
                      </a:r>
                      <a:r>
                        <a:rPr kumimoji="0" lang="fr-CA" sz="2900" b="0" i="0" u="none" strike="noStrike" cap="none" normalizeH="0" baseline="0" dirty="0" err="1">
                          <a:ln>
                            <a:noFill/>
                          </a:ln>
                          <a:solidFill>
                            <a:schemeClr val="tx1"/>
                          </a:solidFill>
                          <a:effectLst/>
                          <a:latin typeface="Coptic1" pitchFamily="2" charset="0"/>
                          <a:cs typeface="Arial" charset="0"/>
                        </a:rPr>
                        <a:t>qen</a:t>
                      </a:r>
                      <a:r>
                        <a:rPr kumimoji="0" lang="fr-CA" sz="2900" b="0" i="0" u="none" strike="noStrike" cap="none" normalizeH="0" baseline="0" dirty="0">
                          <a:ln>
                            <a:noFill/>
                          </a:ln>
                          <a:solidFill>
                            <a:schemeClr val="tx1"/>
                          </a:solidFill>
                          <a:effectLst/>
                          <a:latin typeface="Coptic1" pitchFamily="2" charset="0"/>
                          <a:cs typeface="Arial" charset="0"/>
                        </a:rPr>
                        <a:t> </a:t>
                      </a:r>
                      <a:r>
                        <a:rPr kumimoji="0" lang="fr-CA" sz="2900" b="0" i="0" u="none" strike="noStrike" cap="none" normalizeH="0" baseline="0" dirty="0" err="1">
                          <a:ln>
                            <a:noFill/>
                          </a:ln>
                          <a:solidFill>
                            <a:schemeClr val="tx1"/>
                          </a:solidFill>
                          <a:effectLst/>
                          <a:latin typeface="Coptic1" pitchFamily="2" charset="0"/>
                          <a:cs typeface="Arial" charset="0"/>
                        </a:rPr>
                        <a:t>oucwouten</a:t>
                      </a:r>
                      <a:r>
                        <a:rPr kumimoji="0" lang="fr-CA" sz="2900" b="0" i="0" u="none" strike="noStrike" cap="none" normalizeH="0" baseline="0" dirty="0">
                          <a:ln>
                            <a:noFill/>
                          </a:ln>
                          <a:solidFill>
                            <a:schemeClr val="tx1"/>
                          </a:solidFill>
                          <a:effectLst/>
                          <a:latin typeface="Coptic1" pitchFamily="2" charset="0"/>
                          <a:cs typeface="Arial" charset="0"/>
                        </a:rPr>
                        <a:t> : </a:t>
                      </a:r>
                      <a:r>
                        <a:rPr kumimoji="0" lang="fr-CA" sz="2900" b="0" i="0" u="none" strike="noStrike" cap="none" normalizeH="0" baseline="0" dirty="0" err="1">
                          <a:ln>
                            <a:noFill/>
                          </a:ln>
                          <a:solidFill>
                            <a:schemeClr val="tx1"/>
                          </a:solidFill>
                          <a:effectLst/>
                          <a:latin typeface="Coptic1" pitchFamily="2" charset="0"/>
                          <a:cs typeface="Arial" charset="0"/>
                        </a:rPr>
                        <a:t>efa~moni</a:t>
                      </a:r>
                      <a:r>
                        <a:rPr kumimoji="0" lang="fr-CA" sz="2900" b="0" i="0" u="none" strike="noStrike" cap="none" normalizeH="0" baseline="0" dirty="0">
                          <a:ln>
                            <a:noFill/>
                          </a:ln>
                          <a:solidFill>
                            <a:schemeClr val="tx1"/>
                          </a:solidFill>
                          <a:effectLst/>
                          <a:latin typeface="Coptic1" pitchFamily="2" charset="0"/>
                          <a:cs typeface="Arial" charset="0"/>
                        </a:rPr>
                        <a:t> </a:t>
                      </a:r>
                      <a:r>
                        <a:rPr kumimoji="0" lang="fr-CA" sz="2900" b="0" i="0" u="none" strike="noStrike" cap="none" normalizeH="0" baseline="0" dirty="0" err="1">
                          <a:ln>
                            <a:noFill/>
                          </a:ln>
                          <a:solidFill>
                            <a:schemeClr val="tx1"/>
                          </a:solidFill>
                          <a:effectLst/>
                          <a:latin typeface="Coptic1" pitchFamily="2" charset="0"/>
                          <a:cs typeface="Arial" charset="0"/>
                        </a:rPr>
                        <a:t>m~peklaoc</a:t>
                      </a:r>
                      <a:r>
                        <a:rPr kumimoji="0" lang="fr-CA" sz="2900" b="0" i="0" u="none" strike="noStrike" cap="none" normalizeH="0" baseline="0" dirty="0">
                          <a:ln>
                            <a:noFill/>
                          </a:ln>
                          <a:solidFill>
                            <a:schemeClr val="tx1"/>
                          </a:solidFill>
                          <a:effectLst/>
                          <a:latin typeface="Coptic1" pitchFamily="2" charset="0"/>
                          <a:cs typeface="Arial" charset="0"/>
                        </a:rPr>
                        <a:t> </a:t>
                      </a:r>
                      <a:r>
                        <a:rPr kumimoji="0" lang="fr-CA" sz="2900" b="0" i="0" u="none" strike="noStrike" cap="none" normalizeH="0" baseline="0" dirty="0" err="1">
                          <a:ln>
                            <a:noFill/>
                          </a:ln>
                          <a:solidFill>
                            <a:schemeClr val="tx1"/>
                          </a:solidFill>
                          <a:effectLst/>
                          <a:latin typeface="Coptic1" pitchFamily="2" charset="0"/>
                          <a:cs typeface="Arial" charset="0"/>
                        </a:rPr>
                        <a:t>qen</a:t>
                      </a:r>
                      <a:r>
                        <a:rPr kumimoji="0" lang="fr-CA" sz="2900" b="0" i="0" u="none" strike="noStrike" cap="none" normalizeH="0" baseline="0" dirty="0">
                          <a:ln>
                            <a:noFill/>
                          </a:ln>
                          <a:solidFill>
                            <a:schemeClr val="tx1"/>
                          </a:solidFill>
                          <a:effectLst/>
                          <a:latin typeface="Coptic1" pitchFamily="2" charset="0"/>
                          <a:cs typeface="Arial" charset="0"/>
                        </a:rPr>
                        <a:t> </a:t>
                      </a:r>
                      <a:r>
                        <a:rPr kumimoji="0" lang="fr-CA" sz="2900" b="0" i="0" u="none" strike="noStrike" cap="none" normalizeH="0" baseline="0" dirty="0" err="1">
                          <a:ln>
                            <a:noFill/>
                          </a:ln>
                          <a:solidFill>
                            <a:schemeClr val="tx1"/>
                          </a:solidFill>
                          <a:effectLst/>
                          <a:latin typeface="Coptic1" pitchFamily="2" charset="0"/>
                          <a:cs typeface="Arial" charset="0"/>
                        </a:rPr>
                        <a:t>outoubo</a:t>
                      </a:r>
                      <a:r>
                        <a:rPr kumimoji="0" lang="fr-CA" sz="2900" b="0" i="0" u="none" strike="noStrike" cap="none" normalizeH="0" baseline="0" dirty="0">
                          <a:ln>
                            <a:noFill/>
                          </a:ln>
                          <a:solidFill>
                            <a:schemeClr val="tx1"/>
                          </a:solidFill>
                          <a:effectLst/>
                          <a:latin typeface="Coptic1" pitchFamily="2" charset="0"/>
                          <a:cs typeface="Arial" charset="0"/>
                        </a:rPr>
                        <a:t> nem </a:t>
                      </a:r>
                      <a:r>
                        <a:rPr kumimoji="0" lang="fr-CA" sz="2900" b="0" i="0" u="none" strike="noStrike" cap="none" normalizeH="0" baseline="0" dirty="0" err="1">
                          <a:ln>
                            <a:noFill/>
                          </a:ln>
                          <a:solidFill>
                            <a:schemeClr val="tx1"/>
                          </a:solidFill>
                          <a:effectLst/>
                          <a:latin typeface="Coptic1" pitchFamily="2" charset="0"/>
                          <a:cs typeface="Arial" charset="0"/>
                        </a:rPr>
                        <a:t>oumeym</a:t>
                      </a:r>
                      <a:r>
                        <a:rPr kumimoji="0" lang="fr-CA" sz="2900" b="0" i="0" u="none" strike="noStrike" cap="none" normalizeH="0" baseline="0" dirty="0">
                          <a:ln>
                            <a:noFill/>
                          </a:ln>
                          <a:solidFill>
                            <a:schemeClr val="tx1"/>
                          </a:solidFill>
                          <a:effectLst/>
                          <a:latin typeface="Coptic1" pitchFamily="2" charset="0"/>
                          <a:cs typeface="Arial" charset="0"/>
                        </a:rPr>
                        <a:t>/i. </a:t>
                      </a:r>
                      <a:r>
                        <a:rPr lang="fr-FR" sz="2900" kern="1200" dirty="0">
                          <a:solidFill>
                            <a:schemeClr val="tx1"/>
                          </a:solidFill>
                          <a:effectLst/>
                          <a:latin typeface="Coptic1" pitchFamily="2" charset="0"/>
                          <a:ea typeface="+mn-ea"/>
                          <a:cs typeface="+mn-cs"/>
                        </a:rPr>
                        <a:t>Nem </a:t>
                      </a:r>
                      <a:r>
                        <a:rPr lang="fr-FR" sz="2900" kern="1200" dirty="0" err="1">
                          <a:solidFill>
                            <a:schemeClr val="tx1"/>
                          </a:solidFill>
                          <a:effectLst/>
                          <a:latin typeface="Coptic1" pitchFamily="2" charset="0"/>
                          <a:ea typeface="+mn-ea"/>
                          <a:cs typeface="+mn-cs"/>
                        </a:rPr>
                        <a:t>nie~pickopoc</a:t>
                      </a:r>
                      <a:r>
                        <a:rPr lang="fr-FR" sz="2900" kern="1200" dirty="0">
                          <a:solidFill>
                            <a:schemeClr val="tx1"/>
                          </a:solidFill>
                          <a:effectLst/>
                          <a:latin typeface="Coptic1" pitchFamily="2" charset="0"/>
                          <a:ea typeface="+mn-ea"/>
                          <a:cs typeface="+mn-cs"/>
                        </a:rPr>
                        <a:t> t/</a:t>
                      </a:r>
                      <a:r>
                        <a:rPr lang="fr-FR" sz="2900" kern="1200" dirty="0" err="1">
                          <a:solidFill>
                            <a:schemeClr val="tx1"/>
                          </a:solidFill>
                          <a:effectLst/>
                          <a:latin typeface="Coptic1" pitchFamily="2" charset="0"/>
                          <a:ea typeface="+mn-ea"/>
                          <a:cs typeface="+mn-cs"/>
                        </a:rPr>
                        <a:t>rou</a:t>
                      </a:r>
                      <a:r>
                        <a:rPr lang="fr-FR" sz="2900" kern="1200" dirty="0">
                          <a:solidFill>
                            <a:schemeClr val="tx1"/>
                          </a:solidFill>
                          <a:effectLst/>
                          <a:latin typeface="Coptic1" pitchFamily="2" charset="0"/>
                          <a:ea typeface="+mn-ea"/>
                          <a:cs typeface="+mn-cs"/>
                        </a:rPr>
                        <a:t> : </a:t>
                      </a:r>
                      <a:r>
                        <a:rPr lang="fr-FR" sz="2900" kern="1200" dirty="0" err="1">
                          <a:solidFill>
                            <a:schemeClr val="tx1"/>
                          </a:solidFill>
                          <a:effectLst/>
                          <a:latin typeface="Coptic1" pitchFamily="2" charset="0"/>
                          <a:ea typeface="+mn-ea"/>
                          <a:cs typeface="+mn-cs"/>
                        </a:rPr>
                        <a:t>n~oryodoxoc</a:t>
                      </a:r>
                      <a:r>
                        <a:rPr lang="fr-FR" sz="2900" kern="1200" dirty="0">
                          <a:solidFill>
                            <a:schemeClr val="tx1"/>
                          </a:solidFill>
                          <a:effectLst/>
                          <a:latin typeface="Coptic1" pitchFamily="2" charset="0"/>
                          <a:ea typeface="+mn-ea"/>
                          <a:cs typeface="+mn-cs"/>
                        </a:rPr>
                        <a:t> : nem </a:t>
                      </a:r>
                      <a:r>
                        <a:rPr lang="fr-FR" sz="2900" kern="1200" dirty="0" err="1">
                          <a:solidFill>
                            <a:schemeClr val="tx1"/>
                          </a:solidFill>
                          <a:effectLst/>
                          <a:latin typeface="Coptic1" pitchFamily="2" charset="0"/>
                          <a:ea typeface="+mn-ea"/>
                          <a:cs typeface="+mn-cs"/>
                        </a:rPr>
                        <a:t>nih</a:t>
                      </a:r>
                      <a:r>
                        <a:rPr lang="fr-FR" sz="2900" kern="1200" dirty="0">
                          <a:solidFill>
                            <a:schemeClr val="tx1"/>
                          </a:solidFill>
                          <a:effectLst/>
                          <a:latin typeface="Coptic1" pitchFamily="2" charset="0"/>
                          <a:ea typeface="+mn-ea"/>
                          <a:cs typeface="+mn-cs"/>
                        </a:rPr>
                        <a:t>/</a:t>
                      </a:r>
                      <a:r>
                        <a:rPr lang="fr-FR" sz="2900" kern="1200" dirty="0" err="1">
                          <a:solidFill>
                            <a:schemeClr val="tx1"/>
                          </a:solidFill>
                          <a:effectLst/>
                          <a:latin typeface="Coptic1" pitchFamily="2" charset="0"/>
                          <a:ea typeface="+mn-ea"/>
                          <a:cs typeface="+mn-cs"/>
                        </a:rPr>
                        <a:t>goumenoc</a:t>
                      </a:r>
                      <a:r>
                        <a:rPr lang="fr-FR" sz="2900" kern="1200" dirty="0">
                          <a:solidFill>
                            <a:schemeClr val="tx1"/>
                          </a:solidFill>
                          <a:effectLst/>
                          <a:latin typeface="Coptic1" pitchFamily="2" charset="0"/>
                          <a:ea typeface="+mn-ea"/>
                          <a:cs typeface="+mn-cs"/>
                        </a:rPr>
                        <a:t> : nem </a:t>
                      </a:r>
                      <a:r>
                        <a:rPr lang="fr-FR" sz="2900" kern="1200" dirty="0" err="1">
                          <a:solidFill>
                            <a:schemeClr val="tx1"/>
                          </a:solidFill>
                          <a:effectLst/>
                          <a:latin typeface="Coptic1" pitchFamily="2" charset="0"/>
                          <a:ea typeface="+mn-ea"/>
                          <a:cs typeface="+mn-cs"/>
                        </a:rPr>
                        <a:t>nip~recbuteroc</a:t>
                      </a:r>
                      <a:r>
                        <a:rPr lang="fr-FR" sz="2900" kern="1200" dirty="0">
                          <a:solidFill>
                            <a:schemeClr val="tx1"/>
                          </a:solidFill>
                          <a:effectLst/>
                          <a:latin typeface="Coptic1" pitchFamily="2" charset="0"/>
                          <a:ea typeface="+mn-ea"/>
                          <a:cs typeface="+mn-cs"/>
                        </a:rPr>
                        <a:t> : nem </a:t>
                      </a:r>
                      <a:r>
                        <a:rPr lang="fr-FR" sz="2900" kern="1200" dirty="0" err="1">
                          <a:solidFill>
                            <a:schemeClr val="tx1"/>
                          </a:solidFill>
                          <a:effectLst/>
                          <a:latin typeface="Coptic1" pitchFamily="2" charset="0"/>
                          <a:ea typeface="+mn-ea"/>
                          <a:cs typeface="+mn-cs"/>
                        </a:rPr>
                        <a:t>nidia~kwn</a:t>
                      </a:r>
                      <a:r>
                        <a:rPr lang="fr-FR" sz="2900" kern="1200" dirty="0">
                          <a:solidFill>
                            <a:schemeClr val="tx1"/>
                          </a:solidFill>
                          <a:effectLst/>
                          <a:latin typeface="Coptic1" pitchFamily="2" charset="0"/>
                          <a:ea typeface="+mn-ea"/>
                          <a:cs typeface="+mn-cs"/>
                        </a:rPr>
                        <a:t> : nem </a:t>
                      </a:r>
                      <a:r>
                        <a:rPr lang="fr-FR" sz="2900" kern="1200" dirty="0" err="1">
                          <a:solidFill>
                            <a:schemeClr val="tx1"/>
                          </a:solidFill>
                          <a:effectLst/>
                          <a:latin typeface="Coptic1" pitchFamily="2" charset="0"/>
                          <a:ea typeface="+mn-ea"/>
                          <a:cs typeface="+mn-cs"/>
                        </a:rPr>
                        <a:t>v~moh</a:t>
                      </a:r>
                      <a:r>
                        <a:rPr lang="fr-FR" sz="2900" kern="1200" dirty="0">
                          <a:solidFill>
                            <a:schemeClr val="tx1"/>
                          </a:solidFill>
                          <a:effectLst/>
                          <a:latin typeface="Coptic1" pitchFamily="2" charset="0"/>
                          <a:ea typeface="+mn-ea"/>
                          <a:cs typeface="+mn-cs"/>
                        </a:rPr>
                        <a:t> t/</a:t>
                      </a:r>
                      <a:r>
                        <a:rPr lang="fr-FR" sz="2900" kern="1200" dirty="0" err="1">
                          <a:solidFill>
                            <a:schemeClr val="tx1"/>
                          </a:solidFill>
                          <a:effectLst/>
                          <a:latin typeface="Coptic1" pitchFamily="2" charset="0"/>
                          <a:ea typeface="+mn-ea"/>
                          <a:cs typeface="+mn-cs"/>
                        </a:rPr>
                        <a:t>rf</a:t>
                      </a:r>
                      <a:r>
                        <a:rPr lang="fr-FR" sz="2900" kern="1200" dirty="0">
                          <a:solidFill>
                            <a:schemeClr val="tx1"/>
                          </a:solidFill>
                          <a:effectLst/>
                          <a:latin typeface="Coptic1" pitchFamily="2" charset="0"/>
                          <a:ea typeface="+mn-ea"/>
                          <a:cs typeface="+mn-cs"/>
                        </a:rPr>
                        <a:t> </a:t>
                      </a:r>
                      <a:r>
                        <a:rPr lang="fr-FR" sz="2900" kern="1200" dirty="0" err="1">
                          <a:solidFill>
                            <a:schemeClr val="tx1"/>
                          </a:solidFill>
                          <a:effectLst/>
                          <a:latin typeface="Coptic1" pitchFamily="2" charset="0"/>
                          <a:ea typeface="+mn-ea"/>
                          <a:cs typeface="+mn-cs"/>
                        </a:rPr>
                        <a:t>n~te</a:t>
                      </a:r>
                      <a:r>
                        <a:rPr lang="fr-FR" sz="2900" kern="1200" dirty="0">
                          <a:solidFill>
                            <a:schemeClr val="tx1"/>
                          </a:solidFill>
                          <a:effectLst/>
                          <a:latin typeface="Coptic1" pitchFamily="2" charset="0"/>
                          <a:ea typeface="+mn-ea"/>
                          <a:cs typeface="+mn-cs"/>
                        </a:rPr>
                        <a:t> </a:t>
                      </a:r>
                      <a:r>
                        <a:rPr lang="fr-FR" sz="2900" kern="1200" dirty="0" err="1">
                          <a:solidFill>
                            <a:schemeClr val="tx1"/>
                          </a:solidFill>
                          <a:effectLst/>
                          <a:latin typeface="Coptic1" pitchFamily="2" charset="0"/>
                          <a:ea typeface="+mn-ea"/>
                          <a:cs typeface="+mn-cs"/>
                        </a:rPr>
                        <a:t>tekoui</a:t>
                      </a:r>
                      <a:r>
                        <a:rPr lang="fr-FR" sz="2900" kern="1200" dirty="0">
                          <a:solidFill>
                            <a:schemeClr val="tx1"/>
                          </a:solidFill>
                          <a:effectLst/>
                          <a:latin typeface="Coptic1" pitchFamily="2" charset="0"/>
                          <a:ea typeface="+mn-ea"/>
                          <a:cs typeface="+mn-cs"/>
                        </a:rPr>
                        <a:t>~ </a:t>
                      </a:r>
                      <a:r>
                        <a:rPr lang="fr-FR" sz="2900" kern="1200" dirty="0" err="1">
                          <a:solidFill>
                            <a:schemeClr val="tx1"/>
                          </a:solidFill>
                          <a:effectLst/>
                          <a:latin typeface="Coptic1" pitchFamily="2" charset="0"/>
                          <a:ea typeface="+mn-ea"/>
                          <a:cs typeface="+mn-cs"/>
                        </a:rPr>
                        <a:t>m~mauatc</a:t>
                      </a:r>
                      <a:r>
                        <a:rPr lang="fr-FR" sz="2900" kern="1200" dirty="0">
                          <a:solidFill>
                            <a:schemeClr val="tx1"/>
                          </a:solidFill>
                          <a:effectLst/>
                          <a:latin typeface="Coptic1" pitchFamily="2" charset="0"/>
                          <a:ea typeface="+mn-ea"/>
                          <a:cs typeface="+mn-cs"/>
                        </a:rPr>
                        <a:t> </a:t>
                      </a:r>
                      <a:r>
                        <a:rPr lang="fr-FR" sz="2900" kern="1200" dirty="0" err="1">
                          <a:solidFill>
                            <a:schemeClr val="tx1"/>
                          </a:solidFill>
                          <a:effectLst/>
                          <a:latin typeface="Coptic1" pitchFamily="2" charset="0"/>
                          <a:ea typeface="+mn-ea"/>
                          <a:cs typeface="+mn-cs"/>
                        </a:rPr>
                        <a:t>e#y#u</a:t>
                      </a:r>
                      <a:r>
                        <a:rPr lang="fr-FR" sz="2900" kern="1200" dirty="0">
                          <a:solidFill>
                            <a:schemeClr val="tx1"/>
                          </a:solidFill>
                          <a:effectLst/>
                          <a:latin typeface="Coptic1" pitchFamily="2" charset="0"/>
                          <a:ea typeface="+mn-ea"/>
                          <a:cs typeface="+mn-cs"/>
                        </a:rPr>
                        <a:t># </a:t>
                      </a:r>
                      <a:r>
                        <a:rPr lang="fr-FR" sz="2900" kern="1200" dirty="0" err="1">
                          <a:solidFill>
                            <a:schemeClr val="tx1"/>
                          </a:solidFill>
                          <a:effectLst/>
                          <a:latin typeface="Coptic1" pitchFamily="2" charset="0"/>
                          <a:ea typeface="+mn-ea"/>
                          <a:cs typeface="+mn-cs"/>
                        </a:rPr>
                        <a:t>n~kayolik</a:t>
                      </a:r>
                      <a:r>
                        <a:rPr lang="fr-FR" sz="2900" kern="1200" dirty="0">
                          <a:solidFill>
                            <a:schemeClr val="tx1"/>
                          </a:solidFill>
                          <a:effectLst/>
                          <a:latin typeface="Coptic1" pitchFamily="2" charset="0"/>
                          <a:ea typeface="+mn-ea"/>
                          <a:cs typeface="+mn-cs"/>
                        </a:rPr>
                        <a:t>/ </a:t>
                      </a:r>
                      <a:r>
                        <a:rPr lang="fr-FR" sz="2900" kern="1200" dirty="0" err="1">
                          <a:solidFill>
                            <a:schemeClr val="tx1"/>
                          </a:solidFill>
                          <a:effectLst/>
                          <a:latin typeface="Coptic1" pitchFamily="2" charset="0"/>
                          <a:ea typeface="+mn-ea"/>
                          <a:cs typeface="+mn-cs"/>
                        </a:rPr>
                        <a:t>n~a~poctolik</a:t>
                      </a:r>
                      <a:r>
                        <a:rPr lang="fr-FR" sz="2900" kern="1200" dirty="0">
                          <a:solidFill>
                            <a:schemeClr val="tx1"/>
                          </a:solidFill>
                          <a:effectLst/>
                          <a:latin typeface="Coptic1" pitchFamily="2" charset="0"/>
                          <a:ea typeface="+mn-ea"/>
                          <a:cs typeface="+mn-cs"/>
                        </a:rPr>
                        <a:t>/ </a:t>
                      </a:r>
                      <a:r>
                        <a:rPr lang="fr-FR" sz="2900" kern="1200" dirty="0" err="1">
                          <a:solidFill>
                            <a:schemeClr val="tx1"/>
                          </a:solidFill>
                          <a:effectLst/>
                          <a:latin typeface="Coptic1" pitchFamily="2" charset="0"/>
                          <a:ea typeface="+mn-ea"/>
                          <a:cs typeface="+mn-cs"/>
                        </a:rPr>
                        <a:t>n~Ekk~l</a:t>
                      </a:r>
                      <a:r>
                        <a:rPr lang="fr-FR" sz="2900" kern="1200" dirty="0">
                          <a:solidFill>
                            <a:schemeClr val="tx1"/>
                          </a:solidFill>
                          <a:effectLst/>
                          <a:latin typeface="Coptic1" pitchFamily="2" charset="0"/>
                          <a:ea typeface="+mn-ea"/>
                          <a:cs typeface="+mn-cs"/>
                        </a:rPr>
                        <a:t>/</a:t>
                      </a:r>
                      <a:r>
                        <a:rPr lang="fr-FR" sz="2900" kern="1200" dirty="0" err="1">
                          <a:solidFill>
                            <a:schemeClr val="tx1"/>
                          </a:solidFill>
                          <a:effectLst/>
                          <a:latin typeface="Coptic1" pitchFamily="2" charset="0"/>
                          <a:ea typeface="+mn-ea"/>
                          <a:cs typeface="+mn-cs"/>
                        </a:rPr>
                        <a:t>cia</a:t>
                      </a:r>
                      <a:r>
                        <a:rPr lang="fr-FR" sz="2900" kern="1200" dirty="0">
                          <a:solidFill>
                            <a:schemeClr val="tx1"/>
                          </a:solidFill>
                          <a:effectLst/>
                          <a:latin typeface="Coptic1" pitchFamily="2" charset="0"/>
                          <a:ea typeface="+mn-ea"/>
                          <a:cs typeface="+mn-cs"/>
                        </a:rPr>
                        <a:t>~.</a:t>
                      </a:r>
                      <a:endParaRPr kumimoji="0" lang="fr-CA" sz="29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Qu’il explique la parole de vérité avec droiture et gouverne Ton peuple avec sainteté et justice. </a:t>
                      </a:r>
                      <a:r>
                        <a:rPr lang="fr-FR" sz="3200" kern="1200" dirty="0">
                          <a:solidFill>
                            <a:schemeClr val="tx1"/>
                          </a:solidFill>
                          <a:effectLst/>
                          <a:latin typeface="Arial" panose="020B0604020202020204" pitchFamily="34" charset="0"/>
                          <a:ea typeface="+mn-ea"/>
                          <a:cs typeface="+mn-cs"/>
                        </a:rPr>
                        <a:t>Aux évêques orthodoxes, aux higoumènes, aux prêtres, aux diacres et à tout le peuple de Ton Église, Une, unique, sainte, universelle et apostolique.</a:t>
                      </a:r>
                      <a:endParaRPr kumimoji="0" lang="fr-CA" sz="32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مُفصّلا كلمة الحق باستقامة، راعياً شعبك بطهارة وبر.</a:t>
                      </a:r>
                      <a:r>
                        <a:rPr lang="ar-SA" sz="3700" kern="1200" dirty="0">
                          <a:solidFill>
                            <a:schemeClr val="tx1"/>
                          </a:solidFill>
                          <a:effectLst/>
                          <a:latin typeface="Arial" panose="020B0604020202020204" pitchFamily="34" charset="0"/>
                          <a:ea typeface="+mn-ea"/>
                          <a:cs typeface="+mn-cs"/>
                        </a:rPr>
                        <a:t> وجميع الأساقفة الأرثوذكسـيـيـن </a:t>
                      </a:r>
                      <a:r>
                        <a:rPr lang="ar-SA" sz="3700" kern="1200" dirty="0" err="1">
                          <a:solidFill>
                            <a:schemeClr val="tx1"/>
                          </a:solidFill>
                          <a:effectLst/>
                          <a:latin typeface="Arial" panose="020B0604020202020204" pitchFamily="34" charset="0"/>
                          <a:ea typeface="+mn-ea"/>
                          <a:cs typeface="+mn-cs"/>
                        </a:rPr>
                        <a:t>والـقـمـامصـة</a:t>
                      </a:r>
                      <a:r>
                        <a:rPr lang="ar-SA" sz="3700" kern="1200" dirty="0">
                          <a:solidFill>
                            <a:schemeClr val="tx1"/>
                          </a:solidFill>
                          <a:effectLst/>
                          <a:latin typeface="Arial" panose="020B0604020202020204" pitchFamily="34" charset="0"/>
                          <a:ea typeface="+mn-ea"/>
                          <a:cs typeface="+mn-cs"/>
                        </a:rPr>
                        <a:t> والقسوس والشمامسـة وكل امتلاء كنيستك الواحدة الوحيدة المقدسة الجامعة الرسـولـيـة، </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7746265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2">
            <a:extLst>
              <a:ext uri="{FF2B5EF4-FFF2-40B4-BE49-F238E27FC236}">
                <a16:creationId xmlns:a16="http://schemas.microsoft.com/office/drawing/2014/main" id="{7A86E0E7-BCF7-4B44-97CD-5FF78EA50B70}"/>
              </a:ext>
            </a:extLst>
          </p:cNvPr>
          <p:cNvGraphicFramePr>
            <a:graphicFrameLocks/>
          </p:cNvGraphicFramePr>
          <p:nvPr/>
        </p:nvGraphicFramePr>
        <p:xfrm>
          <a:off x="2" y="0"/>
          <a:ext cx="12191999" cy="6350000"/>
        </p:xfrm>
        <a:graphic>
          <a:graphicData uri="http://schemas.openxmlformats.org/drawingml/2006/table">
            <a:tbl>
              <a:tblPr/>
              <a:tblGrid>
                <a:gridCol w="4453107">
                  <a:extLst>
                    <a:ext uri="{9D8B030D-6E8A-4147-A177-3AD203B41FA5}">
                      <a16:colId xmlns:a16="http://schemas.microsoft.com/office/drawing/2014/main" val="341624736"/>
                    </a:ext>
                  </a:extLst>
                </a:gridCol>
                <a:gridCol w="4236935">
                  <a:extLst>
                    <a:ext uri="{9D8B030D-6E8A-4147-A177-3AD203B41FA5}">
                      <a16:colId xmlns:a16="http://schemas.microsoft.com/office/drawing/2014/main" val="20000"/>
                    </a:ext>
                  </a:extLst>
                </a:gridCol>
                <a:gridCol w="3501957">
                  <a:extLst>
                    <a:ext uri="{9D8B030D-6E8A-4147-A177-3AD203B41FA5}">
                      <a16:colId xmlns:a16="http://schemas.microsoft.com/office/drawing/2014/main" val="20001"/>
                    </a:ext>
                  </a:extLst>
                </a:gridCol>
              </a:tblGrid>
              <a:tr h="6350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err="1">
                          <a:ln>
                            <a:noFill/>
                          </a:ln>
                          <a:solidFill>
                            <a:schemeClr val="tx1"/>
                          </a:solidFill>
                          <a:effectLst/>
                          <a:latin typeface="Coptic1" pitchFamily="2" charset="0"/>
                          <a:cs typeface="Arial" charset="0"/>
                        </a:rPr>
                        <a:t>Eke~er,arizecye</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nwou</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neman</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n~ouhir</a:t>
                      </a:r>
                      <a:r>
                        <a:rPr kumimoji="0" lang="fr-CA" sz="3700" b="0" i="0" u="none" strike="noStrike" cap="none" normalizeH="0" baseline="0" dirty="0">
                          <a:ln>
                            <a:noFill/>
                          </a:ln>
                          <a:solidFill>
                            <a:schemeClr val="tx1"/>
                          </a:solidFill>
                          <a:effectLst/>
                          <a:latin typeface="Coptic1" pitchFamily="2" charset="0"/>
                          <a:cs typeface="Arial" charset="0"/>
                        </a:rPr>
                        <a:t>/n/ nem </a:t>
                      </a:r>
                      <a:r>
                        <a:rPr kumimoji="0" lang="fr-CA" sz="3700" b="0" i="0" u="none" strike="noStrike" cap="none" normalizeH="0" baseline="0" dirty="0" err="1">
                          <a:ln>
                            <a:noFill/>
                          </a:ln>
                          <a:solidFill>
                            <a:schemeClr val="tx1"/>
                          </a:solidFill>
                          <a:effectLst/>
                          <a:latin typeface="Coptic1" pitchFamily="2" charset="0"/>
                          <a:cs typeface="Arial" charset="0"/>
                        </a:rPr>
                        <a:t>ououjai</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e~bolqen</a:t>
                      </a:r>
                      <a:r>
                        <a:rPr kumimoji="0" lang="fr-CA" sz="3700" b="0" i="0" u="none" strike="noStrike" cap="none" normalizeH="0" baseline="0" dirty="0">
                          <a:ln>
                            <a:noFill/>
                          </a:ln>
                          <a:solidFill>
                            <a:schemeClr val="tx1"/>
                          </a:solidFill>
                          <a:effectLst/>
                          <a:latin typeface="Coptic1" pitchFamily="2" charset="0"/>
                          <a:cs typeface="Arial" charset="0"/>
                        </a:rPr>
                        <a:t> mai </a:t>
                      </a:r>
                      <a:r>
                        <a:rPr kumimoji="0" lang="fr-CA" sz="3700" b="0" i="0" u="none" strike="noStrike" cap="none" normalizeH="0" baseline="0" dirty="0" err="1">
                          <a:ln>
                            <a:noFill/>
                          </a:ln>
                          <a:solidFill>
                            <a:schemeClr val="tx1"/>
                          </a:solidFill>
                          <a:effectLst/>
                          <a:latin typeface="Coptic1" pitchFamily="2" charset="0"/>
                          <a:cs typeface="Arial" charset="0"/>
                        </a:rPr>
                        <a:t>niben</a:t>
                      </a:r>
                      <a:r>
                        <a:rPr kumimoji="0" lang="fr-CA" sz="3700" b="0" i="0" u="none" strike="noStrike" cap="none" normalizeH="0" baseline="0" dirty="0">
                          <a:ln>
                            <a:noFill/>
                          </a:ln>
                          <a:solidFill>
                            <a:schemeClr val="tx1"/>
                          </a:solidFill>
                          <a:effectLst/>
                          <a:latin typeface="Coptic1" pitchFamily="2" charset="0"/>
                          <a:cs typeface="Arial" charset="0"/>
                        </a:rPr>
                        <a:t>. </a:t>
                      </a:r>
                      <a:r>
                        <a:rPr kumimoji="0" lang="pt-BR" sz="3700" b="0" i="0" u="none" strike="noStrike" cap="none" normalizeH="0" baseline="0" dirty="0">
                          <a:ln>
                            <a:noFill/>
                          </a:ln>
                          <a:solidFill>
                            <a:schemeClr val="tx1"/>
                          </a:solidFill>
                          <a:effectLst/>
                          <a:latin typeface="Coptic1" pitchFamily="2" charset="0"/>
                          <a:cs typeface="Arial" charset="0"/>
                        </a:rPr>
                        <a:t>Noup~roceu,/ de e~toui~ri m~mwou e~h~r/i e~jwn : Nem e~jen peklaoc t/rf : Nem noun hwn e~h~r/i e~jwou.</a:t>
                      </a:r>
                      <a:endParaRPr kumimoji="0" lang="fr-CA"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daigne leur accorder ainsi qu’à nous la paix et le Salut en tout lieu. Les prières qu’ils T’adressent pour nous, et pour tout ton peuple, et celles que nous T’adressons pour eux,</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أنعِم </a:t>
                      </a:r>
                      <a:r>
                        <a:rPr kumimoji="0" lang="ar-EG" sz="4300" b="0" i="0" u="none" strike="noStrike" cap="none" normalizeH="0" baseline="0" dirty="0" err="1">
                          <a:ln>
                            <a:noFill/>
                          </a:ln>
                          <a:solidFill>
                            <a:schemeClr val="tx1"/>
                          </a:solidFill>
                          <a:effectLst/>
                          <a:latin typeface="Arial" charset="0"/>
                          <a:cs typeface="Arial" charset="0"/>
                        </a:rPr>
                        <a:t>ﻋﻠﻴﻬﻡ</a:t>
                      </a:r>
                      <a:r>
                        <a:rPr kumimoji="0" lang="ar-EG" sz="4300" b="0" i="0" u="none" strike="noStrike" cap="none" normalizeH="0" baseline="0" dirty="0">
                          <a:ln>
                            <a:noFill/>
                          </a:ln>
                          <a:solidFill>
                            <a:schemeClr val="tx1"/>
                          </a:solidFill>
                          <a:effectLst/>
                          <a:latin typeface="Arial" charset="0"/>
                          <a:cs typeface="Arial" charset="0"/>
                        </a:rPr>
                        <a:t> </a:t>
                      </a:r>
                      <a:r>
                        <a:rPr kumimoji="0" lang="ar-EG" sz="4300" b="0" i="0" u="none" strike="noStrike" cap="none" normalizeH="0" baseline="0" dirty="0" err="1">
                          <a:ln>
                            <a:noFill/>
                          </a:ln>
                          <a:solidFill>
                            <a:schemeClr val="tx1"/>
                          </a:solidFill>
                          <a:effectLst/>
                          <a:latin typeface="Arial" charset="0"/>
                          <a:cs typeface="Arial" charset="0"/>
                        </a:rPr>
                        <a:t>وﻋﻠﻴﻨﺎ</a:t>
                      </a:r>
                      <a:r>
                        <a:rPr kumimoji="0" lang="ar-EG" sz="4300" b="0" i="0" u="none" strike="noStrike" cap="none" normalizeH="0" baseline="0" dirty="0">
                          <a:ln>
                            <a:noFill/>
                          </a:ln>
                          <a:solidFill>
                            <a:schemeClr val="tx1"/>
                          </a:solidFill>
                          <a:effectLst/>
                          <a:latin typeface="Arial" charset="0"/>
                          <a:cs typeface="Arial" charset="0"/>
                        </a:rPr>
                        <a:t> بالسلام والعافية في كل موضع صلواتهم التي يقدمونها عنا وعن كل شعبك وصلواتنا نحن أيضاً عنهُم.</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81143423"/>
      </p:ext>
    </p:extLst>
  </p:cSld>
  <p:clrMapOvr>
    <a:masterClrMapping/>
  </p:clrMapOv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2">
            <a:extLst>
              <a:ext uri="{FF2B5EF4-FFF2-40B4-BE49-F238E27FC236}">
                <a16:creationId xmlns:a16="http://schemas.microsoft.com/office/drawing/2014/main" id="{EFF00E1B-8353-4DC5-8E0B-DD2545D7D53B}"/>
              </a:ext>
            </a:extLst>
          </p:cNvPr>
          <p:cNvGraphicFramePr>
            <a:graphicFrameLocks/>
          </p:cNvGraphicFramePr>
          <p:nvPr/>
        </p:nvGraphicFramePr>
        <p:xfrm>
          <a:off x="2" y="0"/>
          <a:ext cx="12191999" cy="6827520"/>
        </p:xfrm>
        <a:graphic>
          <a:graphicData uri="http://schemas.openxmlformats.org/drawingml/2006/table">
            <a:tbl>
              <a:tblPr/>
              <a:tblGrid>
                <a:gridCol w="4453107">
                  <a:extLst>
                    <a:ext uri="{9D8B030D-6E8A-4147-A177-3AD203B41FA5}">
                      <a16:colId xmlns:a16="http://schemas.microsoft.com/office/drawing/2014/main" val="341624736"/>
                    </a:ext>
                  </a:extLst>
                </a:gridCol>
                <a:gridCol w="4236935">
                  <a:extLst>
                    <a:ext uri="{9D8B030D-6E8A-4147-A177-3AD203B41FA5}">
                      <a16:colId xmlns:a16="http://schemas.microsoft.com/office/drawing/2014/main" val="20000"/>
                    </a:ext>
                  </a:extLst>
                </a:gridCol>
                <a:gridCol w="3501957">
                  <a:extLst>
                    <a:ext uri="{9D8B030D-6E8A-4147-A177-3AD203B41FA5}">
                      <a16:colId xmlns:a16="http://schemas.microsoft.com/office/drawing/2014/main" val="20001"/>
                    </a:ext>
                  </a:extLst>
                </a:gridCol>
              </a:tblGrid>
              <a:tr h="682752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3400" b="0" i="0" u="none" strike="noStrike" cap="none" normalizeH="0" baseline="0" dirty="0" err="1">
                          <a:ln>
                            <a:noFill/>
                          </a:ln>
                          <a:solidFill>
                            <a:schemeClr val="tx1"/>
                          </a:solidFill>
                          <a:effectLst/>
                          <a:latin typeface="Coptic1" pitchFamily="2" charset="0"/>
                          <a:cs typeface="Arial" charset="0"/>
                        </a:rPr>
                        <a:t>Sopou</a:t>
                      </a:r>
                      <a:r>
                        <a:rPr kumimoji="0" lang="fr-CA" sz="3400" b="0" i="0" u="none" strike="noStrike" cap="none" normalizeH="0" baseline="0" dirty="0">
                          <a:ln>
                            <a:noFill/>
                          </a:ln>
                          <a:solidFill>
                            <a:schemeClr val="tx1"/>
                          </a:solidFill>
                          <a:effectLst/>
                          <a:latin typeface="Coptic1" pitchFamily="2" charset="0"/>
                          <a:cs typeface="Arial" charset="0"/>
                        </a:rPr>
                        <a:t> </a:t>
                      </a:r>
                      <a:r>
                        <a:rPr kumimoji="0" lang="fr-CA" sz="3400" b="0" i="0" u="none" strike="noStrike" cap="none" normalizeH="0" baseline="0" dirty="0" err="1">
                          <a:ln>
                            <a:noFill/>
                          </a:ln>
                          <a:solidFill>
                            <a:schemeClr val="tx1"/>
                          </a:solidFill>
                          <a:effectLst/>
                          <a:latin typeface="Coptic1" pitchFamily="2" charset="0"/>
                          <a:cs typeface="Arial" charset="0"/>
                        </a:rPr>
                        <a:t>e~rok</a:t>
                      </a:r>
                      <a:r>
                        <a:rPr kumimoji="0" lang="fr-CA" sz="3400" b="0" i="0" u="none" strike="noStrike" cap="none" normalizeH="0" baseline="0" dirty="0">
                          <a:ln>
                            <a:noFill/>
                          </a:ln>
                          <a:solidFill>
                            <a:schemeClr val="tx1"/>
                          </a:solidFill>
                          <a:effectLst/>
                          <a:latin typeface="Coptic1" pitchFamily="2" charset="0"/>
                          <a:cs typeface="Arial" charset="0"/>
                        </a:rPr>
                        <a:t> </a:t>
                      </a:r>
                      <a:r>
                        <a:rPr kumimoji="0" lang="fr-CA" sz="3400" b="0" i="0" u="none" strike="noStrike" cap="none" normalizeH="0" baseline="0" dirty="0" err="1">
                          <a:ln>
                            <a:noFill/>
                          </a:ln>
                          <a:solidFill>
                            <a:schemeClr val="tx1"/>
                          </a:solidFill>
                          <a:effectLst/>
                          <a:latin typeface="Coptic1" pitchFamily="2" charset="0"/>
                          <a:cs typeface="Arial" charset="0"/>
                        </a:rPr>
                        <a:t>e~jen</a:t>
                      </a:r>
                      <a:r>
                        <a:rPr kumimoji="0" lang="fr-CA" sz="3400" b="0" i="0" u="none" strike="noStrike" cap="none" normalizeH="0" baseline="0" dirty="0">
                          <a:ln>
                            <a:noFill/>
                          </a:ln>
                          <a:solidFill>
                            <a:schemeClr val="tx1"/>
                          </a:solidFill>
                          <a:effectLst/>
                          <a:latin typeface="Coptic1" pitchFamily="2" charset="0"/>
                          <a:cs typeface="Arial" charset="0"/>
                        </a:rPr>
                        <a:t> </a:t>
                      </a:r>
                      <a:r>
                        <a:rPr kumimoji="0" lang="fr-CA" sz="3400" b="0" i="0" u="none" strike="noStrike" cap="none" normalizeH="0" baseline="0" dirty="0" err="1">
                          <a:ln>
                            <a:noFill/>
                          </a:ln>
                          <a:solidFill>
                            <a:schemeClr val="tx1"/>
                          </a:solidFill>
                          <a:effectLst/>
                          <a:latin typeface="Coptic1" pitchFamily="2" charset="0"/>
                          <a:cs typeface="Arial" charset="0"/>
                        </a:rPr>
                        <a:t>pekyuciact</a:t>
                      </a:r>
                      <a:r>
                        <a:rPr kumimoji="0" lang="fr-CA" sz="3400" b="0" i="0" u="none" strike="noStrike" cap="none" normalizeH="0" baseline="0" dirty="0">
                          <a:ln>
                            <a:noFill/>
                          </a:ln>
                          <a:solidFill>
                            <a:schemeClr val="tx1"/>
                          </a:solidFill>
                          <a:effectLst/>
                          <a:latin typeface="Coptic1" pitchFamily="2" charset="0"/>
                          <a:cs typeface="Arial" charset="0"/>
                        </a:rPr>
                        <a:t>/</a:t>
                      </a:r>
                      <a:r>
                        <a:rPr kumimoji="0" lang="fr-CA" sz="3400" b="0" i="0" u="none" strike="noStrike" cap="none" normalizeH="0" baseline="0" dirty="0" err="1">
                          <a:ln>
                            <a:noFill/>
                          </a:ln>
                          <a:solidFill>
                            <a:schemeClr val="tx1"/>
                          </a:solidFill>
                          <a:effectLst/>
                          <a:latin typeface="Coptic1" pitchFamily="2" charset="0"/>
                          <a:cs typeface="Arial" charset="0"/>
                        </a:rPr>
                        <a:t>rion</a:t>
                      </a:r>
                      <a:r>
                        <a:rPr kumimoji="0" lang="fr-CA" sz="3400" b="0" i="0" u="none" strike="noStrike" cap="none" normalizeH="0" baseline="0" dirty="0">
                          <a:ln>
                            <a:noFill/>
                          </a:ln>
                          <a:solidFill>
                            <a:schemeClr val="tx1"/>
                          </a:solidFill>
                          <a:effectLst/>
                          <a:latin typeface="Coptic1" pitchFamily="2" charset="0"/>
                          <a:cs typeface="Arial" charset="0"/>
                        </a:rPr>
                        <a:t> </a:t>
                      </a:r>
                      <a:r>
                        <a:rPr kumimoji="0" lang="fr-CA" sz="3400" b="0" i="0" u="none" strike="noStrike" cap="none" normalizeH="0" baseline="0" dirty="0" err="1">
                          <a:ln>
                            <a:noFill/>
                          </a:ln>
                          <a:solidFill>
                            <a:schemeClr val="tx1"/>
                          </a:solidFill>
                          <a:effectLst/>
                          <a:latin typeface="Coptic1" pitchFamily="2" charset="0"/>
                          <a:cs typeface="Arial" charset="0"/>
                        </a:rPr>
                        <a:t>e#y#u</a:t>
                      </a:r>
                      <a:r>
                        <a:rPr kumimoji="0" lang="fr-CA" sz="3400" b="0" i="0" u="none" strike="noStrike" cap="none" normalizeH="0" baseline="0" dirty="0">
                          <a:ln>
                            <a:noFill/>
                          </a:ln>
                          <a:solidFill>
                            <a:schemeClr val="tx1"/>
                          </a:solidFill>
                          <a:effectLst/>
                          <a:latin typeface="Coptic1" pitchFamily="2" charset="0"/>
                          <a:cs typeface="Arial" charset="0"/>
                        </a:rPr>
                        <a:t># : </a:t>
                      </a:r>
                      <a:r>
                        <a:rPr kumimoji="0" lang="fr-CA" sz="3400" b="0" i="0" u="none" strike="noStrike" cap="none" normalizeH="0" baseline="0" dirty="0" err="1">
                          <a:ln>
                            <a:noFill/>
                          </a:ln>
                          <a:solidFill>
                            <a:schemeClr val="tx1"/>
                          </a:solidFill>
                          <a:effectLst/>
                          <a:latin typeface="Coptic1" pitchFamily="2" charset="0"/>
                          <a:cs typeface="Arial" charset="0"/>
                        </a:rPr>
                        <a:t>n~ellogimon</a:t>
                      </a:r>
                      <a:r>
                        <a:rPr kumimoji="0" lang="fr-CA" sz="3400" b="0" i="0" u="none" strike="noStrike" cap="none" normalizeH="0" baseline="0" dirty="0">
                          <a:ln>
                            <a:noFill/>
                          </a:ln>
                          <a:solidFill>
                            <a:schemeClr val="tx1"/>
                          </a:solidFill>
                          <a:effectLst/>
                          <a:latin typeface="Coptic1" pitchFamily="2" charset="0"/>
                          <a:cs typeface="Arial" charset="0"/>
                        </a:rPr>
                        <a:t> </a:t>
                      </a:r>
                      <a:r>
                        <a:rPr kumimoji="0" lang="fr-CA" sz="3400" b="0" i="0" u="none" strike="noStrike" cap="none" normalizeH="0" baseline="0" dirty="0" err="1">
                          <a:ln>
                            <a:noFill/>
                          </a:ln>
                          <a:solidFill>
                            <a:schemeClr val="tx1"/>
                          </a:solidFill>
                          <a:effectLst/>
                          <a:latin typeface="Coptic1" pitchFamily="2" charset="0"/>
                          <a:cs typeface="Arial" charset="0"/>
                        </a:rPr>
                        <a:t>n~te</a:t>
                      </a:r>
                      <a:r>
                        <a:rPr kumimoji="0" lang="fr-CA" sz="3400" b="0" i="0" u="none" strike="noStrike" cap="none" normalizeH="0" baseline="0" dirty="0">
                          <a:ln>
                            <a:noFill/>
                          </a:ln>
                          <a:solidFill>
                            <a:schemeClr val="tx1"/>
                          </a:solidFill>
                          <a:effectLst/>
                          <a:latin typeface="Coptic1" pitchFamily="2" charset="0"/>
                          <a:cs typeface="Arial" charset="0"/>
                        </a:rPr>
                        <a:t> </a:t>
                      </a:r>
                      <a:r>
                        <a:rPr kumimoji="0" lang="fr-CA" sz="3400" b="0" i="0" u="none" strike="noStrike" cap="none" normalizeH="0" baseline="0" dirty="0" err="1">
                          <a:ln>
                            <a:noFill/>
                          </a:ln>
                          <a:solidFill>
                            <a:schemeClr val="tx1"/>
                          </a:solidFill>
                          <a:effectLst/>
                          <a:latin typeface="Coptic1" pitchFamily="2" charset="0"/>
                          <a:cs typeface="Arial" charset="0"/>
                        </a:rPr>
                        <a:t>t~ve</a:t>
                      </a:r>
                      <a:r>
                        <a:rPr kumimoji="0" lang="fr-CA" sz="3400" b="0" i="0" u="none" strike="noStrike" cap="none" normalizeH="0" baseline="0" dirty="0">
                          <a:ln>
                            <a:noFill/>
                          </a:ln>
                          <a:solidFill>
                            <a:schemeClr val="tx1"/>
                          </a:solidFill>
                          <a:effectLst/>
                          <a:latin typeface="Coptic1" pitchFamily="2" charset="0"/>
                          <a:cs typeface="Arial" charset="0"/>
                        </a:rPr>
                        <a:t> : </a:t>
                      </a:r>
                      <a:r>
                        <a:rPr kumimoji="0" lang="fr-CA" sz="3400" b="0" i="0" u="none" strike="noStrike" cap="none" normalizeH="0" baseline="0" dirty="0" err="1">
                          <a:ln>
                            <a:noFill/>
                          </a:ln>
                          <a:solidFill>
                            <a:schemeClr val="tx1"/>
                          </a:solidFill>
                          <a:effectLst/>
                          <a:latin typeface="Coptic1" pitchFamily="2" charset="0"/>
                          <a:cs typeface="Arial" charset="0"/>
                        </a:rPr>
                        <a:t>eouc~yoi</a:t>
                      </a:r>
                      <a:r>
                        <a:rPr kumimoji="0" lang="fr-CA" sz="3400" b="0" i="0" u="none" strike="noStrike" cap="none" normalizeH="0" baseline="0" dirty="0">
                          <a:ln>
                            <a:noFill/>
                          </a:ln>
                          <a:solidFill>
                            <a:schemeClr val="tx1"/>
                          </a:solidFill>
                          <a:effectLst/>
                          <a:latin typeface="Coptic1" pitchFamily="2" charset="0"/>
                          <a:cs typeface="Arial" charset="0"/>
                        </a:rPr>
                        <a:t> </a:t>
                      </a:r>
                      <a:r>
                        <a:rPr kumimoji="0" lang="fr-CA" sz="3400" b="0" i="0" u="none" strike="noStrike" cap="none" normalizeH="0" baseline="0" dirty="0" err="1">
                          <a:ln>
                            <a:noFill/>
                          </a:ln>
                          <a:solidFill>
                            <a:schemeClr val="tx1"/>
                          </a:solidFill>
                          <a:effectLst/>
                          <a:latin typeface="Coptic1" pitchFamily="2" charset="0"/>
                          <a:cs typeface="Arial" charset="0"/>
                        </a:rPr>
                        <a:t>n~c~yoinoufi</a:t>
                      </a:r>
                      <a:r>
                        <a:rPr kumimoji="0" lang="fr-CA" sz="3400" b="0" i="0" u="none" strike="noStrike" cap="none" normalizeH="0" baseline="0" dirty="0">
                          <a:ln>
                            <a:noFill/>
                          </a:ln>
                          <a:solidFill>
                            <a:schemeClr val="tx1"/>
                          </a:solidFill>
                          <a:effectLst/>
                          <a:latin typeface="Coptic1" pitchFamily="2" charset="0"/>
                          <a:cs typeface="Arial" charset="0"/>
                        </a:rPr>
                        <a:t>. </a:t>
                      </a:r>
                      <a:r>
                        <a:rPr kumimoji="0" lang="fr-CA" sz="3400" b="0" i="0" u="none" strike="noStrike" cap="none" normalizeH="0" baseline="0" dirty="0" err="1">
                          <a:ln>
                            <a:noFill/>
                          </a:ln>
                          <a:solidFill>
                            <a:schemeClr val="tx1"/>
                          </a:solidFill>
                          <a:effectLst/>
                          <a:latin typeface="Coptic1" pitchFamily="2" charset="0"/>
                          <a:cs typeface="Arial" charset="0"/>
                        </a:rPr>
                        <a:t>Noujaji</a:t>
                      </a:r>
                      <a:r>
                        <a:rPr kumimoji="0" lang="fr-CA" sz="3400" b="0" i="0" u="none" strike="noStrike" cap="none" normalizeH="0" baseline="0" dirty="0">
                          <a:ln>
                            <a:noFill/>
                          </a:ln>
                          <a:solidFill>
                            <a:schemeClr val="tx1"/>
                          </a:solidFill>
                          <a:effectLst/>
                          <a:latin typeface="Coptic1" pitchFamily="2" charset="0"/>
                          <a:cs typeface="Arial" charset="0"/>
                        </a:rPr>
                        <a:t> men t/</a:t>
                      </a:r>
                      <a:r>
                        <a:rPr kumimoji="0" lang="fr-CA" sz="3400" b="0" i="0" u="none" strike="noStrike" cap="none" normalizeH="0" baseline="0" dirty="0" err="1">
                          <a:ln>
                            <a:noFill/>
                          </a:ln>
                          <a:solidFill>
                            <a:schemeClr val="tx1"/>
                          </a:solidFill>
                          <a:effectLst/>
                          <a:latin typeface="Coptic1" pitchFamily="2" charset="0"/>
                          <a:cs typeface="Arial" charset="0"/>
                        </a:rPr>
                        <a:t>rou</a:t>
                      </a:r>
                      <a:r>
                        <a:rPr kumimoji="0" lang="fr-CA" sz="3400" b="0" i="0" u="none" strike="noStrike" cap="none" normalizeH="0" baseline="0" dirty="0">
                          <a:ln>
                            <a:noFill/>
                          </a:ln>
                          <a:solidFill>
                            <a:schemeClr val="tx1"/>
                          </a:solidFill>
                          <a:effectLst/>
                          <a:latin typeface="Coptic1" pitchFamily="2" charset="0"/>
                          <a:cs typeface="Arial" charset="0"/>
                        </a:rPr>
                        <a:t> n/</a:t>
                      </a:r>
                      <a:r>
                        <a:rPr kumimoji="0" lang="fr-CA" sz="3400" b="0" i="0" u="none" strike="noStrike" cap="none" normalizeH="0" baseline="0" dirty="0" err="1">
                          <a:ln>
                            <a:noFill/>
                          </a:ln>
                          <a:solidFill>
                            <a:schemeClr val="tx1"/>
                          </a:solidFill>
                          <a:effectLst/>
                          <a:latin typeface="Coptic1" pitchFamily="2" charset="0"/>
                          <a:cs typeface="Arial" charset="0"/>
                        </a:rPr>
                        <a:t>e~tounau</a:t>
                      </a:r>
                      <a:r>
                        <a:rPr kumimoji="0" lang="fr-CA" sz="3400" b="0" i="0" u="none" strike="noStrike" cap="none" normalizeH="0" baseline="0" dirty="0">
                          <a:ln>
                            <a:noFill/>
                          </a:ln>
                          <a:solidFill>
                            <a:schemeClr val="tx1"/>
                          </a:solidFill>
                          <a:effectLst/>
                          <a:latin typeface="Coptic1" pitchFamily="2" charset="0"/>
                          <a:cs typeface="Arial" charset="0"/>
                        </a:rPr>
                        <a:t> </a:t>
                      </a:r>
                      <a:r>
                        <a:rPr kumimoji="0" lang="fr-CA" sz="3400" b="0" i="0" u="none" strike="noStrike" cap="none" normalizeH="0" baseline="0" dirty="0" err="1">
                          <a:ln>
                            <a:noFill/>
                          </a:ln>
                          <a:solidFill>
                            <a:schemeClr val="tx1"/>
                          </a:solidFill>
                          <a:effectLst/>
                          <a:latin typeface="Coptic1" pitchFamily="2" charset="0"/>
                          <a:cs typeface="Arial" charset="0"/>
                        </a:rPr>
                        <a:t>e~rwou</a:t>
                      </a:r>
                      <a:r>
                        <a:rPr kumimoji="0" lang="fr-CA" sz="3400" b="0" i="0" u="none" strike="noStrike" cap="none" normalizeH="0" baseline="0" dirty="0">
                          <a:ln>
                            <a:noFill/>
                          </a:ln>
                          <a:solidFill>
                            <a:schemeClr val="tx1"/>
                          </a:solidFill>
                          <a:effectLst/>
                          <a:latin typeface="Coptic1" pitchFamily="2" charset="0"/>
                          <a:cs typeface="Arial" charset="0"/>
                        </a:rPr>
                        <a:t> : nem n/</a:t>
                      </a:r>
                      <a:r>
                        <a:rPr kumimoji="0" lang="fr-CA" sz="3400" b="0" i="0" u="none" strike="noStrike" cap="none" normalizeH="0" baseline="0" dirty="0" err="1">
                          <a:ln>
                            <a:noFill/>
                          </a:ln>
                          <a:solidFill>
                            <a:schemeClr val="tx1"/>
                          </a:solidFill>
                          <a:effectLst/>
                          <a:latin typeface="Coptic1" pitchFamily="2" charset="0"/>
                          <a:cs typeface="Arial" charset="0"/>
                        </a:rPr>
                        <a:t>e~te</a:t>
                      </a:r>
                      <a:r>
                        <a:rPr kumimoji="0" lang="fr-CA" sz="3400" b="0" i="0" u="none" strike="noStrike" cap="none" normalizeH="0" baseline="0" dirty="0">
                          <a:ln>
                            <a:noFill/>
                          </a:ln>
                          <a:solidFill>
                            <a:schemeClr val="tx1"/>
                          </a:solidFill>
                          <a:effectLst/>
                          <a:latin typeface="Coptic1" pitchFamily="2" charset="0"/>
                          <a:cs typeface="Arial" charset="0"/>
                        </a:rPr>
                        <a:t> </a:t>
                      </a:r>
                      <a:r>
                        <a:rPr kumimoji="0" lang="fr-CA" sz="3400" b="0" i="0" u="none" strike="noStrike" cap="none" normalizeH="0" baseline="0" dirty="0" err="1">
                          <a:ln>
                            <a:noFill/>
                          </a:ln>
                          <a:solidFill>
                            <a:schemeClr val="tx1"/>
                          </a:solidFill>
                          <a:effectLst/>
                          <a:latin typeface="Coptic1" pitchFamily="2" charset="0"/>
                          <a:cs typeface="Arial" charset="0"/>
                        </a:rPr>
                        <a:t>n~cenau</a:t>
                      </a:r>
                      <a:r>
                        <a:rPr kumimoji="0" lang="fr-CA" sz="3400" b="0" i="0" u="none" strike="noStrike" cap="none" normalizeH="0" baseline="0" dirty="0">
                          <a:ln>
                            <a:noFill/>
                          </a:ln>
                          <a:solidFill>
                            <a:schemeClr val="tx1"/>
                          </a:solidFill>
                          <a:effectLst/>
                          <a:latin typeface="Coptic1" pitchFamily="2" charset="0"/>
                          <a:cs typeface="Arial" charset="0"/>
                        </a:rPr>
                        <a:t> </a:t>
                      </a:r>
                      <a:r>
                        <a:rPr kumimoji="0" lang="fr-CA" sz="3400" b="0" i="0" u="none" strike="noStrike" cap="none" normalizeH="0" baseline="0" dirty="0" err="1">
                          <a:ln>
                            <a:noFill/>
                          </a:ln>
                          <a:solidFill>
                            <a:schemeClr val="tx1"/>
                          </a:solidFill>
                          <a:effectLst/>
                          <a:latin typeface="Coptic1" pitchFamily="2" charset="0"/>
                          <a:cs typeface="Arial" charset="0"/>
                        </a:rPr>
                        <a:t>e~rwou</a:t>
                      </a:r>
                      <a:r>
                        <a:rPr kumimoji="0" lang="fr-CA" sz="3400" b="0" i="0" u="none" strike="noStrike" cap="none" normalizeH="0" baseline="0" dirty="0">
                          <a:ln>
                            <a:noFill/>
                          </a:ln>
                          <a:solidFill>
                            <a:schemeClr val="tx1"/>
                          </a:solidFill>
                          <a:effectLst/>
                          <a:latin typeface="Coptic1" pitchFamily="2" charset="0"/>
                          <a:cs typeface="Arial" charset="0"/>
                        </a:rPr>
                        <a:t> an : </a:t>
                      </a:r>
                      <a:r>
                        <a:rPr kumimoji="0" lang="fr-CA" sz="3400" b="0" i="0" u="none" strike="noStrike" cap="none" normalizeH="0" baseline="0" dirty="0" err="1">
                          <a:ln>
                            <a:noFill/>
                          </a:ln>
                          <a:solidFill>
                            <a:schemeClr val="tx1"/>
                          </a:solidFill>
                          <a:effectLst/>
                          <a:latin typeface="Coptic1" pitchFamily="2" charset="0"/>
                          <a:cs typeface="Arial" charset="0"/>
                        </a:rPr>
                        <a:t>qemqwmou</a:t>
                      </a:r>
                      <a:r>
                        <a:rPr kumimoji="0" lang="fr-CA" sz="3400" b="0" i="0" u="none" strike="noStrike" cap="none" normalizeH="0" baseline="0" dirty="0">
                          <a:ln>
                            <a:noFill/>
                          </a:ln>
                          <a:solidFill>
                            <a:schemeClr val="tx1"/>
                          </a:solidFill>
                          <a:effectLst/>
                          <a:latin typeface="Coptic1" pitchFamily="2" charset="0"/>
                          <a:cs typeface="Arial" charset="0"/>
                        </a:rPr>
                        <a:t> </a:t>
                      </a:r>
                      <a:r>
                        <a:rPr kumimoji="0" lang="fr-CA" sz="3400" b="0" i="0" u="none" strike="noStrike" cap="none" normalizeH="0" baseline="0" dirty="0" err="1">
                          <a:ln>
                            <a:noFill/>
                          </a:ln>
                          <a:solidFill>
                            <a:schemeClr val="tx1"/>
                          </a:solidFill>
                          <a:effectLst/>
                          <a:latin typeface="Coptic1" pitchFamily="2" charset="0"/>
                          <a:cs typeface="Arial" charset="0"/>
                        </a:rPr>
                        <a:t>ouoh</a:t>
                      </a:r>
                      <a:r>
                        <a:rPr kumimoji="0" lang="fr-CA" sz="3400" b="0" i="0" u="none" strike="noStrike" cap="none" normalizeH="0" baseline="0" dirty="0">
                          <a:ln>
                            <a:noFill/>
                          </a:ln>
                          <a:solidFill>
                            <a:schemeClr val="tx1"/>
                          </a:solidFill>
                          <a:effectLst/>
                          <a:latin typeface="Coptic1" pitchFamily="2" charset="0"/>
                          <a:cs typeface="Arial" charset="0"/>
                        </a:rPr>
                        <a:t> </a:t>
                      </a:r>
                      <a:r>
                        <a:rPr kumimoji="0" lang="fr-CA" sz="3400" b="0" i="0" u="none" strike="noStrike" cap="none" normalizeH="0" baseline="0" dirty="0" err="1">
                          <a:ln>
                            <a:noFill/>
                          </a:ln>
                          <a:solidFill>
                            <a:schemeClr val="tx1"/>
                          </a:solidFill>
                          <a:effectLst/>
                          <a:latin typeface="Coptic1" pitchFamily="2" charset="0"/>
                          <a:cs typeface="Arial" charset="0"/>
                        </a:rPr>
                        <a:t>mayebiw~ou</a:t>
                      </a:r>
                      <a:r>
                        <a:rPr kumimoji="0" lang="fr-CA" sz="3400" b="0" i="0" u="none" strike="noStrike" cap="none" normalizeH="0" baseline="0" dirty="0">
                          <a:ln>
                            <a:noFill/>
                          </a:ln>
                          <a:solidFill>
                            <a:schemeClr val="tx1"/>
                          </a:solidFill>
                          <a:effectLst/>
                          <a:latin typeface="Coptic1" pitchFamily="2" charset="0"/>
                          <a:cs typeface="Arial" charset="0"/>
                        </a:rPr>
                        <a:t> </a:t>
                      </a:r>
                      <a:r>
                        <a:rPr kumimoji="0" lang="fr-CA" sz="3400" b="0" i="0" u="none" strike="noStrike" cap="none" normalizeH="0" baseline="0" dirty="0" err="1">
                          <a:ln>
                            <a:noFill/>
                          </a:ln>
                          <a:solidFill>
                            <a:schemeClr val="tx1"/>
                          </a:solidFill>
                          <a:effectLst/>
                          <a:latin typeface="Coptic1" pitchFamily="2" charset="0"/>
                          <a:cs typeface="Arial" charset="0"/>
                        </a:rPr>
                        <a:t>capec</a:t>
                      </a:r>
                      <a:r>
                        <a:rPr kumimoji="0" lang="fr-CA" sz="3400" b="0" i="0" u="none" strike="noStrike" cap="none" normalizeH="0" baseline="0" dirty="0">
                          <a:ln>
                            <a:noFill/>
                          </a:ln>
                          <a:solidFill>
                            <a:schemeClr val="tx1"/>
                          </a:solidFill>
                          <a:effectLst/>
                          <a:latin typeface="Coptic1" pitchFamily="2" charset="0"/>
                          <a:cs typeface="Arial" charset="0"/>
                        </a:rPr>
                        <a:t>/t </a:t>
                      </a:r>
                      <a:r>
                        <a:rPr kumimoji="0" lang="fr-CA" sz="3400" b="0" i="0" u="none" strike="noStrike" cap="none" normalizeH="0" baseline="0" dirty="0" err="1">
                          <a:ln>
                            <a:noFill/>
                          </a:ln>
                          <a:solidFill>
                            <a:schemeClr val="tx1"/>
                          </a:solidFill>
                          <a:effectLst/>
                          <a:latin typeface="Coptic1" pitchFamily="2" charset="0"/>
                          <a:cs typeface="Arial" charset="0"/>
                        </a:rPr>
                        <a:t>n~nou</a:t>
                      </a:r>
                      <a:r>
                        <a:rPr kumimoji="0" lang="fr-CA" sz="3400" b="0" i="0" u="none" strike="noStrike" cap="none" normalizeH="0" baseline="0" dirty="0">
                          <a:ln>
                            <a:noFill/>
                          </a:ln>
                          <a:solidFill>
                            <a:schemeClr val="tx1"/>
                          </a:solidFill>
                          <a:effectLst/>
                          <a:latin typeface="Coptic1" pitchFamily="2" charset="0"/>
                          <a:cs typeface="Arial" charset="0"/>
                        </a:rPr>
                        <a:t>[</a:t>
                      </a:r>
                      <a:r>
                        <a:rPr kumimoji="0" lang="fr-CA" sz="3400" b="0" i="0" u="none" strike="noStrike" cap="none" normalizeH="0" baseline="0" dirty="0" err="1">
                          <a:ln>
                            <a:noFill/>
                          </a:ln>
                          <a:solidFill>
                            <a:schemeClr val="tx1"/>
                          </a:solidFill>
                          <a:effectLst/>
                          <a:latin typeface="Coptic1" pitchFamily="2" charset="0"/>
                          <a:cs typeface="Arial" charset="0"/>
                        </a:rPr>
                        <a:t>alauj</a:t>
                      </a:r>
                      <a:r>
                        <a:rPr kumimoji="0" lang="fr-CA" sz="3400" b="0" i="0" u="none" strike="noStrike" cap="none" normalizeH="0" baseline="0" dirty="0">
                          <a:ln>
                            <a:noFill/>
                          </a:ln>
                          <a:solidFill>
                            <a:schemeClr val="tx1"/>
                          </a:solidFill>
                          <a:effectLst/>
                          <a:latin typeface="Coptic1" pitchFamily="2" charset="0"/>
                          <a:cs typeface="Arial" charset="0"/>
                        </a:rPr>
                        <a:t> n~,</a:t>
                      </a:r>
                      <a:r>
                        <a:rPr kumimoji="0" lang="fr-CA" sz="3400" b="0" i="0" u="none" strike="noStrike" cap="none" normalizeH="0" baseline="0" dirty="0" err="1">
                          <a:ln>
                            <a:noFill/>
                          </a:ln>
                          <a:solidFill>
                            <a:schemeClr val="tx1"/>
                          </a:solidFill>
                          <a:effectLst/>
                          <a:latin typeface="Coptic1" pitchFamily="2" charset="0"/>
                          <a:cs typeface="Arial" charset="0"/>
                        </a:rPr>
                        <a:t>w~lem</a:t>
                      </a:r>
                      <a:r>
                        <a:rPr kumimoji="0" lang="fr-CA" sz="34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Daigne les accepter sur ton saint autel céleste en odeur d’encens. Écrase et humilie rapidement tous leurs ennemis visibles et invisibles.</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err="1">
                          <a:ln>
                            <a:noFill/>
                          </a:ln>
                          <a:solidFill>
                            <a:schemeClr val="tx1"/>
                          </a:solidFill>
                          <a:effectLst/>
                          <a:latin typeface="Arial" charset="0"/>
                          <a:cs typeface="Arial" charset="0"/>
                        </a:rPr>
                        <a:t>إقبلها</a:t>
                      </a:r>
                      <a:r>
                        <a:rPr kumimoji="0" lang="ar-EG" sz="4300" b="0" i="0" u="none" strike="noStrike" cap="none" normalizeH="0" baseline="0" dirty="0">
                          <a:ln>
                            <a:noFill/>
                          </a:ln>
                          <a:solidFill>
                            <a:schemeClr val="tx1"/>
                          </a:solidFill>
                          <a:effectLst/>
                          <a:latin typeface="Arial" charset="0"/>
                          <a:cs typeface="Arial" charset="0"/>
                        </a:rPr>
                        <a:t> إليكَ على مذبَحِكَ المقدس الناطق </a:t>
                      </a:r>
                      <a:r>
                        <a:rPr kumimoji="0" lang="ar-EG" sz="4300" b="0" i="0" u="none" strike="noStrike" cap="none" normalizeH="0" baseline="0" dirty="0" err="1">
                          <a:ln>
                            <a:noFill/>
                          </a:ln>
                          <a:solidFill>
                            <a:schemeClr val="tx1"/>
                          </a:solidFill>
                          <a:effectLst/>
                          <a:latin typeface="Arial" charset="0"/>
                          <a:cs typeface="Arial" charset="0"/>
                        </a:rPr>
                        <a:t>السمائى</a:t>
                      </a:r>
                      <a:r>
                        <a:rPr kumimoji="0" lang="ar-EG" sz="4300" b="0" i="0" u="none" strike="noStrike" cap="none" normalizeH="0" baseline="0" dirty="0">
                          <a:ln>
                            <a:noFill/>
                          </a:ln>
                          <a:solidFill>
                            <a:schemeClr val="tx1"/>
                          </a:solidFill>
                          <a:effectLst/>
                          <a:latin typeface="Arial" charset="0"/>
                          <a:cs typeface="Arial" charset="0"/>
                        </a:rPr>
                        <a:t> رائحة بَخور</a:t>
                      </a:r>
                      <a:r>
                        <a:rPr kumimoji="0" lang="fr-FR" sz="4300" b="0" i="0" u="none" strike="noStrike" cap="none" normalizeH="0" baseline="0" dirty="0">
                          <a:ln>
                            <a:noFill/>
                          </a:ln>
                          <a:solidFill>
                            <a:schemeClr val="tx1"/>
                          </a:solidFill>
                          <a:effectLst/>
                          <a:latin typeface="Arial" charset="0"/>
                          <a:cs typeface="Arial" charset="0"/>
                        </a:rPr>
                        <a:t> </a:t>
                      </a:r>
                      <a:r>
                        <a:rPr lang="ar-SA" sz="4300" kern="1200" dirty="0">
                          <a:solidFill>
                            <a:schemeClr val="tx1"/>
                          </a:solidFill>
                          <a:effectLst/>
                          <a:latin typeface="Arial" panose="020B0604020202020204" pitchFamily="34" charset="0"/>
                          <a:ea typeface="+mn-ea"/>
                          <a:cs typeface="+mn-cs"/>
                        </a:rPr>
                        <a:t>وسائر أعدائِهم الذين يُرَون والذين لا يُرَون، اسحقهُم وأذلهُم تحتَ أقدامهم سريعاً. </a:t>
                      </a:r>
                      <a:endParaRPr kumimoji="0" lang="ar-EG"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56851871"/>
      </p:ext>
    </p:extLst>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97">
            <a:extLst>
              <a:ext uri="{FF2B5EF4-FFF2-40B4-BE49-F238E27FC236}">
                <a16:creationId xmlns:a16="http://schemas.microsoft.com/office/drawing/2014/main" id="{B0A78C4F-E05A-4E11-8547-EE8575182976}"/>
              </a:ext>
            </a:extLst>
          </p:cNvPr>
          <p:cNvGraphicFramePr>
            <a:graphicFrameLocks/>
          </p:cNvGraphicFramePr>
          <p:nvPr/>
        </p:nvGraphicFramePr>
        <p:xfrm>
          <a:off x="0" y="510161"/>
          <a:ext cx="12191999" cy="4599432"/>
        </p:xfrm>
        <a:graphic>
          <a:graphicData uri="http://schemas.openxmlformats.org/drawingml/2006/table">
            <a:tbl>
              <a:tblPr/>
              <a:tblGrid>
                <a:gridCol w="4349345">
                  <a:extLst>
                    <a:ext uri="{9D8B030D-6E8A-4147-A177-3AD203B41FA5}">
                      <a16:colId xmlns:a16="http://schemas.microsoft.com/office/drawing/2014/main" val="980968862"/>
                    </a:ext>
                  </a:extLst>
                </a:gridCol>
                <a:gridCol w="4280169">
                  <a:extLst>
                    <a:ext uri="{9D8B030D-6E8A-4147-A177-3AD203B41FA5}">
                      <a16:colId xmlns:a16="http://schemas.microsoft.com/office/drawing/2014/main" val="20000"/>
                    </a:ext>
                  </a:extLst>
                </a:gridCol>
                <a:gridCol w="3562485">
                  <a:extLst>
                    <a:ext uri="{9D8B030D-6E8A-4147-A177-3AD203B41FA5}">
                      <a16:colId xmlns:a16="http://schemas.microsoft.com/office/drawing/2014/main" val="20001"/>
                    </a:ext>
                  </a:extLst>
                </a:gridCol>
              </a:tblGrid>
              <a:tr h="457809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600" b="0" i="0" u="none" strike="noStrike" cap="none" normalizeH="0" baseline="0" dirty="0" err="1">
                          <a:ln>
                            <a:noFill/>
                          </a:ln>
                          <a:solidFill>
                            <a:schemeClr val="tx1"/>
                          </a:solidFill>
                          <a:effectLst/>
                          <a:latin typeface="Coptic1" pitchFamily="2" charset="0"/>
                          <a:cs typeface="Arial" charset="0"/>
                        </a:rPr>
                        <a:t>N~ywou</a:t>
                      </a:r>
                      <a:r>
                        <a:rPr kumimoji="0" lang="fr-CA" sz="3600" b="0" i="0" u="none" strike="noStrike" cap="none" normalizeH="0" baseline="0" dirty="0">
                          <a:ln>
                            <a:noFill/>
                          </a:ln>
                          <a:solidFill>
                            <a:schemeClr val="tx1"/>
                          </a:solidFill>
                          <a:effectLst/>
                          <a:latin typeface="Coptic1" pitchFamily="2" charset="0"/>
                          <a:cs typeface="Arial" charset="0"/>
                        </a:rPr>
                        <a:t> de </a:t>
                      </a:r>
                      <a:r>
                        <a:rPr kumimoji="0" lang="fr-CA" sz="3600" b="0" i="0" u="none" strike="noStrike" cap="none" normalizeH="0" baseline="0" dirty="0" err="1">
                          <a:ln>
                            <a:noFill/>
                          </a:ln>
                          <a:solidFill>
                            <a:schemeClr val="tx1"/>
                          </a:solidFill>
                          <a:effectLst/>
                          <a:latin typeface="Coptic1" pitchFamily="2" charset="0"/>
                          <a:cs typeface="Arial" charset="0"/>
                        </a:rPr>
                        <a:t>a~reh</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e~rwou</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qen</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ouhir</a:t>
                      </a:r>
                      <a:r>
                        <a:rPr kumimoji="0" lang="fr-CA" sz="3600" b="0" i="0" u="none" strike="noStrike" cap="none" normalizeH="0" baseline="0" dirty="0">
                          <a:ln>
                            <a:noFill/>
                          </a:ln>
                          <a:solidFill>
                            <a:schemeClr val="tx1"/>
                          </a:solidFill>
                          <a:effectLst/>
                          <a:latin typeface="Coptic1" pitchFamily="2" charset="0"/>
                          <a:cs typeface="Arial" charset="0"/>
                        </a:rPr>
                        <a:t>/n/ nem </a:t>
                      </a:r>
                      <a:r>
                        <a:rPr kumimoji="0" lang="fr-CA" sz="3600" b="0" i="0" u="none" strike="noStrike" cap="none" normalizeH="0" baseline="0" dirty="0" err="1">
                          <a:ln>
                            <a:noFill/>
                          </a:ln>
                          <a:solidFill>
                            <a:schemeClr val="tx1"/>
                          </a:solidFill>
                          <a:effectLst/>
                          <a:latin typeface="Coptic1" pitchFamily="2" charset="0"/>
                          <a:cs typeface="Arial" charset="0"/>
                        </a:rPr>
                        <a:t>oudikeo~cun</a:t>
                      </a:r>
                      <a:r>
                        <a:rPr kumimoji="0" lang="fr-CA" sz="3600" b="0" i="0" u="none" strike="noStrike" cap="none" normalizeH="0" baseline="0" dirty="0">
                          <a:ln>
                            <a:noFill/>
                          </a:ln>
                          <a:solidFill>
                            <a:schemeClr val="tx1"/>
                          </a:solidFill>
                          <a:effectLst/>
                          <a:latin typeface="Coptic1" pitchFamily="2" charset="0"/>
                          <a:cs typeface="Arial" charset="0"/>
                        </a:rPr>
                        <a:t>/ : </a:t>
                      </a:r>
                      <a:r>
                        <a:rPr kumimoji="0" lang="fr-CA" sz="3600" b="0" i="0" u="none" strike="noStrike" cap="none" normalizeH="0" baseline="0" dirty="0" err="1">
                          <a:ln>
                            <a:noFill/>
                          </a:ln>
                          <a:solidFill>
                            <a:schemeClr val="tx1"/>
                          </a:solidFill>
                          <a:effectLst/>
                          <a:latin typeface="Coptic1" pitchFamily="2" charset="0"/>
                          <a:cs typeface="Arial" charset="0"/>
                        </a:rPr>
                        <a:t>qen</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tekEkk~l</a:t>
                      </a:r>
                      <a:r>
                        <a:rPr kumimoji="0" lang="fr-CA" sz="3600" b="0" i="0" u="none" strike="noStrike" cap="none" normalizeH="0" baseline="0" dirty="0">
                          <a:ln>
                            <a:noFill/>
                          </a:ln>
                          <a:solidFill>
                            <a:schemeClr val="tx1"/>
                          </a:solidFill>
                          <a:effectLst/>
                          <a:latin typeface="Coptic1" pitchFamily="2" charset="0"/>
                          <a:cs typeface="Arial" charset="0"/>
                        </a:rPr>
                        <a:t>/</a:t>
                      </a:r>
                      <a:r>
                        <a:rPr kumimoji="0" lang="fr-CA" sz="3600" b="0" i="0" u="none" strike="noStrike" cap="none" normalizeH="0" baseline="0" dirty="0" err="1">
                          <a:ln>
                            <a:noFill/>
                          </a:ln>
                          <a:solidFill>
                            <a:schemeClr val="tx1"/>
                          </a:solidFill>
                          <a:effectLst/>
                          <a:latin typeface="Coptic1" pitchFamily="2" charset="0"/>
                          <a:cs typeface="Arial" charset="0"/>
                        </a:rPr>
                        <a:t>cia</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eyouab</a:t>
                      </a:r>
                      <a:r>
                        <a:rPr kumimoji="0" lang="fr-CA" sz="36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700" b="0" i="0" u="sng" strike="noStrike" cap="none" normalizeH="0" baseline="0" dirty="0" err="1">
                          <a:ln>
                            <a:noFill/>
                          </a:ln>
                          <a:solidFill>
                            <a:srgbClr val="FF9900"/>
                          </a:solidFill>
                          <a:effectLst/>
                          <a:latin typeface="Coptic1" pitchFamily="2" charset="0"/>
                          <a:cs typeface="Arial" charset="0"/>
                        </a:rPr>
                        <a:t>Pilaoc</a:t>
                      </a:r>
                      <a:r>
                        <a:rPr kumimoji="0" lang="fr-FR" sz="27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700" b="0" i="0" u="none" strike="noStrike" cap="none" normalizeH="0" baseline="0" dirty="0" err="1">
                          <a:ln>
                            <a:noFill/>
                          </a:ln>
                          <a:solidFill>
                            <a:schemeClr val="tx1"/>
                          </a:solidFill>
                          <a:effectLst/>
                          <a:latin typeface="Coptic1" pitchFamily="2" charset="0"/>
                          <a:cs typeface="Arial" charset="0"/>
                        </a:rPr>
                        <a:t>Kurie</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e~le</a:t>
                      </a:r>
                      <a:r>
                        <a:rPr kumimoji="0" lang="fr-FR" sz="3700" b="0" i="0" u="none" strike="noStrike" cap="none" normalizeH="0" baseline="0" dirty="0">
                          <a:ln>
                            <a:noFill/>
                          </a:ln>
                          <a:solidFill>
                            <a:schemeClr val="tx1"/>
                          </a:solidFill>
                          <a:effectLst/>
                          <a:latin typeface="Coptic1" pitchFamily="2" charset="0"/>
                          <a:cs typeface="Arial" charset="0"/>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600" b="0" i="0" u="none" strike="noStrike" cap="none" normalizeH="0" baseline="0" dirty="0">
                          <a:ln>
                            <a:noFill/>
                          </a:ln>
                          <a:solidFill>
                            <a:schemeClr val="tx1"/>
                          </a:solidFill>
                          <a:effectLst/>
                          <a:latin typeface="Arial" charset="0"/>
                          <a:cs typeface="Arial" charset="0"/>
                        </a:rPr>
                        <a:t>Préserve les eux-mêmes dans la paix et la justice de Ta sainte Église.</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36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Times New Roman" pitchFamily="18" charset="0"/>
                        </a:rPr>
                        <a:t>Le peuple :</a:t>
                      </a:r>
                      <a:endParaRPr kumimoji="0" lang="ar-EG" sz="27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وأما هم </a:t>
                      </a:r>
                      <a:r>
                        <a:rPr kumimoji="0" lang="ar-EG" sz="4300" b="0" i="0" u="none" strike="noStrike" cap="none" normalizeH="0" baseline="0" dirty="0" err="1">
                          <a:ln>
                            <a:noFill/>
                          </a:ln>
                          <a:solidFill>
                            <a:schemeClr val="tx1"/>
                          </a:solidFill>
                          <a:effectLst/>
                          <a:latin typeface="Arial" charset="0"/>
                          <a:cs typeface="Arial" charset="0"/>
                        </a:rPr>
                        <a:t>فاحفظهُم</a:t>
                      </a:r>
                      <a:r>
                        <a:rPr kumimoji="0" lang="ar-EG" sz="4300" b="0" i="0" u="none" strike="noStrike" cap="none" normalizeH="0" baseline="0" dirty="0">
                          <a:ln>
                            <a:noFill/>
                          </a:ln>
                          <a:solidFill>
                            <a:schemeClr val="tx1"/>
                          </a:solidFill>
                          <a:effectLst/>
                          <a:latin typeface="Arial" charset="0"/>
                          <a:cs typeface="Arial" charset="0"/>
                        </a:rPr>
                        <a:t> في سلام وعدل في كنيستِكَ المقدسة.</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33"/>
                          </a:solidFill>
                          <a:effectLst/>
                          <a:latin typeface="Arial" charset="0"/>
                          <a:cs typeface="Times New Roman" pitchFamily="18" charset="0"/>
                        </a:rPr>
                        <a:t>الشعب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يا ربُ ارحم.</a:t>
                      </a:r>
                      <a:endParaRPr kumimoji="0" lang="en-CA"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3484594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a:extLst>
              <a:ext uri="{FF2B5EF4-FFF2-40B4-BE49-F238E27FC236}">
                <a16:creationId xmlns:a16="http://schemas.microsoft.com/office/drawing/2014/main" id="{B1B833EC-0A45-BD08-9EB9-DA1EF0624EAF}"/>
              </a:ext>
            </a:extLst>
          </p:cNvPr>
          <p:cNvGraphicFramePr>
            <a:graphicFrameLocks noGrp="1"/>
          </p:cNvGraphicFramePr>
          <p:nvPr/>
        </p:nvGraphicFramePr>
        <p:xfrm>
          <a:off x="0" y="496148"/>
          <a:ext cx="12192000" cy="5829605"/>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414401705"/>
                    </a:ext>
                  </a:extLst>
                </a:gridCol>
              </a:tblGrid>
              <a:tr h="24869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Salut </a:t>
                      </a:r>
                      <a:r>
                        <a:rPr kumimoji="0" lang="fr-CA" sz="3200" b="0" i="0" u="none" strike="noStrike" cap="none" normalizeH="0" baseline="0" dirty="0">
                          <a:ln>
                            <a:noFill/>
                          </a:ln>
                          <a:solidFill>
                            <a:srgbClr val="FFFFFF"/>
                          </a:solidFill>
                          <a:effectLst/>
                          <a:latin typeface="Arial" charset="0"/>
                          <a:cs typeface="Arial" charset="0"/>
                        </a:rPr>
                        <a:t>à</a:t>
                      </a:r>
                      <a:r>
                        <a:rPr kumimoji="0" lang="fr-CA" sz="3200" b="0" i="0" u="none" strike="noStrike" cap="none" normalizeH="0" baseline="0" dirty="0">
                          <a:ln>
                            <a:noFill/>
                          </a:ln>
                          <a:solidFill>
                            <a:srgbClr val="FFFFFF"/>
                          </a:solidFill>
                          <a:effectLst/>
                          <a:latin typeface="Arial" charset="0"/>
                          <a:cs typeface="Arial" pitchFamily="34" charset="0"/>
                        </a:rPr>
                        <a:t> toi Marie,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 la belle colombe,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celle qui a enfanté,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pour nous Dieu le Verbe.</a:t>
                      </a: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السلام لكِ يا</a:t>
                      </a:r>
                      <a:r>
                        <a:rPr kumimoji="0" lang="fr-FR" altLang="zh-CN" sz="3700" b="0" i="0" u="none" strike="noStrike" cap="none" normalizeH="0" baseline="0" dirty="0">
                          <a:ln>
                            <a:noFill/>
                          </a:ln>
                          <a:solidFill>
                            <a:srgbClr val="FFFFFF"/>
                          </a:solidFill>
                          <a:effectLst/>
                          <a:latin typeface="Arial" charset="0"/>
                          <a:cs typeface="Arial" charset="0"/>
                        </a:rPr>
                        <a:t> </a:t>
                      </a:r>
                      <a:r>
                        <a:rPr kumimoji="0" lang="ar-SA" altLang="zh-CN" sz="3700" b="0" i="0" u="none" strike="noStrike" cap="none" normalizeH="0" baseline="0" dirty="0">
                          <a:ln>
                            <a:noFill/>
                          </a:ln>
                          <a:solidFill>
                            <a:srgbClr val="FFFFFF"/>
                          </a:solidFill>
                          <a:effectLst/>
                          <a:latin typeface="Arial" charset="0"/>
                          <a:cs typeface="Arial" charset="0"/>
                        </a:rPr>
                        <a:t>مريم</a:t>
                      </a:r>
                      <a:r>
                        <a:rPr kumimoji="0" lang="ar-EG" sz="3700" b="0" i="0" u="none" strike="noStrike" cap="none" normalizeH="0" baseline="0" dirty="0">
                          <a:ln>
                            <a:noFill/>
                          </a:ln>
                          <a:solidFill>
                            <a:srgbClr val="FFFFFF"/>
                          </a:solidFill>
                          <a:effectLst/>
                          <a:latin typeface="Arial" charset="0"/>
                          <a:cs typeface="Arial" charset="0"/>
                        </a:rPr>
                        <a:t>،</a:t>
                      </a:r>
                      <a:endParaRPr kumimoji="0" lang="fr-FR" altLang="zh-CN"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الحمامة الحسنة</a:t>
                      </a:r>
                      <a:r>
                        <a:rPr kumimoji="0" lang="ar-EG" sz="3700" b="0" i="0" u="none" strike="noStrike" cap="none" normalizeH="0" baseline="0" dirty="0">
                          <a:ln>
                            <a:noFill/>
                          </a:ln>
                          <a:solidFill>
                            <a:srgbClr val="FFFFFF"/>
                          </a:solidFill>
                          <a:effectLst/>
                          <a:latin typeface="Arial" charset="0"/>
                          <a:cs typeface="Arial" charset="0"/>
                        </a:rPr>
                        <a:t>،</a:t>
                      </a:r>
                      <a:endParaRPr kumimoji="0" lang="ar-EG" altLang="zh-CN"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 التي وَلَدَتْ لنا</a:t>
                      </a:r>
                      <a:r>
                        <a:rPr kumimoji="0" lang="ar-EG" sz="3700" b="0" i="0" u="none" strike="noStrike" cap="none" normalizeH="0" baseline="0" dirty="0">
                          <a:ln>
                            <a:noFill/>
                          </a:ln>
                          <a:solidFill>
                            <a:srgbClr val="FFFFFF"/>
                          </a:solidFill>
                          <a:effectLst/>
                          <a:latin typeface="Arial" charset="0"/>
                          <a:cs typeface="Arial" charset="0"/>
                        </a:rPr>
                        <a:t>،</a:t>
                      </a:r>
                      <a:endParaRPr kumimoji="0" lang="fr-FR" altLang="zh-CN"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الله الكلمة</a:t>
                      </a:r>
                      <a:r>
                        <a:rPr kumimoji="0" lang="ar-EG" sz="3700" b="0" i="0" u="none" strike="noStrike" cap="none" normalizeH="0" baseline="0" dirty="0">
                          <a:ln>
                            <a:noFill/>
                          </a:ln>
                          <a:solidFill>
                            <a:srgbClr val="FFFFFF"/>
                          </a:solidFill>
                          <a:effectLst/>
                          <a:latin typeface="Arial" charset="0"/>
                          <a:cs typeface="Arial" charset="0"/>
                        </a:rPr>
                        <a:t>.</a:t>
                      </a:r>
                      <a:endParaRPr kumimoji="0" lang="ar-SA" altLang="zh-CN" sz="3700" b="0" i="0" u="none" strike="noStrike" cap="none" normalizeH="0" baseline="0" dirty="0">
                        <a:ln>
                          <a:noFill/>
                        </a:ln>
                        <a:solidFill>
                          <a:srgbClr val="FFFFFF"/>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5300" b="0" i="0" u="none" strike="noStrike" cap="none" normalizeH="0" baseline="0" dirty="0">
                          <a:ln>
                            <a:noFill/>
                          </a:ln>
                          <a:solidFill>
                            <a:srgbClr val="FFFF00"/>
                          </a:solidFill>
                          <a:effectLst/>
                          <a:latin typeface="Coptic1" pitchFamily="2" charset="0"/>
                          <a:cs typeface="Arial" charset="0"/>
                        </a:rPr>
                        <a:t>&lt;</a:t>
                      </a:r>
                      <a:r>
                        <a:rPr kumimoji="0" lang="fr-FR" sz="5300" b="0" i="0" u="none" strike="noStrike" cap="none" normalizeH="0" baseline="0" dirty="0" err="1">
                          <a:ln>
                            <a:noFill/>
                          </a:ln>
                          <a:solidFill>
                            <a:srgbClr val="FFFF00"/>
                          </a:solidFill>
                          <a:effectLst/>
                          <a:latin typeface="Coptic1" pitchFamily="2" charset="0"/>
                          <a:cs typeface="Arial" charset="0"/>
                        </a:rPr>
                        <a:t>ere</a:t>
                      </a:r>
                      <a:r>
                        <a:rPr kumimoji="0" lang="fr-FR" sz="5300" b="0" i="0" u="none" strike="noStrike" cap="none" normalizeH="0" baseline="0" dirty="0">
                          <a:ln>
                            <a:noFill/>
                          </a:ln>
                          <a:solidFill>
                            <a:srgbClr val="FFFF00"/>
                          </a:solidFill>
                          <a:effectLst/>
                          <a:latin typeface="Coptic1" pitchFamily="2" charset="0"/>
                          <a:cs typeface="Arial" charset="0"/>
                        </a:rPr>
                        <a:t> ne Maria~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5300" b="0" i="0" u="none" strike="noStrike" cap="none" normalizeH="0" baseline="0" dirty="0">
                          <a:ln>
                            <a:noFill/>
                          </a:ln>
                          <a:solidFill>
                            <a:srgbClr val="FFFF00"/>
                          </a:solidFill>
                          <a:effectLst/>
                          <a:latin typeface="Coptic1" pitchFamily="2" charset="0"/>
                          <a:cs typeface="Arial" charset="0"/>
                        </a:rPr>
                        <a:t>][</a:t>
                      </a:r>
                      <a:r>
                        <a:rPr kumimoji="0" lang="fr-FR" sz="5300" b="0" i="0" u="none" strike="noStrike" cap="none" normalizeH="0" baseline="0" dirty="0" err="1">
                          <a:ln>
                            <a:noFill/>
                          </a:ln>
                          <a:solidFill>
                            <a:srgbClr val="FFFF00"/>
                          </a:solidFill>
                          <a:effectLst/>
                          <a:latin typeface="Coptic1" pitchFamily="2" charset="0"/>
                          <a:cs typeface="Arial" charset="0"/>
                        </a:rPr>
                        <a:t>rompi</a:t>
                      </a:r>
                      <a:r>
                        <a:rPr kumimoji="0" lang="fr-FR" sz="5300" b="0" i="0" u="none" strike="noStrike" cap="none" normalizeH="0" baseline="0" dirty="0">
                          <a:ln>
                            <a:noFill/>
                          </a:ln>
                          <a:solidFill>
                            <a:srgbClr val="FFFF00"/>
                          </a:solidFill>
                          <a:effectLst/>
                          <a:latin typeface="Coptic1" pitchFamily="2" charset="0"/>
                          <a:cs typeface="Arial" charset="0"/>
                        </a:rPr>
                        <a:t> </a:t>
                      </a:r>
                      <a:r>
                        <a:rPr kumimoji="0" lang="fr-FR" sz="5300" b="0" i="0" u="none" strike="noStrike" cap="none" normalizeH="0" baseline="0" dirty="0" err="1">
                          <a:ln>
                            <a:noFill/>
                          </a:ln>
                          <a:solidFill>
                            <a:srgbClr val="FFFF00"/>
                          </a:solidFill>
                          <a:effectLst/>
                          <a:latin typeface="Coptic1" pitchFamily="2" charset="0"/>
                          <a:cs typeface="Arial" charset="0"/>
                        </a:rPr>
                        <a:t>eynecwc</a:t>
                      </a:r>
                      <a:r>
                        <a:rPr kumimoji="0" lang="fr-FR"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5300" b="0" i="0" u="none" strike="noStrike" cap="none" normalizeH="0" baseline="0" dirty="0">
                          <a:ln>
                            <a:noFill/>
                          </a:ln>
                          <a:solidFill>
                            <a:srgbClr val="FFFF00"/>
                          </a:solidFill>
                          <a:effectLst/>
                          <a:latin typeface="Coptic1" pitchFamily="2" charset="0"/>
                          <a:cs typeface="Arial" charset="0"/>
                        </a:rPr>
                        <a:t>y/</a:t>
                      </a:r>
                      <a:r>
                        <a:rPr kumimoji="0" lang="fr-FR" sz="5300" b="0" i="0" u="none" strike="noStrike" cap="none" normalizeH="0" baseline="0" dirty="0" err="1">
                          <a:ln>
                            <a:noFill/>
                          </a:ln>
                          <a:solidFill>
                            <a:srgbClr val="FFFF00"/>
                          </a:solidFill>
                          <a:effectLst/>
                          <a:latin typeface="Coptic1" pitchFamily="2" charset="0"/>
                          <a:cs typeface="Arial" charset="0"/>
                        </a:rPr>
                        <a:t>etacmici</a:t>
                      </a:r>
                      <a:r>
                        <a:rPr kumimoji="0" lang="fr-FR" sz="5300" b="0" i="0" u="none" strike="noStrike" cap="none" normalizeH="0" baseline="0" dirty="0">
                          <a:ln>
                            <a:noFill/>
                          </a:ln>
                          <a:solidFill>
                            <a:srgbClr val="FFFF00"/>
                          </a:solidFill>
                          <a:effectLst/>
                          <a:latin typeface="Coptic1" pitchFamily="2" charset="0"/>
                          <a:cs typeface="Arial" charset="0"/>
                        </a:rPr>
                        <a:t> nan :</a:t>
                      </a:r>
                      <a:br>
                        <a:rPr kumimoji="0" lang="fr-FR" sz="5300" b="0" i="0" u="none" strike="noStrike" cap="none" normalizeH="0" baseline="0" dirty="0">
                          <a:ln>
                            <a:noFill/>
                          </a:ln>
                          <a:solidFill>
                            <a:srgbClr val="FFFF00"/>
                          </a:solidFill>
                          <a:effectLst/>
                          <a:latin typeface="Coptic1" pitchFamily="2" charset="0"/>
                          <a:cs typeface="Arial" charset="0"/>
                        </a:rPr>
                      </a:br>
                      <a:r>
                        <a:rPr kumimoji="0" lang="fr-FR" sz="5300" b="0" i="0" u="none" strike="noStrike" cap="none" normalizeH="0" baseline="0" dirty="0" err="1">
                          <a:ln>
                            <a:noFill/>
                          </a:ln>
                          <a:solidFill>
                            <a:srgbClr val="FFFF00"/>
                          </a:solidFill>
                          <a:effectLst/>
                          <a:latin typeface="Coptic1" pitchFamily="2" charset="0"/>
                          <a:cs typeface="Arial" charset="0"/>
                        </a:rPr>
                        <a:t>m~V</a:t>
                      </a:r>
                      <a:r>
                        <a:rPr kumimoji="0" lang="fr-FR" sz="5300" b="0" i="0" u="none" strike="noStrike" cap="none" normalizeH="0" baseline="0" dirty="0">
                          <a:ln>
                            <a:noFill/>
                          </a:ln>
                          <a:solidFill>
                            <a:srgbClr val="FFFF00"/>
                          </a:solidFill>
                          <a:effectLst/>
                          <a:latin typeface="Coptic1" pitchFamily="2" charset="0"/>
                          <a:cs typeface="Arial" charset="0"/>
                        </a:rPr>
                        <a:t>~} </a:t>
                      </a:r>
                      <a:r>
                        <a:rPr kumimoji="0" lang="fr-FR" sz="5300" b="0" i="0" u="none" strike="noStrike" cap="none" normalizeH="0" baseline="0" dirty="0" err="1">
                          <a:ln>
                            <a:noFill/>
                          </a:ln>
                          <a:solidFill>
                            <a:srgbClr val="FFFF00"/>
                          </a:solidFill>
                          <a:effectLst/>
                          <a:latin typeface="Coptic1" pitchFamily="2" charset="0"/>
                          <a:cs typeface="Arial" charset="0"/>
                        </a:rPr>
                        <a:t>PiLogoc</a:t>
                      </a:r>
                      <a:r>
                        <a:rPr kumimoji="0" lang="fr-FR" sz="5300" b="0" i="0" u="none" strike="noStrike" cap="none" normalizeH="0" baseline="0" dirty="0">
                          <a:ln>
                            <a:noFill/>
                          </a:ln>
                          <a:solidFill>
                            <a:srgbClr val="FFFF00"/>
                          </a:solidFill>
                          <a:effectLst/>
                          <a:latin typeface="Coptic1" pitchFamily="2" charset="0"/>
                          <a:cs typeface="Arial" charset="0"/>
                        </a:rPr>
                        <a:t>.</a:t>
                      </a:r>
                      <a:endParaRPr kumimoji="0" lang="en-US" sz="5300" b="0" i="0" u="none" strike="noStrike" cap="none" normalizeH="0" baseline="0" dirty="0">
                        <a:ln>
                          <a:noFill/>
                        </a:ln>
                        <a:solidFill>
                          <a:srgbClr val="FFFF00"/>
                        </a:solidFill>
                        <a:effectLst/>
                        <a:latin typeface="Coptic1" pitchFamily="2"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5" name="Group 25">
            <a:extLst>
              <a:ext uri="{FF2B5EF4-FFF2-40B4-BE49-F238E27FC236}">
                <a16:creationId xmlns:a16="http://schemas.microsoft.com/office/drawing/2014/main" id="{7BFCD181-834C-5CEA-4EBA-ADBCCB71FFCD}"/>
              </a:ext>
            </a:extLst>
          </p:cNvPr>
          <p:cNvGraphicFramePr>
            <a:graphicFrameLocks noGrp="1"/>
          </p:cNvGraphicFramePr>
          <p:nvPr>
            <p:extLst>
              <p:ext uri="{D42A27DB-BD31-4B8C-83A1-F6EECF244321}">
                <p14:modId xmlns:p14="http://schemas.microsoft.com/office/powerpoint/2010/main" val="1212926847"/>
              </p:ext>
            </p:extLst>
          </p:nvPr>
        </p:nvGraphicFramePr>
        <p:xfrm>
          <a:off x="1676400" y="112100"/>
          <a:ext cx="8839200" cy="384048"/>
        </p:xfrm>
        <a:graphic>
          <a:graphicData uri="http://schemas.openxmlformats.org/drawingml/2006/table">
            <a:tbl>
              <a:tblPr/>
              <a:tblGrid>
                <a:gridCol w="8839200">
                  <a:extLst>
                    <a:ext uri="{9D8B030D-6E8A-4147-A177-3AD203B41FA5}">
                      <a16:colId xmlns:a16="http://schemas.microsoft.com/office/drawing/2014/main" val="20000"/>
                    </a:ext>
                  </a:extLst>
                </a:gridCol>
              </a:tblGrid>
              <a:tr h="384048">
                <a:tc>
                  <a:txBody>
                    <a:bodyPr/>
                    <a:lstStyle/>
                    <a:p>
                      <a:pPr lvl="0" algn="ctr" defTabSz="914400" fontAlgn="base">
                        <a:lnSpc>
                          <a:spcPct val="80000"/>
                        </a:lnSpc>
                        <a:spcBef>
                          <a:spcPct val="0"/>
                        </a:spcBef>
                        <a:spcAft>
                          <a:spcPct val="0"/>
                        </a:spcAft>
                        <a:defRPr/>
                      </a:pPr>
                      <a:r>
                        <a:rPr kumimoji="0" lang="fr-FR" sz="2400" b="0" i="0" u="none" strike="noStrike" cap="none" normalizeH="0" baseline="0" dirty="0">
                          <a:ln>
                            <a:noFill/>
                          </a:ln>
                          <a:solidFill>
                            <a:srgbClr val="FFFFFF"/>
                          </a:solidFill>
                          <a:effectLst/>
                          <a:latin typeface="Arial" charset="0"/>
                          <a:cs typeface="Arial" charset="0"/>
                        </a:rPr>
                        <a:t>La Vierge Maire - </a:t>
                      </a:r>
                      <a:r>
                        <a:rPr kumimoji="0" lang="ar-AE" sz="2400" b="0" i="0" u="none" strike="noStrike" cap="none" normalizeH="0" baseline="0" dirty="0">
                          <a:ln>
                            <a:noFill/>
                          </a:ln>
                          <a:solidFill>
                            <a:srgbClr val="FFFFFF"/>
                          </a:solidFill>
                          <a:effectLst/>
                          <a:latin typeface="Arial" charset="0"/>
                          <a:cs typeface="Arial" charset="0"/>
                        </a:rPr>
                        <a:t>العذراء مريم</a:t>
                      </a:r>
                      <a:endParaRPr lang="en-CA" sz="2400" dirty="0">
                        <a:solidFill>
                          <a:srgbClr val="FFFFFF"/>
                        </a:solidFill>
                        <a:latin typeface="Arial"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30554172"/>
      </p:ext>
    </p:extLst>
  </p:cSld>
  <p:clrMapOvr>
    <a:masterClrMapping/>
  </p:clrMapOvr>
  <p:transition advClick="0"/>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43F962AE-2EFC-4D3A-876B-891C9FAED23C}"/>
              </a:ext>
            </a:extLst>
          </p:cNvPr>
          <p:cNvGraphicFramePr>
            <a:graphicFrameLocks noGrp="1"/>
          </p:cNvGraphicFramePr>
          <p:nvPr/>
        </p:nvGraphicFramePr>
        <p:xfrm>
          <a:off x="2032000" y="52368"/>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688949656"/>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err="1">
                          <a:latin typeface="Arial" charset="0"/>
                        </a:rPr>
                        <a:t>Oraison</a:t>
                      </a:r>
                      <a:r>
                        <a:rPr lang="en-US" sz="2400" b="0" dirty="0">
                          <a:latin typeface="Arial" charset="0"/>
                        </a:rPr>
                        <a:t> pour les </a:t>
                      </a:r>
                      <a:r>
                        <a:rPr lang="en-US" sz="2400" b="0" dirty="0" err="1">
                          <a:latin typeface="Arial" charset="0"/>
                        </a:rPr>
                        <a:t>assemblées</a:t>
                      </a:r>
                      <a:endParaRPr lang="en-US" sz="2400" b="0" dirty="0">
                        <a:latin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245632"/>
                  </a:ext>
                </a:extLst>
              </a:tr>
            </a:tbl>
          </a:graphicData>
        </a:graphic>
      </p:graphicFrame>
      <p:graphicFrame>
        <p:nvGraphicFramePr>
          <p:cNvPr id="7" name="Group 68">
            <a:extLst>
              <a:ext uri="{FF2B5EF4-FFF2-40B4-BE49-F238E27FC236}">
                <a16:creationId xmlns:a16="http://schemas.microsoft.com/office/drawing/2014/main" id="{2E266074-5BF5-4628-9E31-9009F6569AC4}"/>
              </a:ext>
            </a:extLst>
          </p:cNvPr>
          <p:cNvGraphicFramePr>
            <a:graphicFrameLocks noGrp="1"/>
          </p:cNvGraphicFramePr>
          <p:nvPr>
            <p:ph type="tbl" idx="1"/>
          </p:nvPr>
        </p:nvGraphicFramePr>
        <p:xfrm>
          <a:off x="1" y="560184"/>
          <a:ext cx="12192001" cy="6019800"/>
        </p:xfrm>
        <a:graphic>
          <a:graphicData uri="http://schemas.openxmlformats.org/drawingml/2006/table">
            <a:tbl>
              <a:tblPr/>
              <a:tblGrid>
                <a:gridCol w="4340697">
                  <a:extLst>
                    <a:ext uri="{9D8B030D-6E8A-4147-A177-3AD203B41FA5}">
                      <a16:colId xmlns:a16="http://schemas.microsoft.com/office/drawing/2014/main" val="3677694730"/>
                    </a:ext>
                  </a:extLst>
                </a:gridCol>
                <a:gridCol w="4435813">
                  <a:extLst>
                    <a:ext uri="{9D8B030D-6E8A-4147-A177-3AD203B41FA5}">
                      <a16:colId xmlns:a16="http://schemas.microsoft.com/office/drawing/2014/main" val="20000"/>
                    </a:ext>
                  </a:extLst>
                </a:gridCol>
                <a:gridCol w="3415491">
                  <a:extLst>
                    <a:ext uri="{9D8B030D-6E8A-4147-A177-3AD203B41FA5}">
                      <a16:colId xmlns:a16="http://schemas.microsoft.com/office/drawing/2014/main" val="20001"/>
                    </a:ext>
                  </a:extLst>
                </a:gridCol>
              </a:tblGrid>
              <a:tr h="596798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sng" strike="noStrike" cap="none" normalizeH="0" baseline="0" dirty="0" err="1">
                          <a:ln>
                            <a:noFill/>
                          </a:ln>
                          <a:solidFill>
                            <a:srgbClr val="FF9900"/>
                          </a:solidFill>
                          <a:effectLst/>
                          <a:latin typeface="Coptic1" pitchFamily="2" charset="0"/>
                          <a:cs typeface="Arial" charset="0"/>
                        </a:rPr>
                        <a:t>Piou</a:t>
                      </a:r>
                      <a:r>
                        <a:rPr kumimoji="0" lang="en-US" sz="32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500" b="0" i="0" u="none" strike="noStrike" cap="none" normalizeH="0" baseline="0" dirty="0">
                          <a:ln>
                            <a:noFill/>
                          </a:ln>
                          <a:solidFill>
                            <a:schemeClr val="tx1"/>
                          </a:solidFill>
                          <a:effectLst/>
                          <a:latin typeface="Coptic1" pitchFamily="2" charset="0"/>
                          <a:cs typeface="Arial" charset="0"/>
                        </a:rPr>
                        <a:t>Palin on </a:t>
                      </a:r>
                      <a:r>
                        <a:rPr kumimoji="0" lang="en-US" sz="3500" b="0" i="0" u="none" strike="noStrike" cap="none" normalizeH="0" baseline="0" dirty="0" err="1">
                          <a:ln>
                            <a:noFill/>
                          </a:ln>
                          <a:solidFill>
                            <a:schemeClr val="tx1"/>
                          </a:solidFill>
                          <a:effectLst/>
                          <a:latin typeface="Coptic1" pitchFamily="2" charset="0"/>
                          <a:cs typeface="Arial" charset="0"/>
                        </a:rPr>
                        <a:t>maren</a:t>
                      </a:r>
                      <a:r>
                        <a:rPr kumimoji="0" lang="en-US" sz="3500" b="0" i="0" u="none" strike="noStrike" cap="none" normalizeH="0" baseline="0" dirty="0">
                          <a:ln>
                            <a:noFill/>
                          </a:ln>
                          <a:solidFill>
                            <a:schemeClr val="tx1"/>
                          </a:solidFill>
                          <a:effectLst/>
                          <a:latin typeface="Coptic1" pitchFamily="2" charset="0"/>
                          <a:cs typeface="Arial" charset="0"/>
                        </a:rPr>
                        <a:t>]ho </a:t>
                      </a:r>
                      <a:r>
                        <a:rPr kumimoji="0" lang="en-US" sz="3500" b="0" i="0" u="none" strike="noStrike" cap="none" normalizeH="0" baseline="0" dirty="0" err="1">
                          <a:ln>
                            <a:noFill/>
                          </a:ln>
                          <a:solidFill>
                            <a:schemeClr val="tx1"/>
                          </a:solidFill>
                          <a:effectLst/>
                          <a:latin typeface="Coptic1" pitchFamily="2" charset="0"/>
                          <a:cs typeface="Arial" charset="0"/>
                        </a:rPr>
                        <a:t>e~V</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PiPantokratwr</a:t>
                      </a:r>
                      <a:r>
                        <a:rPr kumimoji="0" lang="en-US" sz="3500" b="0" i="0" u="none" strike="noStrike" cap="none" normalizeH="0" baseline="0" dirty="0">
                          <a:ln>
                            <a:noFill/>
                          </a:ln>
                          <a:solidFill>
                            <a:schemeClr val="tx1"/>
                          </a:solidFill>
                          <a:effectLst/>
                          <a:latin typeface="Coptic1" pitchFamily="2" charset="0"/>
                          <a:cs typeface="Arial" charset="0"/>
                        </a:rPr>
                        <a:t> : </a:t>
                      </a:r>
                      <a:r>
                        <a:rPr kumimoji="0" lang="en-US" sz="3500" b="0" i="0" u="none" strike="noStrike" cap="none" normalizeH="0" baseline="0" dirty="0" err="1">
                          <a:ln>
                            <a:noFill/>
                          </a:ln>
                          <a:solidFill>
                            <a:schemeClr val="tx1"/>
                          </a:solidFill>
                          <a:effectLst/>
                          <a:latin typeface="Coptic1" pitchFamily="2" charset="0"/>
                          <a:cs typeface="Arial" charset="0"/>
                        </a:rPr>
                        <a:t>V~Iwt</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m~Pen</a:t>
                      </a:r>
                      <a:r>
                        <a:rPr kumimoji="0" lang="en-US" sz="3500" b="0" i="0" u="none" strike="noStrike" cap="none" normalizeH="0" baseline="0" dirty="0">
                          <a:ln>
                            <a:noFill/>
                          </a:ln>
                          <a:solidFill>
                            <a:schemeClr val="tx1"/>
                          </a:solidFill>
                          <a:effectLst/>
                          <a:latin typeface="Coptic1" pitchFamily="2" charset="0"/>
                          <a:cs typeface="Arial" charset="0"/>
                        </a:rPr>
                        <a:t>[#c#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PenNou</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Penc#w</a:t>
                      </a:r>
                      <a:r>
                        <a:rPr kumimoji="0" lang="en-US" sz="3500" b="0" i="0" u="none" strike="noStrike" cap="none" normalizeH="0" baseline="0" dirty="0">
                          <a:ln>
                            <a:noFill/>
                          </a:ln>
                          <a:solidFill>
                            <a:schemeClr val="tx1"/>
                          </a:solidFill>
                          <a:effectLst/>
                          <a:latin typeface="Coptic1" pitchFamily="2" charset="0"/>
                          <a:cs typeface="Arial" charset="0"/>
                        </a:rPr>
                        <a:t>~#r# I/#c# </a:t>
                      </a:r>
                      <a:r>
                        <a:rPr kumimoji="0" lang="en-US" sz="3500" b="0" i="0" u="none" strike="noStrike" cap="none" normalizeH="0" baseline="0" dirty="0" err="1">
                          <a:ln>
                            <a:noFill/>
                          </a:ln>
                          <a:solidFill>
                            <a:schemeClr val="tx1"/>
                          </a:solidFill>
                          <a:effectLst/>
                          <a:latin typeface="Coptic1" pitchFamily="2" charset="0"/>
                          <a:cs typeface="Arial" charset="0"/>
                        </a:rPr>
                        <a:t>P,#c</a:t>
                      </a:r>
                      <a:r>
                        <a:rPr kumimoji="0" lang="en-US" sz="3500" b="0" i="0" u="none" strike="noStrike" cap="none" normalizeH="0" baseline="0" dirty="0">
                          <a:ln>
                            <a:noFill/>
                          </a:ln>
                          <a:solidFill>
                            <a:schemeClr val="tx1"/>
                          </a:solidFill>
                          <a:effectLst/>
                          <a:latin typeface="Coptic1" pitchFamily="2" charset="0"/>
                          <a:cs typeface="Arial" charset="0"/>
                        </a:rPr>
                        <a:t># Ten]ho </a:t>
                      </a:r>
                      <a:r>
                        <a:rPr kumimoji="0" lang="en-US" sz="3500" b="0" i="0" u="none" strike="noStrike" cap="none" normalizeH="0" baseline="0" dirty="0" err="1">
                          <a:ln>
                            <a:noFill/>
                          </a:ln>
                          <a:solidFill>
                            <a:schemeClr val="tx1"/>
                          </a:solidFill>
                          <a:effectLst/>
                          <a:latin typeface="Coptic1" pitchFamily="2" charset="0"/>
                          <a:cs typeface="Arial" charset="0"/>
                        </a:rPr>
                        <a:t>ouoh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tentwbh</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n~tekmeta~gayoc</a:t>
                      </a:r>
                      <a:r>
                        <a:rPr kumimoji="0" lang="en-US" sz="3500" b="0" i="0" u="none" strike="noStrike" cap="none" normalizeH="0" baseline="0" dirty="0">
                          <a:ln>
                            <a:noFill/>
                          </a:ln>
                          <a:solidFill>
                            <a:schemeClr val="tx1"/>
                          </a:solidFill>
                          <a:effectLst/>
                          <a:latin typeface="Coptic1" pitchFamily="2" charset="0"/>
                          <a:cs typeface="Arial" charset="0"/>
                        </a:rPr>
                        <a:t> </a:t>
                      </a:r>
                      <a:r>
                        <a:rPr kumimoji="0" lang="en-US" sz="3500" b="0" i="0" u="none" strike="noStrike" cap="none" normalizeH="0" baseline="0" dirty="0" err="1">
                          <a:ln>
                            <a:noFill/>
                          </a:ln>
                          <a:solidFill>
                            <a:schemeClr val="tx1"/>
                          </a:solidFill>
                          <a:effectLst/>
                          <a:latin typeface="Coptic1" pitchFamily="2" charset="0"/>
                          <a:cs typeface="Arial" charset="0"/>
                        </a:rPr>
                        <a:t>pimairwmi</a:t>
                      </a:r>
                      <a:r>
                        <a:rPr kumimoji="0" lang="en-US" sz="35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00"/>
                          </a:solidFill>
                          <a:effectLst/>
                          <a:latin typeface="Arial" charset="0"/>
                          <a:cs typeface="Arial" charset="0"/>
                        </a:rPr>
                        <a:t>Le prêtre :</a:t>
                      </a:r>
                      <a:endParaRPr kumimoji="0" lang="en-CA" sz="28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fr-FR" sz="3500" kern="1200" dirty="0">
                          <a:solidFill>
                            <a:schemeClr val="tx1"/>
                          </a:solidFill>
                          <a:effectLst/>
                          <a:latin typeface="Arial" panose="020B0604020202020204" pitchFamily="34" charset="0"/>
                          <a:ea typeface="+mn-ea"/>
                          <a:cs typeface="+mn-cs"/>
                        </a:rPr>
                        <a:t>Implorons encore Dieu Tout-puissant, Père de notre Seigneur, Dieu et Sauveur Jésus-Christ. Nous invoquons et supplions Ta bonté ô Ami du genre humain</a:t>
                      </a:r>
                      <a:endParaRPr kumimoji="0" lang="en-US" sz="35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الكاهن :</a:t>
                      </a:r>
                      <a:endParaRPr kumimoji="0" lang="fr-CA" sz="28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Arial" pitchFamily="34" charset="0"/>
                        </a:rPr>
                        <a:t>وأيضاً فلنسأل الله ضابط الكل أبا رَبَنا وإلهَنا ومُخلصنا يسوع المسيح نسأل ونطلب من صلاحِكَ يا مُحب البشر </a:t>
                      </a:r>
                      <a:endParaRPr kumimoji="0" lang="en-CA" sz="43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15182309"/>
      </p:ext>
    </p:extLst>
  </p:cSld>
  <p:clrMapOvr>
    <a:masterClrMapping/>
  </p:clrMapOv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82792" name="Group 8"/>
          <p:cNvGraphicFramePr>
            <a:graphicFrameLocks noGrp="1"/>
          </p:cNvGraphicFramePr>
          <p:nvPr>
            <p:ph sz="half" idx="1"/>
          </p:nvPr>
        </p:nvGraphicFramePr>
        <p:xfrm>
          <a:off x="406400" y="1371600"/>
          <a:ext cx="5080000" cy="4114800"/>
        </p:xfrm>
        <a:graphic>
          <a:graphicData uri="http://schemas.openxmlformats.org/drawingml/2006/table">
            <a:tbl>
              <a:tblPr/>
              <a:tblGrid>
                <a:gridCol w="5080000">
                  <a:extLst>
                    <a:ext uri="{9D8B030D-6E8A-4147-A177-3AD203B41FA5}">
                      <a16:colId xmlns:a16="http://schemas.microsoft.com/office/drawing/2014/main" val="20000"/>
                    </a:ext>
                  </a:extLst>
                </a:gridCol>
              </a:tblGrid>
              <a:tr h="411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3200" b="0" i="0" u="none" strike="noStrike" cap="none" normalizeH="0" baseline="0">
                        <a:ln>
                          <a:noFill/>
                        </a:ln>
                        <a:solidFill>
                          <a:schemeClr val="tx1"/>
                        </a:solidFill>
                        <a:effectLst/>
                        <a:latin typeface="Arial" charset="0"/>
                        <a:cs typeface="Arial" charset="0"/>
                      </a:endParaRPr>
                    </a:p>
                  </a:txBody>
                  <a:tcPr marL="121920" marR="12192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982847" name="Group 63"/>
          <p:cNvGraphicFramePr>
            <a:graphicFrameLocks noGrp="1"/>
          </p:cNvGraphicFramePr>
          <p:nvPr>
            <p:ph sz="half" idx="2"/>
            <p:extLst>
              <p:ext uri="{D42A27DB-BD31-4B8C-83A1-F6EECF244321}">
                <p14:modId xmlns:p14="http://schemas.microsoft.com/office/powerpoint/2010/main" val="1752608662"/>
              </p:ext>
            </p:extLst>
          </p:nvPr>
        </p:nvGraphicFramePr>
        <p:xfrm>
          <a:off x="2" y="0"/>
          <a:ext cx="12191999" cy="6553200"/>
        </p:xfrm>
        <a:graphic>
          <a:graphicData uri="http://schemas.openxmlformats.org/drawingml/2006/table">
            <a:tbl>
              <a:tblPr/>
              <a:tblGrid>
                <a:gridCol w="4236935">
                  <a:extLst>
                    <a:ext uri="{9D8B030D-6E8A-4147-A177-3AD203B41FA5}">
                      <a16:colId xmlns:a16="http://schemas.microsoft.com/office/drawing/2014/main" val="944690134"/>
                    </a:ext>
                  </a:extLst>
                </a:gridCol>
                <a:gridCol w="4496340">
                  <a:extLst>
                    <a:ext uri="{9D8B030D-6E8A-4147-A177-3AD203B41FA5}">
                      <a16:colId xmlns:a16="http://schemas.microsoft.com/office/drawing/2014/main" val="20000"/>
                    </a:ext>
                  </a:extLst>
                </a:gridCol>
                <a:gridCol w="3458724">
                  <a:extLst>
                    <a:ext uri="{9D8B030D-6E8A-4147-A177-3AD203B41FA5}">
                      <a16:colId xmlns:a16="http://schemas.microsoft.com/office/drawing/2014/main" val="20001"/>
                    </a:ext>
                  </a:extLst>
                </a:gridCol>
              </a:tblGrid>
              <a:tr h="65532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0" u="none" strike="noStrike" cap="none" normalizeH="0" baseline="0" dirty="0" err="1">
                          <a:ln>
                            <a:noFill/>
                          </a:ln>
                          <a:solidFill>
                            <a:schemeClr val="tx1"/>
                          </a:solidFill>
                          <a:effectLst/>
                          <a:latin typeface="Coptic1" pitchFamily="2" charset="0"/>
                          <a:cs typeface="Arial" charset="0"/>
                        </a:rPr>
                        <a:t>A~riv~meui</a:t>
                      </a:r>
                      <a:r>
                        <a:rPr kumimoji="0" lang="fr-CA" sz="3700" b="0" i="0" u="none" strike="noStrike" cap="none" normalizeH="0" baseline="0" dirty="0">
                          <a:ln>
                            <a:noFill/>
                          </a:ln>
                          <a:solidFill>
                            <a:schemeClr val="tx1"/>
                          </a:solidFill>
                          <a:effectLst/>
                          <a:latin typeface="Coptic1" pitchFamily="2" charset="0"/>
                          <a:cs typeface="Arial" charset="0"/>
                        </a:rPr>
                        <a:t>~ P~{</a:t>
                      </a:r>
                      <a:r>
                        <a:rPr kumimoji="0" lang="fr-CA" sz="3700" b="0" i="0" u="none" strike="noStrike" cap="none" normalizeH="0" baseline="0" dirty="0" err="1">
                          <a:ln>
                            <a:noFill/>
                          </a:ln>
                          <a:solidFill>
                            <a:schemeClr val="tx1"/>
                          </a:solidFill>
                          <a:effectLst/>
                          <a:latin typeface="Coptic1" pitchFamily="2" charset="0"/>
                          <a:cs typeface="Arial" charset="0"/>
                        </a:rPr>
                        <a:t>oic</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n~nenjinywou</a:t>
                      </a:r>
                      <a:r>
                        <a:rPr kumimoji="0" lang="fr-CA" sz="37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en-US" sz="3700" kern="1200" dirty="0" err="1">
                          <a:solidFill>
                            <a:schemeClr val="tx1"/>
                          </a:solidFill>
                          <a:effectLst/>
                          <a:latin typeface="Coptic1" pitchFamily="2" charset="0"/>
                          <a:ea typeface="+mn-ea"/>
                          <a:cs typeface="+mn-cs"/>
                        </a:rPr>
                        <a:t>C~mou</a:t>
                      </a:r>
                      <a:r>
                        <a:rPr lang="en-US" sz="3700" kern="1200" dirty="0">
                          <a:solidFill>
                            <a:schemeClr val="tx1"/>
                          </a:solidFill>
                          <a:effectLst/>
                          <a:latin typeface="Coptic1" pitchFamily="2" charset="0"/>
                          <a:ea typeface="+mn-ea"/>
                          <a:cs typeface="+mn-cs"/>
                        </a:rPr>
                        <a:t> </a:t>
                      </a:r>
                      <a:r>
                        <a:rPr lang="en-US" sz="3700" kern="1200" dirty="0" err="1">
                          <a:solidFill>
                            <a:schemeClr val="tx1"/>
                          </a:solidFill>
                          <a:effectLst/>
                          <a:latin typeface="Coptic1" pitchFamily="2" charset="0"/>
                          <a:ea typeface="+mn-ea"/>
                          <a:cs typeface="+mn-cs"/>
                        </a:rPr>
                        <a:t>e~rwou</a:t>
                      </a:r>
                      <a:r>
                        <a:rPr lang="en-US" sz="3700" kern="1200" dirty="0">
                          <a:solidFill>
                            <a:schemeClr val="tx1"/>
                          </a:solidFill>
                          <a:effectLst/>
                          <a:latin typeface="Coptic1" pitchFamily="2" charset="0"/>
                          <a:ea typeface="+mn-ea"/>
                          <a:cs typeface="+mn-cs"/>
                        </a:rPr>
                        <a:t>.</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lang="en-US" sz="1300" kern="1200" dirty="0">
                        <a:solidFill>
                          <a:schemeClr val="tx1"/>
                        </a:solidFill>
                        <a:effectLst/>
                        <a:latin typeface="Coptic1" pitchFamily="2" charset="0"/>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3200" b="0" i="0" u="sng" strike="noStrike" kern="1200" cap="none" normalizeH="0" baseline="0" dirty="0" err="1">
                          <a:ln>
                            <a:noFill/>
                          </a:ln>
                          <a:solidFill>
                            <a:srgbClr val="FF9900"/>
                          </a:solidFill>
                          <a:effectLst/>
                          <a:latin typeface="Coptic1" pitchFamily="2" charset="0"/>
                          <a:ea typeface="+mn-ea"/>
                          <a:cs typeface="+mn-cs"/>
                        </a:rPr>
                        <a:t>Pidia~kwn</a:t>
                      </a:r>
                      <a:r>
                        <a:rPr kumimoji="0" lang="en-US" sz="3200" b="0" i="0" u="sng" strike="noStrike" kern="1200" cap="none" normalizeH="0" baseline="0" dirty="0">
                          <a:ln>
                            <a:noFill/>
                          </a:ln>
                          <a:solidFill>
                            <a:srgbClr val="FF9900"/>
                          </a:solidFill>
                          <a:effectLst/>
                          <a:latin typeface="Coptic1" pitchFamily="2" charset="0"/>
                          <a:ea typeface="+mn-ea"/>
                          <a:cs typeface="+mn-cs"/>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300" b="0" i="0" u="none" strike="noStrike" cap="none" normalizeH="0" baseline="0" dirty="0" err="1">
                          <a:ln>
                            <a:noFill/>
                          </a:ln>
                          <a:solidFill>
                            <a:schemeClr val="tx1"/>
                          </a:solidFill>
                          <a:effectLst/>
                          <a:latin typeface="Coptic1" pitchFamily="2" charset="0"/>
                          <a:cs typeface="Arial" charset="0"/>
                        </a:rPr>
                        <a:t>P~roceuxacye</a:t>
                      </a:r>
                      <a:r>
                        <a:rPr kumimoji="0" lang="fr-CA" sz="3300" b="0" i="0" u="none" strike="noStrike" cap="none" normalizeH="0" baseline="0" dirty="0">
                          <a:ln>
                            <a:noFill/>
                          </a:ln>
                          <a:solidFill>
                            <a:schemeClr val="tx1"/>
                          </a:solidFill>
                          <a:effectLst/>
                          <a:latin typeface="Coptic1" pitchFamily="2" charset="0"/>
                          <a:cs typeface="Arial" charset="0"/>
                        </a:rPr>
                        <a:t> </a:t>
                      </a:r>
                      <a:r>
                        <a:rPr kumimoji="0" lang="fr-CA" sz="3300" b="0" i="0" u="none" strike="noStrike" cap="none" normalizeH="0" baseline="0" dirty="0" err="1">
                          <a:ln>
                            <a:noFill/>
                          </a:ln>
                          <a:solidFill>
                            <a:schemeClr val="tx1"/>
                          </a:solidFill>
                          <a:effectLst/>
                          <a:latin typeface="Coptic1" pitchFamily="2" charset="0"/>
                          <a:cs typeface="Arial" charset="0"/>
                        </a:rPr>
                        <a:t>u~per</a:t>
                      </a:r>
                      <a:r>
                        <a:rPr kumimoji="0" lang="fr-CA" sz="3300" b="0" i="0" u="none" strike="noStrike" cap="none" normalizeH="0" baseline="0" dirty="0">
                          <a:ln>
                            <a:noFill/>
                          </a:ln>
                          <a:solidFill>
                            <a:schemeClr val="tx1"/>
                          </a:solidFill>
                          <a:effectLst/>
                          <a:latin typeface="Coptic1" pitchFamily="2" charset="0"/>
                          <a:cs typeface="Arial" charset="0"/>
                        </a:rPr>
                        <a:t> t/c </a:t>
                      </a:r>
                      <a:r>
                        <a:rPr kumimoji="0" lang="fr-CA" sz="3300" b="0" i="0" u="none" strike="noStrike" cap="none" normalizeH="0" baseline="0" dirty="0" err="1">
                          <a:ln>
                            <a:noFill/>
                          </a:ln>
                          <a:solidFill>
                            <a:schemeClr val="tx1"/>
                          </a:solidFill>
                          <a:effectLst/>
                          <a:latin typeface="Coptic1" pitchFamily="2" charset="0"/>
                          <a:cs typeface="Arial" charset="0"/>
                        </a:rPr>
                        <a:t>a~giac</a:t>
                      </a:r>
                      <a:r>
                        <a:rPr kumimoji="0" lang="fr-CA" sz="3300" b="0" i="0" u="none" strike="noStrike" cap="none" normalizeH="0" baseline="0" dirty="0">
                          <a:ln>
                            <a:noFill/>
                          </a:ln>
                          <a:solidFill>
                            <a:schemeClr val="tx1"/>
                          </a:solidFill>
                          <a:effectLst/>
                          <a:latin typeface="Coptic1" pitchFamily="2" charset="0"/>
                          <a:cs typeface="Arial" charset="0"/>
                        </a:rPr>
                        <a:t> </a:t>
                      </a:r>
                      <a:r>
                        <a:rPr kumimoji="0" lang="fr-CA" sz="3300" b="0" i="0" u="none" strike="noStrike" cap="none" normalizeH="0" baseline="0" dirty="0" err="1">
                          <a:ln>
                            <a:noFill/>
                          </a:ln>
                          <a:solidFill>
                            <a:schemeClr val="tx1"/>
                          </a:solidFill>
                          <a:effectLst/>
                          <a:latin typeface="Coptic1" pitchFamily="2" charset="0"/>
                          <a:cs typeface="Arial" charset="0"/>
                        </a:rPr>
                        <a:t>Ekk~l</a:t>
                      </a:r>
                      <a:r>
                        <a:rPr kumimoji="0" lang="fr-CA" sz="3300" b="0" i="0" u="none" strike="noStrike" cap="none" normalizeH="0" baseline="0" dirty="0">
                          <a:ln>
                            <a:noFill/>
                          </a:ln>
                          <a:solidFill>
                            <a:schemeClr val="tx1"/>
                          </a:solidFill>
                          <a:effectLst/>
                          <a:latin typeface="Coptic1" pitchFamily="2" charset="0"/>
                          <a:cs typeface="Arial" charset="0"/>
                        </a:rPr>
                        <a:t>/</a:t>
                      </a:r>
                      <a:r>
                        <a:rPr kumimoji="0" lang="fr-CA" sz="3300" b="0" i="0" u="none" strike="noStrike" cap="none" normalizeH="0" baseline="0" dirty="0" err="1">
                          <a:ln>
                            <a:noFill/>
                          </a:ln>
                          <a:solidFill>
                            <a:schemeClr val="tx1"/>
                          </a:solidFill>
                          <a:effectLst/>
                          <a:latin typeface="Coptic1" pitchFamily="2" charset="0"/>
                          <a:cs typeface="Arial" charset="0"/>
                        </a:rPr>
                        <a:t>cia~c</a:t>
                      </a:r>
                      <a:r>
                        <a:rPr kumimoji="0" lang="fr-CA" sz="3300" b="0" i="0" u="none" strike="noStrike" cap="none" normalizeH="0" baseline="0" dirty="0">
                          <a:ln>
                            <a:noFill/>
                          </a:ln>
                          <a:solidFill>
                            <a:schemeClr val="tx1"/>
                          </a:solidFill>
                          <a:effectLst/>
                          <a:latin typeface="Coptic1" pitchFamily="2" charset="0"/>
                          <a:cs typeface="Arial" charset="0"/>
                        </a:rPr>
                        <a:t> </a:t>
                      </a:r>
                      <a:r>
                        <a:rPr kumimoji="0" lang="fr-CA" sz="3300" b="0" i="0" u="none" strike="noStrike" cap="none" normalizeH="0" baseline="0" dirty="0" err="1">
                          <a:ln>
                            <a:noFill/>
                          </a:ln>
                          <a:solidFill>
                            <a:schemeClr val="tx1"/>
                          </a:solidFill>
                          <a:effectLst/>
                          <a:latin typeface="Coptic1" pitchFamily="2" charset="0"/>
                          <a:cs typeface="Arial" charset="0"/>
                        </a:rPr>
                        <a:t>taut</a:t>
                      </a:r>
                      <a:r>
                        <a:rPr kumimoji="0" lang="fr-CA" sz="3300" b="0" i="0" u="none" strike="noStrike" cap="none" normalizeH="0" baseline="0" dirty="0">
                          <a:ln>
                            <a:noFill/>
                          </a:ln>
                          <a:solidFill>
                            <a:schemeClr val="tx1"/>
                          </a:solidFill>
                          <a:effectLst/>
                          <a:latin typeface="Coptic1" pitchFamily="2" charset="0"/>
                          <a:cs typeface="Arial" charset="0"/>
                        </a:rPr>
                        <a:t>/c </a:t>
                      </a:r>
                      <a:r>
                        <a:rPr kumimoji="0" lang="fr-CA" sz="3300" b="0" i="0" u="none" strike="noStrike" cap="none" normalizeH="0" baseline="0" dirty="0" err="1">
                          <a:ln>
                            <a:noFill/>
                          </a:ln>
                          <a:solidFill>
                            <a:schemeClr val="tx1"/>
                          </a:solidFill>
                          <a:effectLst/>
                          <a:latin typeface="Coptic1" pitchFamily="2" charset="0"/>
                          <a:cs typeface="Arial" charset="0"/>
                        </a:rPr>
                        <a:t>ke</a:t>
                      </a:r>
                      <a:r>
                        <a:rPr kumimoji="0" lang="fr-CA" sz="3300" b="0" i="0" u="none" strike="noStrike" cap="none" normalizeH="0" baseline="0" dirty="0">
                          <a:ln>
                            <a:noFill/>
                          </a:ln>
                          <a:solidFill>
                            <a:schemeClr val="tx1"/>
                          </a:solidFill>
                          <a:effectLst/>
                          <a:latin typeface="Coptic1" pitchFamily="2" charset="0"/>
                          <a:cs typeface="Arial" charset="0"/>
                        </a:rPr>
                        <a:t> </a:t>
                      </a:r>
                      <a:r>
                        <a:rPr kumimoji="0" lang="fr-CA" sz="3300" b="0" i="0" u="none" strike="noStrike" cap="none" normalizeH="0" baseline="0" dirty="0" err="1">
                          <a:ln>
                            <a:noFill/>
                          </a:ln>
                          <a:solidFill>
                            <a:schemeClr val="tx1"/>
                          </a:solidFill>
                          <a:effectLst/>
                          <a:latin typeface="Coptic1" pitchFamily="2" charset="0"/>
                          <a:cs typeface="Arial" charset="0"/>
                        </a:rPr>
                        <a:t>twn</a:t>
                      </a:r>
                      <a:r>
                        <a:rPr kumimoji="0" lang="fr-CA" sz="3300" b="0" i="0" u="none" strike="noStrike" cap="none" normalizeH="0" baseline="0" dirty="0">
                          <a:ln>
                            <a:noFill/>
                          </a:ln>
                          <a:solidFill>
                            <a:schemeClr val="tx1"/>
                          </a:solidFill>
                          <a:effectLst/>
                          <a:latin typeface="Coptic1" pitchFamily="2" charset="0"/>
                          <a:cs typeface="Arial" charset="0"/>
                        </a:rPr>
                        <a:t> </a:t>
                      </a:r>
                      <a:r>
                        <a:rPr kumimoji="0" lang="fr-CA" sz="3300" b="0" i="0" u="none" strike="noStrike" cap="none" normalizeH="0" baseline="0" dirty="0" err="1">
                          <a:ln>
                            <a:noFill/>
                          </a:ln>
                          <a:solidFill>
                            <a:schemeClr val="tx1"/>
                          </a:solidFill>
                          <a:effectLst/>
                          <a:latin typeface="Coptic1" pitchFamily="2" charset="0"/>
                          <a:cs typeface="Arial" charset="0"/>
                        </a:rPr>
                        <a:t>cune~leucewn</a:t>
                      </a:r>
                      <a:r>
                        <a:rPr kumimoji="0" lang="fr-CA" sz="3300" b="0" i="0" u="none" strike="noStrike" cap="none" normalizeH="0" baseline="0" dirty="0">
                          <a:ln>
                            <a:noFill/>
                          </a:ln>
                          <a:solidFill>
                            <a:schemeClr val="tx1"/>
                          </a:solidFill>
                          <a:effectLst/>
                          <a:latin typeface="Coptic1" pitchFamily="2" charset="0"/>
                          <a:cs typeface="Arial" charset="0"/>
                        </a:rPr>
                        <a:t> /~</a:t>
                      </a:r>
                      <a:r>
                        <a:rPr kumimoji="0" lang="fr-CA" sz="3300" b="0" i="0" u="none" strike="noStrike" cap="none" normalizeH="0" baseline="0" dirty="0" err="1">
                          <a:ln>
                            <a:noFill/>
                          </a:ln>
                          <a:solidFill>
                            <a:schemeClr val="tx1"/>
                          </a:solidFill>
                          <a:effectLst/>
                          <a:latin typeface="Coptic1" pitchFamily="2" charset="0"/>
                          <a:cs typeface="Arial" charset="0"/>
                        </a:rPr>
                        <a:t>mwn</a:t>
                      </a:r>
                      <a:r>
                        <a:rPr kumimoji="0" lang="fr-CA" sz="33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200" b="0" i="0" u="sng" strike="noStrike" cap="none" normalizeH="0" baseline="0" dirty="0" err="1">
                          <a:ln>
                            <a:noFill/>
                          </a:ln>
                          <a:solidFill>
                            <a:srgbClr val="FF9900"/>
                          </a:solidFill>
                          <a:effectLst/>
                          <a:latin typeface="Coptic1" pitchFamily="2" charset="0"/>
                          <a:cs typeface="Arial" charset="0"/>
                        </a:rPr>
                        <a:t>Pilaoc</a:t>
                      </a:r>
                      <a:r>
                        <a:rPr kumimoji="0" lang="fr-CA" sz="32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200" b="0" i="0" u="none" strike="noStrike" cap="none" normalizeH="0" baseline="0" dirty="0" err="1">
                          <a:ln>
                            <a:noFill/>
                          </a:ln>
                          <a:solidFill>
                            <a:schemeClr val="tx1"/>
                          </a:solidFill>
                          <a:effectLst/>
                          <a:latin typeface="Coptic1" pitchFamily="2" charset="0"/>
                          <a:cs typeface="Arial" charset="0"/>
                        </a:rPr>
                        <a:t>Kurie</a:t>
                      </a:r>
                      <a:r>
                        <a:rPr kumimoji="0" lang="fr-FR" sz="3200" b="0" i="0" u="none" strike="noStrike" cap="none" normalizeH="0" baseline="0" dirty="0">
                          <a:ln>
                            <a:noFill/>
                          </a:ln>
                          <a:solidFill>
                            <a:schemeClr val="tx1"/>
                          </a:solidFill>
                          <a:effectLst/>
                          <a:latin typeface="Coptic1" pitchFamily="2" charset="0"/>
                          <a:cs typeface="Arial" charset="0"/>
                        </a:rPr>
                        <a:t>~ </a:t>
                      </a:r>
                      <a:r>
                        <a:rPr kumimoji="0" lang="fr-FR" sz="3200" b="0" i="0" u="none" strike="noStrike" cap="none" normalizeH="0" baseline="0" dirty="0" err="1">
                          <a:ln>
                            <a:noFill/>
                          </a:ln>
                          <a:solidFill>
                            <a:schemeClr val="tx1"/>
                          </a:solidFill>
                          <a:effectLst/>
                          <a:latin typeface="Coptic1" pitchFamily="2" charset="0"/>
                          <a:cs typeface="Arial" charset="0"/>
                        </a:rPr>
                        <a:t>e~le</a:t>
                      </a:r>
                      <a:r>
                        <a:rPr kumimoji="0" lang="fr-FR" sz="3200" b="0" i="0" u="none" strike="noStrike" cap="none" normalizeH="0" baseline="0" dirty="0">
                          <a:ln>
                            <a:noFill/>
                          </a:ln>
                          <a:solidFill>
                            <a:schemeClr val="tx1"/>
                          </a:solidFill>
                          <a:effectLst/>
                          <a:latin typeface="Coptic1" pitchFamily="2" charset="0"/>
                          <a:cs typeface="Arial" charset="0"/>
                        </a:rPr>
                        <a:t>/~con.</a:t>
                      </a:r>
                      <a:endParaRPr kumimoji="0" lang="fr-CA" sz="35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FR" sz="3600" kern="1200" dirty="0">
                          <a:solidFill>
                            <a:schemeClr val="tx1"/>
                          </a:solidFill>
                          <a:effectLst/>
                          <a:latin typeface="Arial" panose="020B0604020202020204" pitchFamily="34" charset="0"/>
                          <a:ea typeface="+mn-ea"/>
                          <a:cs typeface="+mn-cs"/>
                        </a:rPr>
                        <a:t>Souviens-Toi Seigneur de nos assemblées Bénis-les.</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11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Priez pour cette sainte église et pour nos assemblées.</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32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a:t>
                      </a:r>
                      <a:endParaRPr kumimoji="0" lang="en-US" sz="27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Pitié Seigneur.</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lang="ar-SA" sz="3700" kern="1200" dirty="0">
                          <a:solidFill>
                            <a:schemeClr val="tx1"/>
                          </a:solidFill>
                          <a:effectLst/>
                          <a:latin typeface="Arial" panose="020B0604020202020204" pitchFamily="34" charset="0"/>
                          <a:ea typeface="+mn-ea"/>
                          <a:cs typeface="+mn-cs"/>
                        </a:rPr>
                        <a:t>أذكر يا رب اجتماعاتنا</a:t>
                      </a:r>
                      <a:r>
                        <a:rPr lang="fr-FR" sz="3700" kern="1200" dirty="0">
                          <a:solidFill>
                            <a:schemeClr val="tx1"/>
                          </a:solidFill>
                          <a:effectLst/>
                          <a:latin typeface="Arial" panose="020B0604020202020204" pitchFamily="34" charset="0"/>
                          <a:ea typeface="+mn-ea"/>
                          <a:cs typeface="+mn-cs"/>
                        </a:rPr>
                        <a:t> </a:t>
                      </a:r>
                      <a:r>
                        <a:rPr lang="ar-SA" sz="3700" kern="1200" dirty="0">
                          <a:solidFill>
                            <a:schemeClr val="tx1"/>
                          </a:solidFill>
                          <a:effectLst/>
                          <a:latin typeface="Arial" panose="020B0604020202020204" pitchFamily="34" charset="0"/>
                          <a:ea typeface="+mn-ea"/>
                          <a:cs typeface="+mn-cs"/>
                        </a:rPr>
                        <a:t>باركها.</a:t>
                      </a:r>
                      <a:endParaRPr lang="fr-FR" sz="3700" kern="1200" dirty="0">
                        <a:solidFill>
                          <a:schemeClr val="tx1"/>
                        </a:solidFill>
                        <a:effectLst/>
                        <a:latin typeface="Arial" panose="020B0604020202020204" pitchFamily="34" charset="0"/>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3700" b="0" i="0" u="sng" strike="noStrike" kern="1200" cap="none" normalizeH="0" baseline="0" dirty="0">
                        <a:ln>
                          <a:noFill/>
                        </a:ln>
                        <a:solidFill>
                          <a:schemeClr val="tx1"/>
                        </a:solidFill>
                        <a:effectLst/>
                        <a:latin typeface="Arial" panose="020B0604020202020204" pitchFamily="34" charset="0"/>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3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الشماس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صلوا من أجل هذه الكنيسَة المقدسة واجتماعاتنا.</a:t>
                      </a:r>
                      <a:endParaRPr kumimoji="0" lang="ar-EG" sz="3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2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cs typeface="Arial" pitchFamily="34" charset="0"/>
                        </a:rPr>
                        <a:t>يا ربُ ارحم.</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0843153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68">
            <a:extLst>
              <a:ext uri="{FF2B5EF4-FFF2-40B4-BE49-F238E27FC236}">
                <a16:creationId xmlns:a16="http://schemas.microsoft.com/office/drawing/2014/main" id="{AC47BBF7-8A7D-4FB3-AFAB-B311D39D39E5}"/>
              </a:ext>
            </a:extLst>
          </p:cNvPr>
          <p:cNvGraphicFramePr>
            <a:graphicFrameLocks noGrp="1"/>
          </p:cNvGraphicFramePr>
          <p:nvPr>
            <p:ph type="tbl" idx="1"/>
          </p:nvPr>
        </p:nvGraphicFramePr>
        <p:xfrm>
          <a:off x="1" y="0"/>
          <a:ext cx="12192002" cy="6492240"/>
        </p:xfrm>
        <a:graphic>
          <a:graphicData uri="http://schemas.openxmlformats.org/drawingml/2006/table">
            <a:tbl>
              <a:tblPr/>
              <a:tblGrid>
                <a:gridCol w="4236936">
                  <a:extLst>
                    <a:ext uri="{9D8B030D-6E8A-4147-A177-3AD203B41FA5}">
                      <a16:colId xmlns:a16="http://schemas.microsoft.com/office/drawing/2014/main" val="3677694730"/>
                    </a:ext>
                  </a:extLst>
                </a:gridCol>
                <a:gridCol w="4565515">
                  <a:extLst>
                    <a:ext uri="{9D8B030D-6E8A-4147-A177-3AD203B41FA5}">
                      <a16:colId xmlns:a16="http://schemas.microsoft.com/office/drawing/2014/main" val="20000"/>
                    </a:ext>
                  </a:extLst>
                </a:gridCol>
                <a:gridCol w="3389551">
                  <a:extLst>
                    <a:ext uri="{9D8B030D-6E8A-4147-A177-3AD203B41FA5}">
                      <a16:colId xmlns:a16="http://schemas.microsoft.com/office/drawing/2014/main" val="20001"/>
                    </a:ext>
                  </a:extLst>
                </a:gridCol>
              </a:tblGrid>
              <a:tr h="590702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sng" strike="noStrike" cap="none" normalizeH="0" baseline="0" dirty="0" err="1">
                          <a:ln>
                            <a:noFill/>
                          </a:ln>
                          <a:solidFill>
                            <a:srgbClr val="FF9900"/>
                          </a:solidFill>
                          <a:effectLst/>
                          <a:latin typeface="Coptic1" pitchFamily="2" charset="0"/>
                          <a:cs typeface="Arial" charset="0"/>
                        </a:rPr>
                        <a:t>Piou</a:t>
                      </a:r>
                      <a:r>
                        <a:rPr kumimoji="0" lang="en-US" sz="32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charset="0"/>
                        </a:rPr>
                        <a:t>M/</a:t>
                      </a:r>
                      <a:r>
                        <a:rPr kumimoji="0" lang="en-US" sz="3700" b="0" i="0" u="none" strike="noStrike" cap="none" normalizeH="0" baseline="0" dirty="0" err="1">
                          <a:ln>
                            <a:noFill/>
                          </a:ln>
                          <a:solidFill>
                            <a:schemeClr val="tx1"/>
                          </a:solidFill>
                          <a:effectLst/>
                          <a:latin typeface="Coptic1" pitchFamily="2" charset="0"/>
                          <a:cs typeface="Arial" charset="0"/>
                        </a:rPr>
                        <a:t>ic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eyrouswpi</a:t>
                      </a:r>
                      <a:r>
                        <a:rPr kumimoji="0" lang="en-US" sz="3700" b="0" i="0" u="none" strike="noStrike" cap="none" normalizeH="0" baseline="0" dirty="0">
                          <a:ln>
                            <a:noFill/>
                          </a:ln>
                          <a:solidFill>
                            <a:schemeClr val="tx1"/>
                          </a:solidFill>
                          <a:effectLst/>
                          <a:latin typeface="Coptic1" pitchFamily="2" charset="0"/>
                          <a:cs typeface="Arial" charset="0"/>
                        </a:rPr>
                        <a:t> nan </a:t>
                      </a:r>
                      <a:r>
                        <a:rPr kumimoji="0" lang="en-US" sz="3700" b="0" i="0" u="none" strike="noStrike" cap="none" normalizeH="0" baseline="0" dirty="0" err="1">
                          <a:ln>
                            <a:noFill/>
                          </a:ln>
                          <a:solidFill>
                            <a:schemeClr val="tx1"/>
                          </a:solidFill>
                          <a:effectLst/>
                          <a:latin typeface="Coptic1" pitchFamily="2" charset="0"/>
                          <a:cs typeface="Arial" charset="0"/>
                        </a:rPr>
                        <a:t>n~aterkwlin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n~attahno</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eyrenaitou</a:t>
                      </a:r>
                      <a:r>
                        <a:rPr kumimoji="0" lang="en-US" sz="3700" b="0" i="0" u="none" strike="noStrike" cap="none" normalizeH="0" baseline="0" dirty="0">
                          <a:ln>
                            <a:noFill/>
                          </a:ln>
                          <a:solidFill>
                            <a:schemeClr val="tx1"/>
                          </a:solidFill>
                          <a:effectLst/>
                          <a:latin typeface="Coptic1" pitchFamily="2" charset="0"/>
                          <a:cs typeface="Arial" charset="0"/>
                        </a:rPr>
                        <a:t> kata </a:t>
                      </a:r>
                      <a:r>
                        <a:rPr kumimoji="0" lang="en-US" sz="3700" b="0" i="0" u="none" strike="noStrike" cap="none" normalizeH="0" baseline="0" dirty="0" err="1">
                          <a:ln>
                            <a:noFill/>
                          </a:ln>
                          <a:solidFill>
                            <a:schemeClr val="tx1"/>
                          </a:solidFill>
                          <a:effectLst/>
                          <a:latin typeface="Coptic1" pitchFamily="2" charset="0"/>
                          <a:cs typeface="Arial" charset="0"/>
                        </a:rPr>
                        <a:t>pekouws</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eyouab</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ouoh</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m~makarion</a:t>
                      </a:r>
                      <a:r>
                        <a:rPr kumimoji="0" lang="en-US" sz="3700" b="0" i="0" u="none" strike="noStrike" cap="none" normalizeH="0" baseline="0" dirty="0">
                          <a:ln>
                            <a:noFill/>
                          </a:ln>
                          <a:solidFill>
                            <a:schemeClr val="tx1"/>
                          </a:solidFill>
                          <a:effectLst/>
                          <a:latin typeface="Coptic1" pitchFamily="2" charset="0"/>
                          <a:cs typeface="Arial" charset="0"/>
                        </a:rPr>
                        <a:t>. Han/~</a:t>
                      </a:r>
                      <a:r>
                        <a:rPr kumimoji="0" lang="en-US" sz="3700" b="0" i="0" u="none" strike="noStrike" cap="none" normalizeH="0" baseline="0" dirty="0" err="1">
                          <a:ln>
                            <a:noFill/>
                          </a:ln>
                          <a:solidFill>
                            <a:schemeClr val="tx1"/>
                          </a:solidFill>
                          <a:effectLst/>
                          <a:latin typeface="Coptic1" pitchFamily="2" charset="0"/>
                          <a:cs typeface="Arial" charset="0"/>
                        </a:rPr>
                        <a:t>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n~eu</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han</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n~toubo</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han</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n~c~mou</a:t>
                      </a:r>
                      <a:r>
                        <a:rPr kumimoji="0" lang="en-US" sz="3700" b="0" i="0" u="none" strike="noStrike" cap="none" normalizeH="0" baseline="0" dirty="0">
                          <a:ln>
                            <a:noFill/>
                          </a:ln>
                          <a:solidFill>
                            <a:schemeClr val="tx1"/>
                          </a:solidFill>
                          <a:effectLst/>
                          <a:latin typeface="Coptic1" pitchFamily="2" charset="0"/>
                          <a:cs typeface="Arial" charset="0"/>
                        </a:rPr>
                        <a:t> : </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00"/>
                          </a:solidFill>
                          <a:effectLst/>
                          <a:latin typeface="Arial" charset="0"/>
                          <a:cs typeface="Arial" charset="0"/>
                        </a:rPr>
                        <a:t>Le prêtre :</a:t>
                      </a:r>
                      <a:endParaRPr kumimoji="0" lang="en-CA" sz="28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fr-FR" sz="3500" kern="1200" dirty="0">
                          <a:solidFill>
                            <a:schemeClr val="tx1"/>
                          </a:solidFill>
                          <a:effectLst/>
                          <a:latin typeface="Arial" panose="020B0604020202020204" pitchFamily="34" charset="0"/>
                          <a:ea typeface="+mn-ea"/>
                          <a:cs typeface="+mn-cs"/>
                        </a:rPr>
                        <a:t>Fais qu’elle soit pour nous sans encombre ni obstacle afin que nous agissions selon Ta sainte et bienheureuse volonté des maisons de prière, des maisons de pureté, des maisons de bénédiction. </a:t>
                      </a:r>
                      <a:endParaRPr kumimoji="0" lang="en-US" sz="35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الكاهن :</a:t>
                      </a:r>
                      <a:endParaRPr kumimoji="0" lang="fr-CA" sz="28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Arial" pitchFamily="34" charset="0"/>
                        </a:rPr>
                        <a:t>اجعلها أن تكون لنا بغير مانع </a:t>
                      </a:r>
                      <a:r>
                        <a:rPr kumimoji="0" lang="ar-SA" sz="4300" b="0" i="0" u="none" strike="noStrike" cap="none" normalizeH="0" baseline="0" dirty="0" err="1">
                          <a:ln>
                            <a:noFill/>
                          </a:ln>
                          <a:solidFill>
                            <a:schemeClr val="tx1"/>
                          </a:solidFill>
                          <a:effectLst/>
                          <a:latin typeface="Arial" charset="0"/>
                          <a:cs typeface="Arial" pitchFamily="34" charset="0"/>
                        </a:rPr>
                        <a:t>ولاعائق</a:t>
                      </a:r>
                      <a:r>
                        <a:rPr kumimoji="0" lang="ar-SA" sz="4300" b="0" i="0" u="none" strike="noStrike" cap="none" normalizeH="0" baseline="0" dirty="0">
                          <a:ln>
                            <a:noFill/>
                          </a:ln>
                          <a:solidFill>
                            <a:schemeClr val="tx1"/>
                          </a:solidFill>
                          <a:effectLst/>
                          <a:latin typeface="Arial" charset="0"/>
                          <a:cs typeface="Arial" pitchFamily="34" charset="0"/>
                        </a:rPr>
                        <a:t> لنصنعها كمشيئتك المقدسة</a:t>
                      </a:r>
                      <a:r>
                        <a:rPr kumimoji="0" lang="fr-FR" sz="4300" b="0" i="0" u="none" strike="noStrike" cap="none" normalizeH="0" baseline="0" dirty="0">
                          <a:ln>
                            <a:noFill/>
                          </a:ln>
                          <a:solidFill>
                            <a:schemeClr val="tx1"/>
                          </a:solidFill>
                          <a:effectLst/>
                          <a:latin typeface="Arial" charset="0"/>
                          <a:cs typeface="Arial" pitchFamily="34" charset="0"/>
                        </a:rPr>
                        <a:t> </a:t>
                      </a:r>
                      <a:r>
                        <a:rPr kumimoji="0" lang="ar-SA" sz="4300" b="0" i="0" u="none" strike="noStrike" cap="none" normalizeH="0" baseline="0" dirty="0">
                          <a:ln>
                            <a:noFill/>
                          </a:ln>
                          <a:solidFill>
                            <a:schemeClr val="tx1"/>
                          </a:solidFill>
                          <a:effectLst/>
                          <a:latin typeface="Arial" charset="0"/>
                          <a:cs typeface="Arial" pitchFamily="34" charset="0"/>
                        </a:rPr>
                        <a:t>الطوباوية</a:t>
                      </a:r>
                      <a:r>
                        <a:rPr kumimoji="0" lang="fr-FR" sz="4300" b="0" i="0" u="none" strike="noStrike" cap="none" normalizeH="0" baseline="0" dirty="0">
                          <a:ln>
                            <a:noFill/>
                          </a:ln>
                          <a:solidFill>
                            <a:schemeClr val="tx1"/>
                          </a:solidFill>
                          <a:effectLst/>
                          <a:latin typeface="Arial" charset="0"/>
                          <a:cs typeface="Arial" pitchFamily="34" charset="0"/>
                        </a:rPr>
                        <a:t> </a:t>
                      </a:r>
                      <a:r>
                        <a:rPr kumimoji="0" lang="ar-EG" sz="4300" b="0" i="0" u="none" strike="noStrike" cap="none" normalizeH="0" baseline="0" dirty="0">
                          <a:ln>
                            <a:noFill/>
                          </a:ln>
                          <a:solidFill>
                            <a:schemeClr val="tx1"/>
                          </a:solidFill>
                          <a:effectLst/>
                          <a:latin typeface="Arial" charset="0"/>
                          <a:cs typeface="Arial" pitchFamily="34" charset="0"/>
                        </a:rPr>
                        <a:t>بيوت صلاة بيوت طهارة بيوت بركة، </a:t>
                      </a:r>
                      <a:endParaRPr kumimoji="0" lang="en-CA" sz="43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22401871"/>
      </p:ext>
    </p:extLst>
  </p:cSld>
  <p:clrMapOvr>
    <a:masterClrMapping/>
  </p:clrMapOv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2">
            <a:extLst>
              <a:ext uri="{FF2B5EF4-FFF2-40B4-BE49-F238E27FC236}">
                <a16:creationId xmlns:a16="http://schemas.microsoft.com/office/drawing/2014/main" id="{2F9CAEAA-1FF8-4D85-92AD-2090BE32915A}"/>
              </a:ext>
            </a:extLst>
          </p:cNvPr>
          <p:cNvGraphicFramePr>
            <a:graphicFrameLocks/>
          </p:cNvGraphicFramePr>
          <p:nvPr/>
        </p:nvGraphicFramePr>
        <p:xfrm>
          <a:off x="2" y="181581"/>
          <a:ext cx="12191999" cy="5914419"/>
        </p:xfrm>
        <a:graphic>
          <a:graphicData uri="http://schemas.openxmlformats.org/drawingml/2006/table">
            <a:tbl>
              <a:tblPr/>
              <a:tblGrid>
                <a:gridCol w="4453107">
                  <a:extLst>
                    <a:ext uri="{9D8B030D-6E8A-4147-A177-3AD203B41FA5}">
                      <a16:colId xmlns:a16="http://schemas.microsoft.com/office/drawing/2014/main" val="341624736"/>
                    </a:ext>
                  </a:extLst>
                </a:gridCol>
                <a:gridCol w="4236935">
                  <a:extLst>
                    <a:ext uri="{9D8B030D-6E8A-4147-A177-3AD203B41FA5}">
                      <a16:colId xmlns:a16="http://schemas.microsoft.com/office/drawing/2014/main" val="20000"/>
                    </a:ext>
                  </a:extLst>
                </a:gridCol>
                <a:gridCol w="3501957">
                  <a:extLst>
                    <a:ext uri="{9D8B030D-6E8A-4147-A177-3AD203B41FA5}">
                      <a16:colId xmlns:a16="http://schemas.microsoft.com/office/drawing/2014/main" val="20001"/>
                    </a:ext>
                  </a:extLst>
                </a:gridCol>
              </a:tblGrid>
              <a:tr h="591441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err="1">
                          <a:ln>
                            <a:noFill/>
                          </a:ln>
                          <a:solidFill>
                            <a:schemeClr val="tx1"/>
                          </a:solidFill>
                          <a:effectLst/>
                          <a:latin typeface="Coptic1" pitchFamily="2" charset="0"/>
                          <a:cs typeface="Arial" charset="0"/>
                        </a:rPr>
                        <a:t>Ari,arizecye</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m~mwou</a:t>
                      </a:r>
                      <a:r>
                        <a:rPr kumimoji="0" lang="fr-CA" sz="3700" b="0" i="0" u="none" strike="noStrike" cap="none" normalizeH="0" baseline="0" dirty="0">
                          <a:ln>
                            <a:noFill/>
                          </a:ln>
                          <a:solidFill>
                            <a:schemeClr val="tx1"/>
                          </a:solidFill>
                          <a:effectLst/>
                          <a:latin typeface="Coptic1" pitchFamily="2" charset="0"/>
                          <a:cs typeface="Arial" charset="0"/>
                        </a:rPr>
                        <a:t> nan P~{</a:t>
                      </a:r>
                      <a:r>
                        <a:rPr kumimoji="0" lang="fr-CA" sz="3700" b="0" i="0" u="none" strike="noStrike" cap="none" normalizeH="0" baseline="0" dirty="0" err="1">
                          <a:ln>
                            <a:noFill/>
                          </a:ln>
                          <a:solidFill>
                            <a:schemeClr val="tx1"/>
                          </a:solidFill>
                          <a:effectLst/>
                          <a:latin typeface="Coptic1" pitchFamily="2" charset="0"/>
                          <a:cs typeface="Arial" charset="0"/>
                        </a:rPr>
                        <a:t>oic</a:t>
                      </a:r>
                      <a:r>
                        <a:rPr kumimoji="0" lang="fr-CA" sz="3700" b="0" i="0" u="none" strike="noStrike" cap="none" normalizeH="0" baseline="0" dirty="0">
                          <a:ln>
                            <a:noFill/>
                          </a:ln>
                          <a:solidFill>
                            <a:schemeClr val="tx1"/>
                          </a:solidFill>
                          <a:effectLst/>
                          <a:latin typeface="Coptic1" pitchFamily="2" charset="0"/>
                          <a:cs typeface="Arial" charset="0"/>
                        </a:rPr>
                        <a:t> : nem </a:t>
                      </a:r>
                      <a:r>
                        <a:rPr kumimoji="0" lang="fr-CA" sz="3700" b="0" i="0" u="none" strike="noStrike" cap="none" normalizeH="0" baseline="0" dirty="0" err="1">
                          <a:ln>
                            <a:noFill/>
                          </a:ln>
                          <a:solidFill>
                            <a:schemeClr val="tx1"/>
                          </a:solidFill>
                          <a:effectLst/>
                          <a:latin typeface="Coptic1" pitchFamily="2" charset="0"/>
                          <a:cs typeface="Arial" charset="0"/>
                        </a:rPr>
                        <a:t>neke~biaik</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eyn</a:t>
                      </a:r>
                      <a:r>
                        <a:rPr kumimoji="0" lang="fr-CA" sz="3700" b="0" i="0" u="none" strike="noStrike" cap="none" normalizeH="0" baseline="0" dirty="0">
                          <a:ln>
                            <a:noFill/>
                          </a:ln>
                          <a:solidFill>
                            <a:schemeClr val="tx1"/>
                          </a:solidFill>
                          <a:effectLst/>
                          <a:latin typeface="Coptic1" pitchFamily="2" charset="0"/>
                          <a:cs typeface="Arial" charset="0"/>
                        </a:rPr>
                        <a:t>/ou </a:t>
                      </a:r>
                      <a:r>
                        <a:rPr kumimoji="0" lang="fr-CA" sz="3700" b="0" i="0" u="none" strike="noStrike" cap="none" normalizeH="0" baseline="0" dirty="0" err="1">
                          <a:ln>
                            <a:noFill/>
                          </a:ln>
                          <a:solidFill>
                            <a:schemeClr val="tx1"/>
                          </a:solidFill>
                          <a:effectLst/>
                          <a:latin typeface="Coptic1" pitchFamily="2" charset="0"/>
                          <a:cs typeface="Arial" charset="0"/>
                        </a:rPr>
                        <a:t>menencwn</a:t>
                      </a:r>
                      <a:r>
                        <a:rPr kumimoji="0" lang="fr-CA" sz="3700" b="0" i="0" u="none" strike="noStrike" cap="none" normalizeH="0" baseline="0" dirty="0">
                          <a:ln>
                            <a:noFill/>
                          </a:ln>
                          <a:solidFill>
                            <a:schemeClr val="tx1"/>
                          </a:solidFill>
                          <a:effectLst/>
                          <a:latin typeface="Coptic1" pitchFamily="2" charset="0"/>
                          <a:cs typeface="Arial" charset="0"/>
                        </a:rPr>
                        <a:t> sa </a:t>
                      </a:r>
                      <a:r>
                        <a:rPr kumimoji="0" lang="fr-CA" sz="3700" b="0" i="0" u="none" strike="noStrike" cap="none" normalizeH="0" baseline="0" dirty="0" err="1">
                          <a:ln>
                            <a:noFill/>
                          </a:ln>
                          <a:solidFill>
                            <a:schemeClr val="tx1"/>
                          </a:solidFill>
                          <a:effectLst/>
                          <a:latin typeface="Coptic1" pitchFamily="2" charset="0"/>
                          <a:cs typeface="Arial" charset="0"/>
                        </a:rPr>
                        <a:t>e~neh</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metsamse</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i~dwlon</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err="1">
                          <a:ln>
                            <a:noFill/>
                          </a:ln>
                          <a:solidFill>
                            <a:schemeClr val="tx1"/>
                          </a:solidFill>
                          <a:effectLst/>
                          <a:latin typeface="Coptic1" pitchFamily="2" charset="0"/>
                          <a:cs typeface="Arial" charset="0"/>
                        </a:rPr>
                        <a:t>qen</a:t>
                      </a:r>
                      <a:r>
                        <a:rPr kumimoji="0" lang="fr-CA" sz="3700" b="0" i="0" u="none" strike="noStrike" cap="none" normalizeH="0" baseline="0">
                          <a:ln>
                            <a:noFill/>
                          </a:ln>
                          <a:solidFill>
                            <a:schemeClr val="tx1"/>
                          </a:solidFill>
                          <a:effectLst/>
                          <a:latin typeface="Coptic1" pitchFamily="2" charset="0"/>
                          <a:cs typeface="Arial" charset="0"/>
                        </a:rPr>
                        <a:t> oujwk </a:t>
                      </a:r>
                      <a:r>
                        <a:rPr kumimoji="0" lang="fr-CA" sz="3700" b="0" i="0" u="none" strike="noStrike" cap="none" normalizeH="0" baseline="0" dirty="0" err="1">
                          <a:ln>
                            <a:noFill/>
                          </a:ln>
                          <a:solidFill>
                            <a:schemeClr val="tx1"/>
                          </a:solidFill>
                          <a:effectLst/>
                          <a:latin typeface="Coptic1" pitchFamily="2" charset="0"/>
                          <a:cs typeface="Arial" charset="0"/>
                        </a:rPr>
                        <a:t>fojc</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e~bolqen</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pikocmoc</a:t>
                      </a:r>
                      <a:endParaRPr kumimoji="0" lang="fr-CA"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Accorde-les nous Seigneur et fais-en jouir Tes serviteurs qui nous succéderont jusqu’à la fin des temps. Déracine totalement du monde le culte des idoles.</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أنعم بها علينا يا رب وعلى عبيدك الآتين بعدنا الى الأبد عبادة الأوثان بالكمال اقلعها من العالم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02604841"/>
      </p:ext>
    </p:extLst>
  </p:cSld>
  <p:clrMapOvr>
    <a:masterClrMapping/>
  </p:clrMapOv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2">
            <a:extLst>
              <a:ext uri="{FF2B5EF4-FFF2-40B4-BE49-F238E27FC236}">
                <a16:creationId xmlns:a16="http://schemas.microsoft.com/office/drawing/2014/main" id="{9B3A5B23-3925-483B-91C1-7CFF510FB08B}"/>
              </a:ext>
            </a:extLst>
          </p:cNvPr>
          <p:cNvGraphicFramePr>
            <a:graphicFrameLocks/>
          </p:cNvGraphicFramePr>
          <p:nvPr/>
        </p:nvGraphicFramePr>
        <p:xfrm>
          <a:off x="2" y="0"/>
          <a:ext cx="12191999" cy="6675120"/>
        </p:xfrm>
        <a:graphic>
          <a:graphicData uri="http://schemas.openxmlformats.org/drawingml/2006/table">
            <a:tbl>
              <a:tblPr/>
              <a:tblGrid>
                <a:gridCol w="4453107">
                  <a:extLst>
                    <a:ext uri="{9D8B030D-6E8A-4147-A177-3AD203B41FA5}">
                      <a16:colId xmlns:a16="http://schemas.microsoft.com/office/drawing/2014/main" val="341624736"/>
                    </a:ext>
                  </a:extLst>
                </a:gridCol>
                <a:gridCol w="4236935">
                  <a:extLst>
                    <a:ext uri="{9D8B030D-6E8A-4147-A177-3AD203B41FA5}">
                      <a16:colId xmlns:a16="http://schemas.microsoft.com/office/drawing/2014/main" val="20000"/>
                    </a:ext>
                  </a:extLst>
                </a:gridCol>
                <a:gridCol w="3501957">
                  <a:extLst>
                    <a:ext uri="{9D8B030D-6E8A-4147-A177-3AD203B41FA5}">
                      <a16:colId xmlns:a16="http://schemas.microsoft.com/office/drawing/2014/main" val="20001"/>
                    </a:ext>
                  </a:extLst>
                </a:gridCol>
              </a:tblGrid>
              <a:tr h="6675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600" b="0" i="0" u="none" strike="noStrike" cap="none" normalizeH="0" baseline="0" dirty="0" err="1">
                          <a:ln>
                            <a:noFill/>
                          </a:ln>
                          <a:solidFill>
                            <a:schemeClr val="tx1"/>
                          </a:solidFill>
                          <a:effectLst/>
                          <a:latin typeface="Coptic1" pitchFamily="2" charset="0"/>
                          <a:cs typeface="Arial" charset="0"/>
                        </a:rPr>
                        <a:t>Pcatanac</a:t>
                      </a:r>
                      <a:r>
                        <a:rPr kumimoji="0" lang="fr-CA" sz="3600" b="0" i="0" u="none" strike="noStrike" cap="none" normalizeH="0" baseline="0" dirty="0">
                          <a:ln>
                            <a:noFill/>
                          </a:ln>
                          <a:solidFill>
                            <a:schemeClr val="tx1"/>
                          </a:solidFill>
                          <a:effectLst/>
                          <a:latin typeface="Coptic1" pitchFamily="2" charset="0"/>
                          <a:cs typeface="Arial" charset="0"/>
                        </a:rPr>
                        <a:t> nem </a:t>
                      </a:r>
                      <a:r>
                        <a:rPr kumimoji="0" lang="fr-CA" sz="3600" b="0" i="0" u="none" strike="noStrike" cap="none" normalizeH="0" baseline="0" dirty="0" err="1">
                          <a:ln>
                            <a:noFill/>
                          </a:ln>
                          <a:solidFill>
                            <a:schemeClr val="tx1"/>
                          </a:solidFill>
                          <a:effectLst/>
                          <a:latin typeface="Coptic1" pitchFamily="2" charset="0"/>
                          <a:cs typeface="Arial" charset="0"/>
                        </a:rPr>
                        <a:t>jom</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niben</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ethwou</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n~taf</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qemqwmou</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ouoh</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mayebiw~ou</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capec</a:t>
                      </a:r>
                      <a:r>
                        <a:rPr kumimoji="0" lang="fr-CA" sz="3600" b="0" i="0" u="none" strike="noStrike" cap="none" normalizeH="0" baseline="0" dirty="0">
                          <a:ln>
                            <a:noFill/>
                          </a:ln>
                          <a:solidFill>
                            <a:schemeClr val="tx1"/>
                          </a:solidFill>
                          <a:effectLst/>
                          <a:latin typeface="Coptic1" pitchFamily="2" charset="0"/>
                          <a:cs typeface="Arial" charset="0"/>
                        </a:rPr>
                        <a:t>/t </a:t>
                      </a:r>
                      <a:r>
                        <a:rPr lang="fr-FR" sz="3600" kern="1200" dirty="0" err="1">
                          <a:solidFill>
                            <a:schemeClr val="tx1"/>
                          </a:solidFill>
                          <a:effectLst/>
                          <a:latin typeface="Coptic1" pitchFamily="2" charset="0"/>
                          <a:ea typeface="+mn-ea"/>
                          <a:cs typeface="+mn-cs"/>
                        </a:rPr>
                        <a:t>n~nen</a:t>
                      </a:r>
                      <a:r>
                        <a:rPr lang="fr-FR" sz="3600" kern="1200" dirty="0">
                          <a:solidFill>
                            <a:schemeClr val="tx1"/>
                          </a:solidFill>
                          <a:effectLst/>
                          <a:latin typeface="Coptic1" pitchFamily="2" charset="0"/>
                          <a:ea typeface="+mn-ea"/>
                          <a:cs typeface="+mn-cs"/>
                        </a:rPr>
                        <a:t>[</a:t>
                      </a:r>
                      <a:r>
                        <a:rPr lang="fr-FR" sz="3600" kern="1200" dirty="0" err="1">
                          <a:solidFill>
                            <a:schemeClr val="tx1"/>
                          </a:solidFill>
                          <a:effectLst/>
                          <a:latin typeface="Coptic1" pitchFamily="2" charset="0"/>
                          <a:ea typeface="+mn-ea"/>
                          <a:cs typeface="+mn-cs"/>
                        </a:rPr>
                        <a:t>alauj</a:t>
                      </a:r>
                      <a:r>
                        <a:rPr lang="fr-FR" sz="3600" kern="1200" dirty="0">
                          <a:solidFill>
                            <a:schemeClr val="tx1"/>
                          </a:solidFill>
                          <a:effectLst/>
                          <a:latin typeface="Coptic1" pitchFamily="2" charset="0"/>
                          <a:ea typeface="+mn-ea"/>
                          <a:cs typeface="+mn-cs"/>
                        </a:rPr>
                        <a:t> n~,</a:t>
                      </a:r>
                      <a:r>
                        <a:rPr lang="fr-FR" sz="3600" kern="1200" dirty="0" err="1">
                          <a:solidFill>
                            <a:schemeClr val="tx1"/>
                          </a:solidFill>
                          <a:effectLst/>
                          <a:latin typeface="Coptic1" pitchFamily="2" charset="0"/>
                          <a:ea typeface="+mn-ea"/>
                          <a:cs typeface="+mn-cs"/>
                        </a:rPr>
                        <a:t>wlem</a:t>
                      </a:r>
                      <a:r>
                        <a:rPr lang="fr-FR" sz="3600" kern="1200" dirty="0">
                          <a:solidFill>
                            <a:schemeClr val="tx1"/>
                          </a:solidFill>
                          <a:effectLst/>
                          <a:latin typeface="Coptic1" pitchFamily="2" charset="0"/>
                          <a:ea typeface="+mn-ea"/>
                          <a:cs typeface="+mn-cs"/>
                        </a:rPr>
                        <a:t>. </a:t>
                      </a:r>
                      <a:r>
                        <a:rPr lang="fr-FR" sz="3600" kern="1200" dirty="0" err="1">
                          <a:solidFill>
                            <a:schemeClr val="tx1"/>
                          </a:solidFill>
                          <a:effectLst/>
                          <a:latin typeface="Coptic1" pitchFamily="2" charset="0"/>
                          <a:ea typeface="+mn-ea"/>
                          <a:cs typeface="+mn-cs"/>
                        </a:rPr>
                        <a:t>Nic~kandalon</a:t>
                      </a:r>
                      <a:r>
                        <a:rPr lang="fr-FR" sz="3600" kern="1200" dirty="0">
                          <a:solidFill>
                            <a:schemeClr val="tx1"/>
                          </a:solidFill>
                          <a:effectLst/>
                          <a:latin typeface="Coptic1" pitchFamily="2" charset="0"/>
                          <a:ea typeface="+mn-ea"/>
                          <a:cs typeface="+mn-cs"/>
                        </a:rPr>
                        <a:t> nem n/</a:t>
                      </a:r>
                      <a:r>
                        <a:rPr lang="fr-FR" sz="3600" kern="1200" dirty="0" err="1">
                          <a:solidFill>
                            <a:schemeClr val="tx1"/>
                          </a:solidFill>
                          <a:effectLst/>
                          <a:latin typeface="Coptic1" pitchFamily="2" charset="0"/>
                          <a:ea typeface="+mn-ea"/>
                          <a:cs typeface="+mn-cs"/>
                        </a:rPr>
                        <a:t>eti~ri</a:t>
                      </a:r>
                      <a:r>
                        <a:rPr lang="fr-FR" sz="3600" kern="1200" dirty="0">
                          <a:solidFill>
                            <a:schemeClr val="tx1"/>
                          </a:solidFill>
                          <a:effectLst/>
                          <a:latin typeface="Coptic1" pitchFamily="2" charset="0"/>
                          <a:ea typeface="+mn-ea"/>
                          <a:cs typeface="+mn-cs"/>
                        </a:rPr>
                        <a:t> </a:t>
                      </a:r>
                      <a:r>
                        <a:rPr lang="fr-FR" sz="3600" kern="1200" dirty="0" err="1">
                          <a:solidFill>
                            <a:schemeClr val="tx1"/>
                          </a:solidFill>
                          <a:effectLst/>
                          <a:latin typeface="Coptic1" pitchFamily="2" charset="0"/>
                          <a:ea typeface="+mn-ea"/>
                          <a:cs typeface="+mn-cs"/>
                        </a:rPr>
                        <a:t>m~mwou</a:t>
                      </a:r>
                      <a:r>
                        <a:rPr lang="fr-FR" sz="3600" kern="1200" dirty="0">
                          <a:solidFill>
                            <a:schemeClr val="tx1"/>
                          </a:solidFill>
                          <a:effectLst/>
                          <a:latin typeface="Coptic1" pitchFamily="2" charset="0"/>
                          <a:ea typeface="+mn-ea"/>
                          <a:cs typeface="+mn-cs"/>
                        </a:rPr>
                        <a:t> </a:t>
                      </a:r>
                      <a:r>
                        <a:rPr lang="fr-FR" sz="3600" kern="1200" dirty="0" err="1">
                          <a:solidFill>
                            <a:schemeClr val="tx1"/>
                          </a:solidFill>
                          <a:effectLst/>
                          <a:latin typeface="Coptic1" pitchFamily="2" charset="0"/>
                          <a:ea typeface="+mn-ea"/>
                          <a:cs typeface="+mn-cs"/>
                        </a:rPr>
                        <a:t>korfou</a:t>
                      </a:r>
                      <a:r>
                        <a:rPr lang="fr-FR" sz="3600" kern="1200" dirty="0">
                          <a:solidFill>
                            <a:schemeClr val="tx1"/>
                          </a:solidFill>
                          <a:effectLst/>
                          <a:latin typeface="Coptic1" pitchFamily="2" charset="0"/>
                          <a:ea typeface="+mn-ea"/>
                          <a:cs typeface="+mn-cs"/>
                        </a:rPr>
                        <a:t> : </a:t>
                      </a:r>
                      <a:r>
                        <a:rPr lang="fr-FR" sz="3600" kern="1200" dirty="0" err="1">
                          <a:solidFill>
                            <a:schemeClr val="tx1"/>
                          </a:solidFill>
                          <a:effectLst/>
                          <a:latin typeface="Coptic1" pitchFamily="2" charset="0"/>
                          <a:ea typeface="+mn-ea"/>
                          <a:cs typeface="+mn-cs"/>
                        </a:rPr>
                        <a:t>marouk</a:t>
                      </a:r>
                      <a:r>
                        <a:rPr lang="fr-FR" sz="3600" kern="1200" dirty="0">
                          <a:solidFill>
                            <a:schemeClr val="tx1"/>
                          </a:solidFill>
                          <a:effectLst/>
                          <a:latin typeface="Coptic1" pitchFamily="2" charset="0"/>
                          <a:ea typeface="+mn-ea"/>
                          <a:cs typeface="+mn-cs"/>
                        </a:rPr>
                        <a:t>/n </a:t>
                      </a:r>
                      <a:r>
                        <a:rPr lang="fr-FR" sz="3600" kern="1200" dirty="0" err="1">
                          <a:solidFill>
                            <a:schemeClr val="tx1"/>
                          </a:solidFill>
                          <a:effectLst/>
                          <a:latin typeface="Coptic1" pitchFamily="2" charset="0"/>
                          <a:ea typeface="+mn-ea"/>
                          <a:cs typeface="+mn-cs"/>
                        </a:rPr>
                        <a:t>n~je</a:t>
                      </a:r>
                      <a:r>
                        <a:rPr lang="fr-FR" sz="3600" kern="1200" dirty="0">
                          <a:solidFill>
                            <a:schemeClr val="tx1"/>
                          </a:solidFill>
                          <a:effectLst/>
                          <a:latin typeface="Coptic1" pitchFamily="2" charset="0"/>
                          <a:ea typeface="+mn-ea"/>
                          <a:cs typeface="+mn-cs"/>
                        </a:rPr>
                        <a:t> </a:t>
                      </a:r>
                      <a:r>
                        <a:rPr lang="fr-FR" sz="3600" kern="1200" dirty="0" err="1">
                          <a:solidFill>
                            <a:schemeClr val="tx1"/>
                          </a:solidFill>
                          <a:effectLst/>
                          <a:latin typeface="Coptic1" pitchFamily="2" charset="0"/>
                          <a:ea typeface="+mn-ea"/>
                          <a:cs typeface="+mn-cs"/>
                        </a:rPr>
                        <a:t>nivwrj</a:t>
                      </a:r>
                      <a:r>
                        <a:rPr lang="fr-FR" sz="3600" kern="1200" dirty="0">
                          <a:solidFill>
                            <a:schemeClr val="tx1"/>
                          </a:solidFill>
                          <a:effectLst/>
                          <a:latin typeface="Coptic1" pitchFamily="2" charset="0"/>
                          <a:ea typeface="+mn-ea"/>
                          <a:cs typeface="+mn-cs"/>
                        </a:rPr>
                        <a:t> </a:t>
                      </a:r>
                      <a:r>
                        <a:rPr lang="fr-FR" sz="3600" kern="1200" dirty="0" err="1">
                          <a:solidFill>
                            <a:schemeClr val="tx1"/>
                          </a:solidFill>
                          <a:effectLst/>
                          <a:latin typeface="Coptic1" pitchFamily="2" charset="0"/>
                          <a:ea typeface="+mn-ea"/>
                          <a:cs typeface="+mn-cs"/>
                        </a:rPr>
                        <a:t>m~p~tako</a:t>
                      </a:r>
                      <a:r>
                        <a:rPr lang="fr-FR" sz="3600" kern="1200" dirty="0">
                          <a:solidFill>
                            <a:schemeClr val="tx1"/>
                          </a:solidFill>
                          <a:effectLst/>
                          <a:latin typeface="Coptic1" pitchFamily="2" charset="0"/>
                          <a:ea typeface="+mn-ea"/>
                          <a:cs typeface="+mn-cs"/>
                        </a:rPr>
                        <a:t> </a:t>
                      </a:r>
                      <a:r>
                        <a:rPr lang="fr-FR" sz="3600" kern="1200" dirty="0" err="1">
                          <a:solidFill>
                            <a:schemeClr val="tx1"/>
                          </a:solidFill>
                          <a:effectLst/>
                          <a:latin typeface="Coptic1" pitchFamily="2" charset="0"/>
                          <a:ea typeface="+mn-ea"/>
                          <a:cs typeface="+mn-cs"/>
                        </a:rPr>
                        <a:t>n~te</a:t>
                      </a:r>
                      <a:r>
                        <a:rPr lang="fr-FR" sz="3600" kern="1200" dirty="0">
                          <a:solidFill>
                            <a:schemeClr val="tx1"/>
                          </a:solidFill>
                          <a:effectLst/>
                          <a:latin typeface="Coptic1" pitchFamily="2" charset="0"/>
                          <a:ea typeface="+mn-ea"/>
                          <a:cs typeface="+mn-cs"/>
                        </a:rPr>
                        <a:t> </a:t>
                      </a:r>
                      <a:r>
                        <a:rPr lang="fr-FR" sz="3600" kern="1200" dirty="0" err="1">
                          <a:solidFill>
                            <a:schemeClr val="tx1"/>
                          </a:solidFill>
                          <a:effectLst/>
                          <a:latin typeface="Coptic1" pitchFamily="2" charset="0"/>
                          <a:ea typeface="+mn-ea"/>
                          <a:cs typeface="+mn-cs"/>
                        </a:rPr>
                        <a:t>niherecic</a:t>
                      </a:r>
                      <a:r>
                        <a:rPr lang="fr-FR" sz="3600" kern="1200" dirty="0">
                          <a:solidFill>
                            <a:schemeClr val="tx1"/>
                          </a:solidFill>
                          <a:effectLst/>
                          <a:latin typeface="Coptic1" pitchFamily="2" charset="0"/>
                          <a:ea typeface="+mn-ea"/>
                          <a:cs typeface="+mn-cs"/>
                        </a:rPr>
                        <a:t>.</a:t>
                      </a:r>
                      <a:endParaRPr kumimoji="0" lang="fr-CA" sz="36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Écrase et humilie rapidement le démon et toutes ses forces pernicieuses. </a:t>
                      </a:r>
                      <a:r>
                        <a:rPr lang="fr-FR" sz="3700" kern="1200" dirty="0">
                          <a:solidFill>
                            <a:schemeClr val="tx1"/>
                          </a:solidFill>
                          <a:effectLst/>
                          <a:latin typeface="Arial" panose="020B0604020202020204" pitchFamily="34" charset="0"/>
                          <a:ea typeface="+mn-ea"/>
                          <a:cs typeface="+mn-cs"/>
                        </a:rPr>
                        <a:t>Écarte les doutes et ceux qui les suscitent et que cessent les divisions dues aux hérésies.</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الشيطان وكل قواته الشريرة اسحقهم وأذلهم تحت أقدامنا سريعا </a:t>
                      </a:r>
                      <a:r>
                        <a:rPr lang="ar-SA" sz="4300" kern="1200" dirty="0">
                          <a:solidFill>
                            <a:schemeClr val="tx1"/>
                          </a:solidFill>
                          <a:effectLst/>
                          <a:latin typeface="Arial" panose="020B0604020202020204" pitchFamily="34" charset="0"/>
                          <a:ea typeface="+mn-ea"/>
                          <a:cs typeface="+mn-cs"/>
                        </a:rPr>
                        <a:t>الشكوك وفاعليها ابطلهم ولينقض </a:t>
                      </a:r>
                      <a:r>
                        <a:rPr lang="ar-SA" sz="4300" kern="1200" dirty="0" err="1">
                          <a:solidFill>
                            <a:schemeClr val="tx1"/>
                          </a:solidFill>
                          <a:effectLst/>
                          <a:latin typeface="Arial" panose="020B0604020202020204" pitchFamily="34" charset="0"/>
                          <a:ea typeface="+mn-ea"/>
                          <a:cs typeface="+mn-cs"/>
                        </a:rPr>
                        <a:t>أفتراق</a:t>
                      </a:r>
                      <a:r>
                        <a:rPr lang="ar-SA" sz="4300" kern="1200" dirty="0">
                          <a:solidFill>
                            <a:schemeClr val="tx1"/>
                          </a:solidFill>
                          <a:effectLst/>
                          <a:latin typeface="Arial" panose="020B0604020202020204" pitchFamily="34" charset="0"/>
                          <a:ea typeface="+mn-ea"/>
                          <a:cs typeface="+mn-cs"/>
                        </a:rPr>
                        <a:t> فساد البدع </a:t>
                      </a:r>
                      <a:endParaRPr kumimoji="0" lang="ar-EG"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1807932"/>
      </p:ext>
    </p:extLst>
  </p:cSld>
  <p:clrMapOvr>
    <a:masterClrMapping/>
  </p:clrMapOv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2">
            <a:extLst>
              <a:ext uri="{FF2B5EF4-FFF2-40B4-BE49-F238E27FC236}">
                <a16:creationId xmlns:a16="http://schemas.microsoft.com/office/drawing/2014/main" id="{25BC2897-3D33-4629-97EA-3F9CEAE217AF}"/>
              </a:ext>
            </a:extLst>
          </p:cNvPr>
          <p:cNvGraphicFramePr>
            <a:graphicFrameLocks/>
          </p:cNvGraphicFramePr>
          <p:nvPr/>
        </p:nvGraphicFramePr>
        <p:xfrm>
          <a:off x="2" y="181581"/>
          <a:ext cx="12191999" cy="5914419"/>
        </p:xfrm>
        <a:graphic>
          <a:graphicData uri="http://schemas.openxmlformats.org/drawingml/2006/table">
            <a:tbl>
              <a:tblPr/>
              <a:tblGrid>
                <a:gridCol w="4453107">
                  <a:extLst>
                    <a:ext uri="{9D8B030D-6E8A-4147-A177-3AD203B41FA5}">
                      <a16:colId xmlns:a16="http://schemas.microsoft.com/office/drawing/2014/main" val="341624736"/>
                    </a:ext>
                  </a:extLst>
                </a:gridCol>
                <a:gridCol w="4236935">
                  <a:extLst>
                    <a:ext uri="{9D8B030D-6E8A-4147-A177-3AD203B41FA5}">
                      <a16:colId xmlns:a16="http://schemas.microsoft.com/office/drawing/2014/main" val="20000"/>
                    </a:ext>
                  </a:extLst>
                </a:gridCol>
                <a:gridCol w="3501957">
                  <a:extLst>
                    <a:ext uri="{9D8B030D-6E8A-4147-A177-3AD203B41FA5}">
                      <a16:colId xmlns:a16="http://schemas.microsoft.com/office/drawing/2014/main" val="20001"/>
                    </a:ext>
                  </a:extLst>
                </a:gridCol>
              </a:tblGrid>
              <a:tr h="591441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err="1">
                          <a:ln>
                            <a:noFill/>
                          </a:ln>
                          <a:solidFill>
                            <a:schemeClr val="tx1"/>
                          </a:solidFill>
                          <a:effectLst/>
                          <a:latin typeface="Coptic1" pitchFamily="2" charset="0"/>
                          <a:cs typeface="Arial" charset="0"/>
                        </a:rPr>
                        <a:t>Nijaji</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n~te</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tekEkk~l</a:t>
                      </a:r>
                      <a:r>
                        <a:rPr kumimoji="0" lang="fr-CA" sz="3700" b="0" i="0" u="none" strike="noStrike" cap="none" normalizeH="0" baseline="0" dirty="0">
                          <a:ln>
                            <a:noFill/>
                          </a:ln>
                          <a:solidFill>
                            <a:schemeClr val="tx1"/>
                          </a:solidFill>
                          <a:effectLst/>
                          <a:latin typeface="Coptic1" pitchFamily="2" charset="0"/>
                          <a:cs typeface="Arial" charset="0"/>
                        </a:rPr>
                        <a:t>/</a:t>
                      </a:r>
                      <a:r>
                        <a:rPr kumimoji="0" lang="fr-CA" sz="3700" b="0" i="0" u="none" strike="noStrike" cap="none" normalizeH="0" baseline="0" dirty="0" err="1">
                          <a:ln>
                            <a:noFill/>
                          </a:ln>
                          <a:solidFill>
                            <a:schemeClr val="tx1"/>
                          </a:solidFill>
                          <a:effectLst/>
                          <a:latin typeface="Coptic1" pitchFamily="2" charset="0"/>
                          <a:cs typeface="Arial" charset="0"/>
                        </a:rPr>
                        <a:t>cia</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eyouab</a:t>
                      </a:r>
                      <a:r>
                        <a:rPr kumimoji="0" lang="fr-CA" sz="3700" b="0" i="0" u="none" strike="noStrike" cap="none" normalizeH="0" baseline="0" dirty="0">
                          <a:ln>
                            <a:noFill/>
                          </a:ln>
                          <a:solidFill>
                            <a:schemeClr val="tx1"/>
                          </a:solidFill>
                          <a:effectLst/>
                          <a:latin typeface="Coptic1" pitchFamily="2" charset="0"/>
                          <a:cs typeface="Arial" charset="0"/>
                        </a:rPr>
                        <a:t> P~{</a:t>
                      </a:r>
                      <a:r>
                        <a:rPr kumimoji="0" lang="fr-CA" sz="3700" b="0" i="0" u="none" strike="noStrike" cap="none" normalizeH="0" baseline="0" dirty="0" err="1">
                          <a:ln>
                            <a:noFill/>
                          </a:ln>
                          <a:solidFill>
                            <a:schemeClr val="tx1"/>
                          </a:solidFill>
                          <a:effectLst/>
                          <a:latin typeface="Coptic1" pitchFamily="2" charset="0"/>
                          <a:cs typeface="Arial" charset="0"/>
                        </a:rPr>
                        <a:t>oic</a:t>
                      </a:r>
                      <a:r>
                        <a:rPr kumimoji="0" lang="fr-CA" sz="3700" b="0" i="0" u="none" strike="noStrike" cap="none" normalizeH="0" baseline="0" dirty="0">
                          <a:ln>
                            <a:noFill/>
                          </a:ln>
                          <a:solidFill>
                            <a:schemeClr val="tx1"/>
                          </a:solidFill>
                          <a:effectLst/>
                          <a:latin typeface="Coptic1" pitchFamily="2" charset="0"/>
                          <a:cs typeface="Arial" charset="0"/>
                        </a:rPr>
                        <a:t> : </a:t>
                      </a:r>
                      <a:r>
                        <a:rPr kumimoji="0" lang="fr-CA" sz="3700" b="0" i="0" u="none" strike="noStrike" cap="none" normalizeH="0" baseline="0" dirty="0" err="1">
                          <a:ln>
                            <a:noFill/>
                          </a:ln>
                          <a:solidFill>
                            <a:schemeClr val="tx1"/>
                          </a:solidFill>
                          <a:effectLst/>
                          <a:latin typeface="Coptic1" pitchFamily="2" charset="0"/>
                          <a:cs typeface="Arial" charset="0"/>
                        </a:rPr>
                        <a:t>m~v~r</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n~c</a:t>
                      </a:r>
                      <a:r>
                        <a:rPr kumimoji="0" lang="fr-CA" sz="3700" b="0" i="0" u="none" strike="noStrike" cap="none" normalizeH="0" baseline="0" dirty="0">
                          <a:ln>
                            <a:noFill/>
                          </a:ln>
                          <a:solidFill>
                            <a:schemeClr val="tx1"/>
                          </a:solidFill>
                          <a:effectLst/>
                          <a:latin typeface="Coptic1" pitchFamily="2" charset="0"/>
                          <a:cs typeface="Arial" charset="0"/>
                        </a:rPr>
                        <a:t>/ou </a:t>
                      </a:r>
                      <a:r>
                        <a:rPr kumimoji="0" lang="fr-CA" sz="3700" b="0" i="0" u="none" strike="noStrike" cap="none" normalizeH="0" baseline="0" dirty="0" err="1">
                          <a:ln>
                            <a:noFill/>
                          </a:ln>
                          <a:solidFill>
                            <a:schemeClr val="tx1"/>
                          </a:solidFill>
                          <a:effectLst/>
                          <a:latin typeface="Coptic1" pitchFamily="2" charset="0"/>
                          <a:cs typeface="Arial" charset="0"/>
                        </a:rPr>
                        <a:t>niben</a:t>
                      </a:r>
                      <a:r>
                        <a:rPr kumimoji="0" lang="fr-CA" sz="3700" b="0" i="0" u="none" strike="noStrike" cap="none" normalizeH="0" baseline="0" dirty="0">
                          <a:ln>
                            <a:noFill/>
                          </a:ln>
                          <a:solidFill>
                            <a:schemeClr val="tx1"/>
                          </a:solidFill>
                          <a:effectLst/>
                          <a:latin typeface="Coptic1" pitchFamily="2" charset="0"/>
                          <a:cs typeface="Arial" charset="0"/>
                        </a:rPr>
                        <a:t> nem ]</a:t>
                      </a:r>
                      <a:r>
                        <a:rPr kumimoji="0" lang="fr-CA" sz="3700" b="0" i="0" u="none" strike="noStrike" cap="none" normalizeH="0" baseline="0" dirty="0" err="1">
                          <a:ln>
                            <a:noFill/>
                          </a:ln>
                          <a:solidFill>
                            <a:schemeClr val="tx1"/>
                          </a:solidFill>
                          <a:effectLst/>
                          <a:latin typeface="Coptic1" pitchFamily="2" charset="0"/>
                          <a:cs typeface="Arial" charset="0"/>
                        </a:rPr>
                        <a:t>nou</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mayebiw~ou</a:t>
                      </a:r>
                      <a:r>
                        <a:rPr kumimoji="0" lang="fr-CA" sz="3700" b="0" i="0" u="none" strike="noStrike" cap="none" normalizeH="0" baseline="0" dirty="0">
                          <a:ln>
                            <a:noFill/>
                          </a:ln>
                          <a:solidFill>
                            <a:schemeClr val="tx1"/>
                          </a:solidFill>
                          <a:effectLst/>
                          <a:latin typeface="Coptic1" pitchFamily="2" charset="0"/>
                          <a:cs typeface="Arial" charset="0"/>
                        </a:rPr>
                        <a:t>. </a:t>
                      </a:r>
                      <a:r>
                        <a:rPr lang="fr-FR" sz="3700" kern="1200" dirty="0" err="1">
                          <a:solidFill>
                            <a:schemeClr val="tx1"/>
                          </a:solidFill>
                          <a:effectLst/>
                          <a:latin typeface="Coptic1" pitchFamily="2" charset="0"/>
                          <a:ea typeface="+mn-ea"/>
                          <a:cs typeface="+mn-cs"/>
                        </a:rPr>
                        <a:t>Bwl</a:t>
                      </a:r>
                      <a:r>
                        <a:rPr lang="fr-FR" sz="3700" kern="1200" dirty="0">
                          <a:solidFill>
                            <a:schemeClr val="tx1"/>
                          </a:solidFill>
                          <a:effectLst/>
                          <a:latin typeface="Coptic1" pitchFamily="2" charset="0"/>
                          <a:ea typeface="+mn-ea"/>
                          <a:cs typeface="+mn-cs"/>
                        </a:rPr>
                        <a:t> </a:t>
                      </a:r>
                      <a:r>
                        <a:rPr lang="fr-FR" sz="3700" kern="1200" dirty="0" err="1">
                          <a:solidFill>
                            <a:schemeClr val="tx1"/>
                          </a:solidFill>
                          <a:effectLst/>
                          <a:latin typeface="Coptic1" pitchFamily="2" charset="0"/>
                          <a:ea typeface="+mn-ea"/>
                          <a:cs typeface="+mn-cs"/>
                        </a:rPr>
                        <a:t>n~toumet</a:t>
                      </a:r>
                      <a:r>
                        <a:rPr lang="fr-FR" sz="3700" kern="1200" dirty="0">
                          <a:solidFill>
                            <a:schemeClr val="tx1"/>
                          </a:solidFill>
                          <a:effectLst/>
                          <a:latin typeface="Coptic1" pitchFamily="2" charset="0"/>
                          <a:ea typeface="+mn-ea"/>
                          <a:cs typeface="+mn-cs"/>
                        </a:rPr>
                        <a:t>[</a:t>
                      </a:r>
                      <a:r>
                        <a:rPr lang="fr-FR" sz="3700" kern="1200" dirty="0" err="1">
                          <a:solidFill>
                            <a:schemeClr val="tx1"/>
                          </a:solidFill>
                          <a:effectLst/>
                          <a:latin typeface="Coptic1" pitchFamily="2" charset="0"/>
                          <a:ea typeface="+mn-ea"/>
                          <a:cs typeface="+mn-cs"/>
                        </a:rPr>
                        <a:t>acih</a:t>
                      </a:r>
                      <a:r>
                        <a:rPr lang="fr-FR" sz="3700" kern="1200" dirty="0">
                          <a:solidFill>
                            <a:schemeClr val="tx1"/>
                          </a:solidFill>
                          <a:effectLst/>
                          <a:latin typeface="Coptic1" pitchFamily="2" charset="0"/>
                          <a:ea typeface="+mn-ea"/>
                          <a:cs typeface="+mn-cs"/>
                        </a:rPr>
                        <a:t>/t </a:t>
                      </a:r>
                      <a:r>
                        <a:rPr lang="fr-FR" sz="3700" kern="1200" dirty="0" err="1">
                          <a:solidFill>
                            <a:schemeClr val="tx1"/>
                          </a:solidFill>
                          <a:effectLst/>
                          <a:latin typeface="Coptic1" pitchFamily="2" charset="0"/>
                          <a:ea typeface="+mn-ea"/>
                          <a:cs typeface="+mn-cs"/>
                        </a:rPr>
                        <a:t>e~bol</a:t>
                      </a:r>
                      <a:r>
                        <a:rPr lang="fr-FR" sz="3700" kern="1200" dirty="0">
                          <a:solidFill>
                            <a:schemeClr val="tx1"/>
                          </a:solidFill>
                          <a:effectLst/>
                          <a:latin typeface="Coptic1" pitchFamily="2" charset="0"/>
                          <a:ea typeface="+mn-ea"/>
                          <a:cs typeface="+mn-cs"/>
                        </a:rPr>
                        <a:t> : </a:t>
                      </a:r>
                      <a:r>
                        <a:rPr lang="fr-FR" sz="3700" kern="1200" dirty="0" err="1">
                          <a:solidFill>
                            <a:schemeClr val="tx1"/>
                          </a:solidFill>
                          <a:effectLst/>
                          <a:latin typeface="Coptic1" pitchFamily="2" charset="0"/>
                          <a:ea typeface="+mn-ea"/>
                          <a:cs typeface="+mn-cs"/>
                        </a:rPr>
                        <a:t>matamwou</a:t>
                      </a:r>
                      <a:r>
                        <a:rPr lang="fr-FR" sz="3700" kern="1200" dirty="0">
                          <a:solidFill>
                            <a:schemeClr val="tx1"/>
                          </a:solidFill>
                          <a:effectLst/>
                          <a:latin typeface="Coptic1" pitchFamily="2" charset="0"/>
                          <a:ea typeface="+mn-ea"/>
                          <a:cs typeface="+mn-cs"/>
                        </a:rPr>
                        <a:t> </a:t>
                      </a:r>
                      <a:r>
                        <a:rPr lang="fr-FR" sz="3700" kern="1200" dirty="0" err="1">
                          <a:solidFill>
                            <a:schemeClr val="tx1"/>
                          </a:solidFill>
                          <a:effectLst/>
                          <a:latin typeface="Coptic1" pitchFamily="2" charset="0"/>
                          <a:ea typeface="+mn-ea"/>
                          <a:cs typeface="+mn-cs"/>
                        </a:rPr>
                        <a:t>e~toumetjwb</a:t>
                      </a:r>
                      <a:r>
                        <a:rPr lang="fr-FR" sz="3700" kern="1200" dirty="0">
                          <a:solidFill>
                            <a:schemeClr val="tx1"/>
                          </a:solidFill>
                          <a:effectLst/>
                          <a:latin typeface="Coptic1" pitchFamily="2" charset="0"/>
                          <a:ea typeface="+mn-ea"/>
                          <a:cs typeface="+mn-cs"/>
                        </a:rPr>
                        <a:t> n~,</a:t>
                      </a:r>
                      <a:r>
                        <a:rPr lang="fr-FR" sz="3700" kern="1200" dirty="0" err="1">
                          <a:solidFill>
                            <a:schemeClr val="tx1"/>
                          </a:solidFill>
                          <a:effectLst/>
                          <a:latin typeface="Coptic1" pitchFamily="2" charset="0"/>
                          <a:ea typeface="+mn-ea"/>
                          <a:cs typeface="+mn-cs"/>
                        </a:rPr>
                        <a:t>w~lem</a:t>
                      </a:r>
                      <a:endParaRPr kumimoji="0" lang="fr-CA"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Humilie, Seigneur, les ennemis de Ta Sainte Église aujourd’hui ainsi qu’en tout temps.</a:t>
                      </a:r>
                      <a:r>
                        <a:rPr lang="fr-FR" sz="3700" kern="1200" dirty="0">
                          <a:solidFill>
                            <a:schemeClr val="tx1"/>
                          </a:solidFill>
                          <a:effectLst/>
                          <a:latin typeface="Arial" panose="020B0604020202020204" pitchFamily="34" charset="0"/>
                          <a:ea typeface="+mn-ea"/>
                          <a:cs typeface="+mn-cs"/>
                        </a:rPr>
                        <a:t> Brise leur orgueil et fais-leur promptement connaître leurs faiblesses. </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lang="ar-SA" sz="4300" kern="1200" dirty="0">
                          <a:solidFill>
                            <a:schemeClr val="tx1"/>
                          </a:solidFill>
                          <a:effectLst/>
                          <a:latin typeface="Arial" panose="020B0604020202020204" pitchFamily="34" charset="0"/>
                          <a:ea typeface="+mn-ea"/>
                          <a:cs typeface="+mn-cs"/>
                        </a:rPr>
                        <a:t>أعداء بيعتك المقدسة يا رب مثل كل زمان والآن أذلهم حل تعاظمهم عرفهم ضعفهم سريعا </a:t>
                      </a:r>
                      <a:endParaRPr kumimoji="0" lang="ar-EG"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48596291"/>
      </p:ext>
    </p:extLst>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2">
            <a:extLst>
              <a:ext uri="{FF2B5EF4-FFF2-40B4-BE49-F238E27FC236}">
                <a16:creationId xmlns:a16="http://schemas.microsoft.com/office/drawing/2014/main" id="{25BC2897-3D33-4629-97EA-3F9CEAE217AF}"/>
              </a:ext>
            </a:extLst>
          </p:cNvPr>
          <p:cNvGraphicFramePr>
            <a:graphicFrameLocks/>
          </p:cNvGraphicFramePr>
          <p:nvPr/>
        </p:nvGraphicFramePr>
        <p:xfrm>
          <a:off x="1" y="579335"/>
          <a:ext cx="12191999" cy="4634691"/>
        </p:xfrm>
        <a:graphic>
          <a:graphicData uri="http://schemas.openxmlformats.org/drawingml/2006/table">
            <a:tbl>
              <a:tblPr/>
              <a:tblGrid>
                <a:gridCol w="4453107">
                  <a:extLst>
                    <a:ext uri="{9D8B030D-6E8A-4147-A177-3AD203B41FA5}">
                      <a16:colId xmlns:a16="http://schemas.microsoft.com/office/drawing/2014/main" val="341624736"/>
                    </a:ext>
                  </a:extLst>
                </a:gridCol>
                <a:gridCol w="4236935">
                  <a:extLst>
                    <a:ext uri="{9D8B030D-6E8A-4147-A177-3AD203B41FA5}">
                      <a16:colId xmlns:a16="http://schemas.microsoft.com/office/drawing/2014/main" val="20000"/>
                    </a:ext>
                  </a:extLst>
                </a:gridCol>
                <a:gridCol w="3501957">
                  <a:extLst>
                    <a:ext uri="{9D8B030D-6E8A-4147-A177-3AD203B41FA5}">
                      <a16:colId xmlns:a16="http://schemas.microsoft.com/office/drawing/2014/main" val="20001"/>
                    </a:ext>
                  </a:extLst>
                </a:gridCol>
              </a:tblGrid>
              <a:tr h="463469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err="1">
                          <a:ln>
                            <a:noFill/>
                          </a:ln>
                          <a:solidFill>
                            <a:schemeClr val="tx1"/>
                          </a:solidFill>
                          <a:effectLst/>
                          <a:latin typeface="Coptic1" pitchFamily="2" charset="0"/>
                          <a:cs typeface="Arial" charset="0"/>
                        </a:rPr>
                        <a:t>Kwrf</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n~nouv~yonoc</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noue~pibol</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noumankania</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noukakourgia</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noukatalalia</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e~toui~ri</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m~mwou</a:t>
                      </a:r>
                      <a:r>
                        <a:rPr kumimoji="0" lang="fr-CA" sz="3700" b="0" i="0" u="none" strike="noStrike" cap="none" normalizeH="0" baseline="0" dirty="0">
                          <a:ln>
                            <a:noFill/>
                          </a:ln>
                          <a:solidFill>
                            <a:schemeClr val="tx1"/>
                          </a:solidFill>
                          <a:effectLst/>
                          <a:latin typeface="Coptic1" pitchFamily="2" charset="0"/>
                          <a:cs typeface="Arial" charset="0"/>
                        </a:rPr>
                        <a:t> </a:t>
                      </a:r>
                      <a:r>
                        <a:rPr kumimoji="0" lang="fr-CA" sz="3700" b="0" i="0" u="none" strike="noStrike" cap="none" normalizeH="0" baseline="0" dirty="0" err="1">
                          <a:ln>
                            <a:noFill/>
                          </a:ln>
                          <a:solidFill>
                            <a:schemeClr val="tx1"/>
                          </a:solidFill>
                          <a:effectLst/>
                          <a:latin typeface="Coptic1" pitchFamily="2" charset="0"/>
                          <a:cs typeface="Arial" charset="0"/>
                        </a:rPr>
                        <a:t>qaron</a:t>
                      </a:r>
                      <a:r>
                        <a:rPr kumimoji="0" lang="fr-CA" sz="37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a:ln>
                            <a:noFill/>
                          </a:ln>
                          <a:solidFill>
                            <a:schemeClr val="tx1"/>
                          </a:solidFill>
                          <a:effectLst/>
                          <a:latin typeface="Arial" charset="0"/>
                          <a:cs typeface="Arial" charset="0"/>
                        </a:rPr>
                        <a:t>Freine leur envie, leur tentative, leur folie, leur méchanceté, leur calomnie envers nous. </a:t>
                      </a:r>
                      <a:endParaRPr kumimoji="0" lang="fr-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ابطل حسدهم وسعايتهم وجنونهم وشرهم ونميمتهم التي يصنعونها فينا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83803271"/>
      </p:ext>
    </p:extLst>
  </p:cSld>
  <p:clrMapOvr>
    <a:masterClrMapping/>
  </p:clrMapOv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91148" name="Group 172"/>
          <p:cNvGraphicFramePr>
            <a:graphicFrameLocks noGrp="1"/>
          </p:cNvGraphicFramePr>
          <p:nvPr>
            <p:ph sz="half" idx="1"/>
          </p:nvPr>
        </p:nvGraphicFramePr>
        <p:xfrm>
          <a:off x="406400" y="1371600"/>
          <a:ext cx="5080000" cy="4114800"/>
        </p:xfrm>
        <a:graphic>
          <a:graphicData uri="http://schemas.openxmlformats.org/drawingml/2006/table">
            <a:tbl>
              <a:tblPr/>
              <a:tblGrid>
                <a:gridCol w="1811867">
                  <a:extLst>
                    <a:ext uri="{9D8B030D-6E8A-4147-A177-3AD203B41FA5}">
                      <a16:colId xmlns:a16="http://schemas.microsoft.com/office/drawing/2014/main" val="20000"/>
                    </a:ext>
                  </a:extLst>
                </a:gridCol>
                <a:gridCol w="2163233">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tblGrid>
              <a:tr h="4114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3600" b="0" i="0" u="none" strike="noStrike" cap="none" normalizeH="0" baseline="0">
                        <a:ln>
                          <a:noFill/>
                        </a:ln>
                        <a:solidFill>
                          <a:schemeClr val="tx1"/>
                        </a:solidFill>
                        <a:effectLst/>
                        <a:latin typeface="Arial"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3600" b="0" i="0" u="none" strike="noStrike" cap="none" normalizeH="0" baseline="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3600" b="0" i="0" u="none" strike="noStrike" cap="none" normalizeH="0" baseline="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991007" name="Rectangle 31"/>
          <p:cNvSpPr>
            <a:spLocks noChangeArrowheads="1"/>
          </p:cNvSpPr>
          <p:nvPr/>
        </p:nvSpPr>
        <p:spPr bwMode="auto">
          <a:xfrm>
            <a:off x="2844800" y="304801"/>
            <a:ext cx="9347200" cy="461665"/>
          </a:xfrm>
          <a:prstGeom prst="rect">
            <a:avLst/>
          </a:prstGeom>
          <a:noFill/>
          <a:ln w="9525">
            <a:noFill/>
            <a:miter lim="800000"/>
            <a:headEnd/>
            <a:tailEnd/>
          </a:ln>
          <a:effectLst/>
        </p:spPr>
        <p:txBody>
          <a:bodyPr>
            <a:spAutoFit/>
          </a:bodyPr>
          <a:lstStyle/>
          <a:p>
            <a:pPr algn="r" rtl="1"/>
            <a:endParaRPr lang="en-CA" sz="2400">
              <a:latin typeface="Arial" charset="0"/>
            </a:endParaRPr>
          </a:p>
        </p:txBody>
      </p:sp>
      <p:graphicFrame>
        <p:nvGraphicFramePr>
          <p:cNvPr id="9" name="Group 97">
            <a:extLst>
              <a:ext uri="{FF2B5EF4-FFF2-40B4-BE49-F238E27FC236}">
                <a16:creationId xmlns:a16="http://schemas.microsoft.com/office/drawing/2014/main" id="{226CEA96-79F7-4EA4-8A88-3FC250082ED3}"/>
              </a:ext>
            </a:extLst>
          </p:cNvPr>
          <p:cNvGraphicFramePr>
            <a:graphicFrameLocks/>
          </p:cNvGraphicFramePr>
          <p:nvPr>
            <p:extLst>
              <p:ext uri="{D42A27DB-BD31-4B8C-83A1-F6EECF244321}">
                <p14:modId xmlns:p14="http://schemas.microsoft.com/office/powerpoint/2010/main" val="3538989692"/>
              </p:ext>
            </p:extLst>
          </p:nvPr>
        </p:nvGraphicFramePr>
        <p:xfrm>
          <a:off x="0" y="446024"/>
          <a:ext cx="12191999" cy="5671312"/>
        </p:xfrm>
        <a:graphic>
          <a:graphicData uri="http://schemas.openxmlformats.org/drawingml/2006/table">
            <a:tbl>
              <a:tblPr/>
              <a:tblGrid>
                <a:gridCol w="4349345">
                  <a:extLst>
                    <a:ext uri="{9D8B030D-6E8A-4147-A177-3AD203B41FA5}">
                      <a16:colId xmlns:a16="http://schemas.microsoft.com/office/drawing/2014/main" val="980968862"/>
                    </a:ext>
                  </a:extLst>
                </a:gridCol>
                <a:gridCol w="4280169">
                  <a:extLst>
                    <a:ext uri="{9D8B030D-6E8A-4147-A177-3AD203B41FA5}">
                      <a16:colId xmlns:a16="http://schemas.microsoft.com/office/drawing/2014/main" val="20000"/>
                    </a:ext>
                  </a:extLst>
                </a:gridCol>
                <a:gridCol w="3562485">
                  <a:extLst>
                    <a:ext uri="{9D8B030D-6E8A-4147-A177-3AD203B41FA5}">
                      <a16:colId xmlns:a16="http://schemas.microsoft.com/office/drawing/2014/main" val="20001"/>
                    </a:ext>
                  </a:extLst>
                </a:gridCol>
              </a:tblGrid>
              <a:tr h="567131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600" b="0" i="0" u="none" strike="noStrike" cap="none" normalizeH="0" baseline="0" dirty="0" err="1">
                          <a:ln>
                            <a:noFill/>
                          </a:ln>
                          <a:solidFill>
                            <a:schemeClr val="tx1"/>
                          </a:solidFill>
                          <a:effectLst/>
                          <a:latin typeface="Coptic1" pitchFamily="2" charset="0"/>
                          <a:cs typeface="Arial" charset="0"/>
                        </a:rPr>
                        <a:t>Po#c</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a~ritou</a:t>
                      </a:r>
                      <a:r>
                        <a:rPr kumimoji="0" lang="fr-CA" sz="3600" b="0" i="0" u="none" strike="noStrike" cap="none" normalizeH="0" baseline="0" dirty="0">
                          <a:ln>
                            <a:noFill/>
                          </a:ln>
                          <a:solidFill>
                            <a:schemeClr val="tx1"/>
                          </a:solidFill>
                          <a:effectLst/>
                          <a:latin typeface="Coptic1" pitchFamily="2" charset="0"/>
                          <a:cs typeface="Arial" charset="0"/>
                        </a:rPr>
                        <a:t> t/</a:t>
                      </a:r>
                      <a:r>
                        <a:rPr kumimoji="0" lang="fr-CA" sz="3600" b="0" i="0" u="none" strike="noStrike" cap="none" normalizeH="0" baseline="0" dirty="0" err="1">
                          <a:ln>
                            <a:noFill/>
                          </a:ln>
                          <a:solidFill>
                            <a:schemeClr val="tx1"/>
                          </a:solidFill>
                          <a:effectLst/>
                          <a:latin typeface="Coptic1" pitchFamily="2" charset="0"/>
                          <a:cs typeface="Arial" charset="0"/>
                        </a:rPr>
                        <a:t>rou</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n~aprakton</a:t>
                      </a:r>
                      <a:r>
                        <a:rPr kumimoji="0" lang="fr-CA" sz="3600" b="0" i="0" u="none" strike="noStrike" cap="none" normalizeH="0" baseline="0" dirty="0">
                          <a:ln>
                            <a:noFill/>
                          </a:ln>
                          <a:solidFill>
                            <a:schemeClr val="tx1"/>
                          </a:solidFill>
                          <a:effectLst/>
                          <a:latin typeface="Coptic1" pitchFamily="2" charset="0"/>
                          <a:cs typeface="Arial" charset="0"/>
                        </a:rPr>
                        <a:t> : </a:t>
                      </a:r>
                      <a:r>
                        <a:rPr kumimoji="0" lang="fr-CA" sz="3600" b="0" i="0" u="none" strike="noStrike" cap="none" normalizeH="0" baseline="0" dirty="0" err="1">
                          <a:ln>
                            <a:noFill/>
                          </a:ln>
                          <a:solidFill>
                            <a:schemeClr val="tx1"/>
                          </a:solidFill>
                          <a:effectLst/>
                          <a:latin typeface="Coptic1" pitchFamily="2" charset="0"/>
                          <a:cs typeface="Arial" charset="0"/>
                        </a:rPr>
                        <a:t>ouoh</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jwr</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e~bol</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m~pouco</a:t>
                      </a:r>
                      <a:r>
                        <a:rPr kumimoji="0" lang="fr-CA" sz="3600" b="0" i="0" u="none" strike="noStrike" cap="none" normalizeH="0" baseline="0" dirty="0">
                          <a:ln>
                            <a:noFill/>
                          </a:ln>
                          <a:solidFill>
                            <a:schemeClr val="tx1"/>
                          </a:solidFill>
                          <a:effectLst/>
                          <a:latin typeface="Coptic1" pitchFamily="2" charset="0"/>
                          <a:cs typeface="Arial" charset="0"/>
                        </a:rPr>
                        <a:t>[ni V} v/</a:t>
                      </a:r>
                      <a:r>
                        <a:rPr kumimoji="0" lang="fr-CA" sz="3600" b="0" i="0" u="none" strike="noStrike" cap="none" normalizeH="0" baseline="0" dirty="0" err="1">
                          <a:ln>
                            <a:noFill/>
                          </a:ln>
                          <a:solidFill>
                            <a:schemeClr val="tx1"/>
                          </a:solidFill>
                          <a:effectLst/>
                          <a:latin typeface="Coptic1" pitchFamily="2" charset="0"/>
                          <a:cs typeface="Arial" charset="0"/>
                        </a:rPr>
                        <a:t>e~tafjwr</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e~bol</a:t>
                      </a:r>
                      <a:r>
                        <a:rPr kumimoji="0" lang="fr-CA" sz="3600" b="0" i="0" u="none" strike="noStrike" cap="none" normalizeH="0" baseline="0" dirty="0">
                          <a:ln>
                            <a:noFill/>
                          </a:ln>
                          <a:solidFill>
                            <a:schemeClr val="tx1"/>
                          </a:solidFill>
                          <a:effectLst/>
                          <a:latin typeface="Coptic1" pitchFamily="2" charset="0"/>
                          <a:cs typeface="Arial" charset="0"/>
                        </a:rPr>
                        <a:t> </a:t>
                      </a:r>
                      <a:r>
                        <a:rPr kumimoji="0" lang="fr-CA" sz="3600" b="0" i="0" u="none" strike="noStrike" cap="none" normalizeH="0" baseline="0" dirty="0" err="1">
                          <a:ln>
                            <a:noFill/>
                          </a:ln>
                          <a:solidFill>
                            <a:schemeClr val="tx1"/>
                          </a:solidFill>
                          <a:effectLst/>
                          <a:latin typeface="Coptic1" pitchFamily="2" charset="0"/>
                          <a:cs typeface="Arial" charset="0"/>
                        </a:rPr>
                        <a:t>m~p~co</a:t>
                      </a:r>
                      <a:r>
                        <a:rPr kumimoji="0" lang="fr-CA" sz="3600" b="0" i="0" u="none" strike="noStrike" cap="none" normalizeH="0" baseline="0" dirty="0">
                          <a:ln>
                            <a:noFill/>
                          </a:ln>
                          <a:solidFill>
                            <a:schemeClr val="tx1"/>
                          </a:solidFill>
                          <a:effectLst/>
                          <a:latin typeface="Coptic1" pitchFamily="2" charset="0"/>
                          <a:cs typeface="Arial" charset="0"/>
                        </a:rPr>
                        <a:t>[ni </a:t>
                      </a:r>
                      <a:r>
                        <a:rPr kumimoji="0" lang="fr-CA" sz="3600" b="0" i="0" u="none" strike="noStrike" cap="none" normalizeH="0" baseline="0" dirty="0" err="1">
                          <a:ln>
                            <a:noFill/>
                          </a:ln>
                          <a:solidFill>
                            <a:schemeClr val="tx1"/>
                          </a:solidFill>
                          <a:effectLst/>
                          <a:latin typeface="Coptic1" pitchFamily="2" charset="0"/>
                          <a:cs typeface="Arial" charset="0"/>
                        </a:rPr>
                        <a:t>n~A,itovel</a:t>
                      </a:r>
                      <a:r>
                        <a:rPr kumimoji="0" lang="fr-CA" sz="36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err="1">
                          <a:ln>
                            <a:noFill/>
                          </a:ln>
                          <a:solidFill>
                            <a:srgbClr val="FF9900"/>
                          </a:solidFill>
                          <a:effectLst/>
                          <a:latin typeface="Coptic1" pitchFamily="2" charset="0"/>
                          <a:cs typeface="Arial" charset="0"/>
                        </a:rPr>
                        <a:t>Pilaoc</a:t>
                      </a:r>
                      <a:r>
                        <a:rPr kumimoji="0" lang="fr-CA" sz="27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700" b="0" i="0" u="none" strike="noStrike" cap="none" normalizeH="0" baseline="0" dirty="0" err="1">
                          <a:ln>
                            <a:noFill/>
                          </a:ln>
                          <a:solidFill>
                            <a:schemeClr val="tx1"/>
                          </a:solidFill>
                          <a:effectLst/>
                          <a:latin typeface="Coptic1" pitchFamily="2" charset="0"/>
                          <a:cs typeface="Arial" charset="0"/>
                        </a:rPr>
                        <a:t>A~m</a:t>
                      </a:r>
                      <a:r>
                        <a:rPr kumimoji="0" lang="fr-FR" sz="3700" b="0" i="0" u="none" strike="noStrike" cap="none" normalizeH="0" baseline="0" dirty="0">
                          <a:ln>
                            <a:noFill/>
                          </a:ln>
                          <a:solidFill>
                            <a:schemeClr val="tx1"/>
                          </a:solidFill>
                          <a:effectLst/>
                          <a:latin typeface="Coptic1" pitchFamily="2" charset="0"/>
                          <a:cs typeface="Arial" charset="0"/>
                        </a:rPr>
                        <a:t>/n </a:t>
                      </a:r>
                      <a:r>
                        <a:rPr kumimoji="0" lang="fr-FR" sz="3700" b="0" i="0" u="none" strike="noStrike" cap="none" normalizeH="0" baseline="0" dirty="0" err="1">
                          <a:ln>
                            <a:noFill/>
                          </a:ln>
                          <a:solidFill>
                            <a:schemeClr val="tx1"/>
                          </a:solidFill>
                          <a:effectLst/>
                          <a:latin typeface="Coptic1" pitchFamily="2" charset="0"/>
                          <a:cs typeface="Arial" charset="0"/>
                        </a:rPr>
                        <a:t>Kurie</a:t>
                      </a:r>
                      <a:r>
                        <a:rPr kumimoji="0" lang="fr-FR" sz="3700" b="0" i="0" u="none" strike="noStrike" cap="none" normalizeH="0" baseline="0" dirty="0">
                          <a:ln>
                            <a:noFill/>
                          </a:ln>
                          <a:solidFill>
                            <a:schemeClr val="tx1"/>
                          </a:solidFill>
                          <a:effectLst/>
                          <a:latin typeface="Coptic1" pitchFamily="2" charset="0"/>
                          <a:cs typeface="Arial" charset="0"/>
                        </a:rPr>
                        <a:t>~ </a:t>
                      </a:r>
                      <a:r>
                        <a:rPr kumimoji="0" lang="fr-FR" sz="3700" b="0" i="0" u="none" strike="noStrike" cap="none" normalizeH="0" baseline="0" dirty="0" err="1">
                          <a:ln>
                            <a:noFill/>
                          </a:ln>
                          <a:solidFill>
                            <a:schemeClr val="tx1"/>
                          </a:solidFill>
                          <a:effectLst/>
                          <a:latin typeface="Coptic1" pitchFamily="2" charset="0"/>
                          <a:cs typeface="Arial" charset="0"/>
                        </a:rPr>
                        <a:t>e~le</a:t>
                      </a:r>
                      <a:r>
                        <a:rPr kumimoji="0" lang="fr-FR" sz="3700" b="0" i="0" u="none" strike="noStrike" cap="none" normalizeH="0" baseline="0" dirty="0">
                          <a:ln>
                            <a:noFill/>
                          </a:ln>
                          <a:solidFill>
                            <a:schemeClr val="tx1"/>
                          </a:solidFill>
                          <a:effectLst/>
                          <a:latin typeface="Coptic1" pitchFamily="2" charset="0"/>
                          <a:cs typeface="Arial" charset="0"/>
                        </a:rPr>
                        <a:t>/~con.</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600" b="0" i="0" u="none" strike="noStrike" cap="none" normalizeH="0" baseline="0" dirty="0">
                          <a:ln>
                            <a:noFill/>
                          </a:ln>
                          <a:solidFill>
                            <a:schemeClr val="tx1"/>
                          </a:solidFill>
                          <a:effectLst/>
                          <a:latin typeface="Arial" charset="0"/>
                          <a:cs typeface="Arial" charset="0"/>
                        </a:rPr>
                        <a:t>Anéantis-les Seigneur et déjoue leur conseil comme tu as déjoué le conseil d’</a:t>
                      </a:r>
                      <a:r>
                        <a:rPr kumimoji="0" lang="fr-FR" sz="3600" b="0" i="0" u="none" strike="noStrike" cap="none" normalizeH="0" baseline="0" dirty="0" err="1">
                          <a:ln>
                            <a:noFill/>
                          </a:ln>
                          <a:solidFill>
                            <a:schemeClr val="tx1"/>
                          </a:solidFill>
                          <a:effectLst/>
                          <a:latin typeface="Arial" charset="0"/>
                          <a:cs typeface="Arial" charset="0"/>
                        </a:rPr>
                        <a:t>Akhitophel</a:t>
                      </a:r>
                      <a:r>
                        <a:rPr kumimoji="0" lang="fr-FR" sz="3600" b="0" i="0" u="none" strike="noStrike" cap="none" normalizeH="0" baseline="0" dirty="0">
                          <a:ln>
                            <a:noFill/>
                          </a:ln>
                          <a:solidFill>
                            <a:schemeClr val="tx1"/>
                          </a:solidFill>
                          <a:effectLst/>
                          <a:latin typeface="Arial"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Times New Roman" pitchFamily="18" charset="0"/>
                        </a:rPr>
                        <a:t>Le peuple :</a:t>
                      </a:r>
                      <a:endParaRPr kumimoji="0" lang="ar-EG" sz="27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Amen, Pitié Seigneur.</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يا رب أجعلهم كلهم كلا شيء وبدد مشورتهم يا الله الذي بدد مشورة </a:t>
                      </a:r>
                      <a:r>
                        <a:rPr kumimoji="0" lang="ar-EG" sz="4300" b="0" i="0" u="none" strike="noStrike" cap="none" normalizeH="0" baseline="0" dirty="0" err="1">
                          <a:ln>
                            <a:noFill/>
                          </a:ln>
                          <a:solidFill>
                            <a:schemeClr val="tx1"/>
                          </a:solidFill>
                          <a:effectLst/>
                          <a:latin typeface="Arial" charset="0"/>
                          <a:cs typeface="Arial" charset="0"/>
                        </a:rPr>
                        <a:t>أخيتوفل</a:t>
                      </a:r>
                      <a:r>
                        <a:rPr kumimoji="0" lang="fr-FR" sz="4300" b="0" i="0" u="none" strike="noStrike" cap="none" normalizeH="0" baseline="0" dirty="0">
                          <a:ln>
                            <a:noFill/>
                          </a:ln>
                          <a:solidFill>
                            <a:schemeClr val="tx1"/>
                          </a:solidFill>
                          <a:effectLst/>
                          <a:latin typeface="Arial" charset="0"/>
                          <a:cs typeface="Arial" charset="0"/>
                        </a:rPr>
                        <a:t>.</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33"/>
                          </a:solidFill>
                          <a:effectLst/>
                          <a:latin typeface="Arial" charset="0"/>
                          <a:cs typeface="Times New Roman" pitchFamily="18" charset="0"/>
                        </a:rPr>
                        <a:t>الشعب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امين يا ربُ ارحم</a:t>
                      </a:r>
                      <a:r>
                        <a:rPr kumimoji="0" lang="fr-FR" sz="4300" b="0" i="0" u="none" strike="noStrike" cap="none" normalizeH="0" baseline="0" dirty="0">
                          <a:ln>
                            <a:noFill/>
                          </a:ln>
                          <a:solidFill>
                            <a:schemeClr val="tx1"/>
                          </a:solidFill>
                          <a:effectLst/>
                          <a:latin typeface="Arial" charset="0"/>
                          <a:cs typeface="Arial" charset="0"/>
                        </a:rPr>
                        <a:t>.</a:t>
                      </a:r>
                      <a:endParaRPr kumimoji="0" lang="en-CA"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549109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68">
            <a:extLst>
              <a:ext uri="{FF2B5EF4-FFF2-40B4-BE49-F238E27FC236}">
                <a16:creationId xmlns:a16="http://schemas.microsoft.com/office/drawing/2014/main" id="{723F0F8B-466D-4A5F-B478-3F33EDF3EA47}"/>
              </a:ext>
            </a:extLst>
          </p:cNvPr>
          <p:cNvGraphicFramePr>
            <a:graphicFrameLocks/>
          </p:cNvGraphicFramePr>
          <p:nvPr>
            <p:extLst>
              <p:ext uri="{D42A27DB-BD31-4B8C-83A1-F6EECF244321}">
                <p14:modId xmlns:p14="http://schemas.microsoft.com/office/powerpoint/2010/main" val="1715713082"/>
              </p:ext>
            </p:extLst>
          </p:nvPr>
        </p:nvGraphicFramePr>
        <p:xfrm>
          <a:off x="1" y="0"/>
          <a:ext cx="12192002" cy="6580632"/>
        </p:xfrm>
        <a:graphic>
          <a:graphicData uri="http://schemas.openxmlformats.org/drawingml/2006/table">
            <a:tbl>
              <a:tblPr/>
              <a:tblGrid>
                <a:gridCol w="4306111">
                  <a:extLst>
                    <a:ext uri="{9D8B030D-6E8A-4147-A177-3AD203B41FA5}">
                      <a16:colId xmlns:a16="http://schemas.microsoft.com/office/drawing/2014/main" val="3677694730"/>
                    </a:ext>
                  </a:extLst>
                </a:gridCol>
                <a:gridCol w="4323404">
                  <a:extLst>
                    <a:ext uri="{9D8B030D-6E8A-4147-A177-3AD203B41FA5}">
                      <a16:colId xmlns:a16="http://schemas.microsoft.com/office/drawing/2014/main" val="20000"/>
                    </a:ext>
                  </a:extLst>
                </a:gridCol>
                <a:gridCol w="3562487">
                  <a:extLst>
                    <a:ext uri="{9D8B030D-6E8A-4147-A177-3AD203B41FA5}">
                      <a16:colId xmlns:a16="http://schemas.microsoft.com/office/drawing/2014/main" val="20001"/>
                    </a:ext>
                  </a:extLst>
                </a:gridCol>
              </a:tblGrid>
              <a:tr h="652881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sng" strike="noStrike" cap="none" normalizeH="0" baseline="0" dirty="0" err="1">
                          <a:ln>
                            <a:noFill/>
                          </a:ln>
                          <a:solidFill>
                            <a:srgbClr val="FF9900"/>
                          </a:solidFill>
                          <a:effectLst/>
                          <a:latin typeface="Coptic1" pitchFamily="2" charset="0"/>
                          <a:cs typeface="Arial" charset="0"/>
                        </a:rPr>
                        <a:t>Piou</a:t>
                      </a:r>
                      <a:r>
                        <a:rPr kumimoji="0" lang="en-US" sz="32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0" i="0" u="none" strike="noStrike" cap="none" normalizeH="0" baseline="0" dirty="0" err="1">
                          <a:ln>
                            <a:noFill/>
                          </a:ln>
                          <a:solidFill>
                            <a:schemeClr val="tx1"/>
                          </a:solidFill>
                          <a:effectLst/>
                          <a:latin typeface="Coptic1" pitchFamily="2" charset="0"/>
                          <a:cs typeface="Arial" charset="0"/>
                        </a:rPr>
                        <a:t>Twnk</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Po#c</a:t>
                      </a:r>
                      <a:r>
                        <a:rPr kumimoji="0" lang="en-US" sz="3100" b="0" i="0" u="none" strike="noStrike" cap="none" normalizeH="0" baseline="0" dirty="0">
                          <a:ln>
                            <a:noFill/>
                          </a:ln>
                          <a:solidFill>
                            <a:schemeClr val="tx1"/>
                          </a:solidFill>
                          <a:effectLst/>
                          <a:latin typeface="Coptic1" pitchFamily="2" charset="0"/>
                          <a:cs typeface="Arial" charset="0"/>
                        </a:rPr>
                        <a:t>#” V} : </a:t>
                      </a:r>
                      <a:r>
                        <a:rPr kumimoji="0" lang="en-US" sz="3100" b="0" i="0" u="none" strike="noStrike" cap="none" normalizeH="0" baseline="0" dirty="0" err="1">
                          <a:ln>
                            <a:noFill/>
                          </a:ln>
                          <a:solidFill>
                            <a:schemeClr val="tx1"/>
                          </a:solidFill>
                          <a:effectLst/>
                          <a:latin typeface="Coptic1" pitchFamily="2" charset="0"/>
                          <a:cs typeface="Arial" charset="0"/>
                        </a:rPr>
                        <a:t>maroujwr</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e~bol</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n~je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nekjaji</a:t>
                      </a:r>
                      <a:r>
                        <a:rPr kumimoji="0" lang="en-US" sz="3100" b="0" i="0" u="none" strike="noStrike" cap="none" normalizeH="0" baseline="0" dirty="0">
                          <a:ln>
                            <a:noFill/>
                          </a:ln>
                          <a:solidFill>
                            <a:schemeClr val="tx1"/>
                          </a:solidFill>
                          <a:effectLst/>
                          <a:latin typeface="Coptic1" pitchFamily="2" charset="0"/>
                          <a:cs typeface="Arial" charset="0"/>
                        </a:rPr>
                        <a:t> t/</a:t>
                      </a:r>
                      <a:r>
                        <a:rPr kumimoji="0" lang="en-US" sz="3100" b="0" i="0" u="none" strike="noStrike" cap="none" normalizeH="0" baseline="0" dirty="0" err="1">
                          <a:ln>
                            <a:noFill/>
                          </a:ln>
                          <a:solidFill>
                            <a:schemeClr val="tx1"/>
                          </a:solidFill>
                          <a:effectLst/>
                          <a:latin typeface="Coptic1" pitchFamily="2" charset="0"/>
                          <a:cs typeface="Arial" charset="0"/>
                        </a:rPr>
                        <a:t>rou</a:t>
                      </a:r>
                      <a:r>
                        <a:rPr kumimoji="0" lang="en-US" sz="3100" b="0" i="0" u="none" strike="noStrike" cap="none" normalizeH="0" baseline="0" dirty="0">
                          <a:ln>
                            <a:noFill/>
                          </a:ln>
                          <a:solidFill>
                            <a:schemeClr val="tx1"/>
                          </a:solidFill>
                          <a:effectLst/>
                          <a:latin typeface="Coptic1" pitchFamily="2" charset="0"/>
                          <a:cs typeface="Arial" charset="0"/>
                        </a:rPr>
                        <a:t> : </a:t>
                      </a:r>
                      <a:r>
                        <a:rPr kumimoji="0" lang="en-US" sz="3100" b="0" i="0" u="none" strike="noStrike" cap="none" normalizeH="0" baseline="0" dirty="0" err="1">
                          <a:ln>
                            <a:noFill/>
                          </a:ln>
                          <a:solidFill>
                            <a:schemeClr val="tx1"/>
                          </a:solidFill>
                          <a:effectLst/>
                          <a:latin typeface="Coptic1" pitchFamily="2" charset="0"/>
                          <a:cs typeface="Arial" charset="0"/>
                        </a:rPr>
                        <a:t>marouvwt</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e~bol</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qat~h</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m~pekho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n~je</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ouon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niben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eymoc</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m~PekRan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e#y#u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Peklaoc</a:t>
                      </a:r>
                      <a:r>
                        <a:rPr kumimoji="0" lang="en-US" sz="3100" b="0" i="0" u="none" strike="noStrike" cap="none" normalizeH="0" baseline="0" dirty="0">
                          <a:ln>
                            <a:noFill/>
                          </a:ln>
                          <a:solidFill>
                            <a:schemeClr val="tx1"/>
                          </a:solidFill>
                          <a:effectLst/>
                          <a:latin typeface="Coptic1" pitchFamily="2" charset="0"/>
                          <a:cs typeface="Arial" charset="0"/>
                        </a:rPr>
                        <a:t> de </a:t>
                      </a:r>
                      <a:r>
                        <a:rPr kumimoji="0" lang="en-US" sz="3100" b="0" i="0" u="none" strike="noStrike" cap="none" normalizeH="0" baseline="0" dirty="0" err="1">
                          <a:ln>
                            <a:noFill/>
                          </a:ln>
                          <a:solidFill>
                            <a:schemeClr val="tx1"/>
                          </a:solidFill>
                          <a:effectLst/>
                          <a:latin typeface="Coptic1" pitchFamily="2" charset="0"/>
                          <a:cs typeface="Arial" charset="0"/>
                        </a:rPr>
                        <a:t>marefswpi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qen</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pic~mou</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e~hananso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n~so</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nem</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hany~ba</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n~y~ba</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eui~ri</a:t>
                      </a:r>
                      <a:r>
                        <a:rPr kumimoji="0" lang="en-US" sz="31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err="1">
                          <a:ln>
                            <a:noFill/>
                          </a:ln>
                          <a:solidFill>
                            <a:schemeClr val="tx1"/>
                          </a:solidFill>
                          <a:effectLst/>
                          <a:latin typeface="Coptic1" pitchFamily="2" charset="0"/>
                          <a:cs typeface="Arial" charset="0"/>
                        </a:rPr>
                        <a:t>m~pekouws</a:t>
                      </a:r>
                      <a:r>
                        <a:rPr kumimoji="0" lang="en-US" sz="31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00"/>
                          </a:solidFill>
                          <a:effectLst/>
                          <a:latin typeface="Arial" charset="0"/>
                          <a:cs typeface="Arial" charset="0"/>
                        </a:rPr>
                        <a:t>Le prêtre :</a:t>
                      </a:r>
                      <a:endParaRPr kumimoji="0" lang="en-CA" sz="28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fr-FR" sz="3200" kern="1200" dirty="0">
                          <a:solidFill>
                            <a:schemeClr val="tx1"/>
                          </a:solidFill>
                          <a:effectLst/>
                          <a:latin typeface="Arial" panose="020B0604020202020204" pitchFamily="34" charset="0"/>
                          <a:ea typeface="+mn-ea"/>
                          <a:cs typeface="+mn-cs"/>
                        </a:rPr>
                        <a:t>Lève-toi Seigneur Dieu. Que tous Tes ennemis soient dispersés. Que fuient devant Toi tous ceux qui haïssent Ton Saint Nom. Par Ta bénédiction multiplie Ton peuple par milliers et par dizaines de milliers qui agissent selon Ta Volonté.</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الكاهن :</a:t>
                      </a:r>
                      <a:endParaRPr kumimoji="0" lang="fr-CA" sz="28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900" b="0" i="0" u="none" strike="noStrike" cap="none" normalizeH="0" baseline="0" dirty="0">
                          <a:ln>
                            <a:noFill/>
                          </a:ln>
                          <a:solidFill>
                            <a:schemeClr val="tx1"/>
                          </a:solidFill>
                          <a:effectLst/>
                          <a:latin typeface="Arial" charset="0"/>
                          <a:cs typeface="Arial" pitchFamily="34" charset="0"/>
                        </a:rPr>
                        <a:t>قم أيها الرب الإله وليتفرق جميع أعدائك وليهرب من قدام وجهك كل مبغضي اسمك القدوس وأما شعبك فليكن بالبركة ألوف </a:t>
                      </a:r>
                      <a:r>
                        <a:rPr kumimoji="0" lang="ar-SA" sz="3900" b="0" i="0" u="none" strike="noStrike" cap="none" normalizeH="0" baseline="0" dirty="0" err="1">
                          <a:ln>
                            <a:noFill/>
                          </a:ln>
                          <a:solidFill>
                            <a:schemeClr val="tx1"/>
                          </a:solidFill>
                          <a:effectLst/>
                          <a:latin typeface="Arial" charset="0"/>
                          <a:cs typeface="Arial" pitchFamily="34" charset="0"/>
                        </a:rPr>
                        <a:t>ألوف</a:t>
                      </a:r>
                      <a:r>
                        <a:rPr kumimoji="0" lang="ar-SA" sz="3900" b="0" i="0" u="none" strike="noStrike" cap="none" normalizeH="0" baseline="0" dirty="0">
                          <a:ln>
                            <a:noFill/>
                          </a:ln>
                          <a:solidFill>
                            <a:schemeClr val="tx1"/>
                          </a:solidFill>
                          <a:effectLst/>
                          <a:latin typeface="Arial" charset="0"/>
                          <a:cs typeface="Arial" pitchFamily="34" charset="0"/>
                        </a:rPr>
                        <a:t> وربوات ربوات يصنعون إرادتك</a:t>
                      </a:r>
                      <a:r>
                        <a:rPr kumimoji="0" lang="fr-FR" sz="3900" b="0" i="0" u="none" strike="noStrike" cap="none" normalizeH="0" baseline="0" dirty="0">
                          <a:ln>
                            <a:noFill/>
                          </a:ln>
                          <a:solidFill>
                            <a:schemeClr val="tx1"/>
                          </a:solidFill>
                          <a:effectLst/>
                          <a:latin typeface="Arial" charset="0"/>
                          <a:cs typeface="Arial" pitchFamily="34" charset="0"/>
                        </a:rPr>
                        <a:t>.</a:t>
                      </a:r>
                      <a:endParaRPr kumimoji="0" lang="en-CA" sz="39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25974626"/>
      </p:ext>
    </p:extLst>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1">
            <a:extLst>
              <a:ext uri="{FF2B5EF4-FFF2-40B4-BE49-F238E27FC236}">
                <a16:creationId xmlns:a16="http://schemas.microsoft.com/office/drawing/2014/main" id="{4CC50715-4E13-96A8-D578-6B06F21931C7}"/>
              </a:ext>
            </a:extLst>
          </p:cNvPr>
          <p:cNvGraphicFramePr>
            <a:graphicFrameLocks/>
          </p:cNvGraphicFramePr>
          <p:nvPr/>
        </p:nvGraphicFramePr>
        <p:xfrm>
          <a:off x="0" y="304800"/>
          <a:ext cx="12192001" cy="5114544"/>
        </p:xfrm>
        <a:graphic>
          <a:graphicData uri="http://schemas.openxmlformats.org/drawingml/2006/table">
            <a:tbl>
              <a:tblPr/>
              <a:tblGrid>
                <a:gridCol w="4159115">
                  <a:extLst>
                    <a:ext uri="{9D8B030D-6E8A-4147-A177-3AD203B41FA5}">
                      <a16:colId xmlns:a16="http://schemas.microsoft.com/office/drawing/2014/main" val="20000"/>
                    </a:ext>
                  </a:extLst>
                </a:gridCol>
                <a:gridCol w="4219643">
                  <a:extLst>
                    <a:ext uri="{9D8B030D-6E8A-4147-A177-3AD203B41FA5}">
                      <a16:colId xmlns:a16="http://schemas.microsoft.com/office/drawing/2014/main" val="20001"/>
                    </a:ext>
                  </a:extLst>
                </a:gridCol>
                <a:gridCol w="3813243">
                  <a:extLst>
                    <a:ext uri="{9D8B030D-6E8A-4147-A177-3AD203B41FA5}">
                      <a16:colId xmlns:a16="http://schemas.microsoft.com/office/drawing/2014/main" val="20002"/>
                    </a:ext>
                  </a:extLst>
                </a:gridCol>
              </a:tblGrid>
              <a:tr h="511454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sng" strike="noStrike" cap="none" normalizeH="0" baseline="0" dirty="0" err="1">
                          <a:ln>
                            <a:noFill/>
                          </a:ln>
                          <a:solidFill>
                            <a:srgbClr val="FF9900"/>
                          </a:solidFill>
                          <a:effectLst/>
                          <a:latin typeface="Coptic1" pitchFamily="2" charset="0"/>
                          <a:cs typeface="Times New Roman" pitchFamily="18" charset="0"/>
                        </a:rPr>
                        <a:t>Pidia~kwn</a:t>
                      </a:r>
                      <a:r>
                        <a:rPr kumimoji="0" lang="en-US" sz="3200" b="0" i="0" u="sng" strike="noStrike" cap="none" normalizeH="0" baseline="0" dirty="0">
                          <a:ln>
                            <a:noFill/>
                          </a:ln>
                          <a:solidFill>
                            <a:srgbClr val="FF9900"/>
                          </a:solidFill>
                          <a:effectLst/>
                          <a:latin typeface="Coptic1" pitchFamily="2" charset="0"/>
                          <a:cs typeface="Times New Roman" pitchFamily="18" charset="0"/>
                        </a:rPr>
                        <a:t> :</a:t>
                      </a:r>
                      <a:r>
                        <a:rPr kumimoji="0" lang="en-US" sz="3200" b="0" i="0" u="none" strike="noStrike" cap="none" normalizeH="0" baseline="0" dirty="0">
                          <a:ln>
                            <a:noFill/>
                          </a:ln>
                          <a:solidFill>
                            <a:srgbClr val="FF9933"/>
                          </a:solidFill>
                          <a:effectLst/>
                          <a:latin typeface="Arial" charset="0"/>
                          <a:cs typeface="Times New Roman" pitchFamily="18"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Coptic1" pitchFamily="2" charset="0"/>
                          <a:cs typeface="Times New Roman" pitchFamily="18" charset="0"/>
                        </a:rPr>
                        <a:t>En </a:t>
                      </a:r>
                      <a:r>
                        <a:rPr kumimoji="0" lang="en-US" sz="4300" b="0" i="0" u="none" strike="noStrike" cap="none" normalizeH="0" baseline="0" dirty="0" err="1">
                          <a:ln>
                            <a:noFill/>
                          </a:ln>
                          <a:solidFill>
                            <a:schemeClr val="tx1"/>
                          </a:solidFill>
                          <a:effectLst/>
                          <a:latin typeface="Coptic1" pitchFamily="2" charset="0"/>
                          <a:cs typeface="Times New Roman" pitchFamily="18" charset="0"/>
                        </a:rPr>
                        <a:t>covia</a:t>
                      </a:r>
                      <a:r>
                        <a:rPr kumimoji="0" lang="en-US" sz="4300" b="0" i="0" u="none" strike="noStrike" cap="none" normalizeH="0" baseline="0" dirty="0">
                          <a:ln>
                            <a:noFill/>
                          </a:ln>
                          <a:solidFill>
                            <a:schemeClr val="tx1"/>
                          </a:solidFill>
                          <a:effectLst/>
                          <a:latin typeface="Coptic1" pitchFamily="2" charset="0"/>
                          <a:cs typeface="Times New Roman" pitchFamily="18" charset="0"/>
                        </a:rPr>
                        <a:t>~ </a:t>
                      </a:r>
                      <a:r>
                        <a:rPr kumimoji="0" lang="en-US" sz="4300" b="0" i="0" u="none" strike="noStrike" cap="none" normalizeH="0" baseline="0" dirty="0" err="1">
                          <a:ln>
                            <a:noFill/>
                          </a:ln>
                          <a:solidFill>
                            <a:schemeClr val="tx1"/>
                          </a:solidFill>
                          <a:effectLst/>
                          <a:latin typeface="Coptic1" pitchFamily="2" charset="0"/>
                          <a:cs typeface="Times New Roman" pitchFamily="18" charset="0"/>
                        </a:rPr>
                        <a:t>Yeou</a:t>
                      </a:r>
                      <a:r>
                        <a:rPr kumimoji="0" lang="en-US" sz="4300" b="0" i="0" u="none" strike="noStrike" cap="none" normalizeH="0" baseline="0" dirty="0">
                          <a:ln>
                            <a:noFill/>
                          </a:ln>
                          <a:solidFill>
                            <a:schemeClr val="tx1"/>
                          </a:solidFill>
                          <a:effectLst/>
                          <a:latin typeface="Coptic1" pitchFamily="2" charset="0"/>
                          <a:cs typeface="Times New Roman" pitchFamily="18" charset="0"/>
                        </a:rPr>
                        <a:t> </a:t>
                      </a:r>
                      <a:r>
                        <a:rPr kumimoji="0" lang="en-US" sz="4300" b="0" i="0" u="none" strike="noStrike" cap="none" normalizeH="0" baseline="0" dirty="0" err="1">
                          <a:ln>
                            <a:noFill/>
                          </a:ln>
                          <a:solidFill>
                            <a:schemeClr val="tx1"/>
                          </a:solidFill>
                          <a:effectLst/>
                          <a:latin typeface="Coptic1" pitchFamily="2" charset="0"/>
                          <a:cs typeface="Times New Roman" pitchFamily="18" charset="0"/>
                        </a:rPr>
                        <a:t>p~roc,wmen</a:t>
                      </a:r>
                      <a:r>
                        <a:rPr kumimoji="0" lang="en-US" sz="4300" b="0" i="0" u="none" strike="noStrike" cap="none" normalizeH="0" baseline="0" dirty="0">
                          <a:ln>
                            <a:noFill/>
                          </a:ln>
                          <a:solidFill>
                            <a:schemeClr val="tx1"/>
                          </a:solidFill>
                          <a:effectLst/>
                          <a:latin typeface="Coptic1" pitchFamily="2" charset="0"/>
                          <a:cs typeface="Times New Roman" pitchFamily="18" charset="0"/>
                        </a:rPr>
                        <a:t> : </a:t>
                      </a:r>
                      <a:r>
                        <a:rPr kumimoji="0" lang="en-US" sz="4300" b="0" i="0" u="none" strike="noStrike" cap="none" normalizeH="0" baseline="0" dirty="0" err="1">
                          <a:ln>
                            <a:noFill/>
                          </a:ln>
                          <a:solidFill>
                            <a:schemeClr val="tx1"/>
                          </a:solidFill>
                          <a:effectLst/>
                          <a:latin typeface="Coptic1" pitchFamily="2" charset="0"/>
                          <a:cs typeface="Times New Roman" pitchFamily="18" charset="0"/>
                        </a:rPr>
                        <a:t>Kurie</a:t>
                      </a:r>
                      <a:r>
                        <a:rPr kumimoji="0" lang="en-US" sz="4300" b="0" i="0" u="none" strike="noStrike" cap="none" normalizeH="0" baseline="0" dirty="0">
                          <a:ln>
                            <a:noFill/>
                          </a:ln>
                          <a:solidFill>
                            <a:schemeClr val="tx1"/>
                          </a:solidFill>
                          <a:effectLst/>
                          <a:latin typeface="Coptic1" pitchFamily="2" charset="0"/>
                          <a:cs typeface="Times New Roman" pitchFamily="18" charset="0"/>
                        </a:rPr>
                        <a:t>~ </a:t>
                      </a:r>
                      <a:r>
                        <a:rPr kumimoji="0" lang="en-US" sz="4300" b="0" i="0" u="none" strike="noStrike" cap="none" normalizeH="0" baseline="0" dirty="0" err="1">
                          <a:ln>
                            <a:noFill/>
                          </a:ln>
                          <a:solidFill>
                            <a:schemeClr val="tx1"/>
                          </a:solidFill>
                          <a:effectLst/>
                          <a:latin typeface="Coptic1" pitchFamily="2" charset="0"/>
                          <a:cs typeface="Times New Roman" pitchFamily="18" charset="0"/>
                        </a:rPr>
                        <a:t>e~le</a:t>
                      </a:r>
                      <a:r>
                        <a:rPr kumimoji="0" lang="en-US" sz="4300" b="0" i="0" u="none" strike="noStrike" cap="none" normalizeH="0" baseline="0" dirty="0">
                          <a:ln>
                            <a:noFill/>
                          </a:ln>
                          <a:solidFill>
                            <a:schemeClr val="tx1"/>
                          </a:solidFill>
                          <a:effectLst/>
                          <a:latin typeface="Coptic1" pitchFamily="2" charset="0"/>
                          <a:cs typeface="Times New Roman" pitchFamily="18" charset="0"/>
                        </a:rPr>
                        <a:t>/~con : </a:t>
                      </a:r>
                      <a:r>
                        <a:rPr kumimoji="0" lang="en-US" sz="4300" b="0" i="0" u="none" strike="noStrike" cap="none" normalizeH="0" baseline="0" dirty="0" err="1">
                          <a:ln>
                            <a:noFill/>
                          </a:ln>
                          <a:solidFill>
                            <a:schemeClr val="tx1"/>
                          </a:solidFill>
                          <a:effectLst/>
                          <a:latin typeface="Coptic1" pitchFamily="2" charset="0"/>
                          <a:cs typeface="Times New Roman" pitchFamily="18" charset="0"/>
                        </a:rPr>
                        <a:t>Kurie</a:t>
                      </a:r>
                      <a:r>
                        <a:rPr kumimoji="0" lang="en-US" sz="4300" b="0" i="0" u="none" strike="noStrike" cap="none" normalizeH="0" baseline="0" dirty="0">
                          <a:ln>
                            <a:noFill/>
                          </a:ln>
                          <a:solidFill>
                            <a:schemeClr val="tx1"/>
                          </a:solidFill>
                          <a:effectLst/>
                          <a:latin typeface="Coptic1" pitchFamily="2" charset="0"/>
                          <a:cs typeface="Times New Roman" pitchFamily="18" charset="0"/>
                        </a:rPr>
                        <a:t>~ </a:t>
                      </a:r>
                      <a:r>
                        <a:rPr kumimoji="0" lang="en-US" sz="4300" b="0" i="0" u="none" strike="noStrike" cap="none" normalizeH="0" baseline="0" dirty="0" err="1">
                          <a:ln>
                            <a:noFill/>
                          </a:ln>
                          <a:solidFill>
                            <a:schemeClr val="tx1"/>
                          </a:solidFill>
                          <a:effectLst/>
                          <a:latin typeface="Coptic1" pitchFamily="2" charset="0"/>
                          <a:cs typeface="Times New Roman" pitchFamily="18" charset="0"/>
                        </a:rPr>
                        <a:t>e~le</a:t>
                      </a:r>
                      <a:r>
                        <a:rPr kumimoji="0" lang="en-US" sz="4300" b="0" i="0" u="none" strike="noStrike" cap="none" normalizeH="0" baseline="0" dirty="0">
                          <a:ln>
                            <a:noFill/>
                          </a:ln>
                          <a:solidFill>
                            <a:schemeClr val="tx1"/>
                          </a:solidFill>
                          <a:effectLst/>
                          <a:latin typeface="Coptic1" pitchFamily="2" charset="0"/>
                          <a:cs typeface="Times New Roman" pitchFamily="18" charset="0"/>
                        </a:rPr>
                        <a:t>/~con : </a:t>
                      </a:r>
                      <a:r>
                        <a:rPr kumimoji="0" lang="en-US" sz="4300" b="0" i="0" u="none" strike="noStrike" cap="none" normalizeH="0" baseline="0" dirty="0" err="1">
                          <a:ln>
                            <a:noFill/>
                          </a:ln>
                          <a:solidFill>
                            <a:schemeClr val="tx1"/>
                          </a:solidFill>
                          <a:effectLst/>
                          <a:latin typeface="Coptic1" pitchFamily="2" charset="0"/>
                          <a:cs typeface="Times New Roman" pitchFamily="18" charset="0"/>
                        </a:rPr>
                        <a:t>qen</a:t>
                      </a:r>
                      <a:r>
                        <a:rPr kumimoji="0" lang="en-US" sz="4300" b="0" i="0" u="none" strike="noStrike" cap="none" normalizeH="0" baseline="0" dirty="0">
                          <a:ln>
                            <a:noFill/>
                          </a:ln>
                          <a:solidFill>
                            <a:schemeClr val="tx1"/>
                          </a:solidFill>
                          <a:effectLst/>
                          <a:latin typeface="Coptic1" pitchFamily="2" charset="0"/>
                          <a:cs typeface="Times New Roman" pitchFamily="18" charset="0"/>
                        </a:rPr>
                        <a:t> </a:t>
                      </a:r>
                      <a:r>
                        <a:rPr kumimoji="0" lang="en-US" sz="4300" b="0" i="0" u="none" strike="noStrike" cap="none" normalizeH="0" baseline="0" dirty="0" err="1">
                          <a:ln>
                            <a:noFill/>
                          </a:ln>
                          <a:solidFill>
                            <a:schemeClr val="tx1"/>
                          </a:solidFill>
                          <a:effectLst/>
                          <a:latin typeface="Coptic1" pitchFamily="2" charset="0"/>
                          <a:cs typeface="Times New Roman" pitchFamily="18" charset="0"/>
                        </a:rPr>
                        <a:t>oumeym</a:t>
                      </a:r>
                      <a:r>
                        <a:rPr kumimoji="0" lang="en-US" sz="4300" b="0" i="0" u="none" strike="noStrike" cap="none" normalizeH="0" baseline="0" dirty="0">
                          <a:ln>
                            <a:noFill/>
                          </a:ln>
                          <a:solidFill>
                            <a:schemeClr val="tx1"/>
                          </a:solidFill>
                          <a:effectLst/>
                          <a:latin typeface="Coptic1" pitchFamily="2" charset="0"/>
                          <a:cs typeface="Times New Roman" pitchFamily="18" charset="0"/>
                        </a:rPr>
                        <a:t>/</a:t>
                      </a:r>
                      <a:r>
                        <a:rPr kumimoji="0" lang="en-US" sz="4300" b="0" i="0" u="none" strike="noStrike" cap="none" normalizeH="0" baseline="0" dirty="0" err="1">
                          <a:ln>
                            <a:noFill/>
                          </a:ln>
                          <a:solidFill>
                            <a:schemeClr val="tx1"/>
                          </a:solidFill>
                          <a:effectLst/>
                          <a:latin typeface="Coptic1" pitchFamily="2" charset="0"/>
                          <a:cs typeface="Times New Roman" pitchFamily="18" charset="0"/>
                        </a:rPr>
                        <a:t>i</a:t>
                      </a:r>
                      <a:r>
                        <a:rPr kumimoji="0" lang="en-US" sz="4300" b="0" i="0" u="none" strike="noStrike" cap="none" normalizeH="0" baseline="0" dirty="0">
                          <a:ln>
                            <a:noFill/>
                          </a:ln>
                          <a:solidFill>
                            <a:schemeClr val="tx1"/>
                          </a:solidFill>
                          <a:effectLst/>
                          <a:latin typeface="Coptic1" pitchFamily="2" charset="0"/>
                          <a:cs typeface="Times New Roman" pitchFamily="18"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00"/>
                          </a:solidFill>
                          <a:effectLst/>
                          <a:latin typeface="Arial" charset="0"/>
                          <a:cs typeface="Arial" charset="0"/>
                        </a:rPr>
                        <a:t>Le diacre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Avec la sagesse de Dieu, soyons attentifs, pitié Seigneur pitié Seigneur. En vérité… </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0" i="0" u="sng" strike="noStrike" cap="none" normalizeH="0" baseline="0" dirty="0">
                          <a:ln>
                            <a:noFill/>
                          </a:ln>
                          <a:solidFill>
                            <a:srgbClr val="FF9900"/>
                          </a:solidFill>
                          <a:effectLst/>
                          <a:latin typeface="Arial" charset="0"/>
                          <a:cs typeface="Arial" charset="0"/>
                        </a:rPr>
                        <a:t>الشماس :</a:t>
                      </a:r>
                      <a:endParaRPr kumimoji="0" lang="ar-EG" sz="28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انصتوا بحكمة الله يا ربُ ارحم.</a:t>
                      </a:r>
                      <a:r>
                        <a:rPr kumimoji="0" lang="fr-FR" sz="4300" b="0" i="0" u="none" strike="noStrike" cap="none" normalizeH="0" baseline="0" dirty="0">
                          <a:ln>
                            <a:noFill/>
                          </a:ln>
                          <a:solidFill>
                            <a:schemeClr val="tx1"/>
                          </a:solidFill>
                          <a:effectLst/>
                          <a:latin typeface="Arial" charset="0"/>
                          <a:cs typeface="Arial" pitchFamily="34" charset="0"/>
                        </a:rPr>
                        <a:t> </a:t>
                      </a:r>
                      <a:r>
                        <a:rPr kumimoji="0" lang="ar-SA" sz="4300" b="0" i="0" u="none" strike="noStrike" cap="none" normalizeH="0" baseline="0" dirty="0">
                          <a:ln>
                            <a:noFill/>
                          </a:ln>
                          <a:solidFill>
                            <a:schemeClr val="tx1"/>
                          </a:solidFill>
                          <a:effectLst/>
                          <a:latin typeface="Arial" charset="0"/>
                          <a:cs typeface="Arial" pitchFamily="34" charset="0"/>
                        </a:rPr>
                        <a:t>يا ربُ ارحم.</a:t>
                      </a:r>
                      <a:r>
                        <a:rPr kumimoji="0" lang="fr-FR" sz="4300" b="0" i="0" u="none" strike="noStrike" cap="none" normalizeH="0" baseline="0" dirty="0">
                          <a:ln>
                            <a:noFill/>
                          </a:ln>
                          <a:solidFill>
                            <a:schemeClr val="tx1"/>
                          </a:solidFill>
                          <a:effectLst/>
                          <a:latin typeface="Arial" charset="0"/>
                          <a:cs typeface="Arial" pitchFamily="34" charset="0"/>
                        </a:rPr>
                        <a:t> </a:t>
                      </a:r>
                      <a:r>
                        <a:rPr kumimoji="0" lang="ar-SA" sz="4300" b="0" i="0" u="none" strike="noStrike" cap="none" normalizeH="0" baseline="0" dirty="0">
                          <a:ln>
                            <a:noFill/>
                          </a:ln>
                          <a:solidFill>
                            <a:schemeClr val="tx1"/>
                          </a:solidFill>
                          <a:effectLst/>
                          <a:latin typeface="Arial" charset="0"/>
                          <a:cs typeface="Arial" pitchFamily="34" charset="0"/>
                        </a:rPr>
                        <a:t>بالحقيقة</a:t>
                      </a:r>
                      <a:r>
                        <a:rPr kumimoji="0" lang="fr-FR" sz="4300" b="0" i="0" u="none" strike="noStrike" cap="none" normalizeH="0" baseline="0" dirty="0">
                          <a:ln>
                            <a:noFill/>
                          </a:ln>
                          <a:solidFill>
                            <a:schemeClr val="tx1"/>
                          </a:solidFill>
                          <a:effectLst/>
                          <a:latin typeface="Arial" charset="0"/>
                          <a:cs typeface="Arial" pitchFamily="34" charset="0"/>
                        </a:rPr>
                        <a:t>…</a:t>
                      </a:r>
                      <a:endParaRPr kumimoji="0" lang="en-US" sz="43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2455642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63818" name="Group 42"/>
          <p:cNvGraphicFramePr>
            <a:graphicFrameLocks noGrp="1"/>
          </p:cNvGraphicFramePr>
          <p:nvPr/>
        </p:nvGraphicFramePr>
        <p:xfrm>
          <a:off x="0" y="492373"/>
          <a:ext cx="12192000" cy="5784891"/>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1490025773"/>
                    </a:ext>
                  </a:extLst>
                </a:gridCol>
              </a:tblGrid>
              <a:tr h="24422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Salut </a:t>
                      </a:r>
                      <a:r>
                        <a:rPr kumimoji="0" lang="fr-CA" sz="3200" b="0" i="0" u="none" strike="noStrike" cap="none" normalizeH="0" baseline="0" dirty="0">
                          <a:ln>
                            <a:noFill/>
                          </a:ln>
                          <a:solidFill>
                            <a:srgbClr val="FFFFFF"/>
                          </a:solidFill>
                          <a:effectLst/>
                          <a:latin typeface="Arial" charset="0"/>
                          <a:cs typeface="Arial" charset="0"/>
                        </a:rPr>
                        <a:t>à</a:t>
                      </a:r>
                      <a:r>
                        <a:rPr kumimoji="0" lang="fr-CA" sz="3200" b="0" i="0" u="none" strike="noStrike" cap="none" normalizeH="0" baseline="0" dirty="0">
                          <a:ln>
                            <a:noFill/>
                          </a:ln>
                          <a:solidFill>
                            <a:srgbClr val="FFFFFF"/>
                          </a:solidFill>
                          <a:effectLst/>
                          <a:latin typeface="Arial" charset="0"/>
                          <a:cs typeface="Arial" pitchFamily="34" charset="0"/>
                        </a:rPr>
                        <a:t> toi Marie,</a:t>
                      </a:r>
                      <a:br>
                        <a:rPr kumimoji="0" lang="fr-CA" sz="3200" b="0" i="0" u="none" strike="noStrike" cap="none" normalizeH="0" baseline="0" dirty="0">
                          <a:ln>
                            <a:noFill/>
                          </a:ln>
                          <a:solidFill>
                            <a:srgbClr val="FFFFFF"/>
                          </a:solidFill>
                          <a:effectLst/>
                          <a:latin typeface="Arial" charset="0"/>
                          <a:cs typeface="Arial" pitchFamily="34" charset="0"/>
                        </a:rPr>
                      </a:br>
                      <a:r>
                        <a:rPr kumimoji="0" lang="fr-CA" sz="3200" b="0" i="0" u="none" strike="noStrike" cap="none" normalizeH="0" baseline="0" dirty="0">
                          <a:ln>
                            <a:noFill/>
                          </a:ln>
                          <a:solidFill>
                            <a:srgbClr val="FFFFFF"/>
                          </a:solidFill>
                          <a:effectLst/>
                          <a:latin typeface="Arial" charset="0"/>
                          <a:cs typeface="Arial" pitchFamily="34" charset="0"/>
                        </a:rPr>
                        <a:t>un saint salut.</a:t>
                      </a:r>
                      <a:br>
                        <a:rPr kumimoji="0" lang="fr-CA" sz="3200" b="0" i="0" u="none" strike="noStrike" cap="none" normalizeH="0" baseline="0" dirty="0">
                          <a:ln>
                            <a:noFill/>
                          </a:ln>
                          <a:solidFill>
                            <a:srgbClr val="FFFFFF"/>
                          </a:solidFill>
                          <a:effectLst/>
                          <a:latin typeface="Arial" charset="0"/>
                          <a:cs typeface="Arial" pitchFamily="34" charset="0"/>
                        </a:rPr>
                      </a:br>
                      <a:r>
                        <a:rPr kumimoji="0" lang="fr-CA" sz="3200" b="0" i="0" u="none" strike="noStrike" cap="none" normalizeH="0" baseline="0" dirty="0">
                          <a:ln>
                            <a:noFill/>
                          </a:ln>
                          <a:solidFill>
                            <a:srgbClr val="FFFFFF"/>
                          </a:solidFill>
                          <a:effectLst/>
                          <a:latin typeface="Arial" charset="0"/>
                          <a:cs typeface="Arial" pitchFamily="34" charset="0"/>
                        </a:rPr>
                        <a:t>Salut </a:t>
                      </a:r>
                      <a:r>
                        <a:rPr kumimoji="0" lang="fr-CA" sz="3200" b="0" i="0" u="none" strike="noStrike" cap="none" normalizeH="0" baseline="0" dirty="0">
                          <a:ln>
                            <a:noFill/>
                          </a:ln>
                          <a:solidFill>
                            <a:srgbClr val="FFFFFF"/>
                          </a:solidFill>
                          <a:effectLst/>
                          <a:latin typeface="Arial" charset="0"/>
                          <a:cs typeface="Arial" charset="0"/>
                        </a:rPr>
                        <a:t>à</a:t>
                      </a:r>
                      <a:r>
                        <a:rPr kumimoji="0" lang="fr-CA" sz="3200" b="0" i="0" u="none" strike="noStrike" cap="none" normalizeH="0" baseline="0" dirty="0">
                          <a:ln>
                            <a:noFill/>
                          </a:ln>
                          <a:solidFill>
                            <a:srgbClr val="FFFFFF"/>
                          </a:solidFill>
                          <a:effectLst/>
                          <a:latin typeface="Arial" charset="0"/>
                          <a:cs typeface="Arial" pitchFamily="34" charset="0"/>
                        </a:rPr>
                        <a:t> toi Marie,</a:t>
                      </a:r>
                      <a:br>
                        <a:rPr kumimoji="0" lang="fr-CA" sz="3200" b="0" i="0" u="none" strike="noStrike" cap="none" normalizeH="0" baseline="0" dirty="0">
                          <a:ln>
                            <a:noFill/>
                          </a:ln>
                          <a:solidFill>
                            <a:srgbClr val="FFFFFF"/>
                          </a:solidFill>
                          <a:effectLst/>
                          <a:latin typeface="Arial" charset="0"/>
                          <a:cs typeface="Arial" pitchFamily="34" charset="0"/>
                        </a:rPr>
                      </a:br>
                      <a:r>
                        <a:rPr kumimoji="0" lang="fr-CA" sz="3200" b="0" i="0" u="none" strike="noStrike" cap="none" normalizeH="0" baseline="0" dirty="0">
                          <a:ln>
                            <a:noFill/>
                          </a:ln>
                          <a:solidFill>
                            <a:srgbClr val="FFFFFF"/>
                          </a:solidFill>
                          <a:effectLst/>
                          <a:latin typeface="Arial" charset="0"/>
                          <a:cs typeface="Arial" pitchFamily="34" charset="0"/>
                        </a:rPr>
                        <a:t>la mère du Saint.</a:t>
                      </a: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السلام لكِ يا</a:t>
                      </a:r>
                      <a:r>
                        <a:rPr kumimoji="0" lang="fr-FR" altLang="zh-CN" sz="3700" b="0" i="0" u="none" strike="noStrike" cap="none" normalizeH="0" baseline="0" dirty="0">
                          <a:ln>
                            <a:noFill/>
                          </a:ln>
                          <a:solidFill>
                            <a:srgbClr val="FFFFFF"/>
                          </a:solidFill>
                          <a:effectLst/>
                          <a:latin typeface="Arial" charset="0"/>
                          <a:cs typeface="Arial" charset="0"/>
                        </a:rPr>
                        <a:t> </a:t>
                      </a:r>
                      <a:r>
                        <a:rPr kumimoji="0" lang="ar-SA" altLang="zh-CN" sz="3700" b="0" i="0" u="none" strike="noStrike" cap="none" normalizeH="0" baseline="0" dirty="0">
                          <a:ln>
                            <a:noFill/>
                          </a:ln>
                          <a:solidFill>
                            <a:srgbClr val="FFFFFF"/>
                          </a:solidFill>
                          <a:effectLst/>
                          <a:latin typeface="Arial" charset="0"/>
                          <a:cs typeface="Arial" charset="0"/>
                        </a:rPr>
                        <a:t>مريم</a:t>
                      </a:r>
                      <a:r>
                        <a:rPr kumimoji="0" lang="ar-EG" sz="3700" b="0" i="0" u="none" strike="noStrike" cap="none" normalizeH="0" baseline="0" dirty="0">
                          <a:ln>
                            <a:noFill/>
                          </a:ln>
                          <a:solidFill>
                            <a:srgbClr val="FFFFFF"/>
                          </a:solidFill>
                          <a:effectLst/>
                          <a:latin typeface="Arial" charset="0"/>
                          <a:cs typeface="Arial" charset="0"/>
                        </a:rPr>
                        <a:t>،</a:t>
                      </a:r>
                      <a:br>
                        <a:rPr kumimoji="0" lang="fr-FR" sz="3700" b="0" i="0" u="none" strike="noStrike" cap="none" normalizeH="0" baseline="0" dirty="0">
                          <a:ln>
                            <a:noFill/>
                          </a:ln>
                          <a:solidFill>
                            <a:srgbClr val="FFFFFF"/>
                          </a:solidFill>
                          <a:effectLst/>
                          <a:latin typeface="Arial" charset="0"/>
                          <a:cs typeface="Arial" charset="0"/>
                        </a:rPr>
                      </a:br>
                      <a:r>
                        <a:rPr kumimoji="0" lang="ar-SA" altLang="zh-CN" sz="3700" b="0" i="0" u="none" strike="noStrike" cap="none" normalizeH="0" baseline="0" dirty="0">
                          <a:ln>
                            <a:noFill/>
                          </a:ln>
                          <a:solidFill>
                            <a:srgbClr val="FFFFFF"/>
                          </a:solidFill>
                          <a:effectLst/>
                          <a:latin typeface="Arial" charset="0"/>
                          <a:cs typeface="Arial" charset="0"/>
                        </a:rPr>
                        <a:t>بسلامٍ مُقدَّس</a:t>
                      </a:r>
                      <a:r>
                        <a:rPr kumimoji="0" lang="ar-EG" sz="3700" b="0" i="0" u="none" strike="noStrike" cap="none" normalizeH="0" baseline="0" dirty="0">
                          <a:ln>
                            <a:noFill/>
                          </a:ln>
                          <a:solidFill>
                            <a:srgbClr val="FFFFFF"/>
                          </a:solidFill>
                          <a:effectLst/>
                          <a:latin typeface="Arial" charset="0"/>
                          <a:cs typeface="Arial" charset="0"/>
                        </a:rPr>
                        <a:t>.</a:t>
                      </a:r>
                      <a:br>
                        <a:rPr kumimoji="0" lang="fr-FR" sz="3700" b="0" i="0" u="none" strike="noStrike" cap="none" normalizeH="0" baseline="0" dirty="0">
                          <a:ln>
                            <a:noFill/>
                          </a:ln>
                          <a:solidFill>
                            <a:srgbClr val="FFFFFF"/>
                          </a:solidFill>
                          <a:effectLst/>
                          <a:latin typeface="Arial" charset="0"/>
                          <a:cs typeface="Arial" charset="0"/>
                        </a:rPr>
                      </a:br>
                      <a:r>
                        <a:rPr kumimoji="0" lang="ar-SA" altLang="zh-CN" sz="3700" b="0" i="0" u="none" strike="noStrike" cap="none" normalizeH="0" baseline="0" dirty="0">
                          <a:ln>
                            <a:noFill/>
                          </a:ln>
                          <a:solidFill>
                            <a:srgbClr val="FFFFFF"/>
                          </a:solidFill>
                          <a:effectLst/>
                          <a:latin typeface="Arial" charset="0"/>
                          <a:cs typeface="Arial" charset="0"/>
                        </a:rPr>
                        <a:t>السلام لكِ يا</a:t>
                      </a:r>
                      <a:r>
                        <a:rPr kumimoji="0" lang="fr-FR" altLang="zh-CN" sz="3700" b="0" i="0" u="none" strike="noStrike" cap="none" normalizeH="0" baseline="0" dirty="0">
                          <a:ln>
                            <a:noFill/>
                          </a:ln>
                          <a:solidFill>
                            <a:srgbClr val="FFFFFF"/>
                          </a:solidFill>
                          <a:effectLst/>
                          <a:latin typeface="Arial" charset="0"/>
                          <a:cs typeface="Arial" charset="0"/>
                        </a:rPr>
                        <a:t> </a:t>
                      </a:r>
                      <a:r>
                        <a:rPr kumimoji="0" lang="ar-SA" altLang="zh-CN" sz="3700" b="0" i="0" u="none" strike="noStrike" cap="none" normalizeH="0" baseline="0" dirty="0">
                          <a:ln>
                            <a:noFill/>
                          </a:ln>
                          <a:solidFill>
                            <a:srgbClr val="FFFFFF"/>
                          </a:solidFill>
                          <a:effectLst/>
                          <a:latin typeface="Arial" charset="0"/>
                          <a:cs typeface="Arial" charset="0"/>
                        </a:rPr>
                        <a:t>مريم</a:t>
                      </a:r>
                      <a:r>
                        <a:rPr kumimoji="0" lang="ar-EG" sz="3700" b="0" i="0" u="none" strike="noStrike" cap="none" normalizeH="0" baseline="0" dirty="0">
                          <a:ln>
                            <a:noFill/>
                          </a:ln>
                          <a:solidFill>
                            <a:srgbClr val="FFFFFF"/>
                          </a:solidFill>
                          <a:effectLst/>
                          <a:latin typeface="Arial" charset="0"/>
                          <a:cs typeface="Arial" charset="0"/>
                        </a:rPr>
                        <a:t>،</a:t>
                      </a:r>
                      <a:br>
                        <a:rPr kumimoji="0" lang="fr-FR" sz="3700" b="0" i="0" u="none" strike="noStrike" cap="none" normalizeH="0" baseline="0" dirty="0">
                          <a:ln>
                            <a:noFill/>
                          </a:ln>
                          <a:solidFill>
                            <a:srgbClr val="FFFFFF"/>
                          </a:solidFill>
                          <a:effectLst/>
                          <a:latin typeface="Arial" charset="0"/>
                          <a:cs typeface="Arial" charset="0"/>
                        </a:rPr>
                      </a:br>
                      <a:r>
                        <a:rPr kumimoji="0" lang="ar-SA" altLang="zh-CN" sz="3700" b="0" i="0" u="none" strike="noStrike" cap="none" normalizeH="0" baseline="0" dirty="0">
                          <a:ln>
                            <a:noFill/>
                          </a:ln>
                          <a:solidFill>
                            <a:srgbClr val="FFFFFF"/>
                          </a:solidFill>
                          <a:effectLst/>
                          <a:latin typeface="Arial" charset="0"/>
                          <a:cs typeface="Arial" charset="0"/>
                        </a:rPr>
                        <a:t>أُم القُدُّوس</a:t>
                      </a:r>
                      <a:r>
                        <a:rPr kumimoji="0" lang="ar-EG" sz="3700" b="0" i="0" u="none" strike="noStrike" cap="none" normalizeH="0" baseline="0" dirty="0">
                          <a:ln>
                            <a:noFill/>
                          </a:ln>
                          <a:solidFill>
                            <a:srgbClr val="FFFFFF"/>
                          </a:solidFill>
                          <a:effectLst/>
                          <a:latin typeface="Arial" charset="0"/>
                          <a:cs typeface="Arial" charset="0"/>
                        </a:rPr>
                        <a:t>.</a:t>
                      </a:r>
                      <a:endParaRPr kumimoji="0" lang="ar-SA" altLang="zh-CN" sz="3700" b="0" i="0" u="none" strike="noStrike" cap="none" normalizeH="0" baseline="0" dirty="0">
                        <a:ln>
                          <a:noFill/>
                        </a:ln>
                        <a:solidFill>
                          <a:srgbClr val="FFFFFF"/>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5300" b="0" i="0" u="none" strike="noStrike" cap="none" normalizeH="0" baseline="0" dirty="0">
                          <a:ln>
                            <a:noFill/>
                          </a:ln>
                          <a:solidFill>
                            <a:srgbClr val="FFFF00"/>
                          </a:solidFill>
                          <a:effectLst/>
                          <a:latin typeface="Coptic1" pitchFamily="2" charset="0"/>
                          <a:cs typeface="Arial" charset="0"/>
                        </a:rPr>
                        <a:t>&lt;</a:t>
                      </a:r>
                      <a:r>
                        <a:rPr kumimoji="0" lang="fr-FR" sz="5300" b="0" i="0" u="none" strike="noStrike" cap="none" normalizeH="0" baseline="0" dirty="0" err="1">
                          <a:ln>
                            <a:noFill/>
                          </a:ln>
                          <a:solidFill>
                            <a:srgbClr val="FFFF00"/>
                          </a:solidFill>
                          <a:effectLst/>
                          <a:latin typeface="Coptic1" pitchFamily="2" charset="0"/>
                          <a:cs typeface="Arial" charset="0"/>
                        </a:rPr>
                        <a:t>ere</a:t>
                      </a:r>
                      <a:r>
                        <a:rPr kumimoji="0" lang="fr-FR" sz="5300" b="0" i="0" u="none" strike="noStrike" cap="none" normalizeH="0" baseline="0" dirty="0">
                          <a:ln>
                            <a:noFill/>
                          </a:ln>
                          <a:solidFill>
                            <a:srgbClr val="FFFF00"/>
                          </a:solidFill>
                          <a:effectLst/>
                          <a:latin typeface="Coptic1" pitchFamily="2" charset="0"/>
                          <a:cs typeface="Arial" charset="0"/>
                        </a:rPr>
                        <a:t> ne Maria~ :</a:t>
                      </a:r>
                      <a:br>
                        <a:rPr kumimoji="0" lang="fr-FR" sz="5300" b="0" i="0" u="none" strike="noStrike" cap="none" normalizeH="0" baseline="0" dirty="0">
                          <a:ln>
                            <a:noFill/>
                          </a:ln>
                          <a:solidFill>
                            <a:srgbClr val="FFFF00"/>
                          </a:solidFill>
                          <a:effectLst/>
                          <a:latin typeface="Coptic1" pitchFamily="2" charset="0"/>
                          <a:cs typeface="Arial" charset="0"/>
                        </a:rPr>
                      </a:br>
                      <a:r>
                        <a:rPr kumimoji="0" lang="fr-FR" sz="5300" b="0" i="0" u="none" strike="noStrike" cap="none" normalizeH="0" baseline="0" dirty="0" err="1">
                          <a:ln>
                            <a:noFill/>
                          </a:ln>
                          <a:solidFill>
                            <a:srgbClr val="FFFF00"/>
                          </a:solidFill>
                          <a:effectLst/>
                          <a:latin typeface="Coptic1" pitchFamily="2" charset="0"/>
                          <a:cs typeface="Arial" charset="0"/>
                        </a:rPr>
                        <a:t>qen</a:t>
                      </a:r>
                      <a:r>
                        <a:rPr kumimoji="0" lang="fr-FR" sz="5300" b="0" i="0" u="none" strike="noStrike" cap="none" normalizeH="0" baseline="0" dirty="0">
                          <a:ln>
                            <a:noFill/>
                          </a:ln>
                          <a:solidFill>
                            <a:srgbClr val="FFFF00"/>
                          </a:solidFill>
                          <a:effectLst/>
                          <a:latin typeface="Coptic1" pitchFamily="2" charset="0"/>
                          <a:cs typeface="Arial" charset="0"/>
                        </a:rPr>
                        <a:t> </a:t>
                      </a:r>
                      <a:r>
                        <a:rPr kumimoji="0" lang="fr-FR" sz="5300" b="0" i="0" u="none" strike="noStrike" cap="none" normalizeH="0" baseline="0" dirty="0" err="1">
                          <a:ln>
                            <a:noFill/>
                          </a:ln>
                          <a:solidFill>
                            <a:srgbClr val="FFFF00"/>
                          </a:solidFill>
                          <a:effectLst/>
                          <a:latin typeface="Coptic1" pitchFamily="2" charset="0"/>
                          <a:cs typeface="Arial" charset="0"/>
                        </a:rPr>
                        <a:t>ou,ere</a:t>
                      </a:r>
                      <a:r>
                        <a:rPr kumimoji="0" lang="fr-FR" sz="5300" b="0" i="0" u="none" strike="noStrike" cap="none" normalizeH="0" baseline="0" dirty="0">
                          <a:ln>
                            <a:noFill/>
                          </a:ln>
                          <a:solidFill>
                            <a:srgbClr val="FFFF00"/>
                          </a:solidFill>
                          <a:effectLst/>
                          <a:latin typeface="Coptic1" pitchFamily="2" charset="0"/>
                          <a:cs typeface="Arial" charset="0"/>
                        </a:rPr>
                        <a:t> </a:t>
                      </a:r>
                      <a:r>
                        <a:rPr kumimoji="0" lang="fr-FR" sz="5300" b="0" i="0" u="none" strike="noStrike" cap="none" normalizeH="0" baseline="0" dirty="0" err="1">
                          <a:ln>
                            <a:noFill/>
                          </a:ln>
                          <a:solidFill>
                            <a:srgbClr val="FFFF00"/>
                          </a:solidFill>
                          <a:effectLst/>
                          <a:latin typeface="Coptic1" pitchFamily="2" charset="0"/>
                          <a:cs typeface="Arial" charset="0"/>
                        </a:rPr>
                        <a:t>efouab</a:t>
                      </a:r>
                      <a:r>
                        <a:rPr kumimoji="0" lang="fr-FR" sz="5300" b="0" i="0" u="none" strike="noStrike" cap="none" normalizeH="0" baseline="0" dirty="0">
                          <a:ln>
                            <a:noFill/>
                          </a:ln>
                          <a:solidFill>
                            <a:srgbClr val="FFFF00"/>
                          </a:solidFill>
                          <a:effectLst/>
                          <a:latin typeface="Coptic1" pitchFamily="2" charset="0"/>
                          <a:cs typeface="Arial" charset="0"/>
                        </a:rPr>
                        <a:t> :</a:t>
                      </a:r>
                      <a:br>
                        <a:rPr kumimoji="0" lang="fr-FR" sz="5300" b="0" i="0" u="none" strike="noStrike" cap="none" normalizeH="0" baseline="0" dirty="0">
                          <a:ln>
                            <a:noFill/>
                          </a:ln>
                          <a:solidFill>
                            <a:srgbClr val="FFFF00"/>
                          </a:solidFill>
                          <a:effectLst/>
                          <a:latin typeface="Coptic1" pitchFamily="2" charset="0"/>
                          <a:cs typeface="Arial" charset="0"/>
                        </a:rPr>
                      </a:br>
                      <a:r>
                        <a:rPr kumimoji="0" lang="fr-FR" sz="5300" b="0" i="0" u="none" strike="noStrike" cap="none" normalizeH="0" baseline="0" dirty="0">
                          <a:ln>
                            <a:noFill/>
                          </a:ln>
                          <a:solidFill>
                            <a:srgbClr val="FFFF00"/>
                          </a:solidFill>
                          <a:effectLst/>
                          <a:latin typeface="Coptic1" pitchFamily="2" charset="0"/>
                          <a:cs typeface="Arial" charset="0"/>
                        </a:rPr>
                        <a:t>,</a:t>
                      </a:r>
                      <a:r>
                        <a:rPr kumimoji="0" lang="fr-FR" sz="5300" b="0" i="0" u="none" strike="noStrike" cap="none" normalizeH="0" baseline="0" dirty="0" err="1">
                          <a:ln>
                            <a:noFill/>
                          </a:ln>
                          <a:solidFill>
                            <a:srgbClr val="FFFF00"/>
                          </a:solidFill>
                          <a:effectLst/>
                          <a:latin typeface="Coptic1" pitchFamily="2" charset="0"/>
                          <a:cs typeface="Arial" charset="0"/>
                        </a:rPr>
                        <a:t>ere</a:t>
                      </a:r>
                      <a:r>
                        <a:rPr kumimoji="0" lang="fr-FR" sz="5300" b="0" i="0" u="none" strike="noStrike" cap="none" normalizeH="0" baseline="0" dirty="0">
                          <a:ln>
                            <a:noFill/>
                          </a:ln>
                          <a:solidFill>
                            <a:srgbClr val="FFFF00"/>
                          </a:solidFill>
                          <a:effectLst/>
                          <a:latin typeface="Coptic1" pitchFamily="2" charset="0"/>
                          <a:cs typeface="Arial" charset="0"/>
                        </a:rPr>
                        <a:t> ne Maria~ :</a:t>
                      </a:r>
                      <a:br>
                        <a:rPr kumimoji="0" lang="fr-FR" sz="5300" b="0" i="0" u="none" strike="noStrike" cap="none" normalizeH="0" baseline="0" dirty="0">
                          <a:ln>
                            <a:noFill/>
                          </a:ln>
                          <a:solidFill>
                            <a:srgbClr val="FFFF00"/>
                          </a:solidFill>
                          <a:effectLst/>
                          <a:latin typeface="Coptic1" pitchFamily="2" charset="0"/>
                          <a:cs typeface="Arial" charset="0"/>
                        </a:rPr>
                      </a:br>
                      <a:r>
                        <a:rPr kumimoji="0" lang="fr-FR" sz="5300" b="0" i="0" u="none" strike="noStrike" cap="none" normalizeH="0" baseline="0" dirty="0" err="1">
                          <a:ln>
                            <a:noFill/>
                          </a:ln>
                          <a:solidFill>
                            <a:srgbClr val="FFFF00"/>
                          </a:solidFill>
                          <a:effectLst/>
                          <a:latin typeface="Coptic1" pitchFamily="2" charset="0"/>
                          <a:cs typeface="Arial" charset="0"/>
                        </a:rPr>
                        <a:t>y~mau</a:t>
                      </a:r>
                      <a:r>
                        <a:rPr kumimoji="0" lang="fr-FR" sz="5300" b="0" i="0" u="none" strike="noStrike" cap="none" normalizeH="0" baseline="0" dirty="0">
                          <a:ln>
                            <a:noFill/>
                          </a:ln>
                          <a:solidFill>
                            <a:srgbClr val="FFFF00"/>
                          </a:solidFill>
                          <a:effectLst/>
                          <a:latin typeface="Coptic1" pitchFamily="2" charset="0"/>
                          <a:cs typeface="Arial" charset="0"/>
                        </a:rPr>
                        <a:t> </a:t>
                      </a:r>
                      <a:r>
                        <a:rPr kumimoji="0" lang="fr-FR" sz="5300" b="0" i="0" u="none" strike="noStrike" cap="none" normalizeH="0" baseline="0" dirty="0" err="1">
                          <a:ln>
                            <a:noFill/>
                          </a:ln>
                          <a:solidFill>
                            <a:srgbClr val="FFFF00"/>
                          </a:solidFill>
                          <a:effectLst/>
                          <a:latin typeface="Coptic1" pitchFamily="2" charset="0"/>
                          <a:cs typeface="Arial" charset="0"/>
                        </a:rPr>
                        <a:t>m~V</a:t>
                      </a:r>
                      <a:r>
                        <a:rPr kumimoji="0" lang="fr-FR" sz="5300" b="0" i="0" u="none" strike="noStrike" cap="none" normalizeH="0" baseline="0" dirty="0">
                          <a:ln>
                            <a:noFill/>
                          </a:ln>
                          <a:solidFill>
                            <a:srgbClr val="FFFF00"/>
                          </a:solidFill>
                          <a:effectLst/>
                          <a:latin typeface="Coptic1" pitchFamily="2" charset="0"/>
                          <a:cs typeface="Arial" charset="0"/>
                        </a:rPr>
                        <a:t>/</a:t>
                      </a:r>
                      <a:r>
                        <a:rPr kumimoji="0" lang="fr-FR" sz="5300" b="0" i="0" u="none" strike="noStrike" cap="none" normalizeH="0" baseline="0" dirty="0" err="1">
                          <a:ln>
                            <a:noFill/>
                          </a:ln>
                          <a:solidFill>
                            <a:srgbClr val="FFFF00"/>
                          </a:solidFill>
                          <a:effectLst/>
                          <a:latin typeface="Coptic1" pitchFamily="2" charset="0"/>
                          <a:cs typeface="Arial" charset="0"/>
                        </a:rPr>
                        <a:t>eyouab</a:t>
                      </a:r>
                      <a:r>
                        <a:rPr kumimoji="0" lang="fr-FR" sz="5300" b="0" i="0" u="none" strike="noStrike" cap="none" normalizeH="0" baseline="0" dirty="0">
                          <a:ln>
                            <a:noFill/>
                          </a:ln>
                          <a:solidFill>
                            <a:srgbClr val="FFFF00"/>
                          </a:solidFill>
                          <a:effectLst/>
                          <a:latin typeface="Coptic1" pitchFamily="2" charset="0"/>
                          <a:cs typeface="Arial" charset="0"/>
                        </a:rPr>
                        <a:t>.</a:t>
                      </a:r>
                      <a:endParaRPr kumimoji="0" lang="en-US" sz="5300" b="0" i="0" u="none" strike="noStrike" cap="none" normalizeH="0" baseline="0" dirty="0">
                        <a:ln>
                          <a:noFill/>
                        </a:ln>
                        <a:solidFill>
                          <a:srgbClr val="FFFF00"/>
                        </a:solidFill>
                        <a:effectLst/>
                        <a:latin typeface="Coptic1" pitchFamily="2"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3" name="Group 25">
            <a:extLst>
              <a:ext uri="{FF2B5EF4-FFF2-40B4-BE49-F238E27FC236}">
                <a16:creationId xmlns:a16="http://schemas.microsoft.com/office/drawing/2014/main" id="{9B4696B2-7FD0-E966-575B-119A39979E54}"/>
              </a:ext>
            </a:extLst>
          </p:cNvPr>
          <p:cNvGraphicFramePr>
            <a:graphicFrameLocks noGrp="1"/>
          </p:cNvGraphicFramePr>
          <p:nvPr>
            <p:extLst>
              <p:ext uri="{D42A27DB-BD31-4B8C-83A1-F6EECF244321}">
                <p14:modId xmlns:p14="http://schemas.microsoft.com/office/powerpoint/2010/main" val="1554885200"/>
              </p:ext>
            </p:extLst>
          </p:nvPr>
        </p:nvGraphicFramePr>
        <p:xfrm>
          <a:off x="1676400" y="112100"/>
          <a:ext cx="8839200" cy="384048"/>
        </p:xfrm>
        <a:graphic>
          <a:graphicData uri="http://schemas.openxmlformats.org/drawingml/2006/table">
            <a:tbl>
              <a:tblPr/>
              <a:tblGrid>
                <a:gridCol w="8839200">
                  <a:extLst>
                    <a:ext uri="{9D8B030D-6E8A-4147-A177-3AD203B41FA5}">
                      <a16:colId xmlns:a16="http://schemas.microsoft.com/office/drawing/2014/main" val="20000"/>
                    </a:ext>
                  </a:extLst>
                </a:gridCol>
              </a:tblGrid>
              <a:tr h="384048">
                <a:tc>
                  <a:txBody>
                    <a:bodyPr/>
                    <a:lstStyle/>
                    <a:p>
                      <a:pPr lvl="0" algn="ctr" defTabSz="914400" fontAlgn="base">
                        <a:lnSpc>
                          <a:spcPct val="80000"/>
                        </a:lnSpc>
                        <a:spcBef>
                          <a:spcPct val="0"/>
                        </a:spcBef>
                        <a:spcAft>
                          <a:spcPct val="0"/>
                        </a:spcAft>
                        <a:defRPr/>
                      </a:pPr>
                      <a:r>
                        <a:rPr kumimoji="0" lang="fr-FR" sz="2400" b="0" i="0" u="none" strike="noStrike" cap="none" normalizeH="0" baseline="0" dirty="0">
                          <a:ln>
                            <a:noFill/>
                          </a:ln>
                          <a:solidFill>
                            <a:srgbClr val="FFFFFF"/>
                          </a:solidFill>
                          <a:effectLst/>
                          <a:latin typeface="Arial" charset="0"/>
                          <a:cs typeface="Arial" charset="0"/>
                        </a:rPr>
                        <a:t>La Vierge Maire - </a:t>
                      </a:r>
                      <a:r>
                        <a:rPr kumimoji="0" lang="ar-AE" sz="2400" b="0" i="0" u="none" strike="noStrike" cap="none" normalizeH="0" baseline="0" dirty="0">
                          <a:ln>
                            <a:noFill/>
                          </a:ln>
                          <a:solidFill>
                            <a:srgbClr val="FFFFFF"/>
                          </a:solidFill>
                          <a:effectLst/>
                          <a:latin typeface="Arial" charset="0"/>
                          <a:cs typeface="Arial" charset="0"/>
                        </a:rPr>
                        <a:t>العذراء مريم</a:t>
                      </a:r>
                      <a:endParaRPr lang="en-CA" sz="2400" dirty="0">
                        <a:solidFill>
                          <a:srgbClr val="FFFFFF"/>
                        </a:solidFill>
                        <a:latin typeface="Arial"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2814909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4">
            <a:extLst>
              <a:ext uri="{FF2B5EF4-FFF2-40B4-BE49-F238E27FC236}">
                <a16:creationId xmlns:a16="http://schemas.microsoft.com/office/drawing/2014/main" id="{D9D67883-858B-2AF5-F5A1-E3A4F54575F2}"/>
              </a:ext>
            </a:extLst>
          </p:cNvPr>
          <p:cNvGraphicFramePr>
            <a:graphicFrameLocks noGrp="1"/>
          </p:cNvGraphicFramePr>
          <p:nvPr/>
        </p:nvGraphicFramePr>
        <p:xfrm>
          <a:off x="0" y="889000"/>
          <a:ext cx="12192000" cy="5731256"/>
        </p:xfrm>
        <a:graphic>
          <a:graphicData uri="http://schemas.openxmlformats.org/drawingml/2006/table">
            <a:tbl>
              <a:tblPr/>
              <a:tblGrid>
                <a:gridCol w="7096835">
                  <a:extLst>
                    <a:ext uri="{9D8B030D-6E8A-4147-A177-3AD203B41FA5}">
                      <a16:colId xmlns:a16="http://schemas.microsoft.com/office/drawing/2014/main" val="20000"/>
                    </a:ext>
                  </a:extLst>
                </a:gridCol>
                <a:gridCol w="5095165">
                  <a:extLst>
                    <a:ext uri="{9D8B030D-6E8A-4147-A177-3AD203B41FA5}">
                      <a16:colId xmlns:a16="http://schemas.microsoft.com/office/drawing/2014/main" val="20001"/>
                    </a:ext>
                  </a:extLst>
                </a:gridCol>
              </a:tblGrid>
              <a:tr h="573125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0" u="none" strike="noStrike" cap="none" normalizeH="0" baseline="0" dirty="0">
                          <a:ln>
                            <a:noFill/>
                          </a:ln>
                          <a:solidFill>
                            <a:schemeClr val="tx1"/>
                          </a:solidFill>
                          <a:effectLst/>
                          <a:latin typeface="Arial" charset="0"/>
                          <a:cs typeface="Arial" charset="0"/>
                        </a:rPr>
                        <a:t>En vérité je crois en Un seul Dieu, le Père Tout Puissant Créateur du ciel et de la terre, de toutes les choses visibles et invisibles.</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0" u="none" strike="noStrike" cap="none" normalizeH="0" baseline="0" dirty="0">
                          <a:ln>
                            <a:noFill/>
                          </a:ln>
                          <a:solidFill>
                            <a:schemeClr val="tx1"/>
                          </a:solidFill>
                          <a:effectLst/>
                          <a:latin typeface="Arial" charset="0"/>
                          <a:cs typeface="Arial" charset="0"/>
                        </a:rPr>
                        <a:t>Je crois en Un seul Seigneur Jésus Christ le Fils unique de Dieu né du Père avant tous les siècles.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بالحقيقة نؤمن بإله واحد، الله الآب، ضابط الكل، خالق السماء والأرض، ما يُرى وما لا يُرى.</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نؤمن برب واحد يسوع المسيح، </a:t>
                      </a:r>
                      <a:r>
                        <a:rPr kumimoji="0" lang="ar-SA" sz="4300" b="0" i="0" u="none" strike="noStrike" cap="none" normalizeH="0" baseline="0" dirty="0" err="1">
                          <a:ln>
                            <a:noFill/>
                          </a:ln>
                          <a:solidFill>
                            <a:schemeClr val="tx1"/>
                          </a:solidFill>
                          <a:effectLst/>
                          <a:latin typeface="Arial" charset="0"/>
                          <a:cs typeface="Arial" charset="0"/>
                        </a:rPr>
                        <a:t>إبن</a:t>
                      </a:r>
                      <a:r>
                        <a:rPr kumimoji="0" lang="ar-SA" sz="4300" b="0" i="0" u="none" strike="noStrike" cap="none" normalizeH="0" baseline="0" dirty="0">
                          <a:ln>
                            <a:noFill/>
                          </a:ln>
                          <a:solidFill>
                            <a:schemeClr val="tx1"/>
                          </a:solidFill>
                          <a:effectLst/>
                          <a:latin typeface="Arial" charset="0"/>
                          <a:cs typeface="Arial" charset="0"/>
                        </a:rPr>
                        <a:t> الله الوحيد، المولود من الآب قبل كل الدهور.</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au 4">
            <a:extLst>
              <a:ext uri="{FF2B5EF4-FFF2-40B4-BE49-F238E27FC236}">
                <a16:creationId xmlns:a16="http://schemas.microsoft.com/office/drawing/2014/main" id="{C166FA1D-7058-008E-69DB-7DDCBD54FA08}"/>
              </a:ext>
            </a:extLst>
          </p:cNvPr>
          <p:cNvGraphicFramePr>
            <a:graphicFrameLocks noGrp="1"/>
          </p:cNvGraphicFramePr>
          <p:nvPr/>
        </p:nvGraphicFramePr>
        <p:xfrm>
          <a:off x="2032000" y="67112"/>
          <a:ext cx="8128000" cy="51816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691514524"/>
                    </a:ext>
                  </a:extLst>
                </a:gridCol>
              </a:tblGrid>
              <a:tr h="518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Arial" charset="0"/>
                          <a:cs typeface="Arial" charset="0"/>
                        </a:rPr>
                        <a:t>Le Credo - </a:t>
                      </a:r>
                      <a:r>
                        <a:rPr lang="ar-EG" sz="2800" dirty="0">
                          <a:latin typeface="Arial" panose="020B0604020202020204" pitchFamily="34" charset="0"/>
                        </a:rPr>
                        <a:t>قانون الايمان</a:t>
                      </a:r>
                      <a:endParaRPr lang="en-US" sz="2800" dirty="0">
                        <a:latin typeface="Arial" charset="0"/>
                        <a:cs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0957523"/>
                  </a:ext>
                </a:extLst>
              </a:tr>
            </a:tbl>
          </a:graphicData>
        </a:graphic>
      </p:graphicFrame>
    </p:spTree>
  </p:cSld>
  <p:clrMapOvr>
    <a:masterClrMapping/>
  </p:clrMapOvr>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nvPr>
        </p:nvGraphicFramePr>
        <p:xfrm>
          <a:off x="0" y="203200"/>
          <a:ext cx="12192000" cy="6019800"/>
        </p:xfrm>
        <a:graphic>
          <a:graphicData uri="http://schemas.openxmlformats.org/drawingml/2006/table">
            <a:tbl>
              <a:tblPr/>
              <a:tblGrid>
                <a:gridCol w="6529823">
                  <a:extLst>
                    <a:ext uri="{9D8B030D-6E8A-4147-A177-3AD203B41FA5}">
                      <a16:colId xmlns:a16="http://schemas.microsoft.com/office/drawing/2014/main" val="20000"/>
                    </a:ext>
                  </a:extLst>
                </a:gridCol>
                <a:gridCol w="5662177">
                  <a:extLst>
                    <a:ext uri="{9D8B030D-6E8A-4147-A177-3AD203B41FA5}">
                      <a16:colId xmlns:a16="http://schemas.microsoft.com/office/drawing/2014/main" val="20001"/>
                    </a:ext>
                  </a:extLst>
                </a:gridCol>
              </a:tblGrid>
              <a:tr h="601980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CA" sz="3700" b="0" i="0" u="none" strike="noStrike" cap="none" normalizeH="0" baseline="0" dirty="0">
                          <a:ln>
                            <a:noFill/>
                          </a:ln>
                          <a:solidFill>
                            <a:schemeClr val="tx1"/>
                          </a:solidFill>
                          <a:effectLst/>
                          <a:latin typeface="Arial" charset="0"/>
                          <a:cs typeface="Arial" charset="0"/>
                        </a:rPr>
                        <a:t>Lumière née de la Lumière, Vrai Dieu né du Vrai Dieu, engendré, non pas créé,</a:t>
                      </a:r>
                      <a:r>
                        <a:rPr kumimoji="0" lang="en-US" sz="3700" b="0" i="0" u="none" strike="noStrike" cap="none" normalizeH="0" baseline="0" dirty="0">
                          <a:ln>
                            <a:noFill/>
                          </a:ln>
                          <a:solidFill>
                            <a:schemeClr val="tx1"/>
                          </a:solidFill>
                          <a:effectLst/>
                          <a:latin typeface="Arial" charset="0"/>
                          <a:cs typeface="Arial" charset="0"/>
                        </a:rPr>
                        <a:t> </a:t>
                      </a:r>
                      <a:r>
                        <a:rPr kumimoji="0" lang="fr-CA" sz="3700" b="0" i="0" u="none" strike="noStrike" cap="none" normalizeH="0" baseline="0" dirty="0">
                          <a:ln>
                            <a:noFill/>
                          </a:ln>
                          <a:solidFill>
                            <a:schemeClr val="tx1"/>
                          </a:solidFill>
                          <a:effectLst/>
                          <a:latin typeface="Arial" charset="0"/>
                          <a:cs typeface="Arial" charset="0"/>
                        </a:rPr>
                        <a:t>consubstantiel au Père, Par qui tout a été fait, qui pour nous, les hommes, et pour notre salut, est descendu du ciel. Par l’Esprit Saint il a pris chair de la Vierge Marie et s’est fait homme.</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Arial" charset="0"/>
                        </a:rPr>
                        <a:t>نور من نور، إله حق من إله حق. مولود غير مخلوق، مساوي للآب في الجوهر، الذي به كان كل شيء. هذا الذي من أجلنا نحن البشر، ومن أجل خلاصنا، نزل من السماء، وتجسد من الروح القدس ومن مريم العذراء، وتأنس.</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25074731"/>
      </p:ext>
    </p:extLst>
  </p:cSld>
  <p:clrMapOvr>
    <a:masterClrMapping/>
  </p:clrMapOvr>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8674" name="Group 2"/>
          <p:cNvGraphicFramePr>
            <a:graphicFrameLocks noGrp="1"/>
          </p:cNvGraphicFramePr>
          <p:nvPr>
            <p:ph/>
            <p:extLst>
              <p:ext uri="{D42A27DB-BD31-4B8C-83A1-F6EECF244321}">
                <p14:modId xmlns:p14="http://schemas.microsoft.com/office/powerpoint/2010/main" val="4055326650"/>
              </p:ext>
            </p:extLst>
          </p:nvPr>
        </p:nvGraphicFramePr>
        <p:xfrm>
          <a:off x="0" y="0"/>
          <a:ext cx="12192000" cy="6788912"/>
        </p:xfrm>
        <a:graphic>
          <a:graphicData uri="http://schemas.openxmlformats.org/drawingml/2006/table">
            <a:tbl>
              <a:tblPr/>
              <a:tblGrid>
                <a:gridCol w="6630572">
                  <a:extLst>
                    <a:ext uri="{9D8B030D-6E8A-4147-A177-3AD203B41FA5}">
                      <a16:colId xmlns:a16="http://schemas.microsoft.com/office/drawing/2014/main" val="20000"/>
                    </a:ext>
                  </a:extLst>
                </a:gridCol>
                <a:gridCol w="5561428">
                  <a:extLst>
                    <a:ext uri="{9D8B030D-6E8A-4147-A177-3AD203B41FA5}">
                      <a16:colId xmlns:a16="http://schemas.microsoft.com/office/drawing/2014/main" val="20001"/>
                    </a:ext>
                  </a:extLst>
                </a:gridCol>
              </a:tblGrid>
              <a:tr h="6788912">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3400" b="0" i="0" u="none" strike="noStrike" cap="none" normalizeH="0" baseline="0" dirty="0">
                          <a:ln>
                            <a:noFill/>
                          </a:ln>
                          <a:solidFill>
                            <a:schemeClr val="tx1"/>
                          </a:solidFill>
                          <a:effectLst/>
                          <a:latin typeface="Arial" charset="0"/>
                          <a:cs typeface="Arial" charset="0"/>
                        </a:rPr>
                        <a:t>Il a été crucifié pour nous sous Ponce Pilate, a souffert et a été enseveli. Il est ressuscité des morts le troisième jour conformément aux écritures.</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CA" sz="3400" b="0" i="0" u="none" strike="noStrike" cap="none" normalizeH="0" baseline="0" dirty="0">
                          <a:ln>
                            <a:noFill/>
                          </a:ln>
                          <a:solidFill>
                            <a:schemeClr val="tx1"/>
                          </a:solidFill>
                          <a:effectLst/>
                          <a:latin typeface="Arial" charset="0"/>
                          <a:cs typeface="Arial" charset="0"/>
                        </a:rPr>
                        <a:t>Il est monté au ciel et s’est assis à la droite du Père d’où Il reviendra dans Sa gloire pour juger les vivants et les morts et son règne n’aura pas de fin.</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CA" sz="3400" b="0" i="0" u="none" strike="noStrike" cap="none" normalizeH="0" baseline="0" dirty="0">
                          <a:ln>
                            <a:noFill/>
                          </a:ln>
                          <a:solidFill>
                            <a:schemeClr val="tx1"/>
                          </a:solidFill>
                          <a:effectLst/>
                          <a:latin typeface="Arial" charset="0"/>
                          <a:cs typeface="Arial" charset="0"/>
                        </a:rPr>
                        <a:t>Je crois en l’Esprit Saint qui est Seigneur et qui donne la vie; il procède du Père. </a:t>
                      </a:r>
                      <a:endParaRPr kumimoji="0" lang="en-US" sz="3400" b="0" i="0" u="none" strike="noStrike" cap="none" normalizeH="0" baseline="0" dirty="0">
                        <a:ln>
                          <a:noFill/>
                        </a:ln>
                        <a:solidFill>
                          <a:schemeClr val="tx1"/>
                        </a:solidFill>
                        <a:effectLst/>
                        <a:latin typeface="Arial" charset="0"/>
                        <a:cs typeface="Arial" charset="0"/>
                      </a:endParaRPr>
                    </a:p>
                  </a:txBody>
                  <a:tcPr marL="120000" marR="120000" marT="0" marB="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ts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وصلب عنا على عهد بيلاطس </a:t>
                      </a:r>
                      <a:r>
                        <a:rPr kumimoji="0" lang="ar-SA" sz="4300" b="0" i="0" u="none" strike="noStrike" cap="none" normalizeH="0" baseline="0" dirty="0" err="1">
                          <a:ln>
                            <a:noFill/>
                          </a:ln>
                          <a:solidFill>
                            <a:schemeClr val="tx1"/>
                          </a:solidFill>
                          <a:effectLst/>
                          <a:latin typeface="Arial" charset="0"/>
                          <a:cs typeface="Arial" charset="0"/>
                        </a:rPr>
                        <a:t>البنطي</a:t>
                      </a:r>
                      <a:r>
                        <a:rPr kumimoji="0" lang="ar-SA" sz="4300" b="0" i="0" u="none" strike="noStrike" cap="none" normalizeH="0" baseline="0" dirty="0">
                          <a:ln>
                            <a:noFill/>
                          </a:ln>
                          <a:solidFill>
                            <a:schemeClr val="tx1"/>
                          </a:solidFill>
                          <a:effectLst/>
                          <a:latin typeface="Arial" charset="0"/>
                          <a:cs typeface="Arial" charset="0"/>
                        </a:rPr>
                        <a:t>، وتألم وقبر. وقام من بين الأموات في اليوم الثالث كما في الكتب.</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ts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وصعد إلى السَّمَوات، وجلس عن يمين أبيه، وأيضاً يأتي في مجده ليدين الأحياء والأموات، الذي ليس لملكه </a:t>
                      </a:r>
                      <a:r>
                        <a:rPr kumimoji="0" lang="ar-SA" sz="4300" b="0" i="0" u="none" strike="noStrike" cap="none" normalizeH="0" baseline="0" dirty="0" err="1">
                          <a:ln>
                            <a:noFill/>
                          </a:ln>
                          <a:solidFill>
                            <a:schemeClr val="tx1"/>
                          </a:solidFill>
                          <a:effectLst/>
                          <a:latin typeface="Arial" charset="0"/>
                          <a:cs typeface="Arial" charset="0"/>
                        </a:rPr>
                        <a:t>إنقضاء</a:t>
                      </a:r>
                      <a:r>
                        <a:rPr kumimoji="0" lang="ar-SA" sz="4300" b="0" i="0" u="none" strike="noStrike" cap="none" normalizeH="0" baseline="0" dirty="0">
                          <a:ln>
                            <a:noFill/>
                          </a:ln>
                          <a:solidFill>
                            <a:schemeClr val="tx1"/>
                          </a:solidFill>
                          <a:effectLst/>
                          <a:latin typeface="Arial" charset="0"/>
                          <a:cs typeface="Arial" charset="0"/>
                        </a:rPr>
                        <a:t>.</a:t>
                      </a:r>
                    </a:p>
                    <a:p>
                      <a:pPr marL="0" marR="0" lvl="0" indent="0" algn="just" defTabSz="914400" rtl="1" eaLnBrk="1" fontAlgn="base" latinLnBrk="0" hangingPunct="1">
                        <a:lnSpc>
                          <a:spcPct val="100000"/>
                        </a:lnSpc>
                        <a:spcBef>
                          <a:spcPts val="0"/>
                        </a:spcBef>
                        <a:spcAft>
                          <a:spcPct val="0"/>
                        </a:spcAft>
                        <a:buClrTx/>
                        <a:buSzTx/>
                        <a:buFontTx/>
                        <a:buNone/>
                        <a:tabLst/>
                      </a:pPr>
                      <a:r>
                        <a:rPr kumimoji="0" lang="ar-AE" sz="4300" b="0" i="0" u="none" strike="noStrike" cap="none" normalizeH="0" baseline="0" dirty="0">
                          <a:ln>
                            <a:noFill/>
                          </a:ln>
                          <a:solidFill>
                            <a:schemeClr val="tx1"/>
                          </a:solidFill>
                          <a:effectLst/>
                          <a:latin typeface="Arial" charset="0"/>
                          <a:cs typeface="Arial" charset="0"/>
                        </a:rPr>
                        <a:t>نعم نؤمن بالروح القدس، الرب المحيي المنبثق من الآب. </a:t>
                      </a:r>
                    </a:p>
                  </a:txBody>
                  <a:tcPr marL="120000" marR="120000" marT="0" marB="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96669920"/>
      </p:ext>
    </p:extLst>
  </p:cSld>
  <p:clrMapOvr>
    <a:masterClrMapping/>
  </p:clrMapOvr>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9698" name="Group 2"/>
          <p:cNvGraphicFramePr>
            <a:graphicFrameLocks noGrp="1"/>
          </p:cNvGraphicFramePr>
          <p:nvPr>
            <p:ph/>
          </p:nvPr>
        </p:nvGraphicFramePr>
        <p:xfrm>
          <a:off x="0" y="279401"/>
          <a:ext cx="12192000" cy="5661745"/>
        </p:xfrm>
        <a:graphic>
          <a:graphicData uri="http://schemas.openxmlformats.org/drawingml/2006/table">
            <a:tbl>
              <a:tblPr/>
              <a:tblGrid>
                <a:gridCol w="70104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tblGrid>
              <a:tr h="566174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Avec le Père et le Fils, Il reçoit même adoration et même gloire. Il a parlé par les prophètes.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Je crois en l’Église, Une, Sainte, Universelle et Apostolique. Je reconnais un seul baptême pour le pardon des péchés.</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10000"/>
                        </a:lnSpc>
                        <a:spcBef>
                          <a:spcPts val="0"/>
                        </a:spcBef>
                        <a:spcAft>
                          <a:spcPct val="0"/>
                        </a:spcAft>
                        <a:buClrTx/>
                        <a:buSzTx/>
                        <a:buFontTx/>
                        <a:buNone/>
                        <a:tabLst/>
                        <a:defRPr/>
                      </a:pPr>
                      <a:r>
                        <a:rPr kumimoji="0" lang="ar-EG" sz="4800" b="0" i="0" u="none" strike="noStrike" cap="none" normalizeH="0" baseline="0" dirty="0">
                          <a:ln>
                            <a:noFill/>
                          </a:ln>
                          <a:solidFill>
                            <a:schemeClr val="tx1"/>
                          </a:solidFill>
                          <a:effectLst/>
                          <a:latin typeface="Arial" charset="0"/>
                          <a:cs typeface="Arial" charset="0"/>
                        </a:rPr>
                        <a:t>نسجد له ونمجده مع الآب </a:t>
                      </a:r>
                      <a:r>
                        <a:rPr kumimoji="0" lang="ar-EG" sz="4800" b="0" i="0" u="none" strike="noStrike" cap="none" normalizeH="0" baseline="0" dirty="0" err="1">
                          <a:ln>
                            <a:noFill/>
                          </a:ln>
                          <a:solidFill>
                            <a:schemeClr val="tx1"/>
                          </a:solidFill>
                          <a:effectLst/>
                          <a:latin typeface="Arial" charset="0"/>
                          <a:cs typeface="Arial" charset="0"/>
                        </a:rPr>
                        <a:t>والإبن</a:t>
                      </a:r>
                      <a:r>
                        <a:rPr kumimoji="0" lang="ar-EG" sz="4800" b="0" i="0" u="none" strike="noStrike" cap="none" normalizeH="0" baseline="0" dirty="0">
                          <a:ln>
                            <a:noFill/>
                          </a:ln>
                          <a:solidFill>
                            <a:schemeClr val="tx1"/>
                          </a:solidFill>
                          <a:effectLst/>
                          <a:latin typeface="Arial" charset="0"/>
                          <a:cs typeface="Arial" charset="0"/>
                        </a:rPr>
                        <a:t>، الناطق في الأنبياء.</a:t>
                      </a:r>
                      <a:endParaRPr kumimoji="0" lang="fr-FR" sz="48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10000"/>
                        </a:lnSpc>
                        <a:spcBef>
                          <a:spcPts val="0"/>
                        </a:spcBef>
                        <a:spcAft>
                          <a:spcPct val="0"/>
                        </a:spcAft>
                        <a:buClrTx/>
                        <a:buSzTx/>
                        <a:buFontTx/>
                        <a:buNone/>
                        <a:tabLst/>
                        <a:defRPr/>
                      </a:pPr>
                      <a:r>
                        <a:rPr kumimoji="0" lang="ar-EG" sz="4800" b="0" i="0" u="none" strike="noStrike" cap="none" normalizeH="0" baseline="0" dirty="0">
                          <a:ln>
                            <a:noFill/>
                          </a:ln>
                          <a:solidFill>
                            <a:schemeClr val="tx1"/>
                          </a:solidFill>
                          <a:effectLst/>
                          <a:latin typeface="Arial" charset="0"/>
                          <a:cs typeface="Arial" charset="0"/>
                        </a:rPr>
                        <a:t>وبكنيسة واحدة مقدسة جامعة رسولية. ونعترف بمعمودية واحدة لمغفرة الخطايا.</a:t>
                      </a:r>
                      <a:endParaRPr kumimoji="0" lang="fr-FR"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65290220"/>
      </p:ext>
    </p:extLst>
  </p:cSld>
  <p:clrMapOvr>
    <a:masterClrMapping/>
  </p:clrMapOvr>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9" name="Text Box 2"/>
          <p:cNvSpPr txBox="1">
            <a:spLocks noChangeArrowheads="1"/>
          </p:cNvSpPr>
          <p:nvPr/>
        </p:nvSpPr>
        <p:spPr bwMode="auto">
          <a:xfrm>
            <a:off x="4449234" y="498475"/>
            <a:ext cx="184731" cy="584775"/>
          </a:xfrm>
          <a:prstGeom prst="rect">
            <a:avLst/>
          </a:prstGeom>
          <a:noFill/>
          <a:ln w="9525">
            <a:noFill/>
            <a:miter lim="800000"/>
            <a:headEnd/>
            <a:tailEnd/>
          </a:ln>
        </p:spPr>
        <p:txBody>
          <a:bodyPr wrap="none">
            <a:spAutoFit/>
          </a:bodyPr>
          <a:lstStyle/>
          <a:p>
            <a:pPr defTabSz="1219170" fontAlgn="base">
              <a:spcBef>
                <a:spcPct val="0"/>
              </a:spcBef>
              <a:spcAft>
                <a:spcPct val="0"/>
              </a:spcAft>
              <a:defRPr/>
            </a:pPr>
            <a:endParaRPr lang="en-CA" sz="3200" dirty="0">
              <a:solidFill>
                <a:srgbClr val="FFFFFF"/>
              </a:solidFill>
              <a:latin typeface="Arial" pitchFamily="34" charset="0"/>
              <a:cs typeface="Arial" charset="0"/>
            </a:endParaRPr>
          </a:p>
        </p:txBody>
      </p:sp>
      <p:graphicFrame>
        <p:nvGraphicFramePr>
          <p:cNvPr id="12190723" name="Group 3"/>
          <p:cNvGraphicFramePr>
            <a:graphicFrameLocks noGrp="1"/>
          </p:cNvGraphicFramePr>
          <p:nvPr>
            <p:ph/>
          </p:nvPr>
        </p:nvGraphicFramePr>
        <p:xfrm>
          <a:off x="0" y="296333"/>
          <a:ext cx="12192000" cy="5943600"/>
        </p:xfrm>
        <a:graphic>
          <a:graphicData uri="http://schemas.openxmlformats.org/drawingml/2006/table">
            <a:tbl>
              <a:tblPr/>
              <a:tblGrid>
                <a:gridCol w="4539575">
                  <a:extLst>
                    <a:ext uri="{9D8B030D-6E8A-4147-A177-3AD203B41FA5}">
                      <a16:colId xmlns:a16="http://schemas.microsoft.com/office/drawing/2014/main" val="20000"/>
                    </a:ext>
                  </a:extLst>
                </a:gridCol>
                <a:gridCol w="4210996">
                  <a:extLst>
                    <a:ext uri="{9D8B030D-6E8A-4147-A177-3AD203B41FA5}">
                      <a16:colId xmlns:a16="http://schemas.microsoft.com/office/drawing/2014/main" val="20001"/>
                    </a:ext>
                  </a:extLst>
                </a:gridCol>
                <a:gridCol w="3441429">
                  <a:extLst>
                    <a:ext uri="{9D8B030D-6E8A-4147-A177-3AD203B41FA5}">
                      <a16:colId xmlns:a16="http://schemas.microsoft.com/office/drawing/2014/main" val="20002"/>
                    </a:ext>
                  </a:extLst>
                </a:gridCol>
              </a:tblGrid>
              <a:tr h="59436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chemeClr val="tx1"/>
                          </a:solidFill>
                          <a:effectLst/>
                          <a:latin typeface="Coptic1" pitchFamily="2" charset="0"/>
                          <a:cs typeface="Arial" pitchFamily="34" charset="0"/>
                        </a:rPr>
                        <a:t>Tenjoust</a:t>
                      </a:r>
                      <a:r>
                        <a:rPr kumimoji="0" lang="en-US" sz="4800" b="0" i="0" u="none" strike="noStrike" cap="none" normalizeH="0" baseline="0" dirty="0">
                          <a:ln>
                            <a:noFill/>
                          </a:ln>
                          <a:solidFill>
                            <a:schemeClr val="tx1"/>
                          </a:solidFill>
                          <a:effectLst/>
                          <a:latin typeface="Coptic1" pitchFamily="2" charset="0"/>
                          <a:cs typeface="Arial" pitchFamily="34" charset="0"/>
                        </a:rPr>
                        <a:t> </a:t>
                      </a:r>
                      <a:r>
                        <a:rPr kumimoji="0" lang="en-US" sz="4800" b="0" i="0" u="none" strike="noStrike" cap="none" normalizeH="0" baseline="0" dirty="0" err="1">
                          <a:ln>
                            <a:noFill/>
                          </a:ln>
                          <a:solidFill>
                            <a:schemeClr val="tx1"/>
                          </a:solidFill>
                          <a:effectLst/>
                          <a:latin typeface="Coptic1" pitchFamily="2" charset="0"/>
                          <a:cs typeface="Arial" pitchFamily="34" charset="0"/>
                        </a:rPr>
                        <a:t>e~bol</a:t>
                      </a:r>
                      <a:r>
                        <a:rPr kumimoji="0" lang="en-US" sz="4800" b="0" i="0" u="none" strike="noStrike" cap="none" normalizeH="0" baseline="0" dirty="0">
                          <a:ln>
                            <a:noFill/>
                          </a:ln>
                          <a:solidFill>
                            <a:schemeClr val="tx1"/>
                          </a:solidFill>
                          <a:effectLst/>
                          <a:latin typeface="Coptic1" pitchFamily="2" charset="0"/>
                          <a:cs typeface="Arial" pitchFamily="34" charset="0"/>
                        </a:rPr>
                        <a:t> </a:t>
                      </a:r>
                      <a:r>
                        <a:rPr kumimoji="0" lang="en-US" sz="4800" b="0" i="0" u="none" strike="noStrike" cap="none" normalizeH="0" baseline="0" dirty="0" err="1">
                          <a:ln>
                            <a:noFill/>
                          </a:ln>
                          <a:solidFill>
                            <a:schemeClr val="tx1"/>
                          </a:solidFill>
                          <a:effectLst/>
                          <a:latin typeface="Coptic1" pitchFamily="2" charset="0"/>
                          <a:cs typeface="Arial" pitchFamily="34" charset="0"/>
                        </a:rPr>
                        <a:t>qa</a:t>
                      </a:r>
                      <a:r>
                        <a:rPr kumimoji="0" lang="en-US" sz="4800" b="0" i="0" u="none" strike="noStrike" cap="none" normalizeH="0" baseline="0" dirty="0">
                          <a:ln>
                            <a:noFill/>
                          </a:ln>
                          <a:solidFill>
                            <a:schemeClr val="tx1"/>
                          </a:solidFill>
                          <a:effectLst/>
                          <a:latin typeface="Coptic1" pitchFamily="2" charset="0"/>
                          <a:cs typeface="Arial" pitchFamily="34" charset="0"/>
                        </a:rPr>
                        <a:t> </a:t>
                      </a:r>
                      <a:r>
                        <a:rPr kumimoji="0" lang="en-US" sz="4800" b="0" i="0" u="none" strike="noStrike" cap="none" normalizeH="0" baseline="0" dirty="0" err="1">
                          <a:ln>
                            <a:noFill/>
                          </a:ln>
                          <a:solidFill>
                            <a:schemeClr val="tx1"/>
                          </a:solidFill>
                          <a:effectLst/>
                          <a:latin typeface="Coptic1" pitchFamily="2" charset="0"/>
                          <a:cs typeface="Arial" pitchFamily="34" charset="0"/>
                        </a:rPr>
                        <a:t>t~h</a:t>
                      </a:r>
                      <a:r>
                        <a:rPr kumimoji="0" lang="en-US" sz="4800" b="0" i="0" u="none" strike="noStrike" cap="none" normalizeH="0" baseline="0" dirty="0">
                          <a:ln>
                            <a:noFill/>
                          </a:ln>
                          <a:solidFill>
                            <a:schemeClr val="tx1"/>
                          </a:solidFill>
                          <a:effectLst/>
                          <a:latin typeface="Coptic1" pitchFamily="2" charset="0"/>
                          <a:cs typeface="Arial" pitchFamily="34" charset="0"/>
                        </a:rPr>
                        <a:t>/ n~]</a:t>
                      </a:r>
                      <a:r>
                        <a:rPr kumimoji="0" lang="en-US" sz="4800" b="0" i="0" u="none" strike="noStrike" cap="none" normalizeH="0" baseline="0" dirty="0" err="1">
                          <a:ln>
                            <a:noFill/>
                          </a:ln>
                          <a:solidFill>
                            <a:schemeClr val="tx1"/>
                          </a:solidFill>
                          <a:effectLst/>
                          <a:latin typeface="Coptic1" pitchFamily="2" charset="0"/>
                          <a:cs typeface="Arial" pitchFamily="34" charset="0"/>
                        </a:rPr>
                        <a:t>a~nactacic</a:t>
                      </a:r>
                      <a:r>
                        <a:rPr kumimoji="0" lang="en-US" sz="4800" b="0" i="0" u="none" strike="noStrike" cap="none" normalizeH="0" baseline="0" dirty="0">
                          <a:ln>
                            <a:noFill/>
                          </a:ln>
                          <a:solidFill>
                            <a:schemeClr val="tx1"/>
                          </a:solidFill>
                          <a:effectLst/>
                          <a:latin typeface="Coptic1" pitchFamily="2" charset="0"/>
                          <a:cs typeface="Arial" pitchFamily="34" charset="0"/>
                        </a:rPr>
                        <a:t> </a:t>
                      </a:r>
                      <a:r>
                        <a:rPr kumimoji="0" lang="en-US" sz="4800" b="0" i="0" u="none" strike="noStrike" cap="none" normalizeH="0" baseline="0" dirty="0" err="1">
                          <a:ln>
                            <a:noFill/>
                          </a:ln>
                          <a:solidFill>
                            <a:schemeClr val="tx1"/>
                          </a:solidFill>
                          <a:effectLst/>
                          <a:latin typeface="Coptic1" pitchFamily="2" charset="0"/>
                          <a:cs typeface="Arial" pitchFamily="34" charset="0"/>
                        </a:rPr>
                        <a:t>n~te</a:t>
                      </a:r>
                      <a:r>
                        <a:rPr kumimoji="0" lang="en-US" sz="4800" b="0" i="0" u="none" strike="noStrike" cap="none" normalizeH="0" baseline="0" dirty="0">
                          <a:ln>
                            <a:noFill/>
                          </a:ln>
                          <a:solidFill>
                            <a:schemeClr val="tx1"/>
                          </a:solidFill>
                          <a:effectLst/>
                          <a:latin typeface="Coptic1" pitchFamily="2" charset="0"/>
                          <a:cs typeface="Arial" pitchFamily="34" charset="0"/>
                        </a:rPr>
                        <a:t> </a:t>
                      </a:r>
                      <a:r>
                        <a:rPr kumimoji="0" lang="en-US" sz="4800" b="0" i="0" u="none" strike="noStrike" cap="none" normalizeH="0" baseline="0" dirty="0" err="1">
                          <a:ln>
                            <a:noFill/>
                          </a:ln>
                          <a:solidFill>
                            <a:schemeClr val="tx1"/>
                          </a:solidFill>
                          <a:effectLst/>
                          <a:latin typeface="Coptic1" pitchFamily="2" charset="0"/>
                          <a:cs typeface="Arial" pitchFamily="34" charset="0"/>
                        </a:rPr>
                        <a:t>nirefmwout</a:t>
                      </a:r>
                      <a:r>
                        <a:rPr kumimoji="0" lang="en-US" sz="4800" b="0" i="0" u="none" strike="noStrike" cap="none" normalizeH="0" baseline="0" dirty="0">
                          <a:ln>
                            <a:noFill/>
                          </a:ln>
                          <a:solidFill>
                            <a:schemeClr val="tx1"/>
                          </a:solidFill>
                          <a:effectLst/>
                          <a:latin typeface="Coptic1" pitchFamily="2" charset="0"/>
                          <a:cs typeface="Arial" pitchFamily="34" charset="0"/>
                        </a:rPr>
                        <a:t> : </a:t>
                      </a:r>
                      <a:r>
                        <a:rPr kumimoji="0" lang="en-US" sz="4800" b="0" i="0" u="none" strike="noStrike" cap="none" normalizeH="0" baseline="0" dirty="0" err="1">
                          <a:ln>
                            <a:noFill/>
                          </a:ln>
                          <a:solidFill>
                            <a:schemeClr val="tx1"/>
                          </a:solidFill>
                          <a:effectLst/>
                          <a:latin typeface="Coptic1" pitchFamily="2" charset="0"/>
                          <a:cs typeface="Arial" pitchFamily="34" charset="0"/>
                        </a:rPr>
                        <a:t>nem</a:t>
                      </a:r>
                      <a:r>
                        <a:rPr kumimoji="0" lang="en-US" sz="4800" b="0" i="0" u="none" strike="noStrike" cap="none" normalizeH="0" baseline="0" dirty="0">
                          <a:ln>
                            <a:noFill/>
                          </a:ln>
                          <a:solidFill>
                            <a:schemeClr val="tx1"/>
                          </a:solidFill>
                          <a:effectLst/>
                          <a:latin typeface="Coptic1" pitchFamily="2" charset="0"/>
                          <a:cs typeface="Arial" pitchFamily="34" charset="0"/>
                        </a:rPr>
                        <a:t> </a:t>
                      </a:r>
                      <a:r>
                        <a:rPr kumimoji="0" lang="en-US" sz="4800" b="0" i="0" u="none" strike="noStrike" cap="none" normalizeH="0" baseline="0" dirty="0" err="1">
                          <a:ln>
                            <a:noFill/>
                          </a:ln>
                          <a:solidFill>
                            <a:schemeClr val="tx1"/>
                          </a:solidFill>
                          <a:effectLst/>
                          <a:latin typeface="Coptic1" pitchFamily="2" charset="0"/>
                          <a:cs typeface="Arial" pitchFamily="34" charset="0"/>
                        </a:rPr>
                        <a:t>piwnq</a:t>
                      </a:r>
                      <a:r>
                        <a:rPr kumimoji="0" lang="en-US" sz="4800" b="0" i="0" u="none" strike="noStrike" cap="none" normalizeH="0" baseline="0" dirty="0">
                          <a:ln>
                            <a:noFill/>
                          </a:ln>
                          <a:solidFill>
                            <a:schemeClr val="tx1"/>
                          </a:solidFill>
                          <a:effectLst/>
                          <a:latin typeface="Coptic1" pitchFamily="2" charset="0"/>
                          <a:cs typeface="Arial" pitchFamily="34" charset="0"/>
                        </a:rPr>
                        <a:t> </a:t>
                      </a:r>
                      <a:r>
                        <a:rPr kumimoji="0" lang="en-US" sz="4800" b="0" i="0" u="none" strike="noStrike" cap="none" normalizeH="0" baseline="0" dirty="0" err="1">
                          <a:ln>
                            <a:noFill/>
                          </a:ln>
                          <a:solidFill>
                            <a:schemeClr val="tx1"/>
                          </a:solidFill>
                          <a:effectLst/>
                          <a:latin typeface="Coptic1" pitchFamily="2" charset="0"/>
                          <a:cs typeface="Arial" pitchFamily="34" charset="0"/>
                        </a:rPr>
                        <a:t>n~te</a:t>
                      </a:r>
                      <a:r>
                        <a:rPr kumimoji="0" lang="en-US" sz="4800" b="0" i="0" u="none" strike="noStrike" cap="none" normalizeH="0" baseline="0" dirty="0">
                          <a:ln>
                            <a:noFill/>
                          </a:ln>
                          <a:solidFill>
                            <a:schemeClr val="tx1"/>
                          </a:solidFill>
                          <a:effectLst/>
                          <a:latin typeface="Coptic1" pitchFamily="2" charset="0"/>
                          <a:cs typeface="Arial" pitchFamily="34" charset="0"/>
                        </a:rPr>
                        <a:t> </a:t>
                      </a:r>
                      <a:r>
                        <a:rPr kumimoji="0" lang="en-US" sz="4800" b="0" i="0" u="none" strike="noStrike" cap="none" normalizeH="0" baseline="0" dirty="0" err="1">
                          <a:ln>
                            <a:noFill/>
                          </a:ln>
                          <a:solidFill>
                            <a:schemeClr val="tx1"/>
                          </a:solidFill>
                          <a:effectLst/>
                          <a:latin typeface="Coptic1" pitchFamily="2" charset="0"/>
                          <a:cs typeface="Arial" pitchFamily="34" charset="0"/>
                        </a:rPr>
                        <a:t>pie~wn</a:t>
                      </a:r>
                      <a:r>
                        <a:rPr kumimoji="0" lang="en-US" sz="4800" b="0" i="0" u="none" strike="noStrike" cap="none" normalizeH="0" baseline="0" dirty="0">
                          <a:ln>
                            <a:noFill/>
                          </a:ln>
                          <a:solidFill>
                            <a:schemeClr val="tx1"/>
                          </a:solidFill>
                          <a:effectLst/>
                          <a:latin typeface="Coptic1" pitchFamily="2" charset="0"/>
                          <a:cs typeface="Arial" pitchFamily="34" charset="0"/>
                        </a:rPr>
                        <a:t> </a:t>
                      </a:r>
                      <a:r>
                        <a:rPr kumimoji="0" lang="en-US" sz="4800" b="0" i="0" u="none" strike="noStrike" cap="none" normalizeH="0" baseline="0" dirty="0" err="1">
                          <a:ln>
                            <a:noFill/>
                          </a:ln>
                          <a:solidFill>
                            <a:schemeClr val="tx1"/>
                          </a:solidFill>
                          <a:effectLst/>
                          <a:latin typeface="Coptic1" pitchFamily="2" charset="0"/>
                          <a:cs typeface="Arial" pitchFamily="34" charset="0"/>
                        </a:rPr>
                        <a:t>eyn</a:t>
                      </a:r>
                      <a:r>
                        <a:rPr kumimoji="0" lang="en-US" sz="4800" b="0" i="0" u="none" strike="noStrike" cap="none" normalizeH="0" baseline="0" dirty="0">
                          <a:ln>
                            <a:noFill/>
                          </a:ln>
                          <a:solidFill>
                            <a:schemeClr val="tx1"/>
                          </a:solidFill>
                          <a:effectLst/>
                          <a:latin typeface="Coptic1" pitchFamily="2" charset="0"/>
                          <a:cs typeface="Arial" pitchFamily="34" charset="0"/>
                        </a:rPr>
                        <a:t>/</a:t>
                      </a:r>
                      <a:r>
                        <a:rPr kumimoji="0" lang="en-US" sz="4800" b="0" i="0" u="none" strike="noStrike" cap="none" normalizeH="0" baseline="0" dirty="0" err="1">
                          <a:ln>
                            <a:noFill/>
                          </a:ln>
                          <a:solidFill>
                            <a:schemeClr val="tx1"/>
                          </a:solidFill>
                          <a:effectLst/>
                          <a:latin typeface="Coptic1" pitchFamily="2" charset="0"/>
                          <a:cs typeface="Arial" pitchFamily="34" charset="0"/>
                        </a:rPr>
                        <a:t>ou</a:t>
                      </a:r>
                      <a:r>
                        <a:rPr kumimoji="0" lang="en-US" sz="4800" b="0" i="0" u="none" strike="noStrike" cap="none" normalizeH="0" baseline="0" dirty="0">
                          <a:ln>
                            <a:noFill/>
                          </a:ln>
                          <a:solidFill>
                            <a:schemeClr val="tx1"/>
                          </a:solidFill>
                          <a:effectLst/>
                          <a:latin typeface="Coptic1" pitchFamily="2" charset="0"/>
                          <a:cs typeface="Arial" pitchFamily="34" charset="0"/>
                        </a:rPr>
                        <a:t> : </a:t>
                      </a:r>
                      <a:r>
                        <a:rPr kumimoji="0" lang="en-US" sz="4300" b="0" i="0" u="none" strike="noStrike" cap="none" normalizeH="0" baseline="0" dirty="0" err="1">
                          <a:ln>
                            <a:noFill/>
                          </a:ln>
                          <a:solidFill>
                            <a:schemeClr val="tx1"/>
                          </a:solidFill>
                          <a:effectLst/>
                          <a:latin typeface="Coptic1" pitchFamily="2" charset="0"/>
                          <a:cs typeface="Arial" pitchFamily="34" charset="0"/>
                        </a:rPr>
                        <a:t>A~m</a:t>
                      </a:r>
                      <a:r>
                        <a:rPr kumimoji="0" lang="en-US" sz="4300" b="0" i="0" u="none" strike="noStrike" cap="none" normalizeH="0" baseline="0" dirty="0">
                          <a:ln>
                            <a:noFill/>
                          </a:ln>
                          <a:solidFill>
                            <a:schemeClr val="tx1"/>
                          </a:solidFill>
                          <a:effectLst/>
                          <a:latin typeface="Coptic1" pitchFamily="2" charset="0"/>
                          <a:cs typeface="Arial" pitchFamily="34" charset="0"/>
                        </a:rPr>
                        <a:t>/n.</a:t>
                      </a:r>
                      <a:endParaRPr kumimoji="0" lang="en-US" sz="5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800" b="0" i="0" u="none" strike="noStrike" cap="none" normalizeH="0" baseline="0" dirty="0">
                          <a:ln>
                            <a:noFill/>
                          </a:ln>
                          <a:solidFill>
                            <a:schemeClr val="tx1"/>
                          </a:solidFill>
                          <a:effectLst/>
                          <a:latin typeface="Arial" charset="0"/>
                          <a:cs typeface="Arial" charset="0"/>
                        </a:rPr>
                        <a:t>J’attends la Résurrection des morts et la vie du monde à venir. Amen.</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5900" b="0" i="0" u="none" strike="noStrike" cap="none" normalizeH="0" baseline="0" dirty="0">
                          <a:ln>
                            <a:noFill/>
                          </a:ln>
                          <a:solidFill>
                            <a:schemeClr val="tx1"/>
                          </a:solidFill>
                          <a:effectLst/>
                          <a:latin typeface="Arial" charset="0"/>
                          <a:cs typeface="Arial" charset="0"/>
                        </a:rPr>
                        <a:t>وننتظر قيامة الأموات وحياة الدهر الآتي. آمين.</a:t>
                      </a: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Text Box 20">
            <a:hlinkClick r:id="rId2" action="ppaction://hlinksldjump"/>
            <a:extLst>
              <a:ext uri="{FF2B5EF4-FFF2-40B4-BE49-F238E27FC236}">
                <a16:creationId xmlns:a16="http://schemas.microsoft.com/office/drawing/2014/main" id="{8DB29C54-009A-CBF8-CCED-5CA44BC4FC4C}"/>
              </a:ext>
            </a:extLst>
          </p:cNvPr>
          <p:cNvSpPr txBox="1">
            <a:spLocks noChangeArrowheads="1"/>
          </p:cNvSpPr>
          <p:nvPr/>
        </p:nvSpPr>
        <p:spPr bwMode="auto">
          <a:xfrm>
            <a:off x="10255045" y="5842337"/>
            <a:ext cx="1936955" cy="1015663"/>
          </a:xfrm>
          <a:prstGeom prst="rect">
            <a:avLst/>
          </a:prstGeom>
          <a:solidFill>
            <a:srgbClr val="800000"/>
          </a:solidFill>
          <a:ln w="57150" cmpd="thickThin">
            <a:solidFill>
              <a:schemeClr val="tx1"/>
            </a:solidFill>
            <a:miter lim="800000"/>
            <a:headEnd/>
            <a:tailEnd/>
          </a:ln>
        </p:spPr>
        <p:txBody>
          <a:bodyPr wrap="square">
            <a:spAutoFit/>
          </a:bodyPr>
          <a:lstStyle/>
          <a:p>
            <a:pPr algn="ctr" defTabSz="1219170" fontAlgn="base">
              <a:spcBef>
                <a:spcPct val="0"/>
              </a:spcBef>
              <a:spcAft>
                <a:spcPct val="0"/>
              </a:spcAft>
              <a:defRPr/>
            </a:pPr>
            <a:r>
              <a:rPr lang="fr-FR" sz="2000" dirty="0">
                <a:solidFill>
                  <a:srgbClr val="FFFFFF"/>
                </a:solidFill>
                <a:latin typeface="Arial" panose="020B0604020202020204" pitchFamily="34" charset="0"/>
                <a:cs typeface="Arial" panose="020B0604020202020204" pitchFamily="34" charset="0"/>
              </a:rPr>
              <a:t>Offrez</a:t>
            </a:r>
          </a:p>
          <a:p>
            <a:pPr algn="ctr" defTabSz="1219170" fontAlgn="base">
              <a:spcBef>
                <a:spcPct val="0"/>
              </a:spcBef>
              <a:spcAft>
                <a:spcPct val="0"/>
              </a:spcAft>
              <a:defRPr/>
            </a:pPr>
            <a:r>
              <a:rPr kumimoji="0" lang="fr-FR" sz="2000" b="0" i="0" u="none" strike="noStrike" cap="none" normalizeH="0" baseline="0" dirty="0" err="1">
                <a:ln>
                  <a:noFill/>
                </a:ln>
                <a:solidFill>
                  <a:schemeClr val="tx1"/>
                </a:solidFill>
                <a:effectLst/>
                <a:latin typeface="Coptic1" pitchFamily="2" charset="0"/>
                <a:cs typeface="Arial" charset="0"/>
              </a:rPr>
              <a:t>P~rocverin</a:t>
            </a:r>
            <a:endParaRPr lang="en-CA" sz="2000" dirty="0">
              <a:solidFill>
                <a:srgbClr val="FFFFFF"/>
              </a:solidFill>
              <a:latin typeface="Arial" panose="020B0604020202020204" pitchFamily="34" charset="0"/>
              <a:cs typeface="Arial" panose="020B0604020202020204" pitchFamily="34" charset="0"/>
            </a:endParaRPr>
          </a:p>
          <a:p>
            <a:pPr algn="ctr" defTabSz="1219170" fontAlgn="base">
              <a:spcBef>
                <a:spcPct val="0"/>
              </a:spcBef>
              <a:spcAft>
                <a:spcPct val="0"/>
              </a:spcAft>
              <a:defRPr/>
            </a:pPr>
            <a:r>
              <a:rPr lang="ar-EG" sz="2000" dirty="0">
                <a:solidFill>
                  <a:srgbClr val="FFFFFF"/>
                </a:solidFill>
                <a:latin typeface="Arial" charset="0"/>
                <a:cs typeface="Arial" charset="0"/>
              </a:rPr>
              <a:t>تقدموا</a:t>
            </a:r>
          </a:p>
        </p:txBody>
      </p:sp>
    </p:spTree>
    <p:extLst>
      <p:ext uri="{BB962C8B-B14F-4D97-AF65-F5344CB8AC3E}">
        <p14:creationId xmlns:p14="http://schemas.microsoft.com/office/powerpoint/2010/main" val="448659807"/>
      </p:ext>
    </p:extLst>
  </p:cSld>
  <p:clrMapOvr>
    <a:masterClrMapping/>
  </p:clrMapOvr>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884849F6-BF78-40D7-A50C-823FB651B75E}"/>
              </a:ext>
            </a:extLst>
          </p:cNvPr>
          <p:cNvGraphicFramePr>
            <a:graphicFrameLocks noGrp="1"/>
          </p:cNvGraphicFramePr>
          <p:nvPr>
            <p:extLst>
              <p:ext uri="{D42A27DB-BD31-4B8C-83A1-F6EECF244321}">
                <p14:modId xmlns:p14="http://schemas.microsoft.com/office/powerpoint/2010/main" val="1408041933"/>
              </p:ext>
            </p:extLst>
          </p:nvPr>
        </p:nvGraphicFramePr>
        <p:xfrm>
          <a:off x="1965969" y="67732"/>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869631173"/>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Arial" charset="0"/>
                        </a:rPr>
                        <a:t>Aspasmos Adam - </a:t>
                      </a:r>
                      <a:r>
                        <a:rPr lang="ar-AE" sz="2400" b="0" dirty="0" err="1">
                          <a:latin typeface="Arial" charset="0"/>
                        </a:rPr>
                        <a:t>الاسبسمس</a:t>
                      </a:r>
                      <a:r>
                        <a:rPr lang="ar-AE" sz="2400" b="0" dirty="0">
                          <a:latin typeface="Arial" charset="0"/>
                        </a:rPr>
                        <a:t> الآدام</a:t>
                      </a:r>
                      <a:endParaRPr lang="en-US" sz="2400" b="0" dirty="0">
                        <a:latin typeface="Times New Roman" pitchFamily="18"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3065156"/>
                  </a:ext>
                </a:extLst>
              </a:tr>
            </a:tbl>
          </a:graphicData>
        </a:graphic>
      </p:graphicFrame>
      <p:graphicFrame>
        <p:nvGraphicFramePr>
          <p:cNvPr id="10" name="Group 2">
            <a:extLst>
              <a:ext uri="{FF2B5EF4-FFF2-40B4-BE49-F238E27FC236}">
                <a16:creationId xmlns:a16="http://schemas.microsoft.com/office/drawing/2014/main" id="{15705B4F-299E-4FCD-B204-75B19FCFCF68}"/>
              </a:ext>
            </a:extLst>
          </p:cNvPr>
          <p:cNvGraphicFramePr>
            <a:graphicFrameLocks noGrp="1"/>
          </p:cNvGraphicFramePr>
          <p:nvPr>
            <p:ph type="tbl" idx="1"/>
          </p:nvPr>
        </p:nvGraphicFramePr>
        <p:xfrm>
          <a:off x="0" y="842433"/>
          <a:ext cx="12192000" cy="5212080"/>
        </p:xfrm>
        <a:graphic>
          <a:graphicData uri="http://schemas.openxmlformats.org/drawingml/2006/table">
            <a:tbl>
              <a:tblPr/>
              <a:tblGrid>
                <a:gridCol w="4527784">
                  <a:extLst>
                    <a:ext uri="{9D8B030D-6E8A-4147-A177-3AD203B41FA5}">
                      <a16:colId xmlns:a16="http://schemas.microsoft.com/office/drawing/2014/main" val="20000"/>
                    </a:ext>
                  </a:extLst>
                </a:gridCol>
                <a:gridCol w="4124603">
                  <a:extLst>
                    <a:ext uri="{9D8B030D-6E8A-4147-A177-3AD203B41FA5}">
                      <a16:colId xmlns:a16="http://schemas.microsoft.com/office/drawing/2014/main" val="20001"/>
                    </a:ext>
                  </a:extLst>
                </a:gridCol>
                <a:gridCol w="3539613">
                  <a:extLst>
                    <a:ext uri="{9D8B030D-6E8A-4147-A177-3AD203B41FA5}">
                      <a16:colId xmlns:a16="http://schemas.microsoft.com/office/drawing/2014/main" val="20002"/>
                    </a:ext>
                  </a:extLst>
                </a:gridCol>
              </a:tblGrid>
              <a:tr h="5212080">
                <a:tc>
                  <a:txBody>
                    <a:bodyPr/>
                    <a:lstStyle/>
                    <a:p>
                      <a:pPr algn="just"/>
                      <a:r>
                        <a:rPr kumimoji="0" lang="en-GB" sz="4800" b="0" i="0" u="none" strike="noStrike" cap="none" normalizeH="0" baseline="0" dirty="0" err="1">
                          <a:ln>
                            <a:noFill/>
                          </a:ln>
                          <a:solidFill>
                            <a:schemeClr val="tx1"/>
                          </a:solidFill>
                          <a:effectLst/>
                          <a:latin typeface="Coptic1" pitchFamily="2" charset="0"/>
                          <a:cs typeface="Arial" charset="0"/>
                        </a:rPr>
                        <a:t>Nenio</a:t>
                      </a:r>
                      <a:r>
                        <a:rPr kumimoji="0" lang="en-GB" sz="4800" b="0" i="0" u="none" strike="noStrike" cap="none" normalizeH="0" baseline="0" dirty="0">
                          <a:ln>
                            <a:noFill/>
                          </a:ln>
                          <a:solidFill>
                            <a:schemeClr val="tx1"/>
                          </a:solidFill>
                          <a:effectLst/>
                          <a:latin typeface="Coptic1" pitchFamily="2" charset="0"/>
                          <a:cs typeface="Arial" charset="0"/>
                        </a:rPr>
                        <a:t>] </a:t>
                      </a:r>
                      <a:r>
                        <a:rPr kumimoji="0" lang="en-GB" sz="4800" b="0" i="0" u="none" strike="noStrike" cap="none" normalizeH="0" baseline="0" dirty="0" err="1">
                          <a:ln>
                            <a:noFill/>
                          </a:ln>
                          <a:solidFill>
                            <a:schemeClr val="tx1"/>
                          </a:solidFill>
                          <a:effectLst/>
                          <a:latin typeface="Coptic1" pitchFamily="2" charset="0"/>
                          <a:cs typeface="Arial" charset="0"/>
                        </a:rPr>
                        <a:t>n~a~poctoloc</a:t>
                      </a:r>
                      <a:r>
                        <a:rPr kumimoji="0" lang="en-GB" sz="4800" b="0" i="0" u="none" strike="noStrike" cap="none" normalizeH="0" baseline="0" dirty="0">
                          <a:ln>
                            <a:noFill/>
                          </a:ln>
                          <a:solidFill>
                            <a:schemeClr val="tx1"/>
                          </a:solidFill>
                          <a:effectLst/>
                          <a:latin typeface="Coptic1" pitchFamily="2" charset="0"/>
                          <a:cs typeface="Arial" charset="0"/>
                        </a:rPr>
                        <a:t> :</a:t>
                      </a:r>
                    </a:p>
                    <a:p>
                      <a:pPr algn="just"/>
                      <a:r>
                        <a:rPr kumimoji="0" lang="en-GB" sz="4800" b="0" i="0" u="none" strike="noStrike" cap="none" normalizeH="0" baseline="0" dirty="0" err="1">
                          <a:ln>
                            <a:noFill/>
                          </a:ln>
                          <a:solidFill>
                            <a:schemeClr val="tx1"/>
                          </a:solidFill>
                          <a:effectLst/>
                          <a:latin typeface="Coptic1" pitchFamily="2" charset="0"/>
                          <a:cs typeface="Arial" charset="0"/>
                        </a:rPr>
                        <a:t>auhiwis</a:t>
                      </a:r>
                      <a:r>
                        <a:rPr kumimoji="0" lang="en-GB" sz="4800" b="0" i="0" u="none" strike="noStrike" cap="none" normalizeH="0" baseline="0" dirty="0">
                          <a:ln>
                            <a:noFill/>
                          </a:ln>
                          <a:solidFill>
                            <a:schemeClr val="tx1"/>
                          </a:solidFill>
                          <a:effectLst/>
                          <a:latin typeface="Coptic1" pitchFamily="2" charset="0"/>
                          <a:cs typeface="Arial" charset="0"/>
                        </a:rPr>
                        <a:t> </a:t>
                      </a:r>
                      <a:r>
                        <a:rPr kumimoji="0" lang="en-GB" sz="4800" b="0" i="0" u="none" strike="noStrike" cap="none" normalizeH="0" baseline="0" dirty="0" err="1">
                          <a:ln>
                            <a:noFill/>
                          </a:ln>
                          <a:solidFill>
                            <a:schemeClr val="tx1"/>
                          </a:solidFill>
                          <a:effectLst/>
                          <a:latin typeface="Coptic1" pitchFamily="2" charset="0"/>
                          <a:cs typeface="Arial" charset="0"/>
                        </a:rPr>
                        <a:t>qen</a:t>
                      </a:r>
                      <a:r>
                        <a:rPr kumimoji="0" lang="en-GB" sz="4800" b="0" i="0" u="none" strike="noStrike" cap="none" normalizeH="0" baseline="0" dirty="0">
                          <a:ln>
                            <a:noFill/>
                          </a:ln>
                          <a:solidFill>
                            <a:schemeClr val="tx1"/>
                          </a:solidFill>
                          <a:effectLst/>
                          <a:latin typeface="Coptic1" pitchFamily="2" charset="0"/>
                          <a:cs typeface="Arial" charset="0"/>
                        </a:rPr>
                        <a:t> </a:t>
                      </a:r>
                      <a:r>
                        <a:rPr kumimoji="0" lang="en-GB" sz="4800" b="0" i="0" u="none" strike="noStrike" cap="none" normalizeH="0" baseline="0" dirty="0" err="1">
                          <a:ln>
                            <a:noFill/>
                          </a:ln>
                          <a:solidFill>
                            <a:schemeClr val="tx1"/>
                          </a:solidFill>
                          <a:effectLst/>
                          <a:latin typeface="Coptic1" pitchFamily="2" charset="0"/>
                          <a:cs typeface="Arial" charset="0"/>
                        </a:rPr>
                        <a:t>nieynoc</a:t>
                      </a:r>
                      <a:r>
                        <a:rPr kumimoji="0" lang="en-GB" sz="4800" b="0" i="0" u="none" strike="noStrike" cap="none" normalizeH="0" baseline="0" dirty="0">
                          <a:ln>
                            <a:noFill/>
                          </a:ln>
                          <a:solidFill>
                            <a:schemeClr val="tx1"/>
                          </a:solidFill>
                          <a:effectLst/>
                          <a:latin typeface="Coptic1" pitchFamily="2" charset="0"/>
                          <a:cs typeface="Arial" charset="0"/>
                        </a:rPr>
                        <a:t> : </a:t>
                      </a:r>
                      <a:r>
                        <a:rPr kumimoji="0" lang="en-GB" sz="4800" b="0" i="0" u="none" strike="noStrike" cap="none" normalizeH="0" baseline="0" dirty="0" err="1">
                          <a:ln>
                            <a:noFill/>
                          </a:ln>
                          <a:solidFill>
                            <a:schemeClr val="tx1"/>
                          </a:solidFill>
                          <a:effectLst/>
                          <a:latin typeface="Coptic1" pitchFamily="2" charset="0"/>
                          <a:cs typeface="Arial" charset="0"/>
                        </a:rPr>
                        <a:t>qen</a:t>
                      </a:r>
                      <a:r>
                        <a:rPr kumimoji="0" lang="en-GB" sz="4800" b="0" i="0" u="none" strike="noStrike" cap="none" normalizeH="0" baseline="0" dirty="0">
                          <a:ln>
                            <a:noFill/>
                          </a:ln>
                          <a:solidFill>
                            <a:schemeClr val="tx1"/>
                          </a:solidFill>
                          <a:effectLst/>
                          <a:latin typeface="Coptic1" pitchFamily="2" charset="0"/>
                          <a:cs typeface="Arial" charset="0"/>
                        </a:rPr>
                        <a:t> </a:t>
                      </a:r>
                      <a:r>
                        <a:rPr kumimoji="0" lang="en-GB" sz="4800" b="0" i="0" u="none" strike="noStrike" cap="none" normalizeH="0" baseline="0" dirty="0" err="1">
                          <a:ln>
                            <a:noFill/>
                          </a:ln>
                          <a:solidFill>
                            <a:schemeClr val="tx1"/>
                          </a:solidFill>
                          <a:effectLst/>
                          <a:latin typeface="Coptic1" pitchFamily="2" charset="0"/>
                          <a:cs typeface="Arial" charset="0"/>
                        </a:rPr>
                        <a:t>pieuaggelion</a:t>
                      </a:r>
                      <a:r>
                        <a:rPr kumimoji="0" lang="en-GB" sz="4800" b="0" i="0" u="none" strike="noStrike" cap="none" normalizeH="0" baseline="0" dirty="0">
                          <a:ln>
                            <a:noFill/>
                          </a:ln>
                          <a:solidFill>
                            <a:schemeClr val="tx1"/>
                          </a:solidFill>
                          <a:effectLst/>
                          <a:latin typeface="Coptic1" pitchFamily="2" charset="0"/>
                          <a:cs typeface="Arial" charset="0"/>
                        </a:rPr>
                        <a:t> : </a:t>
                      </a:r>
                      <a:r>
                        <a:rPr kumimoji="0" lang="en-GB" sz="4800" b="0" i="0" u="none" strike="noStrike" cap="none" normalizeH="0" baseline="0" dirty="0" err="1">
                          <a:ln>
                            <a:noFill/>
                          </a:ln>
                          <a:solidFill>
                            <a:schemeClr val="tx1"/>
                          </a:solidFill>
                          <a:effectLst/>
                          <a:latin typeface="Coptic1" pitchFamily="2" charset="0"/>
                          <a:cs typeface="Arial" charset="0"/>
                        </a:rPr>
                        <a:t>n~te</a:t>
                      </a:r>
                      <a:r>
                        <a:rPr kumimoji="0" lang="en-GB" sz="4800" b="0" i="0" u="none" strike="noStrike" cap="none" normalizeH="0" baseline="0" dirty="0">
                          <a:ln>
                            <a:noFill/>
                          </a:ln>
                          <a:solidFill>
                            <a:schemeClr val="tx1"/>
                          </a:solidFill>
                          <a:effectLst/>
                          <a:latin typeface="Coptic1" pitchFamily="2" charset="0"/>
                          <a:cs typeface="Arial" charset="0"/>
                        </a:rPr>
                        <a:t> I/</a:t>
                      </a:r>
                      <a:r>
                        <a:rPr kumimoji="0" lang="en-GB" sz="4800" b="0" i="0" u="none" strike="noStrike" cap="none" normalizeH="0" baseline="0" dirty="0" err="1">
                          <a:ln>
                            <a:noFill/>
                          </a:ln>
                          <a:solidFill>
                            <a:schemeClr val="tx1"/>
                          </a:solidFill>
                          <a:effectLst/>
                          <a:latin typeface="Coptic1" pitchFamily="2" charset="0"/>
                          <a:cs typeface="Arial" charset="0"/>
                        </a:rPr>
                        <a:t>couc</a:t>
                      </a:r>
                      <a:r>
                        <a:rPr kumimoji="0" lang="en-GB" sz="4800" b="0" i="0" u="none" strike="noStrike" cap="none" normalizeH="0" baseline="0" dirty="0">
                          <a:ln>
                            <a:noFill/>
                          </a:ln>
                          <a:solidFill>
                            <a:schemeClr val="tx1"/>
                          </a:solidFill>
                          <a:effectLst/>
                          <a:latin typeface="Coptic1" pitchFamily="2" charset="0"/>
                          <a:cs typeface="Arial" charset="0"/>
                        </a:rPr>
                        <a:t> Pi&lt;~</a:t>
                      </a:r>
                      <a:r>
                        <a:rPr kumimoji="0" lang="en-GB" sz="4800" b="0" i="0" u="none" strike="noStrike" cap="none" normalizeH="0" baseline="0" dirty="0" err="1">
                          <a:ln>
                            <a:noFill/>
                          </a:ln>
                          <a:solidFill>
                            <a:schemeClr val="tx1"/>
                          </a:solidFill>
                          <a:effectLst/>
                          <a:latin typeface="Coptic1" pitchFamily="2" charset="0"/>
                          <a:cs typeface="Arial" charset="0"/>
                        </a:rPr>
                        <a:t>rictoc</a:t>
                      </a:r>
                      <a:r>
                        <a:rPr kumimoji="0" lang="en-GB" sz="48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4300" b="0" i="0" u="none" strike="noStrike" cap="none" normalizeH="0" baseline="0" noProof="0" dirty="0">
                          <a:ln>
                            <a:noFill/>
                          </a:ln>
                          <a:solidFill>
                            <a:schemeClr val="tx1"/>
                          </a:solidFill>
                          <a:effectLst/>
                          <a:latin typeface="Arial" panose="020B0604020202020204" pitchFamily="34" charset="0"/>
                          <a:cs typeface="Arial" charset="0"/>
                        </a:rPr>
                        <a:t>Nos pères les apôtres ont prêché les nations de L’Évangile de Jésus-Christ.</a:t>
                      </a:r>
                      <a:endParaRPr kumimoji="0" lang="fr-CA" sz="4300" b="0" i="0" u="none" strike="noStrike" cap="none" normalizeH="0" baseline="0" noProof="0" dirty="0">
                        <a:ln>
                          <a:noFill/>
                        </a:ln>
                        <a:solidFill>
                          <a:schemeClr val="tx1"/>
                        </a:solidFill>
                        <a:effectLst/>
                        <a:latin typeface="Arial" panose="020B0604020202020204" pitchFamily="34"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EG" sz="4800" b="0" i="0" u="none" strike="noStrike" cap="none" normalizeH="0" baseline="0" dirty="0">
                          <a:ln>
                            <a:noFill/>
                          </a:ln>
                          <a:solidFill>
                            <a:schemeClr val="tx1"/>
                          </a:solidFill>
                          <a:effectLst/>
                          <a:latin typeface="Arial" panose="020B0604020202020204" pitchFamily="34" charset="0"/>
                          <a:cs typeface="Arial" charset="0"/>
                        </a:rPr>
                        <a:t>آباؤنا الرُّسل، بشروا</a:t>
                      </a:r>
                      <a:r>
                        <a:rPr kumimoji="0" lang="fr-FR" sz="4800" b="0" i="0" u="none" strike="noStrike" cap="none" normalizeH="0" baseline="0" dirty="0">
                          <a:ln>
                            <a:noFill/>
                          </a:ln>
                          <a:solidFill>
                            <a:schemeClr val="tx1"/>
                          </a:solidFill>
                          <a:effectLst/>
                          <a:latin typeface="Arial" panose="020B0604020202020204" pitchFamily="34" charset="0"/>
                          <a:cs typeface="Arial" charset="0"/>
                        </a:rPr>
                        <a:t> </a:t>
                      </a:r>
                      <a:r>
                        <a:rPr kumimoji="0" lang="ar-EG" sz="4800" b="0" i="0" u="none" strike="noStrike" cap="none" normalizeH="0" baseline="0" dirty="0">
                          <a:ln>
                            <a:noFill/>
                          </a:ln>
                          <a:solidFill>
                            <a:schemeClr val="tx1"/>
                          </a:solidFill>
                          <a:effectLst/>
                          <a:latin typeface="Arial" panose="020B0604020202020204" pitchFamily="34" charset="0"/>
                          <a:cs typeface="Arial" charset="0"/>
                        </a:rPr>
                        <a:t>في الأمم، بإنجيل،</a:t>
                      </a:r>
                      <a:r>
                        <a:rPr kumimoji="0" lang="fr-FR" sz="4800" b="0" i="0" u="none" strike="noStrike" cap="none" normalizeH="0" baseline="0" dirty="0">
                          <a:ln>
                            <a:noFill/>
                          </a:ln>
                          <a:solidFill>
                            <a:schemeClr val="tx1"/>
                          </a:solidFill>
                          <a:effectLst/>
                          <a:latin typeface="Arial" panose="020B0604020202020204" pitchFamily="34" charset="0"/>
                          <a:cs typeface="Arial" charset="0"/>
                        </a:rPr>
                        <a:t> </a:t>
                      </a:r>
                      <a:r>
                        <a:rPr kumimoji="0" lang="ar-EG" sz="4800" b="0" i="0" u="none" strike="noStrike" cap="none" normalizeH="0" baseline="0" dirty="0">
                          <a:ln>
                            <a:noFill/>
                          </a:ln>
                          <a:solidFill>
                            <a:schemeClr val="tx1"/>
                          </a:solidFill>
                          <a:effectLst/>
                          <a:latin typeface="Arial" panose="020B0604020202020204" pitchFamily="34" charset="0"/>
                          <a:cs typeface="Arial" charset="0"/>
                        </a:rPr>
                        <a:t>يسوع المسيح.</a:t>
                      </a:r>
                      <a:endParaRPr kumimoji="0" lang="en-US" sz="4800" b="0" i="0" u="none" strike="noStrike" cap="none" normalizeH="0" baseline="0" dirty="0">
                        <a:ln>
                          <a:noFill/>
                        </a:ln>
                        <a:solidFill>
                          <a:schemeClr val="tx1"/>
                        </a:solidFill>
                        <a:effectLst/>
                        <a:latin typeface="Arial" panose="020B0604020202020204" pitchFamily="34"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83349746"/>
      </p:ext>
    </p:extLst>
  </p:cSld>
  <p:clrMapOvr>
    <a:masterClrMapping/>
  </p:clrMapOvr>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oup 2">
            <a:extLst>
              <a:ext uri="{FF2B5EF4-FFF2-40B4-BE49-F238E27FC236}">
                <a16:creationId xmlns:a16="http://schemas.microsoft.com/office/drawing/2014/main" id="{4EA21CAB-9730-422E-A56C-23C10A98E400}"/>
              </a:ext>
            </a:extLst>
          </p:cNvPr>
          <p:cNvGraphicFramePr>
            <a:graphicFrameLocks noGrp="1"/>
          </p:cNvGraphicFramePr>
          <p:nvPr>
            <p:ph type="tbl" idx="1"/>
            <p:extLst>
              <p:ext uri="{D42A27DB-BD31-4B8C-83A1-F6EECF244321}">
                <p14:modId xmlns:p14="http://schemas.microsoft.com/office/powerpoint/2010/main" val="2834215337"/>
              </p:ext>
            </p:extLst>
          </p:nvPr>
        </p:nvGraphicFramePr>
        <p:xfrm>
          <a:off x="0" y="376767"/>
          <a:ext cx="12192000" cy="5943600"/>
        </p:xfrm>
        <a:graphic>
          <a:graphicData uri="http://schemas.openxmlformats.org/drawingml/2006/table">
            <a:tbl>
              <a:tblPr/>
              <a:tblGrid>
                <a:gridCol w="4527784">
                  <a:extLst>
                    <a:ext uri="{9D8B030D-6E8A-4147-A177-3AD203B41FA5}">
                      <a16:colId xmlns:a16="http://schemas.microsoft.com/office/drawing/2014/main" val="20000"/>
                    </a:ext>
                  </a:extLst>
                </a:gridCol>
                <a:gridCol w="4124603">
                  <a:extLst>
                    <a:ext uri="{9D8B030D-6E8A-4147-A177-3AD203B41FA5}">
                      <a16:colId xmlns:a16="http://schemas.microsoft.com/office/drawing/2014/main" val="20001"/>
                    </a:ext>
                  </a:extLst>
                </a:gridCol>
                <a:gridCol w="3539613">
                  <a:extLst>
                    <a:ext uri="{9D8B030D-6E8A-4147-A177-3AD203B41FA5}">
                      <a16:colId xmlns:a16="http://schemas.microsoft.com/office/drawing/2014/main" val="20002"/>
                    </a:ext>
                  </a:extLst>
                </a:gridCol>
              </a:tblGrid>
              <a:tr h="5212080">
                <a:tc>
                  <a:txBody>
                    <a:bodyPr/>
                    <a:lstStyle/>
                    <a:p>
                      <a:pPr algn="just"/>
                      <a:r>
                        <a:rPr kumimoji="0" lang="en-GB" sz="4800" b="0" i="0" u="none" strike="noStrike" cap="none" normalizeH="0" baseline="0" dirty="0">
                          <a:ln>
                            <a:noFill/>
                          </a:ln>
                          <a:solidFill>
                            <a:schemeClr val="tx1"/>
                          </a:solidFill>
                          <a:effectLst/>
                          <a:latin typeface="Coptic1" pitchFamily="2" charset="0"/>
                          <a:cs typeface="Arial" charset="0"/>
                        </a:rPr>
                        <a:t>A~ </a:t>
                      </a:r>
                      <a:r>
                        <a:rPr kumimoji="0" lang="en-GB" sz="4800" b="0" i="0" u="none" strike="noStrike" cap="none" normalizeH="0" baseline="0" dirty="0" err="1">
                          <a:ln>
                            <a:noFill/>
                          </a:ln>
                          <a:solidFill>
                            <a:schemeClr val="tx1"/>
                          </a:solidFill>
                          <a:effectLst/>
                          <a:latin typeface="Coptic1" pitchFamily="2" charset="0"/>
                          <a:cs typeface="Arial" charset="0"/>
                        </a:rPr>
                        <a:t>pouq~rwou</a:t>
                      </a:r>
                      <a:r>
                        <a:rPr kumimoji="0" lang="en-GB" sz="4800" b="0" i="0" u="none" strike="noStrike" cap="none" normalizeH="0" baseline="0" dirty="0">
                          <a:ln>
                            <a:noFill/>
                          </a:ln>
                          <a:solidFill>
                            <a:schemeClr val="tx1"/>
                          </a:solidFill>
                          <a:effectLst/>
                          <a:latin typeface="Coptic1" pitchFamily="2" charset="0"/>
                          <a:cs typeface="Arial" charset="0"/>
                        </a:rPr>
                        <a:t> </a:t>
                      </a:r>
                      <a:r>
                        <a:rPr kumimoji="0" lang="en-GB" sz="4800" b="0" i="0" u="none" strike="noStrike" cap="none" normalizeH="0" baseline="0" dirty="0" err="1">
                          <a:ln>
                            <a:noFill/>
                          </a:ln>
                          <a:solidFill>
                            <a:schemeClr val="tx1"/>
                          </a:solidFill>
                          <a:effectLst/>
                          <a:latin typeface="Coptic1" pitchFamily="2" charset="0"/>
                          <a:cs typeface="Arial" charset="0"/>
                        </a:rPr>
                        <a:t>senaf</a:t>
                      </a:r>
                      <a:r>
                        <a:rPr kumimoji="0" lang="en-GB" sz="4800" b="0" i="0" u="none" strike="noStrike" cap="none" normalizeH="0" baseline="0" dirty="0">
                          <a:ln>
                            <a:noFill/>
                          </a:ln>
                          <a:solidFill>
                            <a:schemeClr val="tx1"/>
                          </a:solidFill>
                          <a:effectLst/>
                          <a:latin typeface="Coptic1" pitchFamily="2" charset="0"/>
                          <a:cs typeface="Arial" charset="0"/>
                        </a:rPr>
                        <a:t> </a:t>
                      </a:r>
                      <a:r>
                        <a:rPr kumimoji="0" lang="en-GB" sz="4800" b="0" i="0" u="none" strike="noStrike" cap="none" normalizeH="0" baseline="0" dirty="0" err="1">
                          <a:ln>
                            <a:noFill/>
                          </a:ln>
                          <a:solidFill>
                            <a:schemeClr val="tx1"/>
                          </a:solidFill>
                          <a:effectLst/>
                          <a:latin typeface="Coptic1" pitchFamily="2" charset="0"/>
                          <a:cs typeface="Arial" charset="0"/>
                        </a:rPr>
                        <a:t>e~bol</a:t>
                      </a:r>
                      <a:r>
                        <a:rPr kumimoji="0" lang="en-GB" sz="4800" b="0" i="0" u="none" strike="noStrike" cap="none" normalizeH="0" baseline="0" dirty="0">
                          <a:ln>
                            <a:noFill/>
                          </a:ln>
                          <a:solidFill>
                            <a:schemeClr val="tx1"/>
                          </a:solidFill>
                          <a:effectLst/>
                          <a:latin typeface="Coptic1" pitchFamily="2" charset="0"/>
                          <a:cs typeface="Arial" charset="0"/>
                        </a:rPr>
                        <a:t> : </a:t>
                      </a:r>
                      <a:r>
                        <a:rPr kumimoji="0" lang="en-GB" sz="4800" b="0" i="0" u="none" strike="noStrike" cap="none" normalizeH="0" baseline="0" dirty="0" err="1">
                          <a:ln>
                            <a:noFill/>
                          </a:ln>
                          <a:solidFill>
                            <a:schemeClr val="tx1"/>
                          </a:solidFill>
                          <a:effectLst/>
                          <a:latin typeface="Coptic1" pitchFamily="2" charset="0"/>
                          <a:cs typeface="Arial" charset="0"/>
                        </a:rPr>
                        <a:t>hijen</a:t>
                      </a:r>
                      <a:r>
                        <a:rPr kumimoji="0" lang="en-GB" sz="4800" b="0" i="0" u="none" strike="noStrike" cap="none" normalizeH="0" baseline="0" dirty="0">
                          <a:ln>
                            <a:noFill/>
                          </a:ln>
                          <a:solidFill>
                            <a:schemeClr val="tx1"/>
                          </a:solidFill>
                          <a:effectLst/>
                          <a:latin typeface="Coptic1" pitchFamily="2" charset="0"/>
                          <a:cs typeface="Arial" charset="0"/>
                        </a:rPr>
                        <a:t> </a:t>
                      </a:r>
                      <a:r>
                        <a:rPr kumimoji="0" lang="en-GB" sz="4800" b="0" i="0" u="none" strike="noStrike" cap="none" normalizeH="0" baseline="0" dirty="0" err="1">
                          <a:ln>
                            <a:noFill/>
                          </a:ln>
                          <a:solidFill>
                            <a:schemeClr val="tx1"/>
                          </a:solidFill>
                          <a:effectLst/>
                          <a:latin typeface="Coptic1" pitchFamily="2" charset="0"/>
                          <a:cs typeface="Arial" charset="0"/>
                        </a:rPr>
                        <a:t>p~ho</a:t>
                      </a:r>
                      <a:r>
                        <a:rPr kumimoji="0" lang="en-GB" sz="4800" b="0" i="0" u="none" strike="noStrike" cap="none" normalizeH="0" baseline="0" dirty="0">
                          <a:ln>
                            <a:noFill/>
                          </a:ln>
                          <a:solidFill>
                            <a:schemeClr val="tx1"/>
                          </a:solidFill>
                          <a:effectLst/>
                          <a:latin typeface="Coptic1" pitchFamily="2" charset="0"/>
                          <a:cs typeface="Arial" charset="0"/>
                        </a:rPr>
                        <a:t> </a:t>
                      </a:r>
                      <a:r>
                        <a:rPr kumimoji="0" lang="en-GB" sz="4800" b="0" i="0" u="none" strike="noStrike" cap="none" normalizeH="0" baseline="0" dirty="0" err="1">
                          <a:ln>
                            <a:noFill/>
                          </a:ln>
                          <a:solidFill>
                            <a:schemeClr val="tx1"/>
                          </a:solidFill>
                          <a:effectLst/>
                          <a:latin typeface="Coptic1" pitchFamily="2" charset="0"/>
                          <a:cs typeface="Arial" charset="0"/>
                        </a:rPr>
                        <a:t>m~p~kahi</a:t>
                      </a:r>
                      <a:r>
                        <a:rPr kumimoji="0" lang="en-GB" sz="4800" b="0" i="0" u="none" strike="noStrike" cap="none" normalizeH="0" baseline="0" dirty="0">
                          <a:ln>
                            <a:noFill/>
                          </a:ln>
                          <a:solidFill>
                            <a:schemeClr val="tx1"/>
                          </a:solidFill>
                          <a:effectLst/>
                          <a:latin typeface="Coptic1" pitchFamily="2" charset="0"/>
                          <a:cs typeface="Arial" charset="0"/>
                        </a:rPr>
                        <a:t> t/rf : </a:t>
                      </a:r>
                      <a:r>
                        <a:rPr kumimoji="0" lang="en-GB" sz="4800" b="0" i="0" u="none" strike="noStrike" cap="none" normalizeH="0" baseline="0" dirty="0" err="1">
                          <a:ln>
                            <a:noFill/>
                          </a:ln>
                          <a:solidFill>
                            <a:schemeClr val="tx1"/>
                          </a:solidFill>
                          <a:effectLst/>
                          <a:latin typeface="Coptic1" pitchFamily="2" charset="0"/>
                          <a:cs typeface="Arial" charset="0"/>
                        </a:rPr>
                        <a:t>ouoh</a:t>
                      </a:r>
                      <a:r>
                        <a:rPr kumimoji="0" lang="en-GB" sz="4800" b="0" i="0" u="none" strike="noStrike" cap="none" normalizeH="0" baseline="0" dirty="0">
                          <a:ln>
                            <a:noFill/>
                          </a:ln>
                          <a:solidFill>
                            <a:schemeClr val="tx1"/>
                          </a:solidFill>
                          <a:effectLst/>
                          <a:latin typeface="Coptic1" pitchFamily="2" charset="0"/>
                          <a:cs typeface="Arial" charset="0"/>
                        </a:rPr>
                        <a:t> </a:t>
                      </a:r>
                      <a:r>
                        <a:rPr kumimoji="0" lang="en-GB" sz="4800" b="0" i="0" u="none" strike="noStrike" cap="none" normalizeH="0" baseline="0" dirty="0" err="1">
                          <a:ln>
                            <a:noFill/>
                          </a:ln>
                          <a:solidFill>
                            <a:schemeClr val="tx1"/>
                          </a:solidFill>
                          <a:effectLst/>
                          <a:latin typeface="Coptic1" pitchFamily="2" charset="0"/>
                          <a:cs typeface="Arial" charset="0"/>
                        </a:rPr>
                        <a:t>noucaji</a:t>
                      </a:r>
                      <a:r>
                        <a:rPr kumimoji="0" lang="en-GB" sz="4800" b="0" i="0" u="none" strike="noStrike" cap="none" normalizeH="0" baseline="0" dirty="0">
                          <a:ln>
                            <a:noFill/>
                          </a:ln>
                          <a:solidFill>
                            <a:schemeClr val="tx1"/>
                          </a:solidFill>
                          <a:effectLst/>
                          <a:latin typeface="Coptic1" pitchFamily="2" charset="0"/>
                          <a:cs typeface="Arial" charset="0"/>
                        </a:rPr>
                        <a:t> </a:t>
                      </a:r>
                      <a:r>
                        <a:rPr kumimoji="0" lang="en-GB" sz="4800" b="0" i="0" u="none" strike="noStrike" cap="none" normalizeH="0" baseline="0" dirty="0" err="1">
                          <a:ln>
                            <a:noFill/>
                          </a:ln>
                          <a:solidFill>
                            <a:schemeClr val="tx1"/>
                          </a:solidFill>
                          <a:effectLst/>
                          <a:latin typeface="Coptic1" pitchFamily="2" charset="0"/>
                          <a:cs typeface="Arial" charset="0"/>
                        </a:rPr>
                        <a:t>auvoh</a:t>
                      </a:r>
                      <a:r>
                        <a:rPr kumimoji="0" lang="en-GB" sz="4800" b="0" i="0" u="none" strike="noStrike" cap="none" normalizeH="0" baseline="0" dirty="0">
                          <a:ln>
                            <a:noFill/>
                          </a:ln>
                          <a:solidFill>
                            <a:schemeClr val="tx1"/>
                          </a:solidFill>
                          <a:effectLst/>
                          <a:latin typeface="Coptic1" pitchFamily="2" charset="0"/>
                          <a:cs typeface="Arial" charset="0"/>
                        </a:rPr>
                        <a:t> : </a:t>
                      </a:r>
                      <a:r>
                        <a:rPr kumimoji="0" lang="en-GB" sz="4800" b="0" i="0" u="none" strike="noStrike" cap="none" normalizeH="0" baseline="0" dirty="0" err="1">
                          <a:ln>
                            <a:noFill/>
                          </a:ln>
                          <a:solidFill>
                            <a:schemeClr val="tx1"/>
                          </a:solidFill>
                          <a:effectLst/>
                          <a:latin typeface="Coptic1" pitchFamily="2" charset="0"/>
                          <a:cs typeface="Arial" charset="0"/>
                        </a:rPr>
                        <a:t>sa</a:t>
                      </a:r>
                      <a:r>
                        <a:rPr kumimoji="0" lang="en-GB" sz="4800" b="0" i="0" u="none" strike="noStrike" cap="none" normalizeH="0" baseline="0" dirty="0">
                          <a:ln>
                            <a:noFill/>
                          </a:ln>
                          <a:solidFill>
                            <a:schemeClr val="tx1"/>
                          </a:solidFill>
                          <a:effectLst/>
                          <a:latin typeface="Coptic1" pitchFamily="2" charset="0"/>
                          <a:cs typeface="Arial" charset="0"/>
                        </a:rPr>
                        <a:t> aur/</a:t>
                      </a:r>
                      <a:r>
                        <a:rPr kumimoji="0" lang="en-GB" sz="4800" b="0" i="0" u="none" strike="noStrike" cap="none" normalizeH="0" baseline="0" dirty="0" err="1">
                          <a:ln>
                            <a:noFill/>
                          </a:ln>
                          <a:solidFill>
                            <a:schemeClr val="tx1"/>
                          </a:solidFill>
                          <a:effectLst/>
                          <a:latin typeface="Coptic1" pitchFamily="2" charset="0"/>
                          <a:cs typeface="Arial" charset="0"/>
                        </a:rPr>
                        <a:t>jc</a:t>
                      </a:r>
                      <a:endParaRPr kumimoji="0" lang="en-GB" sz="4800" b="0" i="0" u="none" strike="noStrike" cap="none" normalizeH="0" baseline="0" dirty="0">
                        <a:ln>
                          <a:noFill/>
                        </a:ln>
                        <a:solidFill>
                          <a:schemeClr val="tx1"/>
                        </a:solidFill>
                        <a:effectLst/>
                        <a:latin typeface="Coptic1" pitchFamily="2" charset="0"/>
                        <a:cs typeface="Arial" charset="0"/>
                      </a:endParaRPr>
                    </a:p>
                    <a:p>
                      <a:pPr algn="just"/>
                      <a:r>
                        <a:rPr kumimoji="0" lang="en-GB" sz="4800" b="0" i="0" u="none" strike="noStrike" cap="none" normalizeH="0" baseline="0" dirty="0">
                          <a:ln>
                            <a:noFill/>
                          </a:ln>
                          <a:solidFill>
                            <a:schemeClr val="tx1"/>
                          </a:solidFill>
                          <a:effectLst/>
                          <a:latin typeface="Coptic1" pitchFamily="2" charset="0"/>
                          <a:cs typeface="Arial" charset="0"/>
                        </a:rPr>
                        <a:t>n~]</a:t>
                      </a:r>
                      <a:r>
                        <a:rPr kumimoji="0" lang="en-GB" sz="4800" b="0" i="0" u="none" strike="noStrike" cap="none" normalizeH="0" baseline="0" dirty="0" err="1">
                          <a:ln>
                            <a:noFill/>
                          </a:ln>
                          <a:solidFill>
                            <a:schemeClr val="tx1"/>
                          </a:solidFill>
                          <a:effectLst/>
                          <a:latin typeface="Coptic1" pitchFamily="2" charset="0"/>
                          <a:cs typeface="Arial" charset="0"/>
                        </a:rPr>
                        <a:t>oikoumen</a:t>
                      </a:r>
                      <a:r>
                        <a:rPr kumimoji="0" lang="en-GB" sz="48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4300" b="0" i="0" u="none" strike="noStrike" cap="none" normalizeH="0" baseline="0" noProof="0" dirty="0">
                          <a:ln>
                            <a:noFill/>
                          </a:ln>
                          <a:solidFill>
                            <a:schemeClr val="tx1"/>
                          </a:solidFill>
                          <a:effectLst/>
                          <a:latin typeface="Arial" panose="020B0604020202020204" pitchFamily="34" charset="0"/>
                          <a:cs typeface="Arial" charset="0"/>
                        </a:rPr>
                        <a:t>Leurs voix atteignirent la terre entière et leurs paroles ont atteint tous les pays du monde.</a:t>
                      </a:r>
                      <a:endParaRPr kumimoji="0" lang="fr-CA" sz="4300" b="0" i="0" u="none" strike="noStrike" cap="none" normalizeH="0" baseline="0" noProof="0" dirty="0">
                        <a:ln>
                          <a:noFill/>
                        </a:ln>
                        <a:solidFill>
                          <a:schemeClr val="tx1"/>
                        </a:solidFill>
                        <a:effectLst/>
                        <a:latin typeface="Arial" panose="020B0604020202020204" pitchFamily="34"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EG" sz="4800" b="0" i="0" u="none" strike="noStrike" cap="none" normalizeH="0" baseline="0" dirty="0">
                          <a:ln>
                            <a:noFill/>
                          </a:ln>
                          <a:solidFill>
                            <a:schemeClr val="tx1"/>
                          </a:solidFill>
                          <a:effectLst/>
                          <a:latin typeface="Arial" panose="020B0604020202020204" pitchFamily="34" charset="0"/>
                          <a:cs typeface="Arial" charset="0"/>
                        </a:rPr>
                        <a:t>خرجت</a:t>
                      </a:r>
                      <a:r>
                        <a:rPr kumimoji="0" lang="fr-FR" sz="4800" b="0" i="0" u="none" strike="noStrike" cap="none" normalizeH="0" baseline="0" dirty="0">
                          <a:ln>
                            <a:noFill/>
                          </a:ln>
                          <a:solidFill>
                            <a:schemeClr val="tx1"/>
                          </a:solidFill>
                          <a:effectLst/>
                          <a:latin typeface="Arial" panose="020B0604020202020204" pitchFamily="34" charset="0"/>
                          <a:cs typeface="Arial" charset="0"/>
                        </a:rPr>
                        <a:t> </a:t>
                      </a:r>
                      <a:r>
                        <a:rPr kumimoji="0" lang="ar-EG" sz="4800" b="0" i="0" u="none" strike="noStrike" cap="none" normalizeH="0" baseline="0" dirty="0">
                          <a:ln>
                            <a:noFill/>
                          </a:ln>
                          <a:solidFill>
                            <a:schemeClr val="tx1"/>
                          </a:solidFill>
                          <a:effectLst/>
                          <a:latin typeface="Arial" panose="020B0604020202020204" pitchFamily="34" charset="0"/>
                          <a:cs typeface="Arial" charset="0"/>
                        </a:rPr>
                        <a:t>أصواتهم، إلى</a:t>
                      </a:r>
                      <a:r>
                        <a:rPr kumimoji="0" lang="fr-FR" sz="4800" b="0" i="0" u="none" strike="noStrike" cap="none" normalizeH="0" baseline="0" dirty="0">
                          <a:ln>
                            <a:noFill/>
                          </a:ln>
                          <a:solidFill>
                            <a:schemeClr val="tx1"/>
                          </a:solidFill>
                          <a:effectLst/>
                          <a:latin typeface="Arial" panose="020B0604020202020204" pitchFamily="34" charset="0"/>
                          <a:cs typeface="Arial" charset="0"/>
                        </a:rPr>
                        <a:t> </a:t>
                      </a:r>
                      <a:r>
                        <a:rPr kumimoji="0" lang="ar-EG" sz="4800" b="0" i="0" u="none" strike="noStrike" cap="none" normalizeH="0" baseline="0" dirty="0">
                          <a:ln>
                            <a:noFill/>
                          </a:ln>
                          <a:solidFill>
                            <a:schemeClr val="tx1"/>
                          </a:solidFill>
                          <a:effectLst/>
                          <a:latin typeface="Arial" panose="020B0604020202020204" pitchFamily="34" charset="0"/>
                          <a:cs typeface="Arial" charset="0"/>
                        </a:rPr>
                        <a:t>الأرض كلها، وبلغ</a:t>
                      </a:r>
                      <a:r>
                        <a:rPr kumimoji="0" lang="fr-FR" sz="4800" b="0" i="0" u="none" strike="noStrike" cap="none" normalizeH="0" baseline="0" dirty="0">
                          <a:ln>
                            <a:noFill/>
                          </a:ln>
                          <a:solidFill>
                            <a:schemeClr val="tx1"/>
                          </a:solidFill>
                          <a:effectLst/>
                          <a:latin typeface="Arial" panose="020B0604020202020204" pitchFamily="34" charset="0"/>
                          <a:cs typeface="Arial" charset="0"/>
                        </a:rPr>
                        <a:t> </a:t>
                      </a:r>
                      <a:r>
                        <a:rPr kumimoji="0" lang="ar-EG" sz="4800" b="0" i="0" u="none" strike="noStrike" cap="none" normalizeH="0" baseline="0" dirty="0">
                          <a:ln>
                            <a:noFill/>
                          </a:ln>
                          <a:solidFill>
                            <a:schemeClr val="tx1"/>
                          </a:solidFill>
                          <a:effectLst/>
                          <a:latin typeface="Arial" panose="020B0604020202020204" pitchFamily="34" charset="0"/>
                          <a:cs typeface="Arial" charset="0"/>
                        </a:rPr>
                        <a:t>كلامهم، إلى أقطار</a:t>
                      </a:r>
                      <a:r>
                        <a:rPr kumimoji="0" lang="fr-FR" sz="4800" b="0" i="0" u="none" strike="noStrike" cap="none" normalizeH="0" baseline="0" dirty="0">
                          <a:ln>
                            <a:noFill/>
                          </a:ln>
                          <a:solidFill>
                            <a:schemeClr val="tx1"/>
                          </a:solidFill>
                          <a:effectLst/>
                          <a:latin typeface="Arial" panose="020B0604020202020204" pitchFamily="34" charset="0"/>
                          <a:cs typeface="Arial" charset="0"/>
                        </a:rPr>
                        <a:t> </a:t>
                      </a:r>
                      <a:r>
                        <a:rPr kumimoji="0" lang="ar-EG" sz="4800" b="0" i="0" u="none" strike="noStrike" cap="none" normalizeH="0" baseline="0" dirty="0">
                          <a:ln>
                            <a:noFill/>
                          </a:ln>
                          <a:solidFill>
                            <a:schemeClr val="tx1"/>
                          </a:solidFill>
                          <a:effectLst/>
                          <a:latin typeface="Arial" panose="020B0604020202020204" pitchFamily="34" charset="0"/>
                          <a:cs typeface="Arial" charset="0"/>
                        </a:rPr>
                        <a:t>المسكونة.</a:t>
                      </a:r>
                      <a:endParaRPr kumimoji="0" lang="en-US" sz="4800" b="0" i="0" u="none" strike="noStrike" cap="none" normalizeH="0" baseline="0" dirty="0">
                        <a:ln>
                          <a:noFill/>
                        </a:ln>
                        <a:solidFill>
                          <a:schemeClr val="tx1"/>
                        </a:solidFill>
                        <a:effectLst/>
                        <a:latin typeface="Arial" panose="020B0604020202020204" pitchFamily="34"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59611998"/>
      </p:ext>
    </p:extLst>
  </p:cSld>
  <p:clrMapOvr>
    <a:masterClrMapping/>
  </p:clrMapOvr>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46">
            <a:extLst>
              <a:ext uri="{FF2B5EF4-FFF2-40B4-BE49-F238E27FC236}">
                <a16:creationId xmlns:a16="http://schemas.microsoft.com/office/drawing/2014/main" id="{DDB7236D-8F58-6C3F-F005-53A06AE1E0F4}"/>
              </a:ext>
            </a:extLst>
          </p:cNvPr>
          <p:cNvGraphicFramePr>
            <a:graphicFrameLocks/>
          </p:cNvGraphicFramePr>
          <p:nvPr>
            <p:extLst>
              <p:ext uri="{D42A27DB-BD31-4B8C-83A1-F6EECF244321}">
                <p14:modId xmlns:p14="http://schemas.microsoft.com/office/powerpoint/2010/main" val="704437199"/>
              </p:ext>
            </p:extLst>
          </p:nvPr>
        </p:nvGraphicFramePr>
        <p:xfrm>
          <a:off x="1" y="0"/>
          <a:ext cx="12191999" cy="6547104"/>
        </p:xfrm>
        <a:graphic>
          <a:graphicData uri="http://schemas.openxmlformats.org/drawingml/2006/table">
            <a:tbl>
              <a:tblPr/>
              <a:tblGrid>
                <a:gridCol w="4361364">
                  <a:extLst>
                    <a:ext uri="{9D8B030D-6E8A-4147-A177-3AD203B41FA5}">
                      <a16:colId xmlns:a16="http://schemas.microsoft.com/office/drawing/2014/main" val="20000"/>
                    </a:ext>
                  </a:extLst>
                </a:gridCol>
                <a:gridCol w="4477835">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285135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sng" strike="noStrike" cap="none" normalizeH="0" baseline="0" dirty="0" err="1">
                          <a:ln>
                            <a:noFill/>
                          </a:ln>
                          <a:solidFill>
                            <a:srgbClr val="FF9900"/>
                          </a:solidFill>
                          <a:effectLst/>
                          <a:latin typeface="Coptic1" pitchFamily="2" charset="0"/>
                          <a:cs typeface="Arial" charset="0"/>
                        </a:rPr>
                        <a:t>Pidia~kwn</a:t>
                      </a:r>
                      <a:r>
                        <a:rPr kumimoji="0" lang="fr-FR" sz="28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4300" b="0" i="0" u="none" strike="noStrike" cap="none" normalizeH="0" baseline="0" dirty="0" err="1">
                          <a:ln>
                            <a:noFill/>
                          </a:ln>
                          <a:solidFill>
                            <a:schemeClr val="tx1"/>
                          </a:solidFill>
                          <a:effectLst/>
                          <a:latin typeface="Coptic1" pitchFamily="2" charset="0"/>
                          <a:cs typeface="Arial" charset="0"/>
                        </a:rPr>
                        <a:t>P~rocverin</a:t>
                      </a:r>
                      <a:r>
                        <a:rPr kumimoji="0" lang="fr-FR" sz="4300" b="0" i="0" u="none" strike="noStrike" cap="none" normalizeH="0" baseline="0" dirty="0">
                          <a:ln>
                            <a:noFill/>
                          </a:ln>
                          <a:solidFill>
                            <a:schemeClr val="tx1"/>
                          </a:solidFill>
                          <a:effectLst/>
                          <a:latin typeface="Coptic1" pitchFamily="2" charset="0"/>
                          <a:cs typeface="Arial" charset="0"/>
                        </a:rPr>
                        <a:t> </a:t>
                      </a:r>
                      <a:r>
                        <a:rPr kumimoji="0" lang="fr-FR" sz="4300" b="0" i="0" u="none" strike="noStrike" cap="none" normalizeH="0" baseline="0" dirty="0" err="1">
                          <a:ln>
                            <a:noFill/>
                          </a:ln>
                          <a:solidFill>
                            <a:schemeClr val="tx1"/>
                          </a:solidFill>
                          <a:effectLst/>
                          <a:latin typeface="Coptic1" pitchFamily="2" charset="0"/>
                          <a:cs typeface="Arial" charset="0"/>
                        </a:rPr>
                        <a:t>p~rocverin</a:t>
                      </a:r>
                      <a:r>
                        <a:rPr kumimoji="0" lang="fr-FR" sz="4300" b="0" i="0" u="none" strike="noStrike" cap="none" normalizeH="0" baseline="0" dirty="0">
                          <a:ln>
                            <a:noFill/>
                          </a:ln>
                          <a:solidFill>
                            <a:schemeClr val="tx1"/>
                          </a:solidFill>
                          <a:effectLst/>
                          <a:latin typeface="Coptic1" pitchFamily="2" charset="0"/>
                          <a:cs typeface="Arial" charset="0"/>
                        </a:rPr>
                        <a:t> </a:t>
                      </a:r>
                      <a:r>
                        <a:rPr kumimoji="0" lang="fr-FR" sz="4300" b="0" i="0" u="none" strike="noStrike" cap="none" normalizeH="0" baseline="0" dirty="0" err="1">
                          <a:ln>
                            <a:noFill/>
                          </a:ln>
                          <a:solidFill>
                            <a:schemeClr val="tx1"/>
                          </a:solidFill>
                          <a:effectLst/>
                          <a:latin typeface="Coptic1" pitchFamily="2" charset="0"/>
                          <a:cs typeface="Arial" charset="0"/>
                        </a:rPr>
                        <a:t>p~rocverin</a:t>
                      </a:r>
                      <a:r>
                        <a:rPr kumimoji="0" lang="fr-FR" sz="4300" b="0" i="0" u="none" strike="noStrike" cap="none" normalizeH="0" baseline="0" dirty="0">
                          <a:ln>
                            <a:noFill/>
                          </a:ln>
                          <a:solidFill>
                            <a:schemeClr val="tx1"/>
                          </a:solidFill>
                          <a:effectLst/>
                          <a:latin typeface="Coptic1" pitchFamily="2" charset="0"/>
                          <a:cs typeface="Arial" charset="0"/>
                        </a:rPr>
                        <a:t> kata  </a:t>
                      </a:r>
                      <a:r>
                        <a:rPr kumimoji="0" lang="fr-FR" sz="4300" b="0" i="0" u="none" strike="noStrike" cap="none" normalizeH="0" baseline="0" dirty="0" err="1">
                          <a:ln>
                            <a:noFill/>
                          </a:ln>
                          <a:solidFill>
                            <a:schemeClr val="tx1"/>
                          </a:solidFill>
                          <a:effectLst/>
                          <a:latin typeface="Coptic1" pitchFamily="2" charset="0"/>
                          <a:cs typeface="Arial" charset="0"/>
                        </a:rPr>
                        <a:t>t~ropon</a:t>
                      </a:r>
                      <a:r>
                        <a:rPr kumimoji="0" lang="fr-FR" sz="4300" b="0" i="0" u="none" strike="noStrike" cap="none" normalizeH="0" baseline="0" dirty="0">
                          <a:ln>
                            <a:noFill/>
                          </a:ln>
                          <a:solidFill>
                            <a:schemeClr val="tx1"/>
                          </a:solidFill>
                          <a:effectLst/>
                          <a:latin typeface="Coptic1" pitchFamily="2" charset="0"/>
                          <a:cs typeface="Arial" charset="0"/>
                        </a:rPr>
                        <a:t> : </a:t>
                      </a:r>
                      <a:r>
                        <a:rPr kumimoji="0" lang="fr-FR" sz="4300" b="0" i="0" u="none" strike="noStrike" cap="none" normalizeH="0" baseline="0" dirty="0" err="1">
                          <a:ln>
                            <a:noFill/>
                          </a:ln>
                          <a:solidFill>
                            <a:schemeClr val="tx1"/>
                          </a:solidFill>
                          <a:effectLst/>
                          <a:latin typeface="Coptic1" pitchFamily="2" charset="0"/>
                          <a:cs typeface="Arial" charset="0"/>
                        </a:rPr>
                        <a:t>c~tay</a:t>
                      </a:r>
                      <a:r>
                        <a:rPr kumimoji="0" lang="fr-FR" sz="4300" b="0" i="0" u="none" strike="noStrike" cap="none" normalizeH="0" baseline="0" dirty="0">
                          <a:ln>
                            <a:noFill/>
                          </a:ln>
                          <a:solidFill>
                            <a:schemeClr val="tx1"/>
                          </a:solidFill>
                          <a:effectLst/>
                          <a:latin typeface="Coptic1" pitchFamily="2" charset="0"/>
                          <a:cs typeface="Arial" charset="0"/>
                        </a:rPr>
                        <a:t>/te kata </a:t>
                      </a:r>
                      <a:r>
                        <a:rPr kumimoji="0" lang="fr-FR" sz="4300" b="0" i="0" u="none" strike="noStrike" cap="none" normalizeH="0" baseline="0" dirty="0" err="1">
                          <a:ln>
                            <a:noFill/>
                          </a:ln>
                          <a:solidFill>
                            <a:schemeClr val="tx1"/>
                          </a:solidFill>
                          <a:effectLst/>
                          <a:latin typeface="Coptic1" pitchFamily="2" charset="0"/>
                          <a:cs typeface="Arial" charset="0"/>
                        </a:rPr>
                        <a:t>t~romou</a:t>
                      </a:r>
                      <a:r>
                        <a:rPr kumimoji="0" lang="fr-FR" sz="4300" b="0" i="0" u="none" strike="noStrike" cap="none" normalizeH="0" baseline="0" dirty="0">
                          <a:ln>
                            <a:noFill/>
                          </a:ln>
                          <a:solidFill>
                            <a:schemeClr val="tx1"/>
                          </a:solidFill>
                          <a:effectLst/>
                          <a:latin typeface="Coptic1" pitchFamily="2" charset="0"/>
                          <a:cs typeface="Arial" charset="0"/>
                        </a:rPr>
                        <a:t> : </a:t>
                      </a:r>
                      <a:r>
                        <a:rPr kumimoji="0" lang="fr-FR" sz="4300" b="0" i="0" u="none" strike="noStrike" cap="none" normalizeH="0" baseline="0" dirty="0" err="1">
                          <a:ln>
                            <a:noFill/>
                          </a:ln>
                          <a:solidFill>
                            <a:schemeClr val="tx1"/>
                          </a:solidFill>
                          <a:effectLst/>
                          <a:latin typeface="Coptic1" pitchFamily="2" charset="0"/>
                          <a:cs typeface="Arial" charset="0"/>
                        </a:rPr>
                        <a:t>ic</a:t>
                      </a:r>
                      <a:r>
                        <a:rPr kumimoji="0" lang="fr-FR" sz="4300" b="0" i="0" u="none" strike="noStrike" cap="none" normalizeH="0" baseline="0" dirty="0">
                          <a:ln>
                            <a:noFill/>
                          </a:ln>
                          <a:solidFill>
                            <a:schemeClr val="tx1"/>
                          </a:solidFill>
                          <a:effectLst/>
                          <a:latin typeface="Coptic1" pitchFamily="2" charset="0"/>
                          <a:cs typeface="Arial" charset="0"/>
                        </a:rPr>
                        <a:t> </a:t>
                      </a:r>
                      <a:r>
                        <a:rPr kumimoji="0" lang="fr-FR" sz="4300" b="0" i="0" u="none" strike="noStrike" cap="none" normalizeH="0" baseline="0" dirty="0" err="1">
                          <a:ln>
                            <a:noFill/>
                          </a:ln>
                          <a:solidFill>
                            <a:schemeClr val="tx1"/>
                          </a:solidFill>
                          <a:effectLst/>
                          <a:latin typeface="Coptic1" pitchFamily="2" charset="0"/>
                          <a:cs typeface="Arial" charset="0"/>
                        </a:rPr>
                        <a:t>a~natolac</a:t>
                      </a:r>
                      <a:r>
                        <a:rPr kumimoji="0" lang="fr-FR" sz="4300" b="0" i="0" u="none" strike="noStrike" cap="none" normalizeH="0" baseline="0" dirty="0">
                          <a:ln>
                            <a:noFill/>
                          </a:ln>
                          <a:solidFill>
                            <a:schemeClr val="tx1"/>
                          </a:solidFill>
                          <a:effectLst/>
                          <a:latin typeface="Coptic1" pitchFamily="2" charset="0"/>
                          <a:cs typeface="Arial" charset="0"/>
                        </a:rPr>
                        <a:t> </a:t>
                      </a:r>
                      <a:r>
                        <a:rPr kumimoji="0" lang="fr-FR" sz="4300" b="0" i="0" u="none" strike="noStrike" cap="none" normalizeH="0" baseline="0" dirty="0" err="1">
                          <a:ln>
                            <a:noFill/>
                          </a:ln>
                          <a:solidFill>
                            <a:schemeClr val="tx1"/>
                          </a:solidFill>
                          <a:effectLst/>
                          <a:latin typeface="Coptic1" pitchFamily="2" charset="0"/>
                          <a:cs typeface="Arial" charset="0"/>
                        </a:rPr>
                        <a:t>b~le'ate</a:t>
                      </a:r>
                      <a:r>
                        <a:rPr kumimoji="0" lang="fr-FR" sz="4300" b="0" i="0" u="none" strike="noStrike" cap="none" normalizeH="0" baseline="0" dirty="0">
                          <a:ln>
                            <a:noFill/>
                          </a:ln>
                          <a:solidFill>
                            <a:schemeClr val="tx1"/>
                          </a:solidFill>
                          <a:effectLst/>
                          <a:latin typeface="Coptic1" pitchFamily="2" charset="0"/>
                          <a:cs typeface="Arial" charset="0"/>
                        </a:rPr>
                        <a:t> : </a:t>
                      </a:r>
                      <a:r>
                        <a:rPr kumimoji="0" lang="fr-FR" sz="4300" b="0" i="0" u="none" strike="noStrike" cap="none" normalizeH="0" baseline="0" dirty="0" err="1">
                          <a:ln>
                            <a:noFill/>
                          </a:ln>
                          <a:solidFill>
                            <a:schemeClr val="tx1"/>
                          </a:solidFill>
                          <a:effectLst/>
                          <a:latin typeface="Coptic1" pitchFamily="2" charset="0"/>
                          <a:cs typeface="Arial" charset="0"/>
                        </a:rPr>
                        <a:t>p~roc,omen</a:t>
                      </a:r>
                      <a:r>
                        <a:rPr kumimoji="0" lang="fr-FR" sz="4300" b="0" i="0" u="none" strike="noStrike" cap="none" normalizeH="0" baseline="0" dirty="0">
                          <a:ln>
                            <a:noFill/>
                          </a:ln>
                          <a:solidFill>
                            <a:schemeClr val="tx1"/>
                          </a:solidFill>
                          <a:effectLst/>
                          <a:latin typeface="Coptic1" pitchFamily="2" charset="0"/>
                          <a:cs typeface="Arial" charset="0"/>
                        </a:rPr>
                        <a:t>.</a:t>
                      </a:r>
                      <a:endParaRPr kumimoji="0" lang="en-US" sz="43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sng" strike="noStrike" cap="none" normalizeH="0" baseline="0" dirty="0">
                          <a:ln>
                            <a:noFill/>
                          </a:ln>
                          <a:solidFill>
                            <a:srgbClr val="FF9900"/>
                          </a:solidFill>
                          <a:effectLst/>
                          <a:latin typeface="Arial" charset="0"/>
                          <a:cs typeface="Arial" charset="0"/>
                        </a:rPr>
                        <a:t>Le diacre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4300" b="0" i="0" u="none" strike="noStrike" cap="none" normalizeH="0" baseline="0" dirty="0">
                          <a:ln>
                            <a:noFill/>
                          </a:ln>
                          <a:solidFill>
                            <a:schemeClr val="tx1"/>
                          </a:solidFill>
                          <a:effectLst/>
                          <a:latin typeface="Arial" charset="0"/>
                          <a:cs typeface="Arial" charset="0"/>
                        </a:rPr>
                        <a:t>Offrez, offrez, offrez selon l'ordre.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4300" b="0" i="0" u="none" strike="noStrike" cap="none" normalizeH="0" baseline="0" dirty="0">
                          <a:ln>
                            <a:noFill/>
                          </a:ln>
                          <a:solidFill>
                            <a:schemeClr val="tx1"/>
                          </a:solidFill>
                          <a:effectLst/>
                          <a:latin typeface="Arial" charset="0"/>
                          <a:cs typeface="Arial" charset="0"/>
                        </a:rPr>
                        <a:t>Levez-vous avec crainte.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4300" b="0" i="0" u="none" strike="noStrike" cap="none" normalizeH="0" baseline="0" dirty="0">
                          <a:ln>
                            <a:noFill/>
                          </a:ln>
                          <a:solidFill>
                            <a:schemeClr val="tx1"/>
                          </a:solidFill>
                          <a:effectLst/>
                          <a:latin typeface="Arial" charset="0"/>
                          <a:cs typeface="Arial" charset="0"/>
                        </a:rPr>
                        <a:t>Regardez vers l’orient. Soyons attentifs.</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AE" sz="3200" b="0" i="0" u="sng" strike="noStrike" cap="none" normalizeH="0" baseline="0" dirty="0">
                          <a:ln>
                            <a:noFill/>
                          </a:ln>
                          <a:solidFill>
                            <a:srgbClr val="FF9900"/>
                          </a:solidFill>
                          <a:effectLst/>
                          <a:latin typeface="Arial" charset="0"/>
                          <a:ea typeface="Arial Unicode MS" pitchFamily="34" charset="-128"/>
                          <a:cs typeface="+mn-cs"/>
                        </a:rPr>
                        <a:t>الشماس</a:t>
                      </a:r>
                      <a:r>
                        <a:rPr kumimoji="0" lang="fr-FR" sz="3200" b="0" i="0" u="sng" strike="noStrike" cap="none" normalizeH="0" baseline="0" dirty="0">
                          <a:ln>
                            <a:noFill/>
                          </a:ln>
                          <a:solidFill>
                            <a:srgbClr val="FF9900"/>
                          </a:solidFill>
                          <a:effectLst/>
                          <a:latin typeface="Arial" charset="0"/>
                          <a:ea typeface="Arial Unicode MS" pitchFamily="34" charset="-128"/>
                          <a:cs typeface="+mn-cs"/>
                        </a:rPr>
                        <a:t>: </a:t>
                      </a:r>
                      <a:endParaRPr kumimoji="0" lang="fr-FR" sz="32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800" b="0" i="0" u="none" strike="noStrike" cap="none" normalizeH="0" baseline="0" dirty="0">
                          <a:ln>
                            <a:noFill/>
                          </a:ln>
                          <a:solidFill>
                            <a:schemeClr val="tx1"/>
                          </a:solidFill>
                          <a:effectLst/>
                          <a:latin typeface="Arial" charset="0"/>
                          <a:cs typeface="Arial" pitchFamily="34" charset="0"/>
                        </a:rPr>
                        <a:t>تقدموا </a:t>
                      </a:r>
                      <a:r>
                        <a:rPr kumimoji="0" lang="ar-EG" sz="4800" b="0" i="0" u="none" strike="noStrike" cap="none" normalizeH="0" baseline="0" dirty="0" err="1">
                          <a:ln>
                            <a:noFill/>
                          </a:ln>
                          <a:solidFill>
                            <a:schemeClr val="tx1"/>
                          </a:solidFill>
                          <a:effectLst/>
                          <a:latin typeface="Arial" charset="0"/>
                          <a:cs typeface="Arial" pitchFamily="34" charset="0"/>
                        </a:rPr>
                        <a:t>تقدموا</a:t>
                      </a:r>
                      <a:r>
                        <a:rPr kumimoji="0" lang="ar-EG" sz="4800" b="0" i="0" u="none" strike="noStrike" cap="none" normalizeH="0" baseline="0" dirty="0">
                          <a:ln>
                            <a:noFill/>
                          </a:ln>
                          <a:solidFill>
                            <a:schemeClr val="tx1"/>
                          </a:solidFill>
                          <a:effectLst/>
                          <a:latin typeface="Arial" charset="0"/>
                          <a:cs typeface="Arial" pitchFamily="34" charset="0"/>
                        </a:rPr>
                        <a:t> </a:t>
                      </a:r>
                      <a:r>
                        <a:rPr kumimoji="0" lang="ar-EG" sz="4800" b="0" i="0" u="none" strike="noStrike" cap="none" normalizeH="0" baseline="0" dirty="0" err="1">
                          <a:ln>
                            <a:noFill/>
                          </a:ln>
                          <a:solidFill>
                            <a:schemeClr val="tx1"/>
                          </a:solidFill>
                          <a:effectLst/>
                          <a:latin typeface="Arial" charset="0"/>
                          <a:cs typeface="Arial" pitchFamily="34" charset="0"/>
                        </a:rPr>
                        <a:t>تقدموا</a:t>
                      </a:r>
                      <a:r>
                        <a:rPr kumimoji="0" lang="fr-FR" sz="4800" b="0" i="0" u="none" strike="noStrike" cap="none" normalizeH="0" baseline="0" dirty="0">
                          <a:ln>
                            <a:noFill/>
                          </a:ln>
                          <a:solidFill>
                            <a:schemeClr val="tx1"/>
                          </a:solidFill>
                          <a:effectLst/>
                          <a:latin typeface="Arial" charset="0"/>
                          <a:cs typeface="Arial" pitchFamily="34" charset="0"/>
                        </a:rPr>
                        <a:t> </a:t>
                      </a:r>
                      <a:r>
                        <a:rPr kumimoji="0" lang="ar-EG" sz="4800" b="0" i="0" u="none" strike="noStrike" cap="none" normalizeH="0" baseline="0" dirty="0">
                          <a:ln>
                            <a:noFill/>
                          </a:ln>
                          <a:solidFill>
                            <a:schemeClr val="tx1"/>
                          </a:solidFill>
                          <a:effectLst/>
                          <a:latin typeface="Arial" charset="0"/>
                          <a:cs typeface="Arial" pitchFamily="34" charset="0"/>
                        </a:rPr>
                        <a:t>على الرسم، قفوا</a:t>
                      </a:r>
                      <a:r>
                        <a:rPr kumimoji="0" lang="fr-FR" sz="4800" b="0" i="0" u="none" strike="noStrike" cap="none" normalizeH="0" baseline="0" dirty="0">
                          <a:ln>
                            <a:noFill/>
                          </a:ln>
                          <a:solidFill>
                            <a:schemeClr val="tx1"/>
                          </a:solidFill>
                          <a:effectLst/>
                          <a:latin typeface="Arial" charset="0"/>
                          <a:cs typeface="Arial" pitchFamily="34" charset="0"/>
                        </a:rPr>
                        <a:t> </a:t>
                      </a:r>
                      <a:r>
                        <a:rPr kumimoji="0" lang="ar-EG" sz="4800" b="0" i="0" u="none" strike="noStrike" cap="none" normalizeH="0" baseline="0" dirty="0">
                          <a:ln>
                            <a:noFill/>
                          </a:ln>
                          <a:solidFill>
                            <a:schemeClr val="tx1"/>
                          </a:solidFill>
                          <a:effectLst/>
                          <a:latin typeface="Arial" charset="0"/>
                          <a:cs typeface="Arial" pitchFamily="34" charset="0"/>
                        </a:rPr>
                        <a:t>برعدة، والي الشرق</a:t>
                      </a:r>
                      <a:r>
                        <a:rPr kumimoji="0" lang="fr-FR" sz="4800" b="0" i="0" u="none" strike="noStrike" cap="none" normalizeH="0" baseline="0" dirty="0">
                          <a:ln>
                            <a:noFill/>
                          </a:ln>
                          <a:solidFill>
                            <a:schemeClr val="tx1"/>
                          </a:solidFill>
                          <a:effectLst/>
                          <a:latin typeface="Arial" charset="0"/>
                          <a:cs typeface="Arial" pitchFamily="34" charset="0"/>
                        </a:rPr>
                        <a:t> </a:t>
                      </a:r>
                      <a:r>
                        <a:rPr kumimoji="0" lang="ar-EG" sz="4800" b="0" i="0" u="none" strike="noStrike" cap="none" normalizeH="0" baseline="0" dirty="0">
                          <a:ln>
                            <a:noFill/>
                          </a:ln>
                          <a:solidFill>
                            <a:schemeClr val="tx1"/>
                          </a:solidFill>
                          <a:effectLst/>
                          <a:latin typeface="Arial" charset="0"/>
                          <a:cs typeface="Arial" pitchFamily="34" charset="0"/>
                        </a:rPr>
                        <a:t>أنظروا. ننصت.</a:t>
                      </a:r>
                      <a:endParaRPr kumimoji="0" lang="en-US" sz="48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12500" name="Group 84"/>
          <p:cNvGraphicFramePr>
            <a:graphicFrameLocks noGrp="1"/>
          </p:cNvGraphicFramePr>
          <p:nvPr>
            <p:ph type="tbl" idx="1"/>
          </p:nvPr>
        </p:nvGraphicFramePr>
        <p:xfrm>
          <a:off x="0" y="302033"/>
          <a:ext cx="12192000" cy="5937504"/>
        </p:xfrm>
        <a:graphic>
          <a:graphicData uri="http://schemas.openxmlformats.org/drawingml/2006/table">
            <a:tbl>
              <a:tblPr/>
              <a:tblGrid>
                <a:gridCol w="4185055">
                  <a:extLst>
                    <a:ext uri="{9D8B030D-6E8A-4147-A177-3AD203B41FA5}">
                      <a16:colId xmlns:a16="http://schemas.microsoft.com/office/drawing/2014/main" val="20000"/>
                    </a:ext>
                  </a:extLst>
                </a:gridCol>
                <a:gridCol w="4608749">
                  <a:extLst>
                    <a:ext uri="{9D8B030D-6E8A-4147-A177-3AD203B41FA5}">
                      <a16:colId xmlns:a16="http://schemas.microsoft.com/office/drawing/2014/main" val="20001"/>
                    </a:ext>
                  </a:extLst>
                </a:gridCol>
                <a:gridCol w="3398196">
                  <a:extLst>
                    <a:ext uri="{9D8B030D-6E8A-4147-A177-3AD203B41FA5}">
                      <a16:colId xmlns:a16="http://schemas.microsoft.com/office/drawing/2014/main" val="20002"/>
                    </a:ext>
                  </a:extLst>
                </a:gridCol>
              </a:tblGrid>
              <a:tr h="589076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100" b="0" i="0" u="heavy" strike="noStrike" cap="none" normalizeH="0" baseline="0" dirty="0" err="1">
                          <a:ln>
                            <a:noFill/>
                          </a:ln>
                          <a:solidFill>
                            <a:srgbClr val="FF9900"/>
                          </a:solidFill>
                          <a:effectLst/>
                          <a:latin typeface="Coptic1" pitchFamily="2" charset="0"/>
                          <a:cs typeface="Arial" charset="0"/>
                        </a:rPr>
                        <a:t>Pilaoc</a:t>
                      </a:r>
                      <a:r>
                        <a:rPr kumimoji="0" lang="en-US" sz="3100" b="0" i="0" u="heavy"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Coptic1" pitchFamily="2" charset="0"/>
                          <a:cs typeface="Arial" charset="0"/>
                        </a:rPr>
                        <a:t>Hiten </a:t>
                      </a:r>
                      <a:r>
                        <a:rPr kumimoji="0" lang="en-US" sz="4300" b="0" i="0" u="none" strike="noStrike" cap="none" normalizeH="0" baseline="0" dirty="0" err="1">
                          <a:ln>
                            <a:noFill/>
                          </a:ln>
                          <a:solidFill>
                            <a:schemeClr val="tx1"/>
                          </a:solidFill>
                          <a:effectLst/>
                          <a:latin typeface="Coptic1" pitchFamily="2" charset="0"/>
                          <a:cs typeface="Arial" charset="0"/>
                        </a:rPr>
                        <a:t>nip~recbia</a:t>
                      </a:r>
                      <a:r>
                        <a:rPr kumimoji="0" lang="en-US" sz="4300" b="0" i="0" u="none" strike="noStrike" cap="none" normalizeH="0" baseline="0" dirty="0">
                          <a:ln>
                            <a:noFill/>
                          </a:ln>
                          <a:solidFill>
                            <a:schemeClr val="tx1"/>
                          </a:solidFill>
                          <a:effectLst/>
                          <a:latin typeface="Coptic1" pitchFamily="2" charset="0"/>
                          <a:cs typeface="Arial" charset="0"/>
                        </a:rPr>
                        <a:t>~ : </a:t>
                      </a:r>
                      <a:r>
                        <a:rPr kumimoji="0" lang="en-US" sz="4300" b="0" i="0" u="none" strike="noStrike" cap="none" normalizeH="0" baseline="0" dirty="0" err="1">
                          <a:ln>
                            <a:noFill/>
                          </a:ln>
                          <a:solidFill>
                            <a:schemeClr val="tx1"/>
                          </a:solidFill>
                          <a:effectLst/>
                          <a:latin typeface="Coptic1" pitchFamily="2" charset="0"/>
                          <a:cs typeface="Arial" charset="0"/>
                        </a:rPr>
                        <a:t>n~te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Yeo~tokoc</a:t>
                      </a:r>
                      <a:r>
                        <a:rPr kumimoji="0" lang="en-US" sz="4300" b="0" i="0" u="none" strike="noStrike" cap="none" normalizeH="0" baseline="0" dirty="0">
                          <a:ln>
                            <a:noFill/>
                          </a:ln>
                          <a:solidFill>
                            <a:schemeClr val="tx1"/>
                          </a:solidFill>
                          <a:effectLst/>
                          <a:latin typeface="Coptic1" pitchFamily="2" charset="0"/>
                          <a:cs typeface="Arial" charset="0"/>
                        </a:rPr>
                        <a:t> : </a:t>
                      </a:r>
                      <a:r>
                        <a:rPr kumimoji="0" lang="en-US" sz="4300" b="0" i="0" u="none" strike="noStrike" cap="none" normalizeH="0" baseline="0" dirty="0" err="1">
                          <a:ln>
                            <a:noFill/>
                          </a:ln>
                          <a:solidFill>
                            <a:schemeClr val="tx1"/>
                          </a:solidFill>
                          <a:effectLst/>
                          <a:latin typeface="Coptic1" pitchFamily="2" charset="0"/>
                          <a:cs typeface="Arial" charset="0"/>
                        </a:rPr>
                        <a:t>eyouab</a:t>
                      </a:r>
                      <a:r>
                        <a:rPr kumimoji="0" lang="en-US" sz="4300" b="0" i="0" u="none" strike="noStrike" cap="none" normalizeH="0" baseline="0" dirty="0">
                          <a:ln>
                            <a:noFill/>
                          </a:ln>
                          <a:solidFill>
                            <a:schemeClr val="tx1"/>
                          </a:solidFill>
                          <a:effectLst/>
                          <a:latin typeface="Coptic1" pitchFamily="2" charset="0"/>
                          <a:cs typeface="Arial" charset="0"/>
                        </a:rPr>
                        <a:t> Maria~ : P~{</a:t>
                      </a:r>
                      <a:r>
                        <a:rPr kumimoji="0" lang="en-US" sz="4300" b="0" i="0" u="none" strike="noStrike" cap="none" normalizeH="0" baseline="0" dirty="0" err="1">
                          <a:ln>
                            <a:noFill/>
                          </a:ln>
                          <a:solidFill>
                            <a:schemeClr val="tx1"/>
                          </a:solidFill>
                          <a:effectLst/>
                          <a:latin typeface="Coptic1" pitchFamily="2" charset="0"/>
                          <a:cs typeface="Arial" charset="0"/>
                        </a:rPr>
                        <a:t>oic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a~rih~mot</a:t>
                      </a:r>
                      <a:r>
                        <a:rPr kumimoji="0" lang="en-US" sz="4300" b="0" i="0" u="none" strike="noStrike" cap="none" normalizeH="0" baseline="0" dirty="0">
                          <a:ln>
                            <a:noFill/>
                          </a:ln>
                          <a:solidFill>
                            <a:schemeClr val="tx1"/>
                          </a:solidFill>
                          <a:effectLst/>
                          <a:latin typeface="Coptic1" pitchFamily="2" charset="0"/>
                          <a:cs typeface="Arial" charset="0"/>
                        </a:rPr>
                        <a:t> nan </a:t>
                      </a:r>
                      <a:r>
                        <a:rPr kumimoji="0" lang="en-US" sz="4300" b="0" i="0" u="none" strike="noStrike" cap="none" normalizeH="0" baseline="0" dirty="0" err="1">
                          <a:ln>
                            <a:noFill/>
                          </a:ln>
                          <a:solidFill>
                            <a:schemeClr val="tx1"/>
                          </a:solidFill>
                          <a:effectLst/>
                          <a:latin typeface="Coptic1" pitchFamily="2" charset="0"/>
                          <a:cs typeface="Arial" charset="0"/>
                        </a:rPr>
                        <a:t>m~pi,w</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e~bol</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n~te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nennobi</a:t>
                      </a:r>
                      <a:r>
                        <a:rPr kumimoji="0" lang="en-US" sz="43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100" b="0" i="0" u="sng" strike="noStrike" cap="none" normalizeH="0" baseline="0" dirty="0">
                          <a:ln>
                            <a:noFill/>
                          </a:ln>
                          <a:solidFill>
                            <a:srgbClr val="FF9900"/>
                          </a:solidFill>
                          <a:effectLst/>
                          <a:latin typeface="Arial" charset="0"/>
                          <a:cs typeface="Arial" charset="0"/>
                        </a:rPr>
                        <a:t>Le peuple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Par les intercessions de la mère de Dieu, la très Sainte Vierge Marie, Seigneur, Accorde-nous la rémission de nos péchés.</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100" b="0" i="0" u="sng" strike="noStrike" cap="none" normalizeH="0" baseline="0" dirty="0">
                          <a:ln>
                            <a:noFill/>
                          </a:ln>
                          <a:solidFill>
                            <a:srgbClr val="FF9900"/>
                          </a:solidFill>
                          <a:effectLst/>
                          <a:latin typeface="Arial" charset="0"/>
                          <a:cs typeface="Arial" charset="0"/>
                        </a:rPr>
                        <a:t>الشعب :</a:t>
                      </a:r>
                      <a:endParaRPr kumimoji="0" lang="ar-SA" sz="31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800" b="0" i="0" u="none" strike="noStrike" cap="none" normalizeH="0" baseline="0" dirty="0">
                          <a:ln>
                            <a:noFill/>
                          </a:ln>
                          <a:solidFill>
                            <a:schemeClr val="tx1"/>
                          </a:solidFill>
                          <a:effectLst/>
                          <a:latin typeface="Arial" charset="0"/>
                          <a:cs typeface="Arial" pitchFamily="34" charset="0"/>
                        </a:rPr>
                        <a:t>بشفاعات والدة الإله القديسة مريم يا رب ان</a:t>
                      </a:r>
                      <a:r>
                        <a:rPr kumimoji="0" lang="ar-EG" sz="4800" b="0" i="0" u="none" strike="noStrike" cap="none" normalizeH="0" baseline="0" dirty="0">
                          <a:ln>
                            <a:noFill/>
                          </a:ln>
                          <a:solidFill>
                            <a:schemeClr val="tx1"/>
                          </a:solidFill>
                          <a:effectLst/>
                          <a:latin typeface="Arial" charset="0"/>
                          <a:cs typeface="Arial" pitchFamily="34" charset="0"/>
                        </a:rPr>
                        <a:t>عم </a:t>
                      </a:r>
                      <a:r>
                        <a:rPr kumimoji="0" lang="ar-SA" sz="4800" b="0" i="0" u="none" strike="noStrike" cap="none" normalizeH="0" baseline="0" dirty="0">
                          <a:ln>
                            <a:noFill/>
                          </a:ln>
                          <a:solidFill>
                            <a:schemeClr val="tx1"/>
                          </a:solidFill>
                          <a:effectLst/>
                          <a:latin typeface="Arial" charset="0"/>
                          <a:cs typeface="Arial" pitchFamily="34" charset="0"/>
                        </a:rPr>
                        <a:t>لنا بمغفرة خطايانا.</a:t>
                      </a:r>
                      <a:endParaRPr kumimoji="0" lang="en-US" sz="48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13548" name="Group 108"/>
          <p:cNvGraphicFramePr>
            <a:graphicFrameLocks noGrp="1"/>
          </p:cNvGraphicFramePr>
          <p:nvPr>
            <p:ph type="tbl" idx="1"/>
            <p:extLst>
              <p:ext uri="{D42A27DB-BD31-4B8C-83A1-F6EECF244321}">
                <p14:modId xmlns:p14="http://schemas.microsoft.com/office/powerpoint/2010/main" val="2274863491"/>
              </p:ext>
            </p:extLst>
          </p:nvPr>
        </p:nvGraphicFramePr>
        <p:xfrm>
          <a:off x="-3989" y="0"/>
          <a:ext cx="12183775" cy="6705600"/>
        </p:xfrm>
        <a:graphic>
          <a:graphicData uri="http://schemas.openxmlformats.org/drawingml/2006/table">
            <a:tbl>
              <a:tblPr/>
              <a:tblGrid>
                <a:gridCol w="4265256">
                  <a:extLst>
                    <a:ext uri="{9D8B030D-6E8A-4147-A177-3AD203B41FA5}">
                      <a16:colId xmlns:a16="http://schemas.microsoft.com/office/drawing/2014/main" val="20000"/>
                    </a:ext>
                  </a:extLst>
                </a:gridCol>
                <a:gridCol w="4230095">
                  <a:extLst>
                    <a:ext uri="{9D8B030D-6E8A-4147-A177-3AD203B41FA5}">
                      <a16:colId xmlns:a16="http://schemas.microsoft.com/office/drawing/2014/main" val="20001"/>
                    </a:ext>
                  </a:extLst>
                </a:gridCol>
                <a:gridCol w="3688424">
                  <a:extLst>
                    <a:ext uri="{9D8B030D-6E8A-4147-A177-3AD203B41FA5}">
                      <a16:colId xmlns:a16="http://schemas.microsoft.com/office/drawing/2014/main" val="20002"/>
                    </a:ext>
                  </a:extLst>
                </a:gridCol>
              </a:tblGrid>
              <a:tr h="67056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err="1">
                          <a:ln>
                            <a:noFill/>
                          </a:ln>
                          <a:solidFill>
                            <a:schemeClr val="tx1"/>
                          </a:solidFill>
                          <a:effectLst/>
                          <a:latin typeface="Coptic1" pitchFamily="2" charset="0"/>
                          <a:cs typeface="Arial" charset="0"/>
                        </a:rPr>
                        <a:t>Tenouwst</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m~mok</a:t>
                      </a:r>
                      <a:r>
                        <a:rPr kumimoji="0" lang="en-US" sz="4000" b="0" i="0" u="none" strike="noStrike" cap="none" normalizeH="0" baseline="0" dirty="0">
                          <a:ln>
                            <a:noFill/>
                          </a:ln>
                          <a:solidFill>
                            <a:schemeClr val="tx1"/>
                          </a:solidFill>
                          <a:effectLst/>
                          <a:latin typeface="Coptic1" pitchFamily="2" charset="0"/>
                          <a:cs typeface="Arial" charset="0"/>
                        </a:rPr>
                        <a:t> w~ </a:t>
                      </a:r>
                      <a:r>
                        <a:rPr kumimoji="0" lang="en-US" sz="4000" b="0" i="0" u="none" strike="noStrike" cap="none" normalizeH="0" baseline="0" dirty="0" err="1">
                          <a:ln>
                            <a:noFill/>
                          </a:ln>
                          <a:solidFill>
                            <a:schemeClr val="tx1"/>
                          </a:solidFill>
                          <a:effectLst/>
                          <a:latin typeface="Coptic1" pitchFamily="2" charset="0"/>
                          <a:cs typeface="Arial" charset="0"/>
                        </a:rPr>
                        <a:t>P,#c</a:t>
                      </a:r>
                      <a:r>
                        <a:rPr kumimoji="0" lang="en-US" sz="4000" b="0" i="0" u="none" strike="noStrike" cap="none" normalizeH="0" baseline="0" dirty="0">
                          <a:ln>
                            <a:noFill/>
                          </a:ln>
                          <a:solidFill>
                            <a:schemeClr val="tx1"/>
                          </a:solidFill>
                          <a:effectLst/>
                          <a:latin typeface="Coptic1" pitchFamily="2" charset="0"/>
                          <a:cs typeface="Arial" charset="0"/>
                        </a:rPr>
                        <a:t># : </a:t>
                      </a:r>
                      <a:r>
                        <a:rPr kumimoji="0" lang="en-US" sz="4000" b="0" i="0" u="none" strike="noStrike" cap="none" normalizeH="0" baseline="0" dirty="0" err="1">
                          <a:ln>
                            <a:noFill/>
                          </a:ln>
                          <a:solidFill>
                            <a:schemeClr val="tx1"/>
                          </a:solidFill>
                          <a:effectLst/>
                          <a:latin typeface="Coptic1" pitchFamily="2" charset="0"/>
                          <a:cs typeface="Arial" charset="0"/>
                        </a:rPr>
                        <a:t>nem</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PekIwt</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n~a~gayoc</a:t>
                      </a:r>
                      <a:r>
                        <a:rPr kumimoji="0" lang="en-US" sz="4000" b="0" i="0" u="none" strike="noStrike" cap="none" normalizeH="0" baseline="0" dirty="0">
                          <a:ln>
                            <a:noFill/>
                          </a:ln>
                          <a:solidFill>
                            <a:schemeClr val="tx1"/>
                          </a:solidFill>
                          <a:effectLst/>
                          <a:latin typeface="Coptic1" pitchFamily="2" charset="0"/>
                          <a:cs typeface="Arial" charset="0"/>
                        </a:rPr>
                        <a:t> : </a:t>
                      </a:r>
                      <a:r>
                        <a:rPr kumimoji="0" lang="en-US" sz="4000" b="0" i="0" u="none" strike="noStrike" cap="none" normalizeH="0" baseline="0" dirty="0" err="1">
                          <a:ln>
                            <a:noFill/>
                          </a:ln>
                          <a:solidFill>
                            <a:schemeClr val="tx1"/>
                          </a:solidFill>
                          <a:effectLst/>
                          <a:latin typeface="Coptic1" pitchFamily="2" charset="0"/>
                          <a:cs typeface="Arial" charset="0"/>
                        </a:rPr>
                        <a:t>nem</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PiP~neuma</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Eyouab</a:t>
                      </a:r>
                      <a:r>
                        <a:rPr kumimoji="0" lang="en-US" sz="4000" b="0" i="0" u="none" strike="noStrike" cap="none" normalizeH="0" baseline="0" dirty="0">
                          <a:ln>
                            <a:noFill/>
                          </a:ln>
                          <a:solidFill>
                            <a:schemeClr val="tx1"/>
                          </a:solidFill>
                          <a:effectLst/>
                          <a:latin typeface="Coptic1" pitchFamily="2" charset="0"/>
                          <a:cs typeface="Arial" charset="0"/>
                        </a:rPr>
                        <a:t> : je </a:t>
                      </a:r>
                      <a:r>
                        <a:rPr kumimoji="0" lang="en-US" sz="4000" b="0" i="0" u="none" strike="noStrike" cap="none" normalizeH="0" baseline="0" dirty="0" err="1">
                          <a:ln>
                            <a:noFill/>
                          </a:ln>
                          <a:solidFill>
                            <a:schemeClr val="tx1"/>
                          </a:solidFill>
                          <a:effectLst/>
                          <a:latin typeface="Coptic1" pitchFamily="2" charset="0"/>
                          <a:cs typeface="Arial" charset="0"/>
                        </a:rPr>
                        <a:t>aki</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akcw</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m~mon</a:t>
                      </a:r>
                      <a:r>
                        <a:rPr kumimoji="0" lang="en-US" sz="40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40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4000" b="0" i="0" u="none" strike="noStrike" cap="none" normalizeH="0" baseline="0" dirty="0" err="1">
                          <a:ln>
                            <a:noFill/>
                          </a:ln>
                          <a:solidFill>
                            <a:schemeClr val="tx1"/>
                          </a:solidFill>
                          <a:effectLst/>
                          <a:latin typeface="Coptic1" pitchFamily="2" charset="0"/>
                          <a:cs typeface="Arial" charset="0"/>
                        </a:rPr>
                        <a:t>Eleoc</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i~r</a:t>
                      </a:r>
                      <a:r>
                        <a:rPr kumimoji="0" lang="en-US" sz="4000" b="0" i="0" u="none" strike="noStrike" cap="none" normalizeH="0" baseline="0" dirty="0">
                          <a:ln>
                            <a:noFill/>
                          </a:ln>
                          <a:solidFill>
                            <a:schemeClr val="tx1"/>
                          </a:solidFill>
                          <a:effectLst/>
                          <a:latin typeface="Coptic1" pitchFamily="2" charset="0"/>
                          <a:cs typeface="Arial" charset="0"/>
                        </a:rPr>
                        <a:t>/n/c </a:t>
                      </a:r>
                      <a:r>
                        <a:rPr kumimoji="0" lang="en-US" sz="4000" b="0" i="0" u="none" strike="noStrike" cap="none" normalizeH="0" baseline="0" dirty="0" err="1">
                          <a:ln>
                            <a:noFill/>
                          </a:ln>
                          <a:solidFill>
                            <a:schemeClr val="tx1"/>
                          </a:solidFill>
                          <a:effectLst/>
                          <a:latin typeface="Coptic1" pitchFamily="2" charset="0"/>
                          <a:cs typeface="Arial" charset="0"/>
                        </a:rPr>
                        <a:t>yucia</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e~necewc</a:t>
                      </a:r>
                      <a:r>
                        <a:rPr kumimoji="0" lang="en-US" sz="40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Nous T’adorons ô Christ, avec Ton Père</a:t>
                      </a:r>
                      <a:r>
                        <a:rPr kumimoji="0" lang="ar-EG" sz="3700" b="0" i="0" u="none" strike="noStrike" cap="none" normalizeH="0" baseline="0" dirty="0">
                          <a:ln>
                            <a:noFill/>
                          </a:ln>
                          <a:solidFill>
                            <a:schemeClr val="tx1"/>
                          </a:solidFill>
                          <a:effectLst/>
                          <a:latin typeface="Arial" charset="0"/>
                          <a:cs typeface="Arial" charset="0"/>
                        </a:rPr>
                        <a:t> </a:t>
                      </a:r>
                      <a:r>
                        <a:rPr kumimoji="0" lang="fr-FR" sz="3700" b="0" i="0" u="none" strike="noStrike" cap="none" normalizeH="0" baseline="0" dirty="0">
                          <a:ln>
                            <a:noFill/>
                          </a:ln>
                          <a:solidFill>
                            <a:schemeClr val="tx1"/>
                          </a:solidFill>
                          <a:effectLst/>
                          <a:latin typeface="Arial" charset="0"/>
                          <a:cs typeface="Arial" charset="0"/>
                        </a:rPr>
                        <a:t>très Bon</a:t>
                      </a:r>
                      <a:r>
                        <a:rPr kumimoji="0" lang="ar-EG" sz="3700" b="0" i="0" u="none" strike="noStrike" cap="none" normalizeH="0" baseline="0" dirty="0">
                          <a:ln>
                            <a:noFill/>
                          </a:ln>
                          <a:solidFill>
                            <a:schemeClr val="tx1"/>
                          </a:solidFill>
                          <a:effectLst/>
                          <a:latin typeface="Arial" charset="0"/>
                          <a:cs typeface="Arial" charset="0"/>
                        </a:rPr>
                        <a:t> </a:t>
                      </a:r>
                      <a:r>
                        <a:rPr kumimoji="0" lang="fr-CA" sz="3700" b="0" i="0" u="none" strike="noStrike" cap="none" normalizeH="0" baseline="0" dirty="0">
                          <a:ln>
                            <a:noFill/>
                          </a:ln>
                          <a:solidFill>
                            <a:schemeClr val="tx1"/>
                          </a:solidFill>
                          <a:effectLst/>
                          <a:latin typeface="Arial" charset="0"/>
                          <a:cs typeface="Arial" charset="0"/>
                        </a:rPr>
                        <a:t>et Le Saint Esprit, car Tu es venu et Tu nous as sauvés.</a:t>
                      </a:r>
                      <a:r>
                        <a:rPr kumimoji="0" lang="en-US" sz="3700" b="0" i="0" u="none" strike="noStrike" cap="none" normalizeH="0" baseline="0" dirty="0">
                          <a:ln>
                            <a:noFill/>
                          </a:ln>
                          <a:solidFill>
                            <a:schemeClr val="tx1"/>
                          </a:solidFill>
                          <a:effectLst/>
                          <a:latin typeface="Arial" charset="0"/>
                          <a:cs typeface="Arial"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Miséricorde de paix, sacrifice de louange.</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نسجدُ لك أيها المسيح مع أبيك</a:t>
                      </a:r>
                      <a:r>
                        <a:rPr kumimoji="0" lang="en-CA" sz="4300" b="0" i="0" u="none" strike="noStrike" cap="none" normalizeH="0" baseline="0" dirty="0">
                          <a:ln>
                            <a:noFill/>
                          </a:ln>
                          <a:solidFill>
                            <a:schemeClr val="tx1"/>
                          </a:solidFill>
                          <a:effectLst/>
                          <a:latin typeface="Arial" charset="0"/>
                          <a:cs typeface="Arial" pitchFamily="34" charset="0"/>
                        </a:rPr>
                        <a:t> </a:t>
                      </a:r>
                      <a:r>
                        <a:rPr kumimoji="0" lang="ar-SA" sz="4300" b="0" i="0" u="none" strike="noStrike" cap="none" normalizeH="0" baseline="0" dirty="0">
                          <a:ln>
                            <a:noFill/>
                          </a:ln>
                          <a:solidFill>
                            <a:schemeClr val="tx1"/>
                          </a:solidFill>
                          <a:effectLst/>
                          <a:latin typeface="Arial" charset="0"/>
                          <a:cs typeface="Arial" pitchFamily="34" charset="0"/>
                        </a:rPr>
                        <a:t>الصالح والروح</a:t>
                      </a:r>
                      <a:r>
                        <a:rPr kumimoji="0" lang="en-CA" sz="4300" b="0" i="0" u="none" strike="noStrike" cap="none" normalizeH="0" baseline="0" dirty="0">
                          <a:ln>
                            <a:noFill/>
                          </a:ln>
                          <a:solidFill>
                            <a:schemeClr val="tx1"/>
                          </a:solidFill>
                          <a:effectLst/>
                          <a:latin typeface="Arial" charset="0"/>
                          <a:cs typeface="Arial" pitchFamily="34" charset="0"/>
                        </a:rPr>
                        <a:t> </a:t>
                      </a:r>
                      <a:r>
                        <a:rPr kumimoji="0" lang="ar-SA" sz="4300" b="0" i="0" u="none" strike="noStrike" cap="none" normalizeH="0" baseline="0" dirty="0">
                          <a:ln>
                            <a:noFill/>
                          </a:ln>
                          <a:solidFill>
                            <a:schemeClr val="tx1"/>
                          </a:solidFill>
                          <a:effectLst/>
                          <a:latin typeface="Arial" charset="0"/>
                          <a:cs typeface="Arial" pitchFamily="34" charset="0"/>
                        </a:rPr>
                        <a:t>القدس لأنكَ أتيت</a:t>
                      </a:r>
                      <a:r>
                        <a:rPr kumimoji="0" lang="ar-EG" sz="4300" b="0" i="0" u="none" strike="noStrike" cap="none" normalizeH="0" baseline="0" dirty="0">
                          <a:ln>
                            <a:noFill/>
                          </a:ln>
                          <a:solidFill>
                            <a:schemeClr val="tx1"/>
                          </a:solidFill>
                          <a:effectLst/>
                          <a:latin typeface="Arial" charset="0"/>
                          <a:cs typeface="Arial" pitchFamily="34" charset="0"/>
                        </a:rPr>
                        <a:t> </a:t>
                      </a:r>
                      <a:r>
                        <a:rPr kumimoji="0" lang="ar-SA" sz="4300" b="0" i="0" u="none" strike="noStrike" cap="none" normalizeH="0" baseline="0" dirty="0">
                          <a:ln>
                            <a:noFill/>
                          </a:ln>
                          <a:solidFill>
                            <a:schemeClr val="tx1"/>
                          </a:solidFill>
                          <a:effectLst/>
                          <a:latin typeface="Arial" charset="0"/>
                          <a:cs typeface="Arial" pitchFamily="34" charset="0"/>
                        </a:rPr>
                        <a:t>وخلصتنا</a:t>
                      </a:r>
                      <a:endParaRPr kumimoji="0" lang="fr-FR" sz="43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43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4300" b="0" i="0" u="none" strike="noStrike" cap="none" normalizeH="0" baseline="0" dirty="0">
                          <a:ln>
                            <a:noFill/>
                          </a:ln>
                          <a:solidFill>
                            <a:schemeClr val="tx1"/>
                          </a:solidFill>
                          <a:effectLst/>
                          <a:latin typeface="Arial" charset="0"/>
                          <a:cs typeface="Arial" pitchFamily="34" charset="0"/>
                        </a:rPr>
                        <a:t>رحمة السلام ذبيحة التسبيح.</a:t>
                      </a:r>
                      <a:r>
                        <a:rPr kumimoji="0" lang="en-US" sz="4300" b="0" i="0" u="none" strike="noStrike" cap="none" normalizeH="0" baseline="0" dirty="0">
                          <a:ln>
                            <a:noFill/>
                          </a:ln>
                          <a:solidFill>
                            <a:schemeClr val="tx1"/>
                          </a:solidFill>
                          <a:effectLst/>
                          <a:latin typeface="Arial" charset="0"/>
                          <a:cs typeface="Arial" charset="0"/>
                        </a:rPr>
                        <a:t> </a:t>
                      </a:r>
                    </a:p>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43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7613442" name="Group 2"/>
          <p:cNvGrpSpPr>
            <a:grpSpLocks/>
          </p:cNvGrpSpPr>
          <p:nvPr/>
        </p:nvGrpSpPr>
        <p:grpSpPr bwMode="auto">
          <a:xfrm>
            <a:off x="0" y="2819400"/>
            <a:ext cx="11480800" cy="1447800"/>
            <a:chOff x="-3" y="-3"/>
            <a:chExt cx="2820" cy="820"/>
          </a:xfrm>
        </p:grpSpPr>
        <p:grpSp>
          <p:nvGrpSpPr>
            <p:cNvPr id="7613443" name="Group 3"/>
            <p:cNvGrpSpPr>
              <a:grpSpLocks/>
            </p:cNvGrpSpPr>
            <p:nvPr/>
          </p:nvGrpSpPr>
          <p:grpSpPr bwMode="auto">
            <a:xfrm>
              <a:off x="0" y="0"/>
              <a:ext cx="2814" cy="814"/>
              <a:chOff x="0" y="0"/>
              <a:chExt cx="2814" cy="814"/>
            </a:xfrm>
          </p:grpSpPr>
          <p:grpSp>
            <p:nvGrpSpPr>
              <p:cNvPr id="7613444" name="Group 4"/>
              <p:cNvGrpSpPr>
                <a:grpSpLocks/>
              </p:cNvGrpSpPr>
              <p:nvPr/>
            </p:nvGrpSpPr>
            <p:grpSpPr bwMode="auto">
              <a:xfrm>
                <a:off x="0" y="0"/>
                <a:ext cx="1094" cy="814"/>
                <a:chOff x="0" y="0"/>
                <a:chExt cx="1094" cy="814"/>
              </a:xfrm>
            </p:grpSpPr>
            <p:sp>
              <p:nvSpPr>
                <p:cNvPr id="7613445" name="Rectangle 5"/>
                <p:cNvSpPr>
                  <a:spLocks noChangeArrowheads="1"/>
                </p:cNvSpPr>
                <p:nvPr/>
              </p:nvSpPr>
              <p:spPr bwMode="auto">
                <a:xfrm>
                  <a:off x="43" y="0"/>
                  <a:ext cx="1008" cy="814"/>
                </a:xfrm>
                <a:prstGeom prst="rect">
                  <a:avLst/>
                </a:prstGeom>
                <a:noFill/>
                <a:ln w="9525">
                  <a:noFill/>
                  <a:miter lim="800000"/>
                  <a:headEnd/>
                  <a:tailEnd/>
                </a:ln>
                <a:effectLst/>
              </p:spPr>
              <p:txBody>
                <a:bodyPr/>
                <a:lstStyle/>
                <a:p>
                  <a:pPr eaLnBrk="0" hangingPunct="0">
                    <a:spcBef>
                      <a:spcPct val="0"/>
                    </a:spcBef>
                  </a:pPr>
                  <a:endParaRPr lang="en-CA" sz="3733">
                    <a:solidFill>
                      <a:schemeClr val="bg1"/>
                    </a:solidFill>
                    <a:latin typeface="Times New Roman" pitchFamily="18" charset="0"/>
                  </a:endParaRPr>
                </a:p>
              </p:txBody>
            </p:sp>
            <p:sp>
              <p:nvSpPr>
                <p:cNvPr id="7613446" name="Rectangle 6"/>
                <p:cNvSpPr>
                  <a:spLocks noChangeArrowheads="1"/>
                </p:cNvSpPr>
                <p:nvPr/>
              </p:nvSpPr>
              <p:spPr bwMode="auto">
                <a:xfrm>
                  <a:off x="0" y="0"/>
                  <a:ext cx="1094" cy="814"/>
                </a:xfrm>
                <a:prstGeom prst="rect">
                  <a:avLst/>
                </a:prstGeom>
                <a:noFill/>
                <a:ln w="7">
                  <a:noFill/>
                  <a:miter lim="800000"/>
                  <a:headEnd/>
                  <a:tailEnd/>
                </a:ln>
                <a:effectLst/>
              </p:spPr>
              <p:txBody>
                <a:bodyPr/>
                <a:lstStyle/>
                <a:p>
                  <a:endParaRPr lang="en-CA" sz="2400" dirty="0">
                    <a:latin typeface="Coptic1" pitchFamily="2" charset="0"/>
                  </a:endParaRPr>
                </a:p>
              </p:txBody>
            </p:sp>
          </p:grpSp>
          <p:grpSp>
            <p:nvGrpSpPr>
              <p:cNvPr id="7613447" name="Group 7"/>
              <p:cNvGrpSpPr>
                <a:grpSpLocks/>
              </p:cNvGrpSpPr>
              <p:nvPr/>
            </p:nvGrpSpPr>
            <p:grpSpPr bwMode="auto">
              <a:xfrm>
                <a:off x="1094" y="0"/>
                <a:ext cx="842" cy="814"/>
                <a:chOff x="1094" y="0"/>
                <a:chExt cx="842" cy="814"/>
              </a:xfrm>
            </p:grpSpPr>
            <p:sp>
              <p:nvSpPr>
                <p:cNvPr id="7613448" name="Rectangle 8"/>
                <p:cNvSpPr>
                  <a:spLocks noChangeArrowheads="1"/>
                </p:cNvSpPr>
                <p:nvPr/>
              </p:nvSpPr>
              <p:spPr bwMode="auto">
                <a:xfrm>
                  <a:off x="1137" y="0"/>
                  <a:ext cx="756" cy="814"/>
                </a:xfrm>
                <a:prstGeom prst="rect">
                  <a:avLst/>
                </a:prstGeom>
                <a:noFill/>
                <a:ln w="9525">
                  <a:noFill/>
                  <a:miter lim="800000"/>
                  <a:headEnd/>
                  <a:tailEnd/>
                </a:ln>
                <a:effectLst/>
              </p:spPr>
              <p:txBody>
                <a:bodyPr lIns="0" tIns="0" rIns="0" bIns="0"/>
                <a:lstStyle/>
                <a:p>
                  <a:pPr eaLnBrk="0" hangingPunct="0">
                    <a:spcBef>
                      <a:spcPct val="0"/>
                    </a:spcBef>
                  </a:pPr>
                  <a:endParaRPr lang="en-CA" sz="3200">
                    <a:solidFill>
                      <a:schemeClr val="bg1"/>
                    </a:solidFill>
                    <a:latin typeface="Times New Roman" pitchFamily="18" charset="0"/>
                  </a:endParaRPr>
                </a:p>
              </p:txBody>
            </p:sp>
            <p:sp>
              <p:nvSpPr>
                <p:cNvPr id="7613449" name="Rectangle 9"/>
                <p:cNvSpPr>
                  <a:spLocks noChangeArrowheads="1"/>
                </p:cNvSpPr>
                <p:nvPr/>
              </p:nvSpPr>
              <p:spPr bwMode="auto">
                <a:xfrm>
                  <a:off x="1094" y="0"/>
                  <a:ext cx="842" cy="814"/>
                </a:xfrm>
                <a:prstGeom prst="rect">
                  <a:avLst/>
                </a:prstGeom>
                <a:noFill/>
                <a:ln w="7">
                  <a:noFill/>
                  <a:miter lim="800000"/>
                  <a:headEnd/>
                  <a:tailEnd/>
                </a:ln>
                <a:effectLst/>
              </p:spPr>
              <p:txBody>
                <a:bodyPr/>
                <a:lstStyle/>
                <a:p>
                  <a:endParaRPr lang="en-CA" sz="2400" dirty="0">
                    <a:latin typeface="Coptic1" pitchFamily="2" charset="0"/>
                  </a:endParaRPr>
                </a:p>
              </p:txBody>
            </p:sp>
          </p:grpSp>
          <p:grpSp>
            <p:nvGrpSpPr>
              <p:cNvPr id="7613450" name="Group 10"/>
              <p:cNvGrpSpPr>
                <a:grpSpLocks/>
              </p:cNvGrpSpPr>
              <p:nvPr/>
            </p:nvGrpSpPr>
            <p:grpSpPr bwMode="auto">
              <a:xfrm>
                <a:off x="1936" y="0"/>
                <a:ext cx="878" cy="814"/>
                <a:chOff x="1936" y="0"/>
                <a:chExt cx="878" cy="814"/>
              </a:xfrm>
            </p:grpSpPr>
            <p:sp>
              <p:nvSpPr>
                <p:cNvPr id="7613451" name="Rectangle 11"/>
                <p:cNvSpPr>
                  <a:spLocks noChangeArrowheads="1"/>
                </p:cNvSpPr>
                <p:nvPr/>
              </p:nvSpPr>
              <p:spPr bwMode="auto">
                <a:xfrm>
                  <a:off x="1979" y="0"/>
                  <a:ext cx="792" cy="814"/>
                </a:xfrm>
                <a:prstGeom prst="rect">
                  <a:avLst/>
                </a:prstGeom>
                <a:noFill/>
                <a:ln w="9525">
                  <a:noFill/>
                  <a:miter lim="800000"/>
                  <a:headEnd/>
                  <a:tailEnd/>
                </a:ln>
                <a:effectLst/>
              </p:spPr>
              <p:txBody>
                <a:bodyPr/>
                <a:lstStyle/>
                <a:p>
                  <a:pPr eaLnBrk="0" hangingPunct="0">
                    <a:spcBef>
                      <a:spcPct val="0"/>
                    </a:spcBef>
                  </a:pPr>
                  <a:endParaRPr lang="en-CA" sz="2667">
                    <a:solidFill>
                      <a:schemeClr val="bg1"/>
                    </a:solidFill>
                    <a:latin typeface="Times New Roman" pitchFamily="18" charset="0"/>
                  </a:endParaRPr>
                </a:p>
              </p:txBody>
            </p:sp>
            <p:sp>
              <p:nvSpPr>
                <p:cNvPr id="7613452" name="Rectangle 12"/>
                <p:cNvSpPr>
                  <a:spLocks noChangeArrowheads="1"/>
                </p:cNvSpPr>
                <p:nvPr/>
              </p:nvSpPr>
              <p:spPr bwMode="auto">
                <a:xfrm>
                  <a:off x="1936" y="0"/>
                  <a:ext cx="878" cy="814"/>
                </a:xfrm>
                <a:prstGeom prst="rect">
                  <a:avLst/>
                </a:prstGeom>
                <a:noFill/>
                <a:ln w="7">
                  <a:noFill/>
                  <a:miter lim="800000"/>
                  <a:headEnd/>
                  <a:tailEnd/>
                </a:ln>
                <a:effectLst/>
              </p:spPr>
              <p:txBody>
                <a:bodyPr/>
                <a:lstStyle/>
                <a:p>
                  <a:endParaRPr lang="en-CA" sz="2400" dirty="0">
                    <a:latin typeface="Coptic1" pitchFamily="2" charset="0"/>
                  </a:endParaRPr>
                </a:p>
              </p:txBody>
            </p:sp>
          </p:grpSp>
        </p:grpSp>
        <p:sp>
          <p:nvSpPr>
            <p:cNvPr id="7613453" name="Rectangle 13"/>
            <p:cNvSpPr>
              <a:spLocks noChangeArrowheads="1"/>
            </p:cNvSpPr>
            <p:nvPr/>
          </p:nvSpPr>
          <p:spPr bwMode="auto">
            <a:xfrm>
              <a:off x="-3" y="-3"/>
              <a:ext cx="2820" cy="820"/>
            </a:xfrm>
            <a:prstGeom prst="rect">
              <a:avLst/>
            </a:prstGeom>
            <a:noFill/>
            <a:ln w="9525">
              <a:noFill/>
              <a:miter lim="800000"/>
              <a:headEnd/>
              <a:tailEnd/>
            </a:ln>
            <a:effectLst/>
          </p:spPr>
          <p:txBody>
            <a:bodyPr/>
            <a:lstStyle/>
            <a:p>
              <a:endParaRPr lang="en-CA" sz="2400" dirty="0">
                <a:latin typeface="Coptic1" pitchFamily="2" charset="0"/>
              </a:endParaRP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2B499510-EB05-47CB-47D1-1758A8484667}"/>
              </a:ext>
            </a:extLst>
          </p:cNvPr>
          <p:cNvGraphicFramePr>
            <a:graphicFrameLocks noGrp="1"/>
          </p:cNvGraphicFramePr>
          <p:nvPr>
            <p:extLst>
              <p:ext uri="{D42A27DB-BD31-4B8C-83A1-F6EECF244321}">
                <p14:modId xmlns:p14="http://schemas.microsoft.com/office/powerpoint/2010/main" val="3807626350"/>
              </p:ext>
            </p:extLst>
          </p:nvPr>
        </p:nvGraphicFramePr>
        <p:xfrm>
          <a:off x="2032000" y="129731"/>
          <a:ext cx="8128000" cy="64008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505213537"/>
                    </a:ext>
                  </a:extLst>
                </a:gridCol>
              </a:tblGrid>
              <a:tr h="370840">
                <a:tc>
                  <a:txBody>
                    <a:bodyPr/>
                    <a:lstStyle/>
                    <a:p>
                      <a:pPr algn="ctr"/>
                      <a:r>
                        <a:rPr lang="fr-FR" sz="3600" b="1" dirty="0">
                          <a:latin typeface="Dco" pitchFamily="2" charset="0"/>
                        </a:rPr>
                        <a:t>MENU – </a:t>
                      </a:r>
                      <a:r>
                        <a:rPr lang="ar-AE" sz="3600" b="1" dirty="0">
                          <a:latin typeface="Dco" pitchFamily="2" charset="0"/>
                        </a:rPr>
                        <a:t>قائمه</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455800"/>
                  </a:ext>
                </a:extLst>
              </a:tr>
            </a:tbl>
          </a:graphicData>
        </a:graphic>
      </p:graphicFrame>
      <p:sp>
        <p:nvSpPr>
          <p:cNvPr id="4" name="Text Box 29">
            <a:hlinkClick r:id="rId2" action="ppaction://hlinksldjump"/>
            <a:extLst>
              <a:ext uri="{FF2B5EF4-FFF2-40B4-BE49-F238E27FC236}">
                <a16:creationId xmlns:a16="http://schemas.microsoft.com/office/drawing/2014/main" id="{0719C5D7-9FB8-BDDB-030E-51F7BE5A5383}"/>
              </a:ext>
            </a:extLst>
          </p:cNvPr>
          <p:cNvSpPr txBox="1">
            <a:spLocks noChangeArrowheads="1"/>
          </p:cNvSpPr>
          <p:nvPr/>
        </p:nvSpPr>
        <p:spPr bwMode="auto">
          <a:xfrm>
            <a:off x="1383069" y="1061190"/>
            <a:ext cx="2880000" cy="648000"/>
          </a:xfrm>
          <a:prstGeom prst="rect">
            <a:avLst/>
          </a:prstGeom>
          <a:solidFill>
            <a:srgbClr val="002060"/>
          </a:solidFill>
          <a:ln w="25400" cmpd="sng">
            <a:solidFill>
              <a:schemeClr val="tx1"/>
            </a:solidFill>
            <a:miter lim="800000"/>
            <a:headEnd/>
            <a:tailEnd/>
          </a:ln>
        </p:spPr>
        <p:txBody>
          <a:bodyPr wrap="square" lIns="0" tIns="0" rIns="0" bIns="0">
            <a:noAutofit/>
          </a:bodyPr>
          <a:lstStyle/>
          <a:p>
            <a:pPr algn="ctr" defTabSz="914400" fontAlgn="base">
              <a:spcBef>
                <a:spcPct val="20000"/>
              </a:spcBef>
              <a:spcAft>
                <a:spcPct val="0"/>
              </a:spcAft>
              <a:defRPr/>
            </a:pPr>
            <a:r>
              <a:rPr lang="fr-CA" b="1" u="sng" dirty="0">
                <a:latin typeface="Dco" pitchFamily="2" charset="0"/>
                <a:hlinkClick r:id="rId2" action="ppaction://hlinksldjump">
                  <a:extLst>
                    <a:ext uri="{A12FA001-AC4F-418D-AE19-62706E023703}">
                      <ahyp:hlinkClr xmlns:ahyp="http://schemas.microsoft.com/office/drawing/2018/hyperlinkcolor" val="tx"/>
                    </a:ext>
                  </a:extLst>
                </a:hlinkClick>
              </a:rPr>
              <a:t>Prière d’action de grâce</a:t>
            </a:r>
            <a:endParaRPr lang="fr-CA" u="sng" dirty="0">
              <a:latin typeface="Dco" pitchFamily="2" charset="0"/>
              <a:hlinkClick r:id="rId2" action="ppaction://hlinksldjump">
                <a:extLst>
                  <a:ext uri="{A12FA001-AC4F-418D-AE19-62706E023703}">
                    <ahyp:hlinkClr xmlns:ahyp="http://schemas.microsoft.com/office/drawing/2018/hyperlinkcolor" val="tx"/>
                  </a:ext>
                </a:extLst>
              </a:hlinkClick>
            </a:endParaRPr>
          </a:p>
          <a:p>
            <a:pPr algn="ctr" defTabSz="914400" fontAlgn="base">
              <a:spcBef>
                <a:spcPct val="20000"/>
              </a:spcBef>
              <a:spcAft>
                <a:spcPct val="0"/>
              </a:spcAft>
              <a:defRPr/>
            </a:pPr>
            <a:r>
              <a:rPr lang="ar-EG" b="1" u="sng" dirty="0">
                <a:latin typeface="Dco" pitchFamily="2" charset="0"/>
                <a:hlinkClick r:id="rId2" action="ppaction://hlinksldjump">
                  <a:extLst>
                    <a:ext uri="{A12FA001-AC4F-418D-AE19-62706E023703}">
                      <ahyp:hlinkClr xmlns:ahyp="http://schemas.microsoft.com/office/drawing/2018/hyperlinkcolor" val="tx"/>
                    </a:ext>
                  </a:extLst>
                </a:hlinkClick>
              </a:rPr>
              <a:t>صلاة الشكر</a:t>
            </a:r>
            <a:endParaRPr lang="en-CA" b="1" u="sng" dirty="0">
              <a:latin typeface="Dco" pitchFamily="2"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fr-CA" b="1" i="0" u="sng" strike="noStrike" kern="1200" cap="none" spc="0" normalizeH="0" baseline="0" noProof="0" dirty="0">
              <a:ln>
                <a:noFill/>
              </a:ln>
              <a:effectLst/>
              <a:uLnTx/>
              <a:uFillTx/>
              <a:latin typeface="Dco" pitchFamily="2" charset="0"/>
              <a:cs typeface="Arial" charset="0"/>
            </a:endParaRPr>
          </a:p>
        </p:txBody>
      </p:sp>
      <p:sp>
        <p:nvSpPr>
          <p:cNvPr id="5" name="Text Box 29">
            <a:hlinkClick r:id="rId3" action="ppaction://hlinksldjump"/>
            <a:extLst>
              <a:ext uri="{FF2B5EF4-FFF2-40B4-BE49-F238E27FC236}">
                <a16:creationId xmlns:a16="http://schemas.microsoft.com/office/drawing/2014/main" id="{0189CB9E-804E-A949-477B-9A92025B077B}"/>
              </a:ext>
            </a:extLst>
          </p:cNvPr>
          <p:cNvSpPr txBox="1">
            <a:spLocks noChangeArrowheads="1"/>
          </p:cNvSpPr>
          <p:nvPr/>
        </p:nvSpPr>
        <p:spPr bwMode="auto">
          <a:xfrm>
            <a:off x="1383068" y="1950032"/>
            <a:ext cx="2880000" cy="648000"/>
          </a:xfrm>
          <a:prstGeom prst="rect">
            <a:avLst/>
          </a:prstGeom>
          <a:solidFill>
            <a:srgbClr val="002060"/>
          </a:solidFill>
          <a:ln w="25400" cmpd="sng">
            <a:solidFill>
              <a:schemeClr val="tx1"/>
            </a:solidFill>
            <a:miter lim="800000"/>
            <a:headEnd/>
            <a:tailEnd/>
          </a:ln>
        </p:spPr>
        <p:txBody>
          <a:bodyPr wrap="square" lIns="0" tIns="0" rIns="0" bIns="0">
            <a:noAutofit/>
          </a:bodyPr>
          <a:lstStyle>
            <a:defPPr>
              <a:defRPr lang="en-US"/>
            </a:defPPr>
            <a:lvl1pPr algn="ctr" defTabSz="914400" fontAlgn="base">
              <a:spcBef>
                <a:spcPct val="20000"/>
              </a:spcBef>
              <a:spcAft>
                <a:spcPct val="0"/>
              </a:spcAft>
              <a:defRPr b="1"/>
            </a:lvl1pPr>
          </a:lstStyle>
          <a:p>
            <a:r>
              <a:rPr lang="fr-CA" u="sng" dirty="0">
                <a:latin typeface="Dco" pitchFamily="2" charset="0"/>
                <a:hlinkClick r:id="rId3" action="ppaction://hlinksldjump">
                  <a:extLst>
                    <a:ext uri="{A12FA001-AC4F-418D-AE19-62706E023703}">
                      <ahyp:hlinkClr xmlns:ahyp="http://schemas.microsoft.com/office/drawing/2018/hyperlinkcolor" val="tx"/>
                    </a:ext>
                  </a:extLst>
                </a:hlinkClick>
              </a:rPr>
              <a:t>Quatrains du Carillon</a:t>
            </a:r>
          </a:p>
          <a:p>
            <a:r>
              <a:rPr lang="ar-EG" u="sng" dirty="0">
                <a:latin typeface="Dco" pitchFamily="2" charset="0"/>
                <a:hlinkClick r:id="rId3" action="ppaction://hlinksldjump">
                  <a:extLst>
                    <a:ext uri="{A12FA001-AC4F-418D-AE19-62706E023703}">
                      <ahyp:hlinkClr xmlns:ahyp="http://schemas.microsoft.com/office/drawing/2018/hyperlinkcolor" val="tx"/>
                    </a:ext>
                  </a:extLst>
                </a:hlinkClick>
              </a:rPr>
              <a:t>أرباع الناقوس</a:t>
            </a:r>
            <a:endParaRPr lang="en-CA" u="sng" dirty="0">
              <a:latin typeface="Dco" pitchFamily="2" charset="0"/>
            </a:endParaRPr>
          </a:p>
        </p:txBody>
      </p:sp>
      <p:sp>
        <p:nvSpPr>
          <p:cNvPr id="17" name="Text Box 29">
            <a:hlinkClick r:id="rId4" action="ppaction://hlinksldjump"/>
            <a:extLst>
              <a:ext uri="{FF2B5EF4-FFF2-40B4-BE49-F238E27FC236}">
                <a16:creationId xmlns:a16="http://schemas.microsoft.com/office/drawing/2014/main" id="{B1C9065A-C7F3-42A2-736C-8823E6B04F1D}"/>
              </a:ext>
            </a:extLst>
          </p:cNvPr>
          <p:cNvSpPr txBox="1">
            <a:spLocks noChangeArrowheads="1"/>
          </p:cNvSpPr>
          <p:nvPr/>
        </p:nvSpPr>
        <p:spPr bwMode="auto">
          <a:xfrm>
            <a:off x="1383069" y="2838874"/>
            <a:ext cx="2880000" cy="648000"/>
          </a:xfrm>
          <a:prstGeom prst="rect">
            <a:avLst/>
          </a:prstGeom>
          <a:solidFill>
            <a:srgbClr val="002060"/>
          </a:solidFill>
          <a:ln w="25400" cmpd="sng">
            <a:solidFill>
              <a:schemeClr val="tx1"/>
            </a:solidFill>
            <a:miter lim="800000"/>
            <a:headEnd/>
            <a:tailEnd/>
          </a:ln>
        </p:spPr>
        <p:txBody>
          <a:bodyPr wrap="square" lIns="0" tIns="0" rIns="0" bIns="0">
            <a:noAutofit/>
          </a:bodyPr>
          <a:lstStyle/>
          <a:p>
            <a:pPr algn="ctr" defTabSz="914400" fontAlgn="base">
              <a:spcBef>
                <a:spcPct val="20000"/>
              </a:spcBef>
              <a:spcAft>
                <a:spcPct val="0"/>
              </a:spcAft>
              <a:defRPr/>
            </a:pPr>
            <a:r>
              <a:rPr lang="fr-CA" b="1" u="sng" dirty="0">
                <a:latin typeface="Dco" pitchFamily="2" charset="0"/>
                <a:hlinkClick r:id="rId4" action="ppaction://hlinksldjump">
                  <a:extLst>
                    <a:ext uri="{A12FA001-AC4F-418D-AE19-62706E023703}">
                      <ahyp:hlinkClr xmlns:ahyp="http://schemas.microsoft.com/office/drawing/2018/hyperlinkcolor" val="tx"/>
                    </a:ext>
                  </a:extLst>
                </a:hlinkClick>
              </a:rPr>
              <a:t>Psaume 50</a:t>
            </a:r>
            <a:endParaRPr lang="fr-CA" u="sng" dirty="0">
              <a:latin typeface="Dco" pitchFamily="2" charset="0"/>
              <a:hlinkClick r:id="rId4" action="ppaction://hlinksldjump">
                <a:extLst>
                  <a:ext uri="{A12FA001-AC4F-418D-AE19-62706E023703}">
                    <ahyp:hlinkClr xmlns:ahyp="http://schemas.microsoft.com/office/drawing/2018/hyperlinkcolor" val="tx"/>
                  </a:ext>
                </a:extLst>
              </a:hlinkClick>
            </a:endParaRPr>
          </a:p>
          <a:p>
            <a:pPr algn="ctr" defTabSz="914400" fontAlgn="base">
              <a:spcBef>
                <a:spcPct val="20000"/>
              </a:spcBef>
              <a:spcAft>
                <a:spcPct val="0"/>
              </a:spcAft>
              <a:defRPr/>
            </a:pPr>
            <a:r>
              <a:rPr lang="ar-EG" b="1" u="sng" dirty="0">
                <a:latin typeface="Dco" pitchFamily="2" charset="0"/>
                <a:hlinkClick r:id="rId4" action="ppaction://hlinksldjump">
                  <a:extLst>
                    <a:ext uri="{A12FA001-AC4F-418D-AE19-62706E023703}">
                      <ahyp:hlinkClr xmlns:ahyp="http://schemas.microsoft.com/office/drawing/2018/hyperlinkcolor" val="tx"/>
                    </a:ext>
                  </a:extLst>
                </a:hlinkClick>
              </a:rPr>
              <a:t>مزمور ٥٠</a:t>
            </a:r>
            <a:endParaRPr kumimoji="0" lang="fr-CA" b="1" i="0" u="sng" strike="noStrike" kern="1200" cap="none" spc="0" normalizeH="0" baseline="0" noProof="0" dirty="0">
              <a:ln>
                <a:noFill/>
              </a:ln>
              <a:effectLst/>
              <a:uLnTx/>
              <a:uFillTx/>
              <a:latin typeface="Dco" pitchFamily="2" charset="0"/>
              <a:cs typeface="Arial" charset="0"/>
            </a:endParaRPr>
          </a:p>
        </p:txBody>
      </p:sp>
      <p:sp>
        <p:nvSpPr>
          <p:cNvPr id="18" name="Text Box 29">
            <a:hlinkClick r:id="rId5" action="ppaction://hlinksldjump"/>
            <a:extLst>
              <a:ext uri="{FF2B5EF4-FFF2-40B4-BE49-F238E27FC236}">
                <a16:creationId xmlns:a16="http://schemas.microsoft.com/office/drawing/2014/main" id="{C7F7CE93-7BA8-5A97-EA96-3CC8B95D5005}"/>
              </a:ext>
            </a:extLst>
          </p:cNvPr>
          <p:cNvSpPr txBox="1">
            <a:spLocks noChangeArrowheads="1"/>
          </p:cNvSpPr>
          <p:nvPr/>
        </p:nvSpPr>
        <p:spPr bwMode="auto">
          <a:xfrm>
            <a:off x="1383068" y="3727716"/>
            <a:ext cx="2880000" cy="648000"/>
          </a:xfrm>
          <a:prstGeom prst="rect">
            <a:avLst/>
          </a:prstGeom>
          <a:solidFill>
            <a:srgbClr val="002060"/>
          </a:solidFill>
          <a:ln w="25400" cmpd="sng">
            <a:solidFill>
              <a:schemeClr val="tx1"/>
            </a:solidFill>
            <a:miter lim="800000"/>
            <a:headEnd/>
            <a:tailEnd/>
          </a:ln>
        </p:spPr>
        <p:txBody>
          <a:bodyPr wrap="square" lIns="0" tIns="0" rIns="0" bIns="0">
            <a:noAutofit/>
          </a:bodyPr>
          <a:lstStyle>
            <a:defPPr>
              <a:defRPr lang="en-US"/>
            </a:defPPr>
            <a:lvl1pPr algn="ctr" defTabSz="914400" fontAlgn="base">
              <a:spcBef>
                <a:spcPct val="20000"/>
              </a:spcBef>
              <a:spcAft>
                <a:spcPct val="0"/>
              </a:spcAft>
              <a:defRPr b="1"/>
            </a:lvl1pPr>
          </a:lstStyle>
          <a:p>
            <a:r>
              <a:rPr lang="fr-CA" u="sng" dirty="0">
                <a:latin typeface="Dco" pitchFamily="2" charset="0"/>
              </a:rPr>
              <a:t>Prophéties</a:t>
            </a:r>
          </a:p>
          <a:p>
            <a:r>
              <a:rPr lang="ar-EG" u="sng" dirty="0">
                <a:latin typeface="Dco" pitchFamily="2" charset="0"/>
              </a:rPr>
              <a:t>نبوءات</a:t>
            </a:r>
            <a:endParaRPr lang="en-CA" u="sng" dirty="0">
              <a:latin typeface="Dco" pitchFamily="2" charset="0"/>
            </a:endParaRPr>
          </a:p>
        </p:txBody>
      </p:sp>
      <p:sp>
        <p:nvSpPr>
          <p:cNvPr id="19" name="Text Box 29">
            <a:hlinkClick r:id="rId6" action="ppaction://hlinksldjump"/>
            <a:extLst>
              <a:ext uri="{FF2B5EF4-FFF2-40B4-BE49-F238E27FC236}">
                <a16:creationId xmlns:a16="http://schemas.microsoft.com/office/drawing/2014/main" id="{B7433810-D982-6AF2-7231-52E03714E7F1}"/>
              </a:ext>
            </a:extLst>
          </p:cNvPr>
          <p:cNvSpPr txBox="1">
            <a:spLocks noChangeArrowheads="1"/>
          </p:cNvSpPr>
          <p:nvPr/>
        </p:nvSpPr>
        <p:spPr bwMode="auto">
          <a:xfrm>
            <a:off x="1383069" y="4616558"/>
            <a:ext cx="2880000" cy="648000"/>
          </a:xfrm>
          <a:prstGeom prst="rect">
            <a:avLst/>
          </a:prstGeom>
          <a:solidFill>
            <a:srgbClr val="002060"/>
          </a:solidFill>
          <a:ln w="25400" cmpd="sng">
            <a:solidFill>
              <a:schemeClr val="tx1"/>
            </a:solidFill>
            <a:miter lim="800000"/>
            <a:headEnd/>
            <a:tailEnd/>
          </a:ln>
        </p:spPr>
        <p:txBody>
          <a:bodyPr wrap="square" lIns="0" tIns="0" rIns="0" bIns="0">
            <a:noAutofit/>
          </a:bodyPr>
          <a:lstStyle/>
          <a:p>
            <a:pPr algn="ctr" defTabSz="914400" fontAlgn="base">
              <a:spcBef>
                <a:spcPct val="20000"/>
              </a:spcBef>
              <a:spcAft>
                <a:spcPct val="0"/>
              </a:spcAft>
              <a:defRPr/>
            </a:pPr>
            <a:r>
              <a:rPr lang="fr-CA" b="1" u="sng" dirty="0">
                <a:latin typeface="Dco" pitchFamily="2" charset="0"/>
                <a:hlinkClick r:id="rId6" action="ppaction://hlinksldjump">
                  <a:extLst>
                    <a:ext uri="{A12FA001-AC4F-418D-AE19-62706E023703}">
                      <ahyp:hlinkClr xmlns:ahyp="http://schemas.microsoft.com/office/drawing/2018/hyperlinkcolor" val="tx"/>
                    </a:ext>
                  </a:extLst>
                </a:hlinkClick>
              </a:rPr>
              <a:t>Épître de St Paul</a:t>
            </a:r>
            <a:endParaRPr lang="fr-CA" u="sng" dirty="0">
              <a:latin typeface="Dco" pitchFamily="2" charset="0"/>
              <a:hlinkClick r:id="rId6" action="ppaction://hlinksldjump">
                <a:extLst>
                  <a:ext uri="{A12FA001-AC4F-418D-AE19-62706E023703}">
                    <ahyp:hlinkClr xmlns:ahyp="http://schemas.microsoft.com/office/drawing/2018/hyperlinkcolor" val="tx"/>
                  </a:ext>
                </a:extLst>
              </a:hlinkClick>
            </a:endParaRPr>
          </a:p>
          <a:p>
            <a:pPr algn="ctr" defTabSz="914400" fontAlgn="base">
              <a:spcBef>
                <a:spcPct val="20000"/>
              </a:spcBef>
              <a:spcAft>
                <a:spcPct val="0"/>
              </a:spcAft>
              <a:defRPr/>
            </a:pPr>
            <a:r>
              <a:rPr lang="ar-EG" b="1" u="sng" dirty="0">
                <a:latin typeface="Dco" pitchFamily="2" charset="0"/>
                <a:hlinkClick r:id="rId6" action="ppaction://hlinksldjump">
                  <a:extLst>
                    <a:ext uri="{A12FA001-AC4F-418D-AE19-62706E023703}">
                      <ahyp:hlinkClr xmlns:ahyp="http://schemas.microsoft.com/office/drawing/2018/hyperlinkcolor" val="tx"/>
                    </a:ext>
                  </a:extLst>
                </a:hlinkClick>
              </a:rPr>
              <a:t>بولس</a:t>
            </a:r>
            <a:endParaRPr kumimoji="0" lang="fr-CA" b="1" i="0" u="sng" strike="noStrike" kern="1200" cap="none" spc="0" normalizeH="0" baseline="0" noProof="0" dirty="0">
              <a:ln>
                <a:noFill/>
              </a:ln>
              <a:effectLst/>
              <a:uLnTx/>
              <a:uFillTx/>
              <a:latin typeface="Dco" pitchFamily="2" charset="0"/>
              <a:cs typeface="Arial" charset="0"/>
            </a:endParaRPr>
          </a:p>
        </p:txBody>
      </p:sp>
      <p:sp>
        <p:nvSpPr>
          <p:cNvPr id="20" name="Text Box 29">
            <a:hlinkClick r:id="rId7" action="ppaction://hlinksldjump"/>
            <a:extLst>
              <a:ext uri="{FF2B5EF4-FFF2-40B4-BE49-F238E27FC236}">
                <a16:creationId xmlns:a16="http://schemas.microsoft.com/office/drawing/2014/main" id="{D1192467-F5D7-FA1F-76FC-32B66D398657}"/>
              </a:ext>
            </a:extLst>
          </p:cNvPr>
          <p:cNvSpPr txBox="1">
            <a:spLocks noChangeArrowheads="1"/>
          </p:cNvSpPr>
          <p:nvPr/>
        </p:nvSpPr>
        <p:spPr bwMode="auto">
          <a:xfrm>
            <a:off x="1383068" y="5505400"/>
            <a:ext cx="2880000" cy="648000"/>
          </a:xfrm>
          <a:prstGeom prst="rect">
            <a:avLst/>
          </a:prstGeom>
          <a:solidFill>
            <a:srgbClr val="002060"/>
          </a:solidFill>
          <a:ln w="25400" cmpd="sng">
            <a:solidFill>
              <a:schemeClr val="tx1"/>
            </a:solidFill>
            <a:miter lim="800000"/>
            <a:headEnd/>
            <a:tailEnd/>
          </a:ln>
        </p:spPr>
        <p:txBody>
          <a:bodyPr wrap="square" lIns="0" tIns="0" rIns="0" bIns="0">
            <a:noAutofit/>
          </a:bodyPr>
          <a:lstStyle>
            <a:defPPr>
              <a:defRPr lang="en-US"/>
            </a:defPPr>
            <a:lvl1pPr algn="ctr" defTabSz="914400" fontAlgn="base">
              <a:spcBef>
                <a:spcPct val="20000"/>
              </a:spcBef>
              <a:spcAft>
                <a:spcPct val="0"/>
              </a:spcAft>
              <a:defRPr b="1"/>
            </a:lvl1pPr>
          </a:lstStyle>
          <a:p>
            <a:r>
              <a:rPr lang="fr-CA" u="sng" dirty="0">
                <a:latin typeface="Dco" pitchFamily="2" charset="0"/>
                <a:hlinkClick r:id="rId7" action="ppaction://hlinksldjump">
                  <a:extLst>
                    <a:ext uri="{A12FA001-AC4F-418D-AE19-62706E023703}">
                      <ahyp:hlinkClr xmlns:ahyp="http://schemas.microsoft.com/office/drawing/2018/hyperlinkcolor" val="tx"/>
                    </a:ext>
                  </a:extLst>
                </a:hlinkClick>
              </a:rPr>
              <a:t>Oraison &amp; Évangile</a:t>
            </a:r>
          </a:p>
          <a:p>
            <a:r>
              <a:rPr lang="ar-EG" u="sng" dirty="0" err="1">
                <a:latin typeface="Dco" pitchFamily="2" charset="0"/>
                <a:hlinkClick r:id="rId7" action="ppaction://hlinksldjump">
                  <a:extLst>
                    <a:ext uri="{A12FA001-AC4F-418D-AE19-62706E023703}">
                      <ahyp:hlinkClr xmlns:ahyp="http://schemas.microsoft.com/office/drawing/2018/hyperlinkcolor" val="tx"/>
                    </a:ext>
                  </a:extLst>
                </a:hlinkClick>
              </a:rPr>
              <a:t>أوشية</a:t>
            </a:r>
            <a:r>
              <a:rPr lang="ar-EG" u="sng" dirty="0">
                <a:latin typeface="Dco" pitchFamily="2" charset="0"/>
                <a:hlinkClick r:id="rId7" action="ppaction://hlinksldjump">
                  <a:extLst>
                    <a:ext uri="{A12FA001-AC4F-418D-AE19-62706E023703}">
                      <ahyp:hlinkClr xmlns:ahyp="http://schemas.microsoft.com/office/drawing/2018/hyperlinkcolor" val="tx"/>
                    </a:ext>
                  </a:extLst>
                </a:hlinkClick>
              </a:rPr>
              <a:t> &amp; الإنجيل</a:t>
            </a:r>
            <a:endParaRPr lang="en-CA" u="sng" dirty="0">
              <a:latin typeface="Dco" pitchFamily="2" charset="0"/>
            </a:endParaRPr>
          </a:p>
        </p:txBody>
      </p:sp>
      <p:sp>
        <p:nvSpPr>
          <p:cNvPr id="21" name="Text Box 29">
            <a:hlinkClick r:id="rId8" action="ppaction://hlinksldjump"/>
            <a:extLst>
              <a:ext uri="{FF2B5EF4-FFF2-40B4-BE49-F238E27FC236}">
                <a16:creationId xmlns:a16="http://schemas.microsoft.com/office/drawing/2014/main" id="{A3B45AC2-0312-53D6-D942-324487EC1C91}"/>
              </a:ext>
            </a:extLst>
          </p:cNvPr>
          <p:cNvSpPr txBox="1">
            <a:spLocks noChangeArrowheads="1"/>
          </p:cNvSpPr>
          <p:nvPr/>
        </p:nvSpPr>
        <p:spPr bwMode="auto">
          <a:xfrm>
            <a:off x="7928931" y="1061190"/>
            <a:ext cx="2880000" cy="648000"/>
          </a:xfrm>
          <a:prstGeom prst="rect">
            <a:avLst/>
          </a:prstGeom>
          <a:solidFill>
            <a:srgbClr val="002060"/>
          </a:solidFill>
          <a:ln w="25400" cmpd="sng">
            <a:solidFill>
              <a:schemeClr val="tx1"/>
            </a:solidFill>
            <a:miter lim="800000"/>
            <a:headEnd/>
            <a:tailEnd/>
          </a:ln>
        </p:spPr>
        <p:txBody>
          <a:bodyPr wrap="square" lIns="0" tIns="0" rIns="0" bIns="0">
            <a:noAutofit/>
          </a:bodyPr>
          <a:lstStyle/>
          <a:p>
            <a:pPr algn="ctr" defTabSz="914400" fontAlgn="base">
              <a:spcBef>
                <a:spcPct val="20000"/>
              </a:spcBef>
              <a:spcAft>
                <a:spcPct val="0"/>
              </a:spcAft>
              <a:defRPr/>
            </a:pPr>
            <a:r>
              <a:rPr lang="fr-CA" b="1" u="sng" dirty="0">
                <a:latin typeface="Dco" pitchFamily="2" charset="0"/>
                <a:hlinkClick r:id="rId8" action="ppaction://hlinksldjump">
                  <a:extLst>
                    <a:ext uri="{A12FA001-AC4F-418D-AE19-62706E023703}">
                      <ahyp:hlinkClr xmlns:ahyp="http://schemas.microsoft.com/office/drawing/2018/hyperlinkcolor" val="tx"/>
                    </a:ext>
                  </a:extLst>
                </a:hlinkClick>
              </a:rPr>
              <a:t>7 oraisons</a:t>
            </a:r>
            <a:endParaRPr lang="fr-CA" u="sng" dirty="0">
              <a:latin typeface="Dco" pitchFamily="2" charset="0"/>
              <a:hlinkClick r:id="rId8" action="ppaction://hlinksldjump">
                <a:extLst>
                  <a:ext uri="{A12FA001-AC4F-418D-AE19-62706E023703}">
                    <ahyp:hlinkClr xmlns:ahyp="http://schemas.microsoft.com/office/drawing/2018/hyperlinkcolor" val="tx"/>
                  </a:ext>
                </a:extLst>
              </a:hlinkClick>
            </a:endParaRPr>
          </a:p>
          <a:p>
            <a:pPr algn="ctr" defTabSz="914400" fontAlgn="base">
              <a:spcBef>
                <a:spcPct val="20000"/>
              </a:spcBef>
              <a:spcAft>
                <a:spcPct val="0"/>
              </a:spcAft>
              <a:defRPr/>
            </a:pPr>
            <a:r>
              <a:rPr lang="ar-EG" b="1" u="sng" dirty="0">
                <a:latin typeface="Dco" pitchFamily="2" charset="0"/>
                <a:hlinkClick r:id="rId8" action="ppaction://hlinksldjump">
                  <a:extLst>
                    <a:ext uri="{A12FA001-AC4F-418D-AE19-62706E023703}">
                      <ahyp:hlinkClr xmlns:ahyp="http://schemas.microsoft.com/office/drawing/2018/hyperlinkcolor" val="tx"/>
                    </a:ext>
                  </a:extLst>
                </a:hlinkClick>
              </a:rPr>
              <a:t>٧ أواشي</a:t>
            </a:r>
            <a:endParaRPr kumimoji="0" lang="fr-CA" b="1" i="0" u="sng" strike="noStrike" kern="1200" cap="none" spc="0" normalizeH="0" baseline="0" noProof="0" dirty="0">
              <a:ln>
                <a:noFill/>
              </a:ln>
              <a:effectLst/>
              <a:uLnTx/>
              <a:uFillTx/>
              <a:latin typeface="Dco" pitchFamily="2" charset="0"/>
              <a:cs typeface="Arial" charset="0"/>
            </a:endParaRPr>
          </a:p>
        </p:txBody>
      </p:sp>
      <p:sp>
        <p:nvSpPr>
          <p:cNvPr id="22" name="Text Box 29">
            <a:hlinkClick r:id="rId9" action="ppaction://hlinksldjump"/>
            <a:extLst>
              <a:ext uri="{FF2B5EF4-FFF2-40B4-BE49-F238E27FC236}">
                <a16:creationId xmlns:a16="http://schemas.microsoft.com/office/drawing/2014/main" id="{4BF06DC7-D6A3-41ED-C16D-A07CB431B821}"/>
              </a:ext>
            </a:extLst>
          </p:cNvPr>
          <p:cNvSpPr txBox="1">
            <a:spLocks noChangeArrowheads="1"/>
          </p:cNvSpPr>
          <p:nvPr/>
        </p:nvSpPr>
        <p:spPr bwMode="auto">
          <a:xfrm>
            <a:off x="7928930" y="1950032"/>
            <a:ext cx="2880000" cy="648000"/>
          </a:xfrm>
          <a:prstGeom prst="rect">
            <a:avLst/>
          </a:prstGeom>
          <a:solidFill>
            <a:srgbClr val="002060"/>
          </a:solidFill>
          <a:ln w="25400" cmpd="sng">
            <a:solidFill>
              <a:schemeClr val="tx1"/>
            </a:solidFill>
            <a:miter lim="800000"/>
            <a:headEnd/>
            <a:tailEnd/>
          </a:ln>
        </p:spPr>
        <p:txBody>
          <a:bodyPr wrap="square" lIns="0" tIns="0" rIns="0" bIns="0">
            <a:noAutofit/>
          </a:bodyPr>
          <a:lstStyle>
            <a:defPPr>
              <a:defRPr lang="en-US"/>
            </a:defPPr>
            <a:lvl1pPr algn="ctr" defTabSz="914400" fontAlgn="base">
              <a:spcBef>
                <a:spcPct val="20000"/>
              </a:spcBef>
              <a:spcAft>
                <a:spcPct val="0"/>
              </a:spcAft>
              <a:defRPr b="1"/>
            </a:lvl1pPr>
          </a:lstStyle>
          <a:p>
            <a:r>
              <a:rPr lang="fr-CA" u="sng" dirty="0">
                <a:latin typeface="Dco" pitchFamily="2" charset="0"/>
                <a:hlinkClick r:id="rId9" action="ppaction://hlinksldjump">
                  <a:extLst>
                    <a:ext uri="{A12FA001-AC4F-418D-AE19-62706E023703}">
                      <ahyp:hlinkClr xmlns:ahyp="http://schemas.microsoft.com/office/drawing/2018/hyperlinkcolor" val="tx"/>
                    </a:ext>
                  </a:extLst>
                </a:hlinkClick>
              </a:rPr>
              <a:t>Implorations</a:t>
            </a:r>
          </a:p>
          <a:p>
            <a:r>
              <a:rPr lang="ar-EG" u="sng" dirty="0">
                <a:latin typeface="Dco" pitchFamily="2" charset="0"/>
              </a:rPr>
              <a:t>طلبةٌ</a:t>
            </a:r>
            <a:endParaRPr lang="en-CA" u="sng" dirty="0">
              <a:latin typeface="Dco" pitchFamily="2" charset="0"/>
            </a:endParaRPr>
          </a:p>
        </p:txBody>
      </p:sp>
      <p:sp>
        <p:nvSpPr>
          <p:cNvPr id="23" name="Text Box 29">
            <a:hlinkClick r:id="rId10" action="ppaction://hlinksldjump"/>
            <a:extLst>
              <a:ext uri="{FF2B5EF4-FFF2-40B4-BE49-F238E27FC236}">
                <a16:creationId xmlns:a16="http://schemas.microsoft.com/office/drawing/2014/main" id="{8BE7702C-9CA9-05C1-BB16-7D63C8E2B8EB}"/>
              </a:ext>
            </a:extLst>
          </p:cNvPr>
          <p:cNvSpPr txBox="1">
            <a:spLocks noChangeArrowheads="1"/>
          </p:cNvSpPr>
          <p:nvPr/>
        </p:nvSpPr>
        <p:spPr bwMode="auto">
          <a:xfrm>
            <a:off x="7928931" y="2838874"/>
            <a:ext cx="2880000" cy="648000"/>
          </a:xfrm>
          <a:prstGeom prst="rect">
            <a:avLst/>
          </a:prstGeom>
          <a:solidFill>
            <a:srgbClr val="002060"/>
          </a:solidFill>
          <a:ln w="25400" cmpd="sng">
            <a:solidFill>
              <a:schemeClr val="tx1"/>
            </a:solidFill>
            <a:miter lim="800000"/>
            <a:headEnd/>
            <a:tailEnd/>
          </a:ln>
        </p:spPr>
        <p:txBody>
          <a:bodyPr wrap="square" lIns="0" tIns="0" rIns="0" bIns="0">
            <a:noAutofit/>
          </a:bodyPr>
          <a:lstStyle/>
          <a:p>
            <a:pPr algn="ctr" defTabSz="914400" fontAlgn="base">
              <a:spcBef>
                <a:spcPct val="20000"/>
              </a:spcBef>
              <a:spcAft>
                <a:spcPct val="0"/>
              </a:spcAft>
              <a:defRPr/>
            </a:pPr>
            <a:r>
              <a:rPr lang="fr-CA" b="1" u="sng" dirty="0">
                <a:latin typeface="Dco" pitchFamily="2" charset="0"/>
                <a:hlinkClick r:id="rId10" action="ppaction://hlinksldjump">
                  <a:extLst>
                    <a:ext uri="{A12FA001-AC4F-418D-AE19-62706E023703}">
                      <ahyp:hlinkClr xmlns:ahyp="http://schemas.microsoft.com/office/drawing/2018/hyperlinkcolor" val="tx"/>
                    </a:ext>
                  </a:extLst>
                </a:hlinkClick>
              </a:rPr>
              <a:t>3 oraisons</a:t>
            </a:r>
            <a:endParaRPr lang="fr-CA" u="sng" dirty="0">
              <a:latin typeface="Dco" pitchFamily="2" charset="0"/>
              <a:hlinkClick r:id="rId10" action="ppaction://hlinksldjump">
                <a:extLst>
                  <a:ext uri="{A12FA001-AC4F-418D-AE19-62706E023703}">
                    <ahyp:hlinkClr xmlns:ahyp="http://schemas.microsoft.com/office/drawing/2018/hyperlinkcolor" val="tx"/>
                  </a:ext>
                </a:extLst>
              </a:hlinkClick>
            </a:endParaRPr>
          </a:p>
          <a:p>
            <a:pPr algn="ctr" defTabSz="914400" fontAlgn="base">
              <a:spcBef>
                <a:spcPct val="20000"/>
              </a:spcBef>
              <a:spcAft>
                <a:spcPct val="0"/>
              </a:spcAft>
              <a:defRPr/>
            </a:pPr>
            <a:r>
              <a:rPr lang="ar-EG" b="1" u="sng" dirty="0">
                <a:latin typeface="Dco" pitchFamily="2" charset="0"/>
                <a:hlinkClick r:id="rId10" action="ppaction://hlinksldjump">
                  <a:extLst>
                    <a:ext uri="{A12FA001-AC4F-418D-AE19-62706E023703}">
                      <ahyp:hlinkClr xmlns:ahyp="http://schemas.microsoft.com/office/drawing/2018/hyperlinkcolor" val="tx"/>
                    </a:ext>
                  </a:extLst>
                </a:hlinkClick>
              </a:rPr>
              <a:t>٣ أواشي</a:t>
            </a:r>
            <a:endParaRPr kumimoji="0" lang="fr-CA" b="1" i="0" u="sng" strike="noStrike" kern="1200" cap="none" spc="0" normalizeH="0" baseline="0" noProof="0" dirty="0">
              <a:ln>
                <a:noFill/>
              </a:ln>
              <a:effectLst/>
              <a:uLnTx/>
              <a:uFillTx/>
              <a:latin typeface="Dco" pitchFamily="2" charset="0"/>
              <a:cs typeface="Arial" charset="0"/>
            </a:endParaRPr>
          </a:p>
        </p:txBody>
      </p:sp>
      <p:sp>
        <p:nvSpPr>
          <p:cNvPr id="24" name="Text Box 29">
            <a:hlinkClick r:id="rId11" action="ppaction://hlinksldjump"/>
            <a:extLst>
              <a:ext uri="{FF2B5EF4-FFF2-40B4-BE49-F238E27FC236}">
                <a16:creationId xmlns:a16="http://schemas.microsoft.com/office/drawing/2014/main" id="{0BB09131-E7B5-68F1-A003-A464ED90970B}"/>
              </a:ext>
            </a:extLst>
          </p:cNvPr>
          <p:cNvSpPr txBox="1">
            <a:spLocks noChangeArrowheads="1"/>
          </p:cNvSpPr>
          <p:nvPr/>
        </p:nvSpPr>
        <p:spPr bwMode="auto">
          <a:xfrm>
            <a:off x="7928930" y="3727716"/>
            <a:ext cx="2880000" cy="648000"/>
          </a:xfrm>
          <a:prstGeom prst="rect">
            <a:avLst/>
          </a:prstGeom>
          <a:solidFill>
            <a:srgbClr val="002060"/>
          </a:solidFill>
          <a:ln w="25400" cmpd="sng">
            <a:solidFill>
              <a:schemeClr val="tx1"/>
            </a:solidFill>
            <a:miter lim="800000"/>
            <a:headEnd/>
            <a:tailEnd/>
          </a:ln>
        </p:spPr>
        <p:txBody>
          <a:bodyPr wrap="square" lIns="0" tIns="0" rIns="0" bIns="0">
            <a:noAutofit/>
          </a:bodyPr>
          <a:lstStyle>
            <a:defPPr>
              <a:defRPr lang="en-US"/>
            </a:defPPr>
            <a:lvl1pPr algn="ctr" defTabSz="914400" fontAlgn="base">
              <a:spcBef>
                <a:spcPct val="20000"/>
              </a:spcBef>
              <a:spcAft>
                <a:spcPct val="0"/>
              </a:spcAft>
              <a:defRPr b="1"/>
            </a:lvl1pPr>
          </a:lstStyle>
          <a:p>
            <a:r>
              <a:rPr lang="fr-CA" u="sng" dirty="0">
                <a:latin typeface="Dco" pitchFamily="2" charset="0"/>
                <a:hlinkClick r:id="rId11" action="ppaction://hlinksldjump">
                  <a:extLst>
                    <a:ext uri="{A12FA001-AC4F-418D-AE19-62706E023703}">
                      <ahyp:hlinkClr xmlns:ahyp="http://schemas.microsoft.com/office/drawing/2018/hyperlinkcolor" val="tx"/>
                    </a:ext>
                  </a:extLst>
                </a:hlinkClick>
              </a:rPr>
              <a:t>Bénédiction de l’eau</a:t>
            </a:r>
          </a:p>
          <a:p>
            <a:r>
              <a:rPr lang="ar-EG" u="sng" dirty="0" err="1">
                <a:latin typeface="Dco" pitchFamily="2" charset="0"/>
                <a:hlinkClick r:id="rId11" action="ppaction://hlinksldjump">
                  <a:extLst>
                    <a:ext uri="{A12FA001-AC4F-418D-AE19-62706E023703}">
                      <ahyp:hlinkClr xmlns:ahyp="http://schemas.microsoft.com/office/drawing/2018/hyperlinkcolor" val="tx"/>
                    </a:ext>
                  </a:extLst>
                </a:hlinkClick>
              </a:rPr>
              <a:t>اللقان</a:t>
            </a:r>
            <a:endParaRPr lang="en-CA" u="sng" dirty="0">
              <a:latin typeface="Dco" pitchFamily="2" charset="0"/>
            </a:endParaRPr>
          </a:p>
        </p:txBody>
      </p:sp>
      <p:sp>
        <p:nvSpPr>
          <p:cNvPr id="25" name="Text Box 29">
            <a:hlinkClick r:id="rId12" action="ppaction://hlinksldjump"/>
            <a:extLst>
              <a:ext uri="{FF2B5EF4-FFF2-40B4-BE49-F238E27FC236}">
                <a16:creationId xmlns:a16="http://schemas.microsoft.com/office/drawing/2014/main" id="{16CB6A8A-B440-877B-1B61-321E28C2D09A}"/>
              </a:ext>
            </a:extLst>
          </p:cNvPr>
          <p:cNvSpPr txBox="1">
            <a:spLocks noChangeArrowheads="1"/>
          </p:cNvSpPr>
          <p:nvPr/>
        </p:nvSpPr>
        <p:spPr bwMode="auto">
          <a:xfrm>
            <a:off x="7928931" y="4616558"/>
            <a:ext cx="2880000" cy="648000"/>
          </a:xfrm>
          <a:prstGeom prst="rect">
            <a:avLst/>
          </a:prstGeom>
          <a:solidFill>
            <a:srgbClr val="002060"/>
          </a:solidFill>
          <a:ln w="25400" cmpd="sng">
            <a:solidFill>
              <a:schemeClr val="tx1"/>
            </a:solidFill>
            <a:miter lim="800000"/>
            <a:headEnd/>
            <a:tailEnd/>
          </a:ln>
        </p:spPr>
        <p:txBody>
          <a:bodyPr wrap="square" lIns="0" tIns="0" rIns="0" bIns="0">
            <a:noAutofit/>
          </a:bodyPr>
          <a:lstStyle/>
          <a:p>
            <a:pPr algn="ctr" defTabSz="914400" fontAlgn="base">
              <a:spcBef>
                <a:spcPct val="20000"/>
              </a:spcBef>
              <a:spcAft>
                <a:spcPct val="0"/>
              </a:spcAft>
              <a:defRPr/>
            </a:pPr>
            <a:r>
              <a:rPr lang="fr-CA" b="1" u="sng" dirty="0">
                <a:latin typeface="Dco" pitchFamily="2" charset="0"/>
                <a:hlinkClick r:id="rId12" action="ppaction://hlinksldjump">
                  <a:extLst>
                    <a:ext uri="{A12FA001-AC4F-418D-AE19-62706E023703}">
                      <ahyp:hlinkClr xmlns:ahyp="http://schemas.microsoft.com/office/drawing/2018/hyperlinkcolor" val="tx"/>
                    </a:ext>
                  </a:extLst>
                </a:hlinkClick>
              </a:rPr>
              <a:t>Bénédiction finale</a:t>
            </a:r>
            <a:endParaRPr lang="fr-CA" u="sng" dirty="0">
              <a:latin typeface="Dco" pitchFamily="2" charset="0"/>
              <a:hlinkClick r:id="rId12" action="ppaction://hlinksldjump">
                <a:extLst>
                  <a:ext uri="{A12FA001-AC4F-418D-AE19-62706E023703}">
                    <ahyp:hlinkClr xmlns:ahyp="http://schemas.microsoft.com/office/drawing/2018/hyperlinkcolor" val="tx"/>
                  </a:ext>
                </a:extLst>
              </a:hlinkClick>
            </a:endParaRPr>
          </a:p>
          <a:p>
            <a:pPr algn="ctr" defTabSz="914400" fontAlgn="base">
              <a:spcBef>
                <a:spcPct val="20000"/>
              </a:spcBef>
              <a:spcAft>
                <a:spcPct val="0"/>
              </a:spcAft>
              <a:defRPr/>
            </a:pPr>
            <a:r>
              <a:rPr lang="ar-EG" b="1" u="sng" dirty="0">
                <a:latin typeface="Dco" pitchFamily="2" charset="0"/>
                <a:hlinkClick r:id="rId12" action="ppaction://hlinksldjump">
                  <a:extLst>
                    <a:ext uri="{A12FA001-AC4F-418D-AE19-62706E023703}">
                      <ahyp:hlinkClr xmlns:ahyp="http://schemas.microsoft.com/office/drawing/2018/hyperlinkcolor" val="tx"/>
                    </a:ext>
                  </a:extLst>
                </a:hlinkClick>
              </a:rPr>
              <a:t>البركة النهائية</a:t>
            </a:r>
            <a:endParaRPr kumimoji="0" lang="fr-CA" b="1" i="0" u="sng" strike="noStrike" kern="1200" cap="none" spc="0" normalizeH="0" baseline="0" noProof="0" dirty="0">
              <a:ln>
                <a:noFill/>
              </a:ln>
              <a:effectLst/>
              <a:uLnTx/>
              <a:uFillTx/>
              <a:latin typeface="Dco" pitchFamily="2" charset="0"/>
              <a:cs typeface="Arial" charset="0"/>
            </a:endParaRPr>
          </a:p>
        </p:txBody>
      </p:sp>
      <p:sp>
        <p:nvSpPr>
          <p:cNvPr id="26" name="Text Box 29">
            <a:hlinkClick r:id="rId13" action="ppaction://hlinksldjump"/>
            <a:extLst>
              <a:ext uri="{FF2B5EF4-FFF2-40B4-BE49-F238E27FC236}">
                <a16:creationId xmlns:a16="http://schemas.microsoft.com/office/drawing/2014/main" id="{2B370EF4-C7A3-1002-8AF2-6CB18BEA2CD1}"/>
              </a:ext>
            </a:extLst>
          </p:cNvPr>
          <p:cNvSpPr txBox="1">
            <a:spLocks noChangeArrowheads="1"/>
          </p:cNvSpPr>
          <p:nvPr/>
        </p:nvSpPr>
        <p:spPr bwMode="auto">
          <a:xfrm>
            <a:off x="7928930" y="5505400"/>
            <a:ext cx="2880000" cy="648000"/>
          </a:xfrm>
          <a:prstGeom prst="rect">
            <a:avLst/>
          </a:prstGeom>
          <a:solidFill>
            <a:srgbClr val="002060"/>
          </a:solidFill>
          <a:ln w="25400" cmpd="sng">
            <a:solidFill>
              <a:schemeClr val="tx1"/>
            </a:solidFill>
            <a:miter lim="800000"/>
            <a:headEnd/>
            <a:tailEnd/>
          </a:ln>
        </p:spPr>
        <p:txBody>
          <a:bodyPr wrap="square" lIns="0" tIns="0" rIns="0" bIns="0">
            <a:noAutofit/>
          </a:bodyPr>
          <a:lstStyle>
            <a:defPPr>
              <a:defRPr lang="en-US"/>
            </a:defPPr>
            <a:lvl1pPr algn="ctr" defTabSz="914400" fontAlgn="base">
              <a:spcBef>
                <a:spcPct val="20000"/>
              </a:spcBef>
              <a:spcAft>
                <a:spcPct val="0"/>
              </a:spcAft>
              <a:defRPr b="1"/>
            </a:lvl1pPr>
          </a:lstStyle>
          <a:p>
            <a:r>
              <a:rPr lang="fr-CA" u="sng" dirty="0">
                <a:latin typeface="Dco" pitchFamily="2" charset="0"/>
                <a:hlinkClick r:id="rId13" action="ppaction://hlinksldjump">
                  <a:extLst>
                    <a:ext uri="{A12FA001-AC4F-418D-AE19-62706E023703}">
                      <ahyp:hlinkClr xmlns:ahyp="http://schemas.microsoft.com/office/drawing/2018/hyperlinkcolor" val="tx"/>
                    </a:ext>
                  </a:extLst>
                </a:hlinkClick>
              </a:rPr>
              <a:t>Psaume 150 &amp; </a:t>
            </a:r>
            <a:r>
              <a:rPr lang="fr-CA" u="sng" dirty="0" err="1">
                <a:latin typeface="Dco" pitchFamily="2" charset="0"/>
                <a:hlinkClick r:id="rId13" action="ppaction://hlinksldjump">
                  <a:extLst>
                    <a:ext uri="{A12FA001-AC4F-418D-AE19-62706E023703}">
                      <ahyp:hlinkClr xmlns:ahyp="http://schemas.microsoft.com/office/drawing/2018/hyperlinkcolor" val="tx"/>
                    </a:ext>
                  </a:extLst>
                </a:hlinkClick>
              </a:rPr>
              <a:t>Psalie</a:t>
            </a:r>
            <a:r>
              <a:rPr lang="fr-CA" u="sng" dirty="0">
                <a:latin typeface="Dco" pitchFamily="2" charset="0"/>
                <a:hlinkClick r:id="rId13" action="ppaction://hlinksldjump">
                  <a:extLst>
                    <a:ext uri="{A12FA001-AC4F-418D-AE19-62706E023703}">
                      <ahyp:hlinkClr xmlns:ahyp="http://schemas.microsoft.com/office/drawing/2018/hyperlinkcolor" val="tx"/>
                    </a:ext>
                  </a:extLst>
                </a:hlinkClick>
              </a:rPr>
              <a:t> Watos</a:t>
            </a:r>
          </a:p>
          <a:p>
            <a:r>
              <a:rPr lang="ar-EG" u="sng" dirty="0">
                <a:latin typeface="Dco" pitchFamily="2" charset="0"/>
                <a:hlinkClick r:id="rId13" action="ppaction://hlinksldjump">
                  <a:extLst>
                    <a:ext uri="{A12FA001-AC4F-418D-AE19-62706E023703}">
                      <ahyp:hlinkClr xmlns:ahyp="http://schemas.microsoft.com/office/drawing/2018/hyperlinkcolor" val="tx"/>
                    </a:ext>
                  </a:extLst>
                </a:hlinkClick>
              </a:rPr>
              <a:t>مزمور ١٥٠ &amp; </a:t>
            </a:r>
            <a:r>
              <a:rPr lang="ar-EG" u="sng" dirty="0" err="1">
                <a:latin typeface="Dco" pitchFamily="2" charset="0"/>
                <a:hlinkClick r:id="rId13" action="ppaction://hlinksldjump">
                  <a:extLst>
                    <a:ext uri="{A12FA001-AC4F-418D-AE19-62706E023703}">
                      <ahyp:hlinkClr xmlns:ahyp="http://schemas.microsoft.com/office/drawing/2018/hyperlinkcolor" val="tx"/>
                    </a:ext>
                  </a:extLst>
                </a:hlinkClick>
              </a:rPr>
              <a:t>إبصالية</a:t>
            </a:r>
            <a:r>
              <a:rPr lang="ar-EG" u="sng" dirty="0">
                <a:latin typeface="Dco" pitchFamily="2" charset="0"/>
                <a:hlinkClick r:id="rId13" action="ppaction://hlinksldjump">
                  <a:extLst>
                    <a:ext uri="{A12FA001-AC4F-418D-AE19-62706E023703}">
                      <ahyp:hlinkClr xmlns:ahyp="http://schemas.microsoft.com/office/drawing/2018/hyperlinkcolor" val="tx"/>
                    </a:ext>
                  </a:extLst>
                </a:hlinkClick>
              </a:rPr>
              <a:t> واطس</a:t>
            </a:r>
            <a:endParaRPr lang="en-CA" u="sng" dirty="0">
              <a:latin typeface="Dco" pitchFamily="2" charset="0"/>
            </a:endParaRPr>
          </a:p>
        </p:txBody>
      </p:sp>
      <p:pic>
        <p:nvPicPr>
          <p:cNvPr id="28" name="Image 27" descr="Une image contenant Visage humain, homme, peinture, habits&#10;&#10;Description générée automatiquement">
            <a:extLst>
              <a:ext uri="{FF2B5EF4-FFF2-40B4-BE49-F238E27FC236}">
                <a16:creationId xmlns:a16="http://schemas.microsoft.com/office/drawing/2014/main" id="{DD6CDCD5-24F5-87E4-3CD7-53AF443D60E6}"/>
              </a:ext>
            </a:extLst>
          </p:cNvPr>
          <p:cNvPicPr>
            <a:picLocks noChangeAspect="1"/>
          </p:cNvPicPr>
          <p:nvPr/>
        </p:nvPicPr>
        <p:blipFill>
          <a:blip r:embed="rId14">
            <a:alphaModFix/>
            <a:extLst>
              <a:ext uri="{28A0092B-C50C-407E-A947-70E740481C1C}">
                <a14:useLocalDpi xmlns:a14="http://schemas.microsoft.com/office/drawing/2010/main" val="0"/>
              </a:ext>
            </a:extLst>
          </a:blip>
          <a:stretch>
            <a:fillRect/>
          </a:stretch>
        </p:blipFill>
        <p:spPr>
          <a:xfrm>
            <a:off x="4967023" y="1977820"/>
            <a:ext cx="2257952" cy="33711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12723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69953" name="Group 33"/>
          <p:cNvGraphicFramePr>
            <a:graphicFrameLocks noGrp="1"/>
          </p:cNvGraphicFramePr>
          <p:nvPr/>
        </p:nvGraphicFramePr>
        <p:xfrm>
          <a:off x="0" y="662877"/>
          <a:ext cx="12192000" cy="5901266"/>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113919250"/>
                    </a:ext>
                  </a:extLst>
                </a:gridCol>
              </a:tblGrid>
              <a:tr h="2517049">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rgbClr val="FFFFFF"/>
                          </a:solidFill>
                          <a:effectLst/>
                          <a:latin typeface="Arial" charset="0"/>
                          <a:cs typeface="Arial" pitchFamily="34" charset="0"/>
                        </a:rPr>
                        <a:t>Salut à Michel,</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rgbClr val="FFFFFF"/>
                          </a:solidFill>
                          <a:effectLst/>
                          <a:latin typeface="Arial" charset="0"/>
                          <a:cs typeface="Arial" pitchFamily="34" charset="0"/>
                        </a:rPr>
                        <a:t>le grand archange,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rgbClr val="FFFFFF"/>
                          </a:solidFill>
                          <a:effectLst/>
                          <a:latin typeface="Arial" charset="0"/>
                          <a:cs typeface="Arial" pitchFamily="34" charset="0"/>
                        </a:rPr>
                        <a:t>Salut à Gabriel,</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cap="none" normalizeH="0" baseline="0" dirty="0">
                          <a:ln>
                            <a:noFill/>
                          </a:ln>
                          <a:solidFill>
                            <a:srgbClr val="FFFFFF"/>
                          </a:solidFill>
                          <a:effectLst/>
                          <a:latin typeface="Arial" charset="0"/>
                          <a:cs typeface="Arial" pitchFamily="34" charset="0"/>
                        </a:rPr>
                        <a:t>l’annonciateur élu.</a:t>
                      </a:r>
                      <a:endParaRPr kumimoji="0" lang="fr-CA" sz="2800" b="0" i="0" u="none" strike="noStrike" cap="none" normalizeH="0" baseline="0" dirty="0">
                        <a:ln>
                          <a:noFill/>
                        </a:ln>
                        <a:solidFill>
                          <a:srgbClr val="FFFFFF"/>
                        </a:solidFill>
                        <a:effectLst/>
                        <a:latin typeface="Arial" charset="0"/>
                        <a:cs typeface="Arial" pitchFamily="34" charset="0"/>
                      </a:endParaRP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rgbClr val="FFFFFF"/>
                          </a:solidFill>
                          <a:effectLst/>
                          <a:latin typeface="Arial" charset="0"/>
                          <a:cs typeface="Arial" charset="0"/>
                        </a:rPr>
                        <a:t>السلام لميخائيل، </a:t>
                      </a:r>
                    </a:p>
                    <a:p>
                      <a:pPr marL="0" marR="0" lvl="0" indent="0" algn="ctr" defTabSz="914400" rtl="0"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rgbClr val="FFFFFF"/>
                          </a:solidFill>
                          <a:effectLst/>
                          <a:latin typeface="Arial" charset="0"/>
                          <a:cs typeface="Arial" charset="0"/>
                        </a:rPr>
                        <a:t>رئيس الملائكة العظيم. </a:t>
                      </a:r>
                      <a:endParaRPr kumimoji="0" lang="fr-FR" sz="3700" b="0" i="0" u="none" strike="noStrike" cap="none" normalizeH="0" baseline="0" dirty="0">
                        <a:ln>
                          <a:noFill/>
                        </a:ln>
                        <a:solidFill>
                          <a:srgbClr val="FFFFFF"/>
                        </a:solidFill>
                        <a:effectLst/>
                        <a:latin typeface="Arial"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rgbClr val="FFFFFF"/>
                          </a:solidFill>
                          <a:effectLst/>
                          <a:latin typeface="Arial" charset="0"/>
                          <a:cs typeface="Arial" charset="0"/>
                        </a:rPr>
                        <a:t>السلام لغبريال</a:t>
                      </a:r>
                      <a:r>
                        <a:rPr kumimoji="0" lang="ar-EG" sz="3700" b="0" i="0" u="none" strike="noStrike" cap="none" normalizeH="0" baseline="0" dirty="0">
                          <a:ln>
                            <a:noFill/>
                          </a:ln>
                          <a:solidFill>
                            <a:srgbClr val="FFFFFF"/>
                          </a:solidFill>
                          <a:effectLst/>
                          <a:latin typeface="Arial" charset="0"/>
                          <a:cs typeface="Arial" charset="0"/>
                        </a:rPr>
                        <a:t>،</a:t>
                      </a:r>
                      <a:r>
                        <a:rPr kumimoji="0" lang="ar-SA" sz="3700" b="0" i="0" u="none" strike="noStrike" cap="none" normalizeH="0" baseline="0" dirty="0">
                          <a:ln>
                            <a:noFill/>
                          </a:ln>
                          <a:solidFill>
                            <a:srgbClr val="FFFFFF"/>
                          </a:solidFill>
                          <a:effectLst/>
                          <a:latin typeface="Arial" charset="0"/>
                          <a:cs typeface="Arial" charset="0"/>
                        </a:rPr>
                        <a:t> </a:t>
                      </a:r>
                      <a:endParaRPr kumimoji="0" lang="ar-EG" sz="3700" b="0" i="0" u="none" strike="noStrike" cap="none" normalizeH="0" baseline="0" dirty="0">
                        <a:ln>
                          <a:noFill/>
                        </a:ln>
                        <a:solidFill>
                          <a:srgbClr val="FFFFFF"/>
                        </a:solidFill>
                        <a:effectLst/>
                        <a:latin typeface="Arial"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rgbClr val="FFFFFF"/>
                          </a:solidFill>
                          <a:effectLst/>
                          <a:latin typeface="Arial" charset="0"/>
                          <a:cs typeface="Arial" charset="0"/>
                        </a:rPr>
                        <a:t>المُبشِّر المُختار.</a:t>
                      </a:r>
                      <a:endParaRPr kumimoji="0" lang="ar-SA" altLang="zh-CN" sz="3700" b="0" i="0" u="none" strike="noStrike" cap="none" normalizeH="0" baseline="0" dirty="0">
                        <a:ln>
                          <a:noFill/>
                        </a:ln>
                        <a:solidFill>
                          <a:srgbClr val="FFFFFF"/>
                        </a:solidFill>
                        <a:effectLst/>
                        <a:latin typeface="Arial"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84217">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Mi,a</a:t>
                      </a:r>
                      <a:r>
                        <a:rPr kumimoji="0" lang="en-US" sz="5300" b="0" i="0" u="none" strike="noStrike" cap="none" normalizeH="0" baseline="0" dirty="0">
                          <a:ln>
                            <a:noFill/>
                          </a:ln>
                          <a:solidFill>
                            <a:srgbClr val="FFFF00"/>
                          </a:solidFill>
                          <a:effectLst/>
                          <a:latin typeface="Coptic1" pitchFamily="2" charset="0"/>
                          <a:cs typeface="Arial" charset="0"/>
                        </a:rPr>
                        <a:t>/l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pinis</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n~ar</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aggeloc</a:t>
                      </a:r>
                      <a:r>
                        <a:rPr kumimoji="0" lang="en-US" sz="5300" b="0" i="0" u="none" strike="noStrike" cap="none" normalizeH="0" baseline="0" dirty="0">
                          <a:ln>
                            <a:noFill/>
                          </a:ln>
                          <a:solidFill>
                            <a:srgbClr val="FFFF00"/>
                          </a:solidFill>
                          <a:effectLst/>
                          <a:latin typeface="Coptic1" pitchFamily="2" charset="0"/>
                          <a:cs typeface="Arial" charset="0"/>
                        </a:rPr>
                        <a:t> :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Gabri</a:t>
                      </a:r>
                      <a:r>
                        <a:rPr kumimoji="0" lang="en-US" sz="5300" b="0" i="0" u="none" strike="noStrike" cap="none" normalizeH="0" baseline="0" dirty="0">
                          <a:ln>
                            <a:noFill/>
                          </a:ln>
                          <a:solidFill>
                            <a:srgbClr val="FFFF00"/>
                          </a:solidFill>
                          <a:effectLst/>
                          <a:latin typeface="Coptic1" pitchFamily="2" charset="0"/>
                          <a:cs typeface="Arial" charset="0"/>
                        </a:rPr>
                        <a:t>/l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picwtp</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m~pifaisennoufi</a:t>
                      </a:r>
                      <a:r>
                        <a:rPr kumimoji="0" lang="en-US" sz="5300" b="0" i="0" u="none" strike="noStrike" cap="none" normalizeH="0" baseline="0" dirty="0">
                          <a:ln>
                            <a:noFill/>
                          </a:ln>
                          <a:solidFill>
                            <a:srgbClr val="FFFF00"/>
                          </a:solidFill>
                          <a:effectLst/>
                          <a:latin typeface="Coptic1" pitchFamily="2" charset="0"/>
                          <a:cs typeface="Arial" charset="0"/>
                        </a:rPr>
                        <a:t>.</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6" name="Group 25">
            <a:extLst>
              <a:ext uri="{FF2B5EF4-FFF2-40B4-BE49-F238E27FC236}">
                <a16:creationId xmlns:a16="http://schemas.microsoft.com/office/drawing/2014/main" id="{84FAA47D-7900-48DB-8107-0855325D5241}"/>
              </a:ext>
            </a:extLst>
          </p:cNvPr>
          <p:cNvGraphicFramePr>
            <a:graphicFrameLocks noGrp="1"/>
          </p:cNvGraphicFramePr>
          <p:nvPr>
            <p:extLst>
              <p:ext uri="{D42A27DB-BD31-4B8C-83A1-F6EECF244321}">
                <p14:modId xmlns:p14="http://schemas.microsoft.com/office/powerpoint/2010/main" val="1110307916"/>
              </p:ext>
            </p:extLst>
          </p:nvPr>
        </p:nvGraphicFramePr>
        <p:xfrm>
          <a:off x="1676400" y="52431"/>
          <a:ext cx="8839200" cy="611632"/>
        </p:xfrm>
        <a:graphic>
          <a:graphicData uri="http://schemas.openxmlformats.org/drawingml/2006/table">
            <a:tbl>
              <a:tblPr/>
              <a:tblGrid>
                <a:gridCol w="8839200">
                  <a:extLst>
                    <a:ext uri="{9D8B030D-6E8A-4147-A177-3AD203B41FA5}">
                      <a16:colId xmlns:a16="http://schemas.microsoft.com/office/drawing/2014/main" val="20000"/>
                    </a:ext>
                  </a:extLst>
                </a:gridCol>
              </a:tblGrid>
              <a:tr h="611632">
                <a:tc>
                  <a:txBody>
                    <a:bodyPr/>
                    <a:lstStyle/>
                    <a:p>
                      <a:pPr lvl="0" algn="ctr" defTabSz="914400" fontAlgn="base">
                        <a:lnSpc>
                          <a:spcPct val="80000"/>
                        </a:lnSpc>
                        <a:spcBef>
                          <a:spcPct val="0"/>
                        </a:spcBef>
                        <a:spcAft>
                          <a:spcPct val="0"/>
                        </a:spcAft>
                        <a:defRPr/>
                      </a:pPr>
                      <a:r>
                        <a:rPr lang="en-CA" sz="2100" dirty="0" err="1">
                          <a:solidFill>
                            <a:srgbClr val="FFFFFF"/>
                          </a:solidFill>
                          <a:latin typeface="Arial" charset="0"/>
                          <a:cs typeface="Arial" charset="0"/>
                        </a:rPr>
                        <a:t>Archanges</a:t>
                      </a:r>
                      <a:r>
                        <a:rPr lang="en-CA" sz="2100" dirty="0">
                          <a:solidFill>
                            <a:srgbClr val="FFFFFF"/>
                          </a:solidFill>
                          <a:latin typeface="Arial" charset="0"/>
                          <a:cs typeface="Arial" charset="0"/>
                        </a:rPr>
                        <a:t> Michel &amp; Gabriel</a:t>
                      </a:r>
                    </a:p>
                    <a:p>
                      <a:pPr lvl="0" algn="ctr" defTabSz="914400" rtl="1" fontAlgn="base">
                        <a:lnSpc>
                          <a:spcPct val="80000"/>
                        </a:lnSpc>
                        <a:spcBef>
                          <a:spcPct val="0"/>
                        </a:spcBef>
                        <a:spcAft>
                          <a:spcPct val="0"/>
                        </a:spcAft>
                        <a:defRPr/>
                      </a:pPr>
                      <a:r>
                        <a:rPr lang="ar-EG" sz="2100" dirty="0">
                          <a:solidFill>
                            <a:srgbClr val="FFFFFF"/>
                          </a:solidFill>
                          <a:latin typeface="Arial" charset="0"/>
                          <a:cs typeface="Arial" charset="0"/>
                        </a:rPr>
                        <a:t>رؤساء الملائكة ميخائيل</a:t>
                      </a:r>
                      <a:r>
                        <a:rPr lang="fr-FR" sz="2100" dirty="0">
                          <a:solidFill>
                            <a:srgbClr val="FFFFFF"/>
                          </a:solidFill>
                          <a:latin typeface="Arial" charset="0"/>
                          <a:cs typeface="Arial" charset="0"/>
                        </a:rPr>
                        <a:t> </a:t>
                      </a:r>
                      <a:r>
                        <a:rPr lang="ar-EG" sz="2100" dirty="0">
                          <a:solidFill>
                            <a:srgbClr val="FFFFFF"/>
                          </a:solidFill>
                          <a:latin typeface="Arial" charset="0"/>
                          <a:cs typeface="Arial" charset="0"/>
                        </a:rPr>
                        <a:t>وغبريال</a:t>
                      </a:r>
                      <a:endParaRPr lang="en-CA" sz="2100" dirty="0">
                        <a:solidFill>
                          <a:srgbClr val="FFFFFF"/>
                        </a:solidFill>
                        <a:latin typeface="Arial"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AutoShape 15">
            <a:hlinkClick r:id="rId3" action="ppaction://hlinksldjump" highlightClick="1"/>
            <a:extLst>
              <a:ext uri="{FF2B5EF4-FFF2-40B4-BE49-F238E27FC236}">
                <a16:creationId xmlns:a16="http://schemas.microsoft.com/office/drawing/2014/main" id="{A285F4C0-E423-1591-8F38-AC4D36E8F943}"/>
              </a:ext>
            </a:extLst>
          </p:cNvPr>
          <p:cNvSpPr>
            <a:spLocks noChangeArrowheads="1"/>
          </p:cNvSpPr>
          <p:nvPr/>
        </p:nvSpPr>
        <p:spPr bwMode="auto">
          <a:xfrm>
            <a:off x="9843797" y="6246368"/>
            <a:ext cx="2348204" cy="611632"/>
          </a:xfrm>
          <a:prstGeom prst="actionButtonBlank">
            <a:avLst/>
          </a:prstGeom>
          <a:solidFill>
            <a:srgbClr val="800000"/>
          </a:solidFill>
          <a:ln w="12700">
            <a:solidFill>
              <a:srgbClr val="FFFFFF"/>
            </a:solidFill>
            <a:miter lim="800000"/>
            <a:headEnd/>
            <a:tailEnd/>
          </a:ln>
        </p:spPr>
        <p:txBody>
          <a:bodyPr wrap="none" tIns="118800" bIns="118800"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CA" sz="1600" b="0" i="0" u="none" strike="noStrike" kern="0" cap="none" spc="0" normalizeH="0" baseline="0" noProof="0" dirty="0" err="1">
                <a:ln>
                  <a:noFill/>
                </a:ln>
                <a:solidFill>
                  <a:srgbClr val="FFFFFF"/>
                </a:solidFill>
                <a:effectLst/>
                <a:uLnTx/>
                <a:uFillTx/>
                <a:latin typeface="Arial" charset="0"/>
                <a:cs typeface="Arial" charset="0"/>
              </a:rPr>
              <a:t>Arch.Raphaël</a:t>
            </a:r>
            <a:r>
              <a:rPr kumimoji="0" lang="en-CA" sz="1600" b="0" i="0" u="none" strike="noStrike" kern="0" cap="none" spc="0" normalizeH="0" baseline="0" noProof="0" dirty="0">
                <a:ln>
                  <a:noFill/>
                </a:ln>
                <a:solidFill>
                  <a:srgbClr val="FFFFFF"/>
                </a:solidFill>
                <a:effectLst/>
                <a:uLnTx/>
                <a:uFillTx/>
                <a:latin typeface="Arial" charset="0"/>
                <a:cs typeface="Arial" charset="0"/>
              </a:rPr>
              <a:t> &amp; </a:t>
            </a:r>
            <a:r>
              <a:rPr kumimoji="0" lang="en-CA" sz="1600" b="0" i="0" u="none" strike="noStrike" kern="0" cap="none" spc="0" normalizeH="0" baseline="0" noProof="0" dirty="0" err="1">
                <a:ln>
                  <a:noFill/>
                </a:ln>
                <a:solidFill>
                  <a:srgbClr val="FFFFFF"/>
                </a:solidFill>
                <a:effectLst/>
                <a:uLnTx/>
                <a:uFillTx/>
                <a:latin typeface="Arial" charset="0"/>
                <a:cs typeface="Arial" charset="0"/>
              </a:rPr>
              <a:t>Souriel</a:t>
            </a:r>
            <a:endParaRPr kumimoji="0" lang="en-CA" sz="1600" b="0" i="0" u="none" strike="noStrike" kern="0" cap="none" spc="0" normalizeH="0" baseline="0" noProof="0" dirty="0">
              <a:ln>
                <a:noFill/>
              </a:ln>
              <a:solidFill>
                <a:srgbClr val="FFFFFF"/>
              </a:solidFill>
              <a:effectLst/>
              <a:uLnTx/>
              <a:uFillTx/>
              <a:latin typeface="Arial" charset="0"/>
              <a:cs typeface="Arial" charset="0"/>
            </a:endParaRPr>
          </a:p>
          <a:p>
            <a:pPr marL="0" marR="0" lvl="0" indent="0" algn="ctr" defTabSz="914400" rtl="1" eaLnBrk="1" fontAlgn="base" latinLnBrk="0" hangingPunct="1">
              <a:lnSpc>
                <a:spcPct val="80000"/>
              </a:lnSpc>
              <a:spcBef>
                <a:spcPct val="0"/>
              </a:spcBef>
              <a:spcAft>
                <a:spcPct val="0"/>
              </a:spcAft>
              <a:buClrTx/>
              <a:buSzTx/>
              <a:buFontTx/>
              <a:buNone/>
              <a:tabLst/>
              <a:defRPr/>
            </a:pPr>
            <a:r>
              <a:rPr kumimoji="0" lang="ar-SA" sz="1600" b="0" i="0" u="none" strike="noStrike" kern="0" cap="none" spc="0" normalizeH="0" baseline="0" noProof="0" dirty="0">
                <a:ln>
                  <a:noFill/>
                </a:ln>
                <a:solidFill>
                  <a:srgbClr val="FFFFFF"/>
                </a:solidFill>
                <a:effectLst/>
                <a:uLnTx/>
                <a:uFillTx/>
                <a:latin typeface="Arial" charset="0"/>
              </a:rPr>
              <a:t>الملاك </a:t>
            </a:r>
            <a:r>
              <a:rPr kumimoji="0" lang="ar-EG" sz="1600" b="0" i="0" u="none" strike="noStrike" kern="0" cap="none" spc="0" normalizeH="0" baseline="0" noProof="0" dirty="0">
                <a:ln>
                  <a:noFill/>
                </a:ln>
                <a:solidFill>
                  <a:srgbClr val="FFFFFF"/>
                </a:solidFill>
                <a:effectLst/>
                <a:uLnTx/>
                <a:uFillTx/>
                <a:latin typeface="Arial" charset="0"/>
              </a:rPr>
              <a:t>رفائيل</a:t>
            </a:r>
            <a:r>
              <a:rPr kumimoji="0" lang="fr-FR" sz="1600" b="0" i="0" u="none" strike="noStrike" kern="0" cap="none" spc="0" normalizeH="0" baseline="0" noProof="0" dirty="0">
                <a:ln>
                  <a:noFill/>
                </a:ln>
                <a:solidFill>
                  <a:srgbClr val="FFFFFF"/>
                </a:solidFill>
                <a:effectLst/>
                <a:uLnTx/>
                <a:uFillTx/>
                <a:latin typeface="Arial" charset="0"/>
                <a:cs typeface="Arial" charset="0"/>
              </a:rPr>
              <a:t> </a:t>
            </a:r>
            <a:r>
              <a:rPr kumimoji="0" lang="ar-EG" sz="1600" b="0" i="0" u="none" strike="noStrike" kern="0" cap="none" spc="0" normalizeH="0" baseline="0" noProof="0" dirty="0" err="1">
                <a:ln>
                  <a:noFill/>
                </a:ln>
                <a:solidFill>
                  <a:srgbClr val="FFFFFF"/>
                </a:solidFill>
                <a:effectLst/>
                <a:uLnTx/>
                <a:uFillTx/>
                <a:latin typeface="Arial" charset="0"/>
              </a:rPr>
              <a:t>وسوريال</a:t>
            </a:r>
            <a:endParaRPr kumimoji="0" lang="en-CA" sz="1600" b="0" i="0" u="none" strike="noStrike" kern="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397992140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nvPr>
        </p:nvGraphicFramePr>
        <p:xfrm>
          <a:off x="0" y="611021"/>
          <a:ext cx="12192000" cy="6254496"/>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61976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sng" strike="noStrike" cap="none" normalizeH="0" baseline="0" dirty="0" err="1">
                          <a:ln>
                            <a:noFill/>
                          </a:ln>
                          <a:solidFill>
                            <a:srgbClr val="FF9900"/>
                          </a:solidFill>
                          <a:effectLst/>
                          <a:latin typeface="Coptic1" pitchFamily="2" charset="0"/>
                          <a:cs typeface="Arial" charset="0"/>
                        </a:rPr>
                        <a:t>Piou</a:t>
                      </a:r>
                      <a:r>
                        <a:rPr kumimoji="0" lang="en-US" sz="33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a~gap</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tou</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Yeou</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ke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Patroc</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ke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arictou</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Monogenouc</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Uiou</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Kuriou</a:t>
                      </a:r>
                      <a:r>
                        <a:rPr kumimoji="0" lang="en-US" sz="3300" b="0" i="0" u="none" strike="noStrike" cap="none" normalizeH="0" baseline="0" dirty="0">
                          <a:ln>
                            <a:noFill/>
                          </a:ln>
                          <a:solidFill>
                            <a:schemeClr val="tx1"/>
                          </a:solidFill>
                          <a:effectLst/>
                          <a:latin typeface="Coptic1" pitchFamily="2" charset="0"/>
                          <a:cs typeface="Arial" charset="0"/>
                        </a:rPr>
                        <a:t> de </a:t>
                      </a:r>
                      <a:r>
                        <a:rPr kumimoji="0" lang="en-US" sz="3300" b="0" i="0" u="none" strike="noStrike" cap="none" normalizeH="0" baseline="0" dirty="0" err="1">
                          <a:ln>
                            <a:noFill/>
                          </a:ln>
                          <a:solidFill>
                            <a:schemeClr val="tx1"/>
                          </a:solidFill>
                          <a:effectLst/>
                          <a:latin typeface="Coptic1" pitchFamily="2" charset="0"/>
                          <a:cs typeface="Arial" charset="0"/>
                        </a:rPr>
                        <a:t>ke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Yeou</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ke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cwthroc</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mwn</a:t>
                      </a:r>
                      <a:r>
                        <a:rPr kumimoji="0" lang="en-US" sz="3300" b="0" i="0" u="none" strike="noStrike" cap="none" normalizeH="0" baseline="0" dirty="0">
                          <a:ln>
                            <a:noFill/>
                          </a:ln>
                          <a:solidFill>
                            <a:schemeClr val="tx1"/>
                          </a:solidFill>
                          <a:effectLst/>
                          <a:latin typeface="Coptic1" pitchFamily="2" charset="0"/>
                          <a:cs typeface="Arial" charset="0"/>
                        </a:rPr>
                        <a:t> : I/</a:t>
                      </a:r>
                      <a:r>
                        <a:rPr kumimoji="0" lang="en-US" sz="3300" b="0" i="0" u="none" strike="noStrike" cap="none" normalizeH="0" baseline="0" dirty="0" err="1">
                          <a:ln>
                            <a:noFill/>
                          </a:ln>
                          <a:solidFill>
                            <a:schemeClr val="tx1"/>
                          </a:solidFill>
                          <a:effectLst/>
                          <a:latin typeface="Coptic1" pitchFamily="2" charset="0"/>
                          <a:cs typeface="Arial" charset="0"/>
                        </a:rPr>
                        <a:t>cou</a:t>
                      </a:r>
                      <a:r>
                        <a:rPr kumimoji="0" lang="en-US" sz="3300" b="0" i="0" u="none" strike="noStrike" cap="none" normalizeH="0" baseline="0" dirty="0">
                          <a:ln>
                            <a:noFill/>
                          </a:ln>
                          <a:solidFill>
                            <a:schemeClr val="tx1"/>
                          </a:solidFill>
                          <a:effectLst/>
                          <a:latin typeface="Coptic1" pitchFamily="2" charset="0"/>
                          <a:cs typeface="Arial" charset="0"/>
                        </a:rPr>
                        <a:t> &lt;</a:t>
                      </a:r>
                      <a:r>
                        <a:rPr kumimoji="0" lang="en-US" sz="3300" b="0" i="0" u="none" strike="noStrike" cap="none" normalizeH="0" baseline="0" dirty="0" err="1">
                          <a:ln>
                            <a:noFill/>
                          </a:ln>
                          <a:solidFill>
                            <a:schemeClr val="tx1"/>
                          </a:solidFill>
                          <a:effectLst/>
                          <a:latin typeface="Coptic1" pitchFamily="2" charset="0"/>
                          <a:cs typeface="Arial" charset="0"/>
                        </a:rPr>
                        <a:t>rictou</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ke</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koinwnia</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ke</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dwrea</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tou</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a~giou</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Pneuatoc</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i</a:t>
                      </a:r>
                      <a:r>
                        <a:rPr kumimoji="0" lang="en-US" sz="3300" b="0" i="0" u="none" strike="noStrike" cap="none" normalizeH="0" baseline="0" dirty="0">
                          <a:ln>
                            <a:noFill/>
                          </a:ln>
                          <a:solidFill>
                            <a:schemeClr val="tx1"/>
                          </a:solidFill>
                          <a:effectLst/>
                          <a:latin typeface="Coptic1" pitchFamily="2" charset="0"/>
                          <a:cs typeface="Arial" charset="0"/>
                        </a:rPr>
                        <a:t>~/~ meta </a:t>
                      </a:r>
                      <a:r>
                        <a:rPr kumimoji="0" lang="en-US" sz="3300" b="0" i="0" u="none" strike="noStrike" cap="none" normalizeH="0" baseline="0" dirty="0" err="1">
                          <a:ln>
                            <a:noFill/>
                          </a:ln>
                          <a:solidFill>
                            <a:schemeClr val="tx1"/>
                          </a:solidFill>
                          <a:effectLst/>
                          <a:latin typeface="Coptic1" pitchFamily="2" charset="0"/>
                          <a:cs typeface="Arial" charset="0"/>
                        </a:rPr>
                        <a:t>pantwn</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u~mwn</a:t>
                      </a:r>
                      <a:r>
                        <a:rPr kumimoji="0" lang="en-US" sz="33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Times New Roman" pitchFamily="18" charset="0"/>
                        </a:rPr>
                        <a:t>Le prêtre :</a:t>
                      </a:r>
                      <a:endParaRPr kumimoji="0" lang="fr-CA" sz="27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ea typeface="Arial Unicode MS" pitchFamily="34" charset="-128"/>
                          <a:cs typeface="Arial Unicode MS" pitchFamily="34" charset="-128"/>
                        </a:rPr>
                        <a:t>L’amour de Dieu Le Père, la grâce du Fils unique, notre Seigneur, Dieu et Sauveur Jésus Christ, la communion et le don du Saint Esprit soient avec vous tous.</a:t>
                      </a:r>
                      <a:endParaRPr kumimoji="0" lang="en-US" sz="37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a:t>
                      </a:r>
                      <a:r>
                        <a:rPr kumimoji="0" lang="ar-EG" sz="2700" b="0" i="0" u="sng" strike="noStrike" cap="none" normalizeH="0" baseline="0" dirty="0">
                          <a:ln>
                            <a:noFill/>
                          </a:ln>
                          <a:solidFill>
                            <a:srgbClr val="FF9900"/>
                          </a:solidFill>
                          <a:effectLst/>
                          <a:latin typeface="Arial" charset="0"/>
                          <a:cs typeface="Arial" charset="0"/>
                        </a:rPr>
                        <a:t>كاهن</a:t>
                      </a:r>
                      <a:r>
                        <a:rPr kumimoji="0" lang="ar-SA" sz="2700" b="0" i="0" u="sng" strike="noStrike" cap="none" normalizeH="0" baseline="0" dirty="0">
                          <a:ln>
                            <a:noFill/>
                          </a:ln>
                          <a:solidFill>
                            <a:srgbClr val="FF9900"/>
                          </a:solidFill>
                          <a:effectLst/>
                          <a:latin typeface="Arial" charset="0"/>
                          <a:cs typeface="Arial" charset="0"/>
                        </a:rPr>
                        <a:t> :</a:t>
                      </a:r>
                      <a:endParaRPr kumimoji="0" lang="en-US" sz="2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4000" b="0" i="0" u="none" strike="noStrike" cap="none" normalizeH="0" baseline="0" dirty="0">
                          <a:ln>
                            <a:noFill/>
                          </a:ln>
                          <a:solidFill>
                            <a:schemeClr val="tx1"/>
                          </a:solidFill>
                          <a:effectLst/>
                          <a:latin typeface="Arial" charset="0"/>
                          <a:ea typeface="Arial Unicode MS" pitchFamily="34" charset="-128"/>
                          <a:cs typeface="Arial" pitchFamily="34" charset="0"/>
                        </a:rPr>
                        <a:t>محبة الله الآب، ونعمة </a:t>
                      </a:r>
                      <a:r>
                        <a:rPr kumimoji="0" lang="ar-SA" sz="4000" b="0" i="0" u="none" strike="noStrike" cap="none" normalizeH="0" baseline="0" dirty="0" err="1">
                          <a:ln>
                            <a:noFill/>
                          </a:ln>
                          <a:solidFill>
                            <a:schemeClr val="tx1"/>
                          </a:solidFill>
                          <a:effectLst/>
                          <a:latin typeface="Arial" charset="0"/>
                          <a:ea typeface="Arial Unicode MS" pitchFamily="34" charset="-128"/>
                          <a:cs typeface="Arial" pitchFamily="34" charset="0"/>
                        </a:rPr>
                        <a:t>الإبن</a:t>
                      </a:r>
                      <a:r>
                        <a:rPr kumimoji="0" lang="ar-SA" sz="4000" b="0" i="0" u="none" strike="noStrike" cap="none" normalizeH="0" baseline="0" dirty="0">
                          <a:ln>
                            <a:noFill/>
                          </a:ln>
                          <a:solidFill>
                            <a:schemeClr val="tx1"/>
                          </a:solidFill>
                          <a:effectLst/>
                          <a:latin typeface="Arial" charset="0"/>
                          <a:ea typeface="Arial Unicode MS" pitchFamily="34" charset="-128"/>
                          <a:cs typeface="Arial" pitchFamily="34" charset="0"/>
                        </a:rPr>
                        <a:t> الوحيد، ربنا واٍلهنا ومخلصنا يسوع المسيح، وشركة وموهبة الروح القدس تكون مع جميعكم.</a:t>
                      </a:r>
                      <a:endParaRPr kumimoji="0" lang="en-US" sz="4000" b="0" i="0" u="none" strike="noStrike" cap="none" normalizeH="0" baseline="0" dirty="0">
                        <a:ln>
                          <a:noFill/>
                        </a:ln>
                        <a:solidFill>
                          <a:schemeClr val="tx1"/>
                        </a:solidFill>
                        <a:effectLst/>
                        <a:latin typeface="Arial" charset="0"/>
                        <a:ea typeface="Arial Unicode MS" pitchFamily="34" charset="-128"/>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 name="Tableau 2">
            <a:extLst>
              <a:ext uri="{FF2B5EF4-FFF2-40B4-BE49-F238E27FC236}">
                <a16:creationId xmlns:a16="http://schemas.microsoft.com/office/drawing/2014/main" id="{A5943174-569A-1D0F-B058-E12EA9B5DAA0}"/>
              </a:ext>
            </a:extLst>
          </p:cNvPr>
          <p:cNvGraphicFramePr>
            <a:graphicFrameLocks noGrp="1"/>
          </p:cNvGraphicFramePr>
          <p:nvPr>
            <p:extLst>
              <p:ext uri="{D42A27DB-BD31-4B8C-83A1-F6EECF244321}">
                <p14:modId xmlns:p14="http://schemas.microsoft.com/office/powerpoint/2010/main" val="3696622738"/>
              </p:ext>
            </p:extLst>
          </p:nvPr>
        </p:nvGraphicFramePr>
        <p:xfrm>
          <a:off x="2032000" y="6501"/>
          <a:ext cx="8128000" cy="54864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509322960"/>
                    </a:ext>
                  </a:extLst>
                </a:gridCol>
              </a:tblGrid>
              <a:tr h="528320">
                <a:tc>
                  <a:txBody>
                    <a:bodyPr/>
                    <a:lstStyle/>
                    <a:p>
                      <a:pPr algn="ctr"/>
                      <a:r>
                        <a:rPr lang="fr-FR" sz="2800" dirty="0">
                          <a:latin typeface="Arial" panose="020B0604020202020204" pitchFamily="34" charset="0"/>
                        </a:rPr>
                        <a:t>Le </a:t>
                      </a:r>
                      <a:r>
                        <a:rPr lang="fr-FR" sz="2800" dirty="0" err="1">
                          <a:latin typeface="Arial" panose="020B0604020202020204" pitchFamily="34" charset="0"/>
                        </a:rPr>
                        <a:t>Lakkan</a:t>
                      </a:r>
                      <a:r>
                        <a:rPr lang="fr-FR" sz="2800" dirty="0">
                          <a:latin typeface="Arial" panose="020B0604020202020204" pitchFamily="34" charset="0"/>
                        </a:rPr>
                        <a:t> - </a:t>
                      </a:r>
                      <a:r>
                        <a:rPr lang="ar-SA" sz="2800" kern="1200" dirty="0" err="1">
                          <a:solidFill>
                            <a:schemeClr val="tx1"/>
                          </a:solidFill>
                          <a:effectLst/>
                          <a:latin typeface="+mn-lt"/>
                          <a:ea typeface="+mn-ea"/>
                          <a:cs typeface="+mn-cs"/>
                        </a:rPr>
                        <a:t>اللقان</a:t>
                      </a:r>
                      <a:endParaRPr lang="fr-FR" sz="2800" dirty="0">
                        <a:latin typeface="Arial" panose="020B0604020202020204" pitchFamily="34"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3546386"/>
                  </a:ext>
                </a:extLst>
              </a:tr>
            </a:tbl>
          </a:graphicData>
        </a:graphic>
      </p:graphicFrame>
    </p:spTree>
    <p:extLst>
      <p:ext uri="{BB962C8B-B14F-4D97-AF65-F5344CB8AC3E}">
        <p14:creationId xmlns:p14="http://schemas.microsoft.com/office/powerpoint/2010/main" val="1118605357"/>
      </p:ext>
    </p:extLst>
  </p:cSld>
  <p:clrMapOvr>
    <a:masterClrMapping/>
  </p:clrMapOv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7090" name="Group 2"/>
          <p:cNvGraphicFramePr>
            <a:graphicFrameLocks noGrp="1"/>
          </p:cNvGraphicFramePr>
          <p:nvPr/>
        </p:nvGraphicFramePr>
        <p:xfrm>
          <a:off x="0" y="260648"/>
          <a:ext cx="12192000" cy="5998461"/>
        </p:xfrm>
        <a:graphic>
          <a:graphicData uri="http://schemas.openxmlformats.org/drawingml/2006/table">
            <a:tbl>
              <a:tblPr/>
              <a:tblGrid>
                <a:gridCol w="4624553">
                  <a:extLst>
                    <a:ext uri="{9D8B030D-6E8A-4147-A177-3AD203B41FA5}">
                      <a16:colId xmlns:a16="http://schemas.microsoft.com/office/drawing/2014/main" val="20000"/>
                    </a:ext>
                  </a:extLst>
                </a:gridCol>
                <a:gridCol w="4543788">
                  <a:extLst>
                    <a:ext uri="{9D8B030D-6E8A-4147-A177-3AD203B41FA5}">
                      <a16:colId xmlns:a16="http://schemas.microsoft.com/office/drawing/2014/main" val="20001"/>
                    </a:ext>
                  </a:extLst>
                </a:gridCol>
                <a:gridCol w="3023659">
                  <a:extLst>
                    <a:ext uri="{9D8B030D-6E8A-4147-A177-3AD203B41FA5}">
                      <a16:colId xmlns:a16="http://schemas.microsoft.com/office/drawing/2014/main" val="20002"/>
                    </a:ext>
                  </a:extLst>
                </a:gridCol>
              </a:tblGrid>
              <a:tr h="497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S New Athanasius" pitchFamily="34" charset="0"/>
                          <a:cs typeface="Arial" charset="0"/>
                        </a:rPr>
                        <a:t>Pilaoc</a:t>
                      </a:r>
                      <a:r>
                        <a:rPr kumimoji="0" lang="en-US" sz="2700" b="0" i="0" u="sng" strike="noStrike" cap="none" normalizeH="0" baseline="0" dirty="0">
                          <a:ln>
                            <a:noFill/>
                          </a:ln>
                          <a:solidFill>
                            <a:srgbClr val="FF9900"/>
                          </a:solidFill>
                          <a:effectLst/>
                          <a:latin typeface="CS New Athanasius" pitchFamily="34" charset="0"/>
                          <a:cs typeface="Arial"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الشعب</a:t>
                      </a:r>
                      <a:r>
                        <a:rPr kumimoji="0" lang="fr-FR" sz="2700" b="0" i="0" u="sng" strike="noStrike" cap="none" normalizeH="0" baseline="0" dirty="0">
                          <a:ln>
                            <a:noFill/>
                          </a:ln>
                          <a:solidFill>
                            <a:srgbClr val="FF9900"/>
                          </a:solidFill>
                          <a:effectLst/>
                          <a:latin typeface="Arial" charset="0"/>
                          <a:cs typeface="Arial" charset="0"/>
                        </a:rPr>
                        <a:t>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80252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300" b="0" i="0" u="none" strike="noStrike" cap="none" normalizeH="0" baseline="0" dirty="0">
                          <a:ln>
                            <a:noFill/>
                          </a:ln>
                          <a:solidFill>
                            <a:schemeClr val="tx1"/>
                          </a:solidFill>
                          <a:effectLst/>
                          <a:latin typeface="Coptic1" pitchFamily="2" charset="0"/>
                          <a:cs typeface="Arial" charset="0"/>
                        </a:rPr>
                        <a:t>Ke meta </a:t>
                      </a:r>
                      <a:r>
                        <a:rPr kumimoji="0" lang="en-US" sz="4300" b="0" i="0" u="none" strike="noStrike" cap="none" normalizeH="0" baseline="0" dirty="0" err="1">
                          <a:ln>
                            <a:noFill/>
                          </a:ln>
                          <a:solidFill>
                            <a:schemeClr val="tx1"/>
                          </a:solidFill>
                          <a:effectLst/>
                          <a:latin typeface="Coptic1" pitchFamily="2" charset="0"/>
                          <a:cs typeface="Arial" charset="0"/>
                        </a:rPr>
                        <a:t>tou</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p~neumatoc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cou</a:t>
                      </a:r>
                      <a:r>
                        <a:rPr kumimoji="0" lang="en-US" sz="43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Et avec votre esprit.</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4800" b="0" i="0" u="none" strike="noStrike" cap="none" normalizeH="0" baseline="0" dirty="0">
                          <a:ln>
                            <a:noFill/>
                          </a:ln>
                          <a:solidFill>
                            <a:schemeClr val="tx1"/>
                          </a:solidFill>
                          <a:effectLst/>
                          <a:latin typeface="Arial" charset="0"/>
                          <a:cs typeface="Arial" pitchFamily="34" charset="0"/>
                        </a:rPr>
                        <a:t>ومع روحِكَ أيضاً.</a:t>
                      </a:r>
                      <a:endParaRPr kumimoji="0" lang="en-US" sz="48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91532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3200" b="0" i="0" u="sng" strike="noStrike" cap="none" normalizeH="0" baseline="0" dirty="0" err="1">
                          <a:ln>
                            <a:noFill/>
                          </a:ln>
                          <a:solidFill>
                            <a:srgbClr val="FF9900"/>
                          </a:solidFill>
                          <a:effectLst/>
                          <a:latin typeface="CS New Athanasius" pitchFamily="34" charset="0"/>
                          <a:cs typeface="Arial" charset="0"/>
                        </a:rPr>
                        <a:t>Piouyb</a:t>
                      </a:r>
                      <a:r>
                        <a:rPr kumimoji="0" lang="fr-FR" sz="3200" b="0" i="0" u="sng" strike="noStrike" cap="none" normalizeH="0" baseline="0" dirty="0">
                          <a:ln>
                            <a:noFill/>
                          </a:ln>
                          <a:solidFill>
                            <a:srgbClr val="FF9900"/>
                          </a:solidFill>
                          <a:effectLst/>
                          <a:latin typeface="CS New Athanasius" pitchFamily="34" charset="0"/>
                          <a:cs typeface="Arial" charset="0"/>
                        </a:rPr>
                        <a:t> @</a:t>
                      </a:r>
                      <a:endParaRPr kumimoji="0" lang="en-US" sz="3200" b="0" i="0" u="none" strike="noStrike" cap="none" normalizeH="0" baseline="0" dirty="0">
                        <a:ln>
                          <a:noFill/>
                        </a:ln>
                        <a:solidFill>
                          <a:schemeClr val="tx1"/>
                        </a:solidFill>
                        <a:effectLst/>
                        <a:latin typeface="CS New Athanasius" panose="020B0500000000000000"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A~nw</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u~mwn</a:t>
                      </a:r>
                      <a:endParaRPr kumimoji="0" lang="en-US" sz="3700" b="0" i="0" u="none" strike="noStrike" cap="none" normalizeH="0" baseline="0" dirty="0">
                        <a:ln>
                          <a:noFill/>
                        </a:ln>
                        <a:solidFill>
                          <a:schemeClr val="tx1"/>
                        </a:solidFill>
                        <a:effectLst/>
                        <a:latin typeface="Coptic1" pitchFamily="2"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charset="0"/>
                        </a:rPr>
                        <a:t>tac </a:t>
                      </a:r>
                      <a:r>
                        <a:rPr kumimoji="0" lang="en-US" sz="3700" b="0" i="0" u="none" strike="noStrike" cap="none" normalizeH="0" baseline="0" dirty="0" err="1">
                          <a:ln>
                            <a:noFill/>
                          </a:ln>
                          <a:solidFill>
                            <a:schemeClr val="tx1"/>
                          </a:solidFill>
                          <a:effectLst/>
                          <a:latin typeface="Coptic1" pitchFamily="2" charset="0"/>
                          <a:cs typeface="Arial" charset="0"/>
                        </a:rPr>
                        <a:t>kardiac</a:t>
                      </a:r>
                      <a:r>
                        <a:rPr kumimoji="0" lang="en-US" sz="3700" b="0" i="0" u="none" strike="noStrike" cap="none" normalizeH="0" baseline="0" dirty="0">
                          <a:ln>
                            <a:noFill/>
                          </a:ln>
                          <a:solidFill>
                            <a:schemeClr val="tx1"/>
                          </a:solidFill>
                          <a:effectLst/>
                          <a:latin typeface="Coptic1" pitchFamily="2" charset="0"/>
                          <a:cs typeface="Arial" charset="0"/>
                        </a:rPr>
                        <a:t>.</a:t>
                      </a:r>
                      <a:endParaRPr kumimoji="0" lang="en-US" sz="4300" b="0" i="1" u="none" strike="noStrike" cap="none" normalizeH="0" baseline="0" dirty="0">
                        <a:ln>
                          <a:noFill/>
                        </a:ln>
                        <a:solidFill>
                          <a:schemeClr val="tx1"/>
                        </a:solidFill>
                        <a:effectLst/>
                        <a:latin typeface="Arial" charset="0"/>
                        <a:cs typeface="Times New Roman" pitchFamily="18"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fr-CA" sz="27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Élevez vos cœurs.</a:t>
                      </a:r>
                      <a:endParaRPr kumimoji="0" lang="fr-CA" sz="43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a:t>
                      </a:r>
                      <a:r>
                        <a:rPr kumimoji="0" lang="ar-SA" sz="2700" b="0" i="0" u="none" strike="noStrike" cap="none" normalizeH="0" baseline="0" dirty="0">
                          <a:ln>
                            <a:noFill/>
                          </a:ln>
                          <a:solidFill>
                            <a:srgbClr val="FF9900"/>
                          </a:solidFill>
                          <a:effectLst/>
                          <a:latin typeface="Arial" charset="0"/>
                          <a:cs typeface="Arial" charset="0"/>
                        </a:rPr>
                        <a:t> :</a:t>
                      </a:r>
                      <a:endParaRPr kumimoji="0" lang="ar-EG" sz="2700" b="0" i="0" u="none" strike="noStrike" cap="none" normalizeH="0" baseline="0" dirty="0">
                        <a:ln>
                          <a:noFill/>
                        </a:ln>
                        <a:solidFill>
                          <a:srgbClr val="FF9900"/>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ارفعوا قلوبكم.</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97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S New Athanasius" pitchFamily="34" charset="0"/>
                          <a:cs typeface="Arial" charset="0"/>
                        </a:rPr>
                        <a:t>Pilaoc</a:t>
                      </a:r>
                      <a:r>
                        <a:rPr kumimoji="0" lang="en-US" sz="2700" b="0" i="0" u="sng" strike="noStrike" cap="none" normalizeH="0" baseline="0" dirty="0">
                          <a:ln>
                            <a:noFill/>
                          </a:ln>
                          <a:solidFill>
                            <a:srgbClr val="FF9900"/>
                          </a:solidFill>
                          <a:effectLst/>
                          <a:latin typeface="CS New Athanasius" pitchFamily="34" charset="0"/>
                          <a:cs typeface="Arial"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a:t>
                      </a:r>
                      <a:r>
                        <a:rPr kumimoji="0" lang="ar-SA" sz="2700" b="0" i="0" u="none" strike="noStrike" cap="none" normalizeH="0" baseline="0" dirty="0">
                          <a:ln>
                            <a:noFill/>
                          </a:ln>
                          <a:solidFill>
                            <a:srgbClr val="FF9900"/>
                          </a:solidFill>
                          <a:effectLst/>
                          <a:latin typeface="Arial" charset="0"/>
                          <a:cs typeface="Arial" charset="0"/>
                        </a:rPr>
                        <a:t> :</a:t>
                      </a:r>
                      <a:endParaRPr kumimoji="0" lang="en-US" sz="2700" b="0" i="0" u="none"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127477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E~,omen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p~roc</a:t>
                      </a:r>
                      <a:r>
                        <a:rPr kumimoji="0" lang="en-US" sz="3700" b="0" i="0" u="none" strike="noStrike" cap="none" normalizeH="0" baseline="0" dirty="0">
                          <a:ln>
                            <a:noFill/>
                          </a:ln>
                          <a:solidFill>
                            <a:schemeClr val="tx1"/>
                          </a:solidFill>
                          <a:effectLst/>
                          <a:latin typeface="Coptic1" pitchFamily="2" charset="0"/>
                          <a:cs typeface="Arial" charset="0"/>
                        </a:rPr>
                        <a:t> ton </a:t>
                      </a:r>
                      <a:r>
                        <a:rPr kumimoji="0" lang="en-US" sz="3700" b="0" i="0" u="none" strike="noStrike" cap="none" normalizeH="0" baseline="0" dirty="0" err="1">
                          <a:ln>
                            <a:noFill/>
                          </a:ln>
                          <a:solidFill>
                            <a:schemeClr val="tx1"/>
                          </a:solidFill>
                          <a:effectLst/>
                          <a:latin typeface="Coptic1" pitchFamily="2" charset="0"/>
                          <a:cs typeface="Arial" charset="0"/>
                        </a:rPr>
                        <a:t>Kurion</a:t>
                      </a:r>
                      <a:r>
                        <a:rPr kumimoji="0" lang="en-US" sz="37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Nous les tournons vers le Seigneur.</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pitchFamily="34" charset="0"/>
                        </a:rPr>
                        <a:t>هى عند الرب.</a:t>
                      </a:r>
                      <a:endParaRPr kumimoji="0" lang="en-US" sz="43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4743537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8114" name="Group 2"/>
          <p:cNvGraphicFramePr>
            <a:graphicFrameLocks noGrp="1"/>
          </p:cNvGraphicFramePr>
          <p:nvPr>
            <p:extLst>
              <p:ext uri="{D42A27DB-BD31-4B8C-83A1-F6EECF244321}">
                <p14:modId xmlns:p14="http://schemas.microsoft.com/office/powerpoint/2010/main" val="2153522403"/>
              </p:ext>
            </p:extLst>
          </p:nvPr>
        </p:nvGraphicFramePr>
        <p:xfrm>
          <a:off x="1" y="416291"/>
          <a:ext cx="12191998" cy="5178194"/>
        </p:xfrm>
        <a:graphic>
          <a:graphicData uri="http://schemas.openxmlformats.org/drawingml/2006/table">
            <a:tbl>
              <a:tblPr/>
              <a:tblGrid>
                <a:gridCol w="4487693">
                  <a:extLst>
                    <a:ext uri="{9D8B030D-6E8A-4147-A177-3AD203B41FA5}">
                      <a16:colId xmlns:a16="http://schemas.microsoft.com/office/drawing/2014/main" val="20000"/>
                    </a:ext>
                  </a:extLst>
                </a:gridCol>
                <a:gridCol w="4729804">
                  <a:extLst>
                    <a:ext uri="{9D8B030D-6E8A-4147-A177-3AD203B41FA5}">
                      <a16:colId xmlns:a16="http://schemas.microsoft.com/office/drawing/2014/main" val="20001"/>
                    </a:ext>
                  </a:extLst>
                </a:gridCol>
                <a:gridCol w="2974501">
                  <a:extLst>
                    <a:ext uri="{9D8B030D-6E8A-4147-A177-3AD203B41FA5}">
                      <a16:colId xmlns:a16="http://schemas.microsoft.com/office/drawing/2014/main" val="20002"/>
                    </a:ext>
                  </a:extLst>
                </a:gridCol>
              </a:tblGrid>
              <a:tr h="247745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3300" b="0" i="0" u="sng" strike="noStrike" cap="none" normalizeH="0" baseline="0" dirty="0" err="1">
                          <a:ln>
                            <a:noFill/>
                          </a:ln>
                          <a:solidFill>
                            <a:srgbClr val="FF9900"/>
                          </a:solidFill>
                          <a:effectLst/>
                          <a:latin typeface="CS New Athanasius" pitchFamily="34" charset="0"/>
                          <a:cs typeface="Arial" charset="0"/>
                        </a:rPr>
                        <a:t>Piouyb</a:t>
                      </a:r>
                      <a:r>
                        <a:rPr kumimoji="0" lang="fr-FR" sz="3300" b="0" i="0" u="sng" strike="noStrike" cap="none" normalizeH="0" baseline="0" dirty="0">
                          <a:ln>
                            <a:noFill/>
                          </a:ln>
                          <a:solidFill>
                            <a:srgbClr val="FF9900"/>
                          </a:solidFill>
                          <a:effectLst/>
                          <a:latin typeface="CS New Athanasius" pitchFamily="34" charset="0"/>
                          <a:cs typeface="Arial" charset="0"/>
                        </a:rPr>
                        <a:t> @</a:t>
                      </a:r>
                      <a:endParaRPr kumimoji="0" lang="en-US" sz="3300" b="0" i="1" u="none" strike="noStrike" cap="none" normalizeH="0" baseline="0" dirty="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200" b="0" i="0" u="none" strike="noStrike" cap="none" normalizeH="0" baseline="0" dirty="0" err="1">
                          <a:ln>
                            <a:noFill/>
                          </a:ln>
                          <a:solidFill>
                            <a:schemeClr val="tx1"/>
                          </a:solidFill>
                          <a:effectLst/>
                          <a:latin typeface="Coptic1" pitchFamily="2" charset="0"/>
                          <a:cs typeface="Arial" charset="0"/>
                        </a:rPr>
                        <a:t>Eu,arict</a:t>
                      </a:r>
                      <a:r>
                        <a:rPr kumimoji="0" lang="en-US" sz="4200" b="0" i="0" u="none" strike="noStrike" cap="none" normalizeH="0" baseline="0" dirty="0">
                          <a:ln>
                            <a:noFill/>
                          </a:ln>
                          <a:solidFill>
                            <a:schemeClr val="tx1"/>
                          </a:solidFill>
                          <a:effectLst/>
                          <a:latin typeface="Coptic1" pitchFamily="2" charset="0"/>
                          <a:cs typeface="Arial" charset="0"/>
                        </a:rPr>
                        <a:t>/</a:t>
                      </a:r>
                      <a:r>
                        <a:rPr kumimoji="0" lang="en-US" sz="4200" b="0" i="0" u="none" strike="noStrike" cap="none" normalizeH="0" baseline="0" dirty="0" err="1">
                          <a:ln>
                            <a:noFill/>
                          </a:ln>
                          <a:solidFill>
                            <a:schemeClr val="tx1"/>
                          </a:solidFill>
                          <a:effectLst/>
                          <a:latin typeface="Coptic1" pitchFamily="2" charset="0"/>
                          <a:cs typeface="Arial" charset="0"/>
                        </a:rPr>
                        <a:t>cwmen</a:t>
                      </a:r>
                      <a:r>
                        <a:rPr kumimoji="0" lang="en-US" sz="4200" b="0" i="0" u="none" strike="noStrike" cap="none" normalizeH="0" baseline="0" dirty="0">
                          <a:ln>
                            <a:noFill/>
                          </a:ln>
                          <a:solidFill>
                            <a:schemeClr val="tx1"/>
                          </a:solidFill>
                          <a:effectLst/>
                          <a:latin typeface="Coptic1" pitchFamily="2" charset="0"/>
                          <a:cs typeface="Arial" charset="0"/>
                        </a:rPr>
                        <a:t> </a:t>
                      </a:r>
                      <a:r>
                        <a:rPr kumimoji="0" lang="en-US" sz="4200" b="0" i="0" u="none" strike="noStrike" cap="none" normalizeH="0" baseline="0" dirty="0" err="1">
                          <a:ln>
                            <a:noFill/>
                          </a:ln>
                          <a:solidFill>
                            <a:schemeClr val="tx1"/>
                          </a:solidFill>
                          <a:effectLst/>
                          <a:latin typeface="Coptic1" pitchFamily="2" charset="0"/>
                          <a:cs typeface="Arial" charset="0"/>
                        </a:rPr>
                        <a:t>tw</a:t>
                      </a:r>
                      <a:r>
                        <a:rPr kumimoji="0" lang="en-US" sz="4200" b="0" i="0" u="none" strike="noStrike" cap="none" normalizeH="0" baseline="0" dirty="0">
                          <a:ln>
                            <a:noFill/>
                          </a:ln>
                          <a:solidFill>
                            <a:schemeClr val="tx1"/>
                          </a:solidFill>
                          <a:effectLst/>
                          <a:latin typeface="Coptic1" pitchFamily="2" charset="0"/>
                          <a:cs typeface="Arial" charset="0"/>
                        </a:rPr>
                        <a:t> </a:t>
                      </a:r>
                      <a:r>
                        <a:rPr kumimoji="0" lang="en-US" sz="4200" b="0" i="0" u="none" strike="noStrike" cap="none" normalizeH="0" baseline="0" dirty="0" err="1">
                          <a:ln>
                            <a:noFill/>
                          </a:ln>
                          <a:solidFill>
                            <a:schemeClr val="tx1"/>
                          </a:solidFill>
                          <a:effectLst/>
                          <a:latin typeface="Coptic1" pitchFamily="2" charset="0"/>
                          <a:cs typeface="Arial" charset="0"/>
                        </a:rPr>
                        <a:t>Kuriw</a:t>
                      </a:r>
                      <a:r>
                        <a:rPr kumimoji="0" lang="en-US" sz="4200" b="0" i="0" u="none" strike="noStrike" cap="none" normalizeH="0" baseline="0" dirty="0">
                          <a:ln>
                            <a:noFill/>
                          </a:ln>
                          <a:solidFill>
                            <a:schemeClr val="tx1"/>
                          </a:solidFill>
                          <a:effectLst/>
                          <a:latin typeface="Coptic1" pitchFamily="2"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100" b="1" i="1"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Rendons grâce au Seigneur.</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a:t>
                      </a:r>
                      <a:endParaRPr kumimoji="0" lang="ar-EG" sz="2700" b="0" i="0" u="sng" strike="noStrike" cap="none" normalizeH="0" baseline="0" dirty="0">
                        <a:ln>
                          <a:noFill/>
                        </a:ln>
                        <a:solidFill>
                          <a:srgbClr val="FF9900"/>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EG" sz="4800" b="0" i="0" u="none" strike="noStrike" cap="none" normalizeH="0" baseline="0" dirty="0">
                          <a:ln>
                            <a:noFill/>
                          </a:ln>
                          <a:solidFill>
                            <a:schemeClr val="tx1"/>
                          </a:solidFill>
                          <a:effectLst/>
                          <a:latin typeface="Arial" charset="0"/>
                          <a:cs typeface="Arial" pitchFamily="34" charset="0"/>
                        </a:rPr>
                        <a:t>فلنشكر الرب</a:t>
                      </a:r>
                      <a:r>
                        <a:rPr kumimoji="0" lang="fr-FR" sz="4800" b="0" i="0" u="none" strike="noStrike" cap="none" normalizeH="0" baseline="0" dirty="0">
                          <a:ln>
                            <a:noFill/>
                          </a:ln>
                          <a:solidFill>
                            <a:schemeClr val="tx1"/>
                          </a:solidFill>
                          <a:effectLst/>
                          <a:latin typeface="Arial" charset="0"/>
                          <a:cs typeface="Arial" pitchFamily="34" charset="0"/>
                        </a:rPr>
                        <a:t>.</a:t>
                      </a:r>
                      <a:endParaRPr kumimoji="0" lang="en-CA"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698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S New Athanasius" pitchFamily="34" charset="0"/>
                          <a:cs typeface="Arial" charset="0"/>
                        </a:rPr>
                        <a:t>Pilaoc</a:t>
                      </a:r>
                      <a:r>
                        <a:rPr kumimoji="0" lang="en-US" sz="2700" b="0" i="0" u="sng" strike="noStrike" cap="none" normalizeH="0" baseline="0" dirty="0">
                          <a:ln>
                            <a:noFill/>
                          </a:ln>
                          <a:solidFill>
                            <a:srgbClr val="FF9900"/>
                          </a:solidFill>
                          <a:effectLst/>
                          <a:latin typeface="CS New Athanasius" pitchFamily="34" charset="0"/>
                          <a:cs typeface="Arial" charset="0"/>
                        </a:rPr>
                        <a:t> @</a:t>
                      </a:r>
                      <a:endParaRPr kumimoji="0" lang="en-US" sz="2700" b="0" i="1"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203087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0" i="0" u="none" strike="noStrike" cap="none" normalizeH="0" baseline="0" dirty="0">
                          <a:ln>
                            <a:noFill/>
                          </a:ln>
                          <a:solidFill>
                            <a:schemeClr val="tx1"/>
                          </a:solidFill>
                          <a:effectLst/>
                          <a:latin typeface="Coptic1" pitchFamily="2" charset="0"/>
                          <a:cs typeface="Arial" charset="0"/>
                        </a:rPr>
                        <a:t>Axion </a:t>
                      </a:r>
                      <a:r>
                        <a:rPr kumimoji="0" lang="en-US" sz="4800" b="0" i="0" u="none" strike="noStrike" cap="none" normalizeH="0" baseline="0" dirty="0" err="1">
                          <a:ln>
                            <a:noFill/>
                          </a:ln>
                          <a:solidFill>
                            <a:schemeClr val="tx1"/>
                          </a:solidFill>
                          <a:effectLst/>
                          <a:latin typeface="Coptic1" pitchFamily="2" charset="0"/>
                          <a:cs typeface="Arial" charset="0"/>
                        </a:rPr>
                        <a:t>ke</a:t>
                      </a:r>
                      <a:r>
                        <a:rPr kumimoji="0" lang="en-US" sz="4800" b="0" i="0" u="none" strike="noStrike" cap="none" normalizeH="0" baseline="0" dirty="0">
                          <a:ln>
                            <a:noFill/>
                          </a:ln>
                          <a:solidFill>
                            <a:schemeClr val="tx1"/>
                          </a:solidFill>
                          <a:effectLst/>
                          <a:latin typeface="Coptic1" pitchFamily="2" charset="0"/>
                          <a:cs typeface="Arial" charset="0"/>
                        </a:rPr>
                        <a:t> </a:t>
                      </a:r>
                      <a:r>
                        <a:rPr kumimoji="0" lang="en-US" sz="4800" b="0" i="0" u="none" strike="noStrike" cap="none" normalizeH="0" baseline="0" dirty="0" err="1">
                          <a:ln>
                            <a:noFill/>
                          </a:ln>
                          <a:solidFill>
                            <a:schemeClr val="tx1"/>
                          </a:solidFill>
                          <a:effectLst/>
                          <a:latin typeface="Coptic1" pitchFamily="2" charset="0"/>
                          <a:cs typeface="Arial" charset="0"/>
                        </a:rPr>
                        <a:t>dikeon</a:t>
                      </a:r>
                      <a:r>
                        <a:rPr kumimoji="0" lang="en-US" sz="48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Cela est digne</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et juste.</a:t>
                      </a:r>
                      <a:endParaRPr kumimoji="0" lang="en-US" sz="43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4800" b="0" i="0" u="none" strike="noStrike" cap="none" normalizeH="0" baseline="0" dirty="0">
                          <a:ln>
                            <a:noFill/>
                          </a:ln>
                          <a:solidFill>
                            <a:schemeClr val="tx1"/>
                          </a:solidFill>
                          <a:effectLst/>
                          <a:latin typeface="Arial" charset="0"/>
                          <a:cs typeface="Arial" pitchFamily="34" charset="0"/>
                        </a:rPr>
                        <a:t>مُستحقٌ وعادلٌ.</a:t>
                      </a:r>
                      <a:endParaRPr kumimoji="0" lang="en-US" sz="48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945540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2986523778"/>
              </p:ext>
            </p:extLst>
          </p:nvPr>
        </p:nvGraphicFramePr>
        <p:xfrm>
          <a:off x="0" y="611021"/>
          <a:ext cx="12192000" cy="5745480"/>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5696473">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sng" strike="noStrike" cap="none" normalizeH="0" baseline="0" dirty="0" err="1">
                          <a:ln>
                            <a:noFill/>
                          </a:ln>
                          <a:solidFill>
                            <a:srgbClr val="FF9900"/>
                          </a:solidFill>
                          <a:effectLst/>
                          <a:latin typeface="Coptic1" pitchFamily="2" charset="0"/>
                          <a:cs typeface="Arial" charset="0"/>
                        </a:rPr>
                        <a:t>Piou</a:t>
                      </a:r>
                      <a:r>
                        <a:rPr kumimoji="0" lang="en-US" sz="33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800" b="0" i="0" u="sng" strike="noStrike" cap="none" normalizeH="0" baseline="0" dirty="0">
                        <a:ln>
                          <a:noFill/>
                        </a:ln>
                        <a:solidFill>
                          <a:srgbClr val="FF9900"/>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none" strike="noStrike" cap="none" normalizeH="0" baseline="0" dirty="0">
                          <a:ln>
                            <a:noFill/>
                          </a:ln>
                          <a:solidFill>
                            <a:schemeClr val="tx1"/>
                          </a:solidFill>
                          <a:effectLst/>
                          <a:latin typeface="CS Avva Shenouda" panose="020B7200000000000000" pitchFamily="34" charset="0"/>
                          <a:cs typeface="Arial" charset="0"/>
                        </a:rPr>
                        <a:t>`</a:t>
                      </a:r>
                      <a:r>
                        <a:rPr kumimoji="0" lang="en-US" sz="3300" b="0" i="0" u="none" strike="noStrike" cap="none" normalizeH="0" baseline="0" dirty="0">
                          <a:ln>
                            <a:noFill/>
                          </a:ln>
                          <a:solidFill>
                            <a:schemeClr val="tx1"/>
                          </a:solidFill>
                          <a:effectLst/>
                          <a:latin typeface="Avva_Marcos" panose="04020500000000000000" pitchFamily="82" charset="0"/>
                          <a:cs typeface="Arial" charset="0"/>
                        </a:rPr>
                        <a:t>A</a:t>
                      </a:r>
                      <a:r>
                        <a:rPr kumimoji="0" lang="en-US" sz="3300" b="0" i="0" u="none" strike="noStrike" cap="none" normalizeH="0" baseline="0" dirty="0">
                          <a:ln>
                            <a:noFill/>
                          </a:ln>
                          <a:solidFill>
                            <a:schemeClr val="tx1"/>
                          </a:solidFill>
                          <a:effectLst/>
                          <a:latin typeface="Coptic1" pitchFamily="2" charset="0"/>
                          <a:cs typeface="Arial" charset="0"/>
                        </a:rPr>
                        <a:t>xion </a:t>
                      </a:r>
                      <a:r>
                        <a:rPr kumimoji="0" lang="en-US" sz="3300" b="0" i="0" u="none" strike="noStrike" cap="none" normalizeH="0" baseline="0" dirty="0" err="1">
                          <a:ln>
                            <a:noFill/>
                          </a:ln>
                          <a:solidFill>
                            <a:schemeClr val="tx1"/>
                          </a:solidFill>
                          <a:effectLst/>
                          <a:latin typeface="Coptic1" pitchFamily="2" charset="0"/>
                          <a:cs typeface="Arial" charset="0"/>
                        </a:rPr>
                        <a:t>ke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dikeon</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a~xion</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ke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dikeon</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a~l</a:t>
                      </a:r>
                      <a:r>
                        <a:rPr kumimoji="0" lang="en-US" sz="3300" b="0" i="0" u="none" strike="noStrike" cap="none" normalizeH="0" baseline="0" dirty="0">
                          <a:ln>
                            <a:noFill/>
                          </a:ln>
                          <a:solidFill>
                            <a:schemeClr val="tx1"/>
                          </a:solidFill>
                          <a:effectLst/>
                          <a:latin typeface="Coptic1" pitchFamily="2" charset="0"/>
                          <a:cs typeface="Arial" charset="0"/>
                        </a:rPr>
                        <a:t>/</a:t>
                      </a:r>
                      <a:r>
                        <a:rPr kumimoji="0" lang="en-US" sz="3300" b="0" i="0" u="none" strike="noStrike" cap="none" normalizeH="0" baseline="0" dirty="0" err="1">
                          <a:ln>
                            <a:noFill/>
                          </a:ln>
                          <a:solidFill>
                            <a:schemeClr val="tx1"/>
                          </a:solidFill>
                          <a:effectLst/>
                          <a:latin typeface="Coptic1" pitchFamily="2" charset="0"/>
                          <a:cs typeface="Arial" charset="0"/>
                        </a:rPr>
                        <a:t>ywc</a:t>
                      </a:r>
                      <a:r>
                        <a:rPr kumimoji="0" lang="en-US" sz="3300" b="0" i="0" u="none" strike="noStrike" cap="none" normalizeH="0" baseline="0" dirty="0">
                          <a:ln>
                            <a:noFill/>
                          </a:ln>
                          <a:solidFill>
                            <a:schemeClr val="tx1"/>
                          </a:solidFill>
                          <a:effectLst/>
                          <a:latin typeface="Coptic1" pitchFamily="2" charset="0"/>
                          <a:cs typeface="Arial" charset="0"/>
                        </a:rPr>
                        <a:t> gar </a:t>
                      </a:r>
                      <a:r>
                        <a:rPr kumimoji="0" lang="en-US" sz="3300" b="0" i="0" u="none" strike="noStrike" cap="none" normalizeH="0" baseline="0" dirty="0" err="1">
                          <a:ln>
                            <a:noFill/>
                          </a:ln>
                          <a:solidFill>
                            <a:schemeClr val="tx1"/>
                          </a:solidFill>
                          <a:effectLst/>
                          <a:latin typeface="Coptic1" pitchFamily="2" charset="0"/>
                          <a:cs typeface="Arial" charset="0"/>
                        </a:rPr>
                        <a:t>qen</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oumeym</a:t>
                      </a:r>
                      <a:r>
                        <a:rPr kumimoji="0" lang="en-US" sz="3300" b="0" i="0" u="none" strike="noStrike" cap="none" normalizeH="0" baseline="0" dirty="0">
                          <a:ln>
                            <a:noFill/>
                          </a:ln>
                          <a:solidFill>
                            <a:schemeClr val="tx1"/>
                          </a:solidFill>
                          <a:effectLst/>
                          <a:latin typeface="Coptic1" pitchFamily="2" charset="0"/>
                          <a:cs typeface="Arial" charset="0"/>
                        </a:rPr>
                        <a:t>/</a:t>
                      </a:r>
                      <a:r>
                        <a:rPr kumimoji="0" lang="en-US" sz="3300" b="0" i="0" u="none" strike="noStrike" cap="none" normalizeH="0" baseline="0" dirty="0" err="1">
                          <a:ln>
                            <a:noFill/>
                          </a:ln>
                          <a:solidFill>
                            <a:schemeClr val="tx1"/>
                          </a:solidFill>
                          <a:effectLst/>
                          <a:latin typeface="Coptic1" pitchFamily="2" charset="0"/>
                          <a:cs typeface="Arial" charset="0"/>
                        </a:rPr>
                        <a:t>i</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a~xion</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ke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dikeon</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V~n</a:t>
                      </a:r>
                      <a:r>
                        <a:rPr kumimoji="0" lang="en-US" sz="3300" b="0" i="0" u="none" strike="noStrike" cap="none" normalizeH="0" baseline="0" dirty="0">
                          <a:ln>
                            <a:noFill/>
                          </a:ln>
                          <a:solidFill>
                            <a:schemeClr val="tx1"/>
                          </a:solidFill>
                          <a:effectLst/>
                          <a:latin typeface="Coptic1" pitchFamily="2" charset="0"/>
                          <a:cs typeface="Arial" charset="0"/>
                        </a:rPr>
                        <a:t>/b </a:t>
                      </a:r>
                      <a:r>
                        <a:rPr kumimoji="0" lang="en-US" sz="3300" b="0" i="0" u="none" strike="noStrike" cap="none" normalizeH="0" baseline="0" dirty="0" err="1">
                          <a:ln>
                            <a:noFill/>
                          </a:ln>
                          <a:solidFill>
                            <a:schemeClr val="tx1"/>
                          </a:solidFill>
                          <a:effectLst/>
                          <a:latin typeface="Coptic1" pitchFamily="2" charset="0"/>
                          <a:cs typeface="Arial" charset="0"/>
                        </a:rPr>
                        <a:t>Pipantokratwr</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P~o#c</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n~te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piept</a:t>
                      </a:r>
                      <a:r>
                        <a:rPr kumimoji="0" lang="en-US" sz="3300" b="0" i="0" u="none" strike="noStrike" cap="none" normalizeH="0" baseline="0" dirty="0">
                          <a:ln>
                            <a:noFill/>
                          </a:ln>
                          <a:solidFill>
                            <a:schemeClr val="tx1"/>
                          </a:solidFill>
                          <a:effectLst/>
                          <a:latin typeface="Coptic1" pitchFamily="2" charset="0"/>
                          <a:cs typeface="Arial" charset="0"/>
                        </a:rPr>
                        <a:t>/rf </a:t>
                      </a:r>
                      <a:r>
                        <a:rPr kumimoji="0" lang="en-US" sz="3300" b="0" i="0" u="none" strike="noStrike" cap="none" normalizeH="0" baseline="0" dirty="0" err="1">
                          <a:ln>
                            <a:noFill/>
                          </a:ln>
                          <a:solidFill>
                            <a:schemeClr val="tx1"/>
                          </a:solidFill>
                          <a:effectLst/>
                          <a:latin typeface="Coptic1" pitchFamily="2" charset="0"/>
                          <a:cs typeface="Arial" charset="0"/>
                        </a:rPr>
                        <a:t>v~iwt</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n~te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nimetsenh</a:t>
                      </a:r>
                      <a:r>
                        <a:rPr kumimoji="0" lang="en-US" sz="3300" b="0" i="0" u="none" strike="noStrike" cap="none" normalizeH="0" baseline="0" dirty="0">
                          <a:ln>
                            <a:noFill/>
                          </a:ln>
                          <a:solidFill>
                            <a:schemeClr val="tx1"/>
                          </a:solidFill>
                          <a:effectLst/>
                          <a:latin typeface="Coptic1" pitchFamily="2" charset="0"/>
                          <a:cs typeface="Arial" charset="0"/>
                        </a:rPr>
                        <a:t>/t </a:t>
                      </a:r>
                      <a:r>
                        <a:rPr kumimoji="0" lang="en-US" sz="3300" b="0" i="0" u="none" strike="noStrike" cap="none" normalizeH="0" baseline="0" dirty="0" err="1">
                          <a:ln>
                            <a:noFill/>
                          </a:ln>
                          <a:solidFill>
                            <a:schemeClr val="tx1"/>
                          </a:solidFill>
                          <a:effectLst/>
                          <a:latin typeface="Coptic1" pitchFamily="2" charset="0"/>
                          <a:cs typeface="Arial" charset="0"/>
                        </a:rPr>
                        <a:t>ouoh</a:t>
                      </a:r>
                      <a:r>
                        <a:rPr kumimoji="0" lang="en-US" sz="3300" b="0" i="0" u="none" strike="noStrike" cap="none" normalizeH="0" baseline="0" dirty="0">
                          <a:ln>
                            <a:noFill/>
                          </a:ln>
                          <a:solidFill>
                            <a:schemeClr val="tx1"/>
                          </a:solidFill>
                          <a:effectLst/>
                          <a:latin typeface="Coptic1" pitchFamily="2" charset="0"/>
                          <a:cs typeface="Arial" charset="0"/>
                        </a:rPr>
                        <a:t> V} </a:t>
                      </a:r>
                      <a:r>
                        <a:rPr kumimoji="0" lang="en-US" sz="3300" b="0" i="0" u="none" strike="noStrike" cap="none" normalizeH="0" baseline="0" dirty="0" err="1">
                          <a:ln>
                            <a:noFill/>
                          </a:ln>
                          <a:solidFill>
                            <a:schemeClr val="tx1"/>
                          </a:solidFill>
                          <a:effectLst/>
                          <a:latin typeface="Coptic1" pitchFamily="2" charset="0"/>
                          <a:cs typeface="Arial" charset="0"/>
                        </a:rPr>
                        <a:t>n~te</a:t>
                      </a:r>
                      <a:r>
                        <a:rPr kumimoji="0" lang="en-US" sz="3300" b="0" i="0" u="none" strike="noStrike" cap="none" normalizeH="0" baseline="0" dirty="0">
                          <a:ln>
                            <a:noFill/>
                          </a:ln>
                          <a:solidFill>
                            <a:schemeClr val="tx1"/>
                          </a:solidFill>
                          <a:effectLst/>
                          <a:latin typeface="Coptic1" pitchFamily="2" charset="0"/>
                          <a:cs typeface="Arial" charset="0"/>
                        </a:rPr>
                        <a:t> nom] </a:t>
                      </a:r>
                      <a:r>
                        <a:rPr kumimoji="0" lang="en-US" sz="3300" b="0" i="0" u="none" strike="noStrike" cap="none" normalizeH="0" baseline="0" dirty="0" err="1">
                          <a:ln>
                            <a:noFill/>
                          </a:ln>
                          <a:solidFill>
                            <a:schemeClr val="tx1"/>
                          </a:solidFill>
                          <a:effectLst/>
                          <a:latin typeface="Coptic1" pitchFamily="2" charset="0"/>
                          <a:cs typeface="Arial" charset="0"/>
                        </a:rPr>
                        <a:t>niben</a:t>
                      </a:r>
                      <a:r>
                        <a:rPr kumimoji="0" lang="en-US" sz="33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Times New Roman" pitchFamily="18" charset="0"/>
                        </a:rPr>
                        <a:t>Le prêtre :</a:t>
                      </a:r>
                      <a:endParaRPr kumimoji="0" lang="fr-CA" sz="27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Tu es digne et juste, Tu es digne et juste, Tu es vraiment digne et juste</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Ô maître tout-puissant, Seigneur de tous, Père de toute compassion et Dieu de toute consolation.</a:t>
                      </a:r>
                      <a:endParaRPr kumimoji="0" lang="en-US" sz="3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a:t>
                      </a:r>
                      <a:r>
                        <a:rPr kumimoji="0" lang="ar-EG" sz="2700" b="0" i="0" u="sng" strike="noStrike" cap="none" normalizeH="0" baseline="0" dirty="0">
                          <a:ln>
                            <a:noFill/>
                          </a:ln>
                          <a:solidFill>
                            <a:srgbClr val="FF9900"/>
                          </a:solidFill>
                          <a:effectLst/>
                          <a:latin typeface="Arial" charset="0"/>
                          <a:cs typeface="Arial" charset="0"/>
                        </a:rPr>
                        <a:t>كاهن</a:t>
                      </a:r>
                      <a:r>
                        <a:rPr kumimoji="0" lang="ar-SA" sz="2700" b="0" i="0" u="sng" strike="noStrike" cap="none" normalizeH="0" baseline="0" dirty="0">
                          <a:ln>
                            <a:noFill/>
                          </a:ln>
                          <a:solidFill>
                            <a:srgbClr val="FF9900"/>
                          </a:solidFill>
                          <a:effectLst/>
                          <a:latin typeface="Arial" charset="0"/>
                          <a:cs typeface="Arial" charset="0"/>
                        </a:rPr>
                        <a:t> :</a:t>
                      </a:r>
                      <a:endParaRPr kumimoji="0" lang="en-US" sz="2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4000" b="0" i="0" u="none" strike="noStrike" cap="none" normalizeH="0" baseline="0" dirty="0">
                          <a:ln>
                            <a:noFill/>
                          </a:ln>
                          <a:solidFill>
                            <a:schemeClr val="tx1"/>
                          </a:solidFill>
                          <a:effectLst/>
                          <a:latin typeface="Arial" charset="0"/>
                          <a:ea typeface="Arial Unicode MS" pitchFamily="34" charset="-128"/>
                          <a:cs typeface="+mn-cs"/>
                        </a:rPr>
                        <a:t>مستحق وعادل، مستحق وعادل، </a:t>
                      </a:r>
                      <a:r>
                        <a:rPr kumimoji="0" lang="ar-SA" sz="4000" b="0" i="0" u="none" strike="noStrike" cap="none" normalizeH="0" baseline="0" dirty="0" err="1">
                          <a:ln>
                            <a:noFill/>
                          </a:ln>
                          <a:solidFill>
                            <a:schemeClr val="tx1"/>
                          </a:solidFill>
                          <a:effectLst/>
                          <a:latin typeface="Arial" charset="0"/>
                          <a:ea typeface="Arial Unicode MS" pitchFamily="34" charset="-128"/>
                          <a:cs typeface="+mn-cs"/>
                        </a:rPr>
                        <a:t>لانه</a:t>
                      </a:r>
                      <a:r>
                        <a:rPr kumimoji="0" lang="ar-SA" sz="4000" b="0" i="0" u="none" strike="noStrike" cap="none" normalizeH="0" baseline="0" dirty="0">
                          <a:ln>
                            <a:noFill/>
                          </a:ln>
                          <a:solidFill>
                            <a:schemeClr val="tx1"/>
                          </a:solidFill>
                          <a:effectLst/>
                          <a:latin typeface="Arial" charset="0"/>
                          <a:ea typeface="Arial Unicode MS" pitchFamily="34" charset="-128"/>
                          <a:cs typeface="+mn-cs"/>
                        </a:rPr>
                        <a:t> حقا بالحقيقة مستحق وعادل.</a:t>
                      </a:r>
                      <a:endParaRPr kumimoji="0" lang="en-US" sz="4000" b="0" i="0" u="none" strike="noStrike" cap="none" normalizeH="0" baseline="0" dirty="0">
                        <a:ln>
                          <a:noFill/>
                        </a:ln>
                        <a:solidFill>
                          <a:schemeClr val="tx1"/>
                        </a:solidFill>
                        <a:effectLst/>
                        <a:latin typeface="Arial" charset="0"/>
                        <a:ea typeface="Arial Unicode MS" pitchFamily="34" charset="-128"/>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AE" sz="4000" b="0" i="0" u="none" strike="noStrike" cap="none" normalizeH="0" baseline="0" dirty="0">
                          <a:ln>
                            <a:noFill/>
                          </a:ln>
                          <a:solidFill>
                            <a:schemeClr val="tx1"/>
                          </a:solidFill>
                          <a:effectLst/>
                          <a:latin typeface="Arial" charset="0"/>
                          <a:ea typeface="Arial Unicode MS" pitchFamily="34" charset="-128"/>
                          <a:cs typeface="+mn-cs"/>
                        </a:rPr>
                        <a:t>السيد الضابط الكل ورب الكل. أب </a:t>
                      </a:r>
                      <a:r>
                        <a:rPr kumimoji="0" lang="ar-AE" sz="4000" b="0" i="0" u="none" strike="noStrike" cap="none" normalizeH="0" baseline="0" dirty="0" err="1">
                          <a:ln>
                            <a:noFill/>
                          </a:ln>
                          <a:solidFill>
                            <a:schemeClr val="tx1"/>
                          </a:solidFill>
                          <a:effectLst/>
                          <a:latin typeface="Arial" charset="0"/>
                          <a:ea typeface="Arial Unicode MS" pitchFamily="34" charset="-128"/>
                          <a:cs typeface="+mn-cs"/>
                        </a:rPr>
                        <a:t>الرأفات</a:t>
                      </a:r>
                      <a:r>
                        <a:rPr kumimoji="0" lang="ar-AE" sz="4000" b="0" i="0" u="none" strike="noStrike" cap="none" normalizeH="0" baseline="0" dirty="0">
                          <a:ln>
                            <a:noFill/>
                          </a:ln>
                          <a:solidFill>
                            <a:schemeClr val="tx1"/>
                          </a:solidFill>
                          <a:effectLst/>
                          <a:latin typeface="Arial" charset="0"/>
                          <a:ea typeface="Arial Unicode MS" pitchFamily="34" charset="-128"/>
                          <a:cs typeface="+mn-cs"/>
                        </a:rPr>
                        <a:t> وإله كل عزاء.</a:t>
                      </a:r>
                      <a:endParaRPr kumimoji="0" lang="fr-FR" sz="4000" b="0" i="0" u="none" strike="noStrike" cap="none" normalizeH="0" baseline="0" dirty="0">
                        <a:ln>
                          <a:noFill/>
                        </a:ln>
                        <a:solidFill>
                          <a:schemeClr val="tx1"/>
                        </a:solidFill>
                        <a:effectLst/>
                        <a:latin typeface="Arial" charset="0"/>
                        <a:ea typeface="Arial Unicode MS" pitchFamily="34" charset="-128"/>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23037441"/>
      </p:ext>
    </p:extLst>
  </p:cSld>
  <p:clrMapOvr>
    <a:masterClrMapping/>
  </p:clrMapOv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2489267239"/>
              </p:ext>
            </p:extLst>
          </p:nvPr>
        </p:nvGraphicFramePr>
        <p:xfrm>
          <a:off x="0" y="0"/>
          <a:ext cx="12192000" cy="6821424"/>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61976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none" strike="noStrike" cap="none" normalizeH="0" baseline="0" dirty="0" err="1">
                          <a:ln>
                            <a:noFill/>
                          </a:ln>
                          <a:solidFill>
                            <a:schemeClr val="tx1"/>
                          </a:solidFill>
                          <a:effectLst/>
                          <a:latin typeface="Coptic1" pitchFamily="2" charset="0"/>
                          <a:cs typeface="Arial" charset="0"/>
                        </a:rPr>
                        <a:t>N~yok</a:t>
                      </a:r>
                      <a:r>
                        <a:rPr kumimoji="0" lang="en-US" sz="3300" b="0" i="0" u="none" strike="noStrike" cap="none" normalizeH="0" baseline="0" dirty="0">
                          <a:ln>
                            <a:noFill/>
                          </a:ln>
                          <a:solidFill>
                            <a:schemeClr val="tx1"/>
                          </a:solidFill>
                          <a:effectLst/>
                          <a:latin typeface="Coptic1" pitchFamily="2" charset="0"/>
                          <a:cs typeface="Arial" charset="0"/>
                        </a:rPr>
                        <a:t> pe ]</a:t>
                      </a:r>
                      <a:r>
                        <a:rPr kumimoji="0" lang="en-US" sz="3300" b="0" i="0" u="none" strike="noStrike" cap="none" normalizeH="0" baseline="0" dirty="0" err="1">
                          <a:ln>
                            <a:noFill/>
                          </a:ln>
                          <a:solidFill>
                            <a:schemeClr val="tx1"/>
                          </a:solidFill>
                          <a:effectLst/>
                          <a:latin typeface="Coptic1" pitchFamily="2" charset="0"/>
                          <a:cs typeface="Arial" charset="0"/>
                        </a:rPr>
                        <a:t>lwiji</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n~yok</a:t>
                      </a:r>
                      <a:r>
                        <a:rPr kumimoji="0" lang="en-US" sz="3300" b="0" i="0" u="none" strike="noStrike" cap="none" normalizeH="0" baseline="0" dirty="0">
                          <a:ln>
                            <a:noFill/>
                          </a:ln>
                          <a:solidFill>
                            <a:schemeClr val="tx1"/>
                          </a:solidFill>
                          <a:effectLst/>
                          <a:latin typeface="Coptic1" pitchFamily="2" charset="0"/>
                          <a:cs typeface="Arial" charset="0"/>
                        </a:rPr>
                        <a:t> pe ]</a:t>
                      </a:r>
                      <a:r>
                        <a:rPr kumimoji="0" lang="en-US" sz="3300" b="0" i="0" u="none" strike="noStrike" cap="none" normalizeH="0" baseline="0" dirty="0" err="1">
                          <a:ln>
                            <a:noFill/>
                          </a:ln>
                          <a:solidFill>
                            <a:schemeClr val="tx1"/>
                          </a:solidFill>
                          <a:effectLst/>
                          <a:latin typeface="Coptic1" pitchFamily="2" charset="0"/>
                          <a:cs typeface="Arial" charset="0"/>
                        </a:rPr>
                        <a:t>jom</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n~yok</a:t>
                      </a:r>
                      <a:r>
                        <a:rPr kumimoji="0" lang="en-US" sz="3300" b="0" i="0" u="none" strike="noStrike" cap="none" normalizeH="0" baseline="0" dirty="0">
                          <a:ln>
                            <a:noFill/>
                          </a:ln>
                          <a:solidFill>
                            <a:schemeClr val="tx1"/>
                          </a:solidFill>
                          <a:effectLst/>
                          <a:latin typeface="Coptic1" pitchFamily="2" charset="0"/>
                          <a:cs typeface="Arial" charset="0"/>
                        </a:rPr>
                        <a:t> pe </a:t>
                      </a:r>
                      <a:r>
                        <a:rPr kumimoji="0" lang="en-US" sz="3300" b="0" i="0" u="none" strike="noStrike" cap="none" normalizeH="0" baseline="0" dirty="0" err="1">
                          <a:ln>
                            <a:noFill/>
                          </a:ln>
                          <a:solidFill>
                            <a:schemeClr val="tx1"/>
                          </a:solidFill>
                          <a:effectLst/>
                          <a:latin typeface="Coptic1" pitchFamily="2" charset="0"/>
                          <a:cs typeface="Arial" charset="0"/>
                        </a:rPr>
                        <a:t>e~terbo</a:t>
                      </a:r>
                      <a:r>
                        <a:rPr kumimoji="0" lang="en-US" sz="3300" b="0" i="0" u="none" strike="noStrike" cap="none" normalizeH="0" baseline="0" dirty="0">
                          <a:ln>
                            <a:noFill/>
                          </a:ln>
                          <a:solidFill>
                            <a:schemeClr val="tx1"/>
                          </a:solidFill>
                          <a:effectLst/>
                          <a:latin typeface="Coptic1" pitchFamily="2" charset="0"/>
                          <a:cs typeface="Arial" charset="0"/>
                        </a:rPr>
                        <a:t>/~yin </a:t>
                      </a:r>
                      <a:r>
                        <a:rPr kumimoji="0" lang="en-US" sz="3300" b="0" i="0" u="none" strike="noStrike" cap="none" normalizeH="0" baseline="0" dirty="0" err="1">
                          <a:ln>
                            <a:noFill/>
                          </a:ln>
                          <a:solidFill>
                            <a:schemeClr val="tx1"/>
                          </a:solidFill>
                          <a:effectLst/>
                          <a:latin typeface="Coptic1" pitchFamily="2" charset="0"/>
                          <a:cs typeface="Arial" charset="0"/>
                        </a:rPr>
                        <a:t>e~ron</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n~yok</a:t>
                      </a:r>
                      <a:r>
                        <a:rPr kumimoji="0" lang="en-US" sz="3300" b="0" i="0" u="none" strike="noStrike" cap="none" normalizeH="0" baseline="0" dirty="0">
                          <a:ln>
                            <a:noFill/>
                          </a:ln>
                          <a:solidFill>
                            <a:schemeClr val="tx1"/>
                          </a:solidFill>
                          <a:effectLst/>
                          <a:latin typeface="Coptic1" pitchFamily="2" charset="0"/>
                          <a:cs typeface="Arial" charset="0"/>
                        </a:rPr>
                        <a:t> pe </a:t>
                      </a:r>
                      <a:r>
                        <a:rPr kumimoji="0" lang="en-US" sz="3300" b="0" i="0" u="none" strike="noStrike" cap="none" normalizeH="0" baseline="0" dirty="0" err="1">
                          <a:ln>
                            <a:noFill/>
                          </a:ln>
                          <a:solidFill>
                            <a:schemeClr val="tx1"/>
                          </a:solidFill>
                          <a:effectLst/>
                          <a:latin typeface="Coptic1" pitchFamily="2" charset="0"/>
                          <a:cs typeface="Arial" charset="0"/>
                        </a:rPr>
                        <a:t>penbo</a:t>
                      </a:r>
                      <a:r>
                        <a:rPr kumimoji="0" lang="en-US" sz="3300" b="0" i="0" u="none" strike="noStrike" cap="none" normalizeH="0" baseline="0" dirty="0">
                          <a:ln>
                            <a:noFill/>
                          </a:ln>
                          <a:solidFill>
                            <a:schemeClr val="tx1"/>
                          </a:solidFill>
                          <a:effectLst/>
                          <a:latin typeface="Coptic1" pitchFamily="2" charset="0"/>
                          <a:cs typeface="Arial" charset="0"/>
                        </a:rPr>
                        <a:t>/~</a:t>
                      </a:r>
                      <a:r>
                        <a:rPr kumimoji="0" lang="en-US" sz="3300" b="0" i="0" u="none" strike="noStrike" cap="none" normalizeH="0" baseline="0" dirty="0" err="1">
                          <a:ln>
                            <a:noFill/>
                          </a:ln>
                          <a:solidFill>
                            <a:schemeClr val="tx1"/>
                          </a:solidFill>
                          <a:effectLst/>
                          <a:latin typeface="Coptic1" pitchFamily="2" charset="0"/>
                          <a:cs typeface="Arial" charset="0"/>
                        </a:rPr>
                        <a:t>yoc</a:t>
                      </a:r>
                      <a:r>
                        <a:rPr kumimoji="0" lang="en-US" sz="33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none" strike="noStrike" cap="none" normalizeH="0" baseline="0" dirty="0">
                          <a:ln>
                            <a:noFill/>
                          </a:ln>
                          <a:solidFill>
                            <a:schemeClr val="tx1"/>
                          </a:solidFill>
                          <a:effectLst/>
                          <a:latin typeface="Coptic1" pitchFamily="2" charset="0"/>
                          <a:cs typeface="Arial" charset="0"/>
                        </a:rPr>
                        <a:t>Pic/</a:t>
                      </a:r>
                      <a:r>
                        <a:rPr kumimoji="0" lang="en-US" sz="3300" b="0" i="0" u="none" strike="noStrike" cap="none" normalizeH="0" baseline="0" dirty="0" err="1">
                          <a:ln>
                            <a:noFill/>
                          </a:ln>
                          <a:solidFill>
                            <a:schemeClr val="tx1"/>
                          </a:solidFill>
                          <a:effectLst/>
                          <a:latin typeface="Coptic1" pitchFamily="2" charset="0"/>
                          <a:cs typeface="Arial" charset="0"/>
                        </a:rPr>
                        <a:t>ini</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nem</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pirefnohem</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nem</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picobt</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ettajr</a:t>
                      </a:r>
                      <a:r>
                        <a:rPr kumimoji="0" lang="en-US" sz="3300" b="0" i="0" u="none" strike="noStrike" cap="none" normalizeH="0" baseline="0" dirty="0">
                          <a:ln>
                            <a:noFill/>
                          </a:ln>
                          <a:solidFill>
                            <a:schemeClr val="tx1"/>
                          </a:solidFill>
                          <a:effectLst/>
                          <a:latin typeface="Coptic1" pitchFamily="2" charset="0"/>
                          <a:cs typeface="Arial" charset="0"/>
                        </a:rPr>
                        <a:t>/out </a:t>
                      </a:r>
                      <a:r>
                        <a:rPr kumimoji="0" lang="en-US" sz="3300" b="0" i="0" u="none" strike="noStrike" cap="none" normalizeH="0" baseline="0" dirty="0" err="1">
                          <a:ln>
                            <a:noFill/>
                          </a:ln>
                          <a:solidFill>
                            <a:schemeClr val="tx1"/>
                          </a:solidFill>
                          <a:effectLst/>
                          <a:latin typeface="Coptic1" pitchFamily="2" charset="0"/>
                          <a:cs typeface="Arial" charset="0"/>
                        </a:rPr>
                        <a:t>nem</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helpic</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n~te</a:t>
                      </a:r>
                      <a:r>
                        <a:rPr kumimoji="0" lang="en-US" sz="3300" b="0" i="0" u="none" strike="noStrike" cap="none" normalizeH="0" baseline="0" dirty="0">
                          <a:ln>
                            <a:noFill/>
                          </a:ln>
                          <a:solidFill>
                            <a:schemeClr val="tx1"/>
                          </a:solidFill>
                          <a:effectLst/>
                          <a:latin typeface="Coptic1" pitchFamily="2" charset="0"/>
                          <a:cs typeface="Arial" charset="0"/>
                        </a:rPr>
                        <a:t> n/</a:t>
                      </a:r>
                      <a:r>
                        <a:rPr kumimoji="0" lang="en-US" sz="3300" b="0" i="0" u="none" strike="noStrike" cap="none" normalizeH="0" baseline="0" dirty="0" err="1">
                          <a:ln>
                            <a:noFill/>
                          </a:ln>
                          <a:solidFill>
                            <a:schemeClr val="tx1"/>
                          </a:solidFill>
                          <a:effectLst/>
                          <a:latin typeface="Coptic1" pitchFamily="2" charset="0"/>
                          <a:cs typeface="Arial" charset="0"/>
                        </a:rPr>
                        <a:t>e~tauvwt</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harof</a:t>
                      </a:r>
                      <a:r>
                        <a:rPr kumimoji="0" lang="en-US" sz="33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33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sng" strike="noStrike" cap="none" normalizeH="0" baseline="0" dirty="0" err="1">
                          <a:ln>
                            <a:noFill/>
                          </a:ln>
                          <a:solidFill>
                            <a:srgbClr val="FF9900"/>
                          </a:solidFill>
                          <a:effectLst/>
                          <a:latin typeface="Coptic1" pitchFamily="2" charset="0"/>
                          <a:cs typeface="Arial" charset="0"/>
                        </a:rPr>
                        <a:t>Pidia~kwn</a:t>
                      </a:r>
                      <a:r>
                        <a:rPr kumimoji="0" lang="en-US" sz="33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pl-PL" sz="3300" b="0" i="0" u="none" strike="noStrike" cap="none" normalizeH="0" baseline="0" dirty="0">
                          <a:ln>
                            <a:noFill/>
                          </a:ln>
                          <a:solidFill>
                            <a:schemeClr val="tx1"/>
                          </a:solidFill>
                          <a:effectLst/>
                          <a:latin typeface="Coptic1" pitchFamily="2" charset="0"/>
                          <a:cs typeface="Arial" charset="0"/>
                        </a:rPr>
                        <a:t>I~ kay/meni a~nacy/te.</a:t>
                      </a:r>
                      <a:endParaRPr kumimoji="0" lang="en-US" sz="33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Tu es le chemin et la puissance. Tu es notre secours et c’est Toi qui nous aides.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Tu es le médecin et l’espérance. Tu es la forteresse et le secours de ceux qui recourent à Lui.</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sng" strike="noStrike" cap="none" normalizeH="0" baseline="0" dirty="0">
                          <a:ln>
                            <a:noFill/>
                          </a:ln>
                          <a:solidFill>
                            <a:srgbClr val="FF9900"/>
                          </a:solidFill>
                          <a:effectLst/>
                          <a:latin typeface="Arial" charset="0"/>
                          <a:ea typeface="Arial Unicode MS" pitchFamily="34" charset="-128"/>
                          <a:cs typeface="Arial Unicode MS" pitchFamily="34" charset="-128"/>
                        </a:rPr>
                        <a:t>Le </a:t>
                      </a:r>
                      <a:r>
                        <a:rPr kumimoji="0" lang="fr-FR" sz="3200" b="0" i="0" u="sng" strike="noStrike" cap="none" normalizeH="0" baseline="0" dirty="0">
                          <a:ln>
                            <a:noFill/>
                          </a:ln>
                          <a:solidFill>
                            <a:srgbClr val="FF9900"/>
                          </a:solidFill>
                          <a:effectLst/>
                          <a:latin typeface="Arial" charset="0"/>
                          <a:ea typeface="Arial Unicode MS" pitchFamily="34" charset="-128"/>
                          <a:cs typeface="Arial" charset="0"/>
                        </a:rPr>
                        <a:t>diacre</a:t>
                      </a:r>
                      <a:r>
                        <a:rPr kumimoji="0" lang="fr-FR" sz="3200" b="0" i="0" u="sng" strike="noStrike" cap="none" normalizeH="0" baseline="0" dirty="0">
                          <a:ln>
                            <a:noFill/>
                          </a:ln>
                          <a:solidFill>
                            <a:srgbClr val="FF9900"/>
                          </a:solidFill>
                          <a:effectLst/>
                          <a:latin typeface="Arial" charset="0"/>
                          <a:ea typeface="Arial Unicode MS" pitchFamily="34" charset="-128"/>
                          <a:cs typeface="Arial Unicode MS" pitchFamily="34" charset="-128"/>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Vous qui êtes assis, levez-vous.</a:t>
                      </a:r>
                      <a:endParaRPr kumimoji="0" lang="en-US" sz="3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ea typeface="Arial Unicode MS" pitchFamily="34" charset="-128"/>
                          <a:cs typeface="+mn-cs"/>
                        </a:rPr>
                        <a:t>أنت هو الوسيلة. أنت هو القوة. أنت معيننا، أنت هو عوننا.</a:t>
                      </a: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AE" sz="3600" b="0" i="0" u="none" strike="noStrike" cap="none" normalizeH="0" baseline="0" dirty="0">
                          <a:ln>
                            <a:noFill/>
                          </a:ln>
                          <a:solidFill>
                            <a:schemeClr val="tx1"/>
                          </a:solidFill>
                          <a:effectLst/>
                          <a:latin typeface="Arial" charset="0"/>
                          <a:ea typeface="Arial Unicode MS" pitchFamily="34" charset="-128"/>
                          <a:cs typeface="+mn-cs"/>
                        </a:rPr>
                        <a:t>ايها الطبيب والملتجئ. والحصن الثابت ورجاء الملتجئين إليه.</a:t>
                      </a: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AE" sz="3600" b="0" i="0" u="sng" strike="noStrike" cap="none" normalizeH="0" baseline="0" dirty="0">
                          <a:ln>
                            <a:noFill/>
                          </a:ln>
                          <a:solidFill>
                            <a:srgbClr val="FF9900"/>
                          </a:solidFill>
                          <a:effectLst/>
                          <a:latin typeface="Arial" charset="0"/>
                          <a:ea typeface="Arial Unicode MS" pitchFamily="34" charset="-128"/>
                          <a:cs typeface="+mn-cs"/>
                        </a:rPr>
                        <a:t>الشماس</a:t>
                      </a:r>
                      <a:r>
                        <a:rPr kumimoji="0" lang="fr-FR" sz="3600" b="0" i="0" u="sng" strike="noStrike" cap="none" normalizeH="0" baseline="0" dirty="0">
                          <a:ln>
                            <a:noFill/>
                          </a:ln>
                          <a:solidFill>
                            <a:srgbClr val="FF9900"/>
                          </a:solidFill>
                          <a:effectLst/>
                          <a:latin typeface="Arial" charset="0"/>
                          <a:ea typeface="Arial Unicode MS" pitchFamily="34" charset="-128"/>
                          <a:cs typeface="+mn-cs"/>
                        </a:rPr>
                        <a:t> : </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AE" sz="3600" b="0" i="0" u="none" strike="noStrike" cap="none" normalizeH="0" baseline="0" dirty="0">
                          <a:ln>
                            <a:noFill/>
                          </a:ln>
                          <a:solidFill>
                            <a:schemeClr val="tx1"/>
                          </a:solidFill>
                          <a:effectLst/>
                          <a:latin typeface="Arial" charset="0"/>
                          <a:ea typeface="Arial Unicode MS" pitchFamily="34" charset="-128"/>
                          <a:cs typeface="+mn-cs"/>
                        </a:rPr>
                        <a:t>أيها الجلوس قفوا.</a:t>
                      </a: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355312"/>
      </p:ext>
    </p:extLst>
  </p:cSld>
  <p:clrMapOvr>
    <a:masterClrMapping/>
  </p:clrMapOvr>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1360395144"/>
              </p:ext>
            </p:extLst>
          </p:nvPr>
        </p:nvGraphicFramePr>
        <p:xfrm>
          <a:off x="0" y="330200"/>
          <a:ext cx="12192000" cy="6197600"/>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619760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sz="3300" b="0" i="0" u="sng" strike="noStrike" cap="none" normalizeH="0" baseline="0" dirty="0" err="1">
                          <a:ln>
                            <a:noFill/>
                          </a:ln>
                          <a:solidFill>
                            <a:srgbClr val="FF9900"/>
                          </a:solidFill>
                          <a:effectLst/>
                          <a:latin typeface="Coptic1" pitchFamily="2" charset="0"/>
                          <a:cs typeface="Arial" charset="0"/>
                        </a:rPr>
                        <a:t>Piou</a:t>
                      </a:r>
                      <a:r>
                        <a:rPr kumimoji="0" lang="en-US" sz="3300" b="0" i="0" u="sng" strike="noStrike" cap="none" normalizeH="0" baseline="0" dirty="0">
                          <a:ln>
                            <a:noFill/>
                          </a:ln>
                          <a:solidFill>
                            <a:srgbClr val="FF9900"/>
                          </a:solidFill>
                          <a:effectLst/>
                          <a:latin typeface="Coptic1" pitchFamily="2" charset="0"/>
                          <a:cs typeface="Arial" charset="0"/>
                        </a:rPr>
                        <a:t>/b :</a:t>
                      </a:r>
                      <a:endParaRPr kumimoji="0" lang="en-US" sz="33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pt-BR" sz="3300" b="0" i="0" u="none" strike="noStrike" cap="none" normalizeH="0" baseline="0" dirty="0">
                          <a:ln>
                            <a:noFill/>
                          </a:ln>
                          <a:solidFill>
                            <a:schemeClr val="tx1"/>
                          </a:solidFill>
                          <a:effectLst/>
                          <a:latin typeface="Coptic1" pitchFamily="2" charset="0"/>
                          <a:cs typeface="Arial" charset="0"/>
                        </a:rPr>
                        <a:t>Pih~mot nem ]a~nalum'ic nem ]helpic nem piwnq nem ]A~nactacic.</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A~non</a:t>
                      </a:r>
                      <a:r>
                        <a:rPr kumimoji="0" lang="en-US" sz="3300" b="0" i="0" u="none" strike="noStrike" cap="none" normalizeH="0" baseline="0" dirty="0">
                          <a:ln>
                            <a:noFill/>
                          </a:ln>
                          <a:solidFill>
                            <a:schemeClr val="tx1"/>
                          </a:solidFill>
                          <a:effectLst/>
                          <a:latin typeface="Coptic1" pitchFamily="2" charset="0"/>
                          <a:cs typeface="Arial" charset="0"/>
                        </a:rPr>
                        <a:t> t/ren </a:t>
                      </a:r>
                      <a:r>
                        <a:rPr kumimoji="0" lang="en-US" sz="3300" b="0" i="0" u="none" strike="noStrike" cap="none" normalizeH="0" baseline="0" dirty="0" err="1">
                          <a:ln>
                            <a:noFill/>
                          </a:ln>
                          <a:solidFill>
                            <a:schemeClr val="tx1"/>
                          </a:solidFill>
                          <a:effectLst/>
                          <a:latin typeface="Coptic1" pitchFamily="2" charset="0"/>
                          <a:cs typeface="Arial" charset="0"/>
                        </a:rPr>
                        <a:t>enjoust</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e~bol</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qat~h</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m~pekoujai</a:t>
                      </a:r>
                      <a:r>
                        <a:rPr kumimoji="0" lang="en-US" sz="3300" b="0" i="0" u="none" strike="noStrike" cap="none" normalizeH="0" baseline="0" dirty="0">
                          <a:ln>
                            <a:noFill/>
                          </a:ln>
                          <a:solidFill>
                            <a:schemeClr val="tx1"/>
                          </a:solidFill>
                          <a:effectLst/>
                          <a:latin typeface="Coptic1" pitchFamily="2" charset="0"/>
                          <a:cs typeface="Arial" charset="0"/>
                        </a:rPr>
                        <a:t> v/</a:t>
                      </a:r>
                      <a:r>
                        <a:rPr kumimoji="0" lang="en-US" sz="3300" b="0" i="0" u="none" strike="noStrike" cap="none" normalizeH="0" baseline="0" dirty="0" err="1">
                          <a:ln>
                            <a:noFill/>
                          </a:ln>
                          <a:solidFill>
                            <a:schemeClr val="tx1"/>
                          </a:solidFill>
                          <a:effectLst/>
                          <a:latin typeface="Coptic1" pitchFamily="2" charset="0"/>
                          <a:cs typeface="Arial" charset="0"/>
                        </a:rPr>
                        <a:t>ethwtp</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e~ouon</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niben</a:t>
                      </a:r>
                      <a:r>
                        <a:rPr kumimoji="0" lang="en-US" sz="3300" b="0" i="0" u="none" strike="noStrike" cap="none" normalizeH="0" baseline="0" dirty="0">
                          <a:ln>
                            <a:noFill/>
                          </a:ln>
                          <a:solidFill>
                            <a:schemeClr val="tx1"/>
                          </a:solidFill>
                          <a:effectLst/>
                          <a:latin typeface="Coptic1" pitchFamily="2" charset="0"/>
                          <a:cs typeface="Arial" charset="0"/>
                        </a:rPr>
                        <a:t>.</a:t>
                      </a:r>
                      <a:endParaRPr kumimoji="0" lang="pt-BR" sz="33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200" b="0" i="0" u="sng" strike="noStrike" cap="none" normalizeH="0" baseline="0" dirty="0">
                          <a:ln>
                            <a:noFill/>
                          </a:ln>
                          <a:solidFill>
                            <a:srgbClr val="FF9933"/>
                          </a:solidFill>
                          <a:effectLst/>
                          <a:latin typeface="Arial" charset="0"/>
                          <a:cs typeface="Times New Roman" pitchFamily="18" charset="0"/>
                        </a:rPr>
                        <a:t>Le prêtre :</a:t>
                      </a:r>
                      <a:endPar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Tu es la grâce, la progression, l’espérance, la vie et la résurrection.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Nous attendons Ton salut par lequel tu nous as tous réconciliés.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600" b="0" i="0" u="sng" strike="noStrike" cap="none" normalizeH="0" baseline="0" dirty="0">
                          <a:ln>
                            <a:noFill/>
                          </a:ln>
                          <a:solidFill>
                            <a:srgbClr val="FF9900"/>
                          </a:solidFill>
                          <a:effectLst/>
                          <a:latin typeface="Arial" charset="0"/>
                          <a:cs typeface="Arial" charset="0"/>
                        </a:rPr>
                        <a:t>ال</a:t>
                      </a:r>
                      <a:r>
                        <a:rPr kumimoji="0" lang="ar-EG" sz="3600" b="0" i="0" u="sng" strike="noStrike" cap="none" normalizeH="0" baseline="0" dirty="0">
                          <a:ln>
                            <a:noFill/>
                          </a:ln>
                          <a:solidFill>
                            <a:srgbClr val="FF9900"/>
                          </a:solidFill>
                          <a:effectLst/>
                          <a:latin typeface="Arial" charset="0"/>
                          <a:cs typeface="Arial" charset="0"/>
                        </a:rPr>
                        <a:t>كاهن</a:t>
                      </a:r>
                      <a:r>
                        <a:rPr kumimoji="0" lang="ar-SA" sz="3600" b="0" i="0" u="sng" strike="noStrike" cap="none" normalizeH="0" baseline="0" dirty="0">
                          <a:ln>
                            <a:noFill/>
                          </a:ln>
                          <a:solidFill>
                            <a:srgbClr val="FF9900"/>
                          </a:solidFill>
                          <a:effectLst/>
                          <a:latin typeface="Arial" charset="0"/>
                          <a:cs typeface="Arial" charset="0"/>
                        </a:rPr>
                        <a:t> :</a:t>
                      </a: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ea typeface="Arial Unicode MS" pitchFamily="34" charset="-128"/>
                          <a:cs typeface="+mn-cs"/>
                        </a:rPr>
                        <a:t>النعمة والارتقاء والرجاء والحياة والقيامة.</a:t>
                      </a: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AE" sz="3600" b="0" i="0" u="none" strike="noStrike" cap="none" normalizeH="0" baseline="0" dirty="0">
                          <a:ln>
                            <a:noFill/>
                          </a:ln>
                          <a:solidFill>
                            <a:schemeClr val="tx1"/>
                          </a:solidFill>
                          <a:effectLst/>
                          <a:latin typeface="Arial" charset="0"/>
                          <a:ea typeface="Arial Unicode MS" pitchFamily="34" charset="-128"/>
                          <a:cs typeface="+mn-cs"/>
                        </a:rPr>
                        <a:t>ونحن كلنا منتظرون خلاصك الذي أصلحت به كل أحد.</a:t>
                      </a: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73496711"/>
      </p:ext>
    </p:extLst>
  </p:cSld>
  <p:clrMapOvr>
    <a:masterClrMapping/>
  </p:clrMapOvr>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1260491004"/>
              </p:ext>
            </p:extLst>
          </p:nvPr>
        </p:nvGraphicFramePr>
        <p:xfrm>
          <a:off x="0" y="0"/>
          <a:ext cx="12192000" cy="6197600"/>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61976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none" strike="noStrike" cap="none" normalizeH="0" baseline="0" dirty="0" err="1">
                          <a:ln>
                            <a:noFill/>
                          </a:ln>
                          <a:solidFill>
                            <a:schemeClr val="tx1"/>
                          </a:solidFill>
                          <a:effectLst/>
                          <a:latin typeface="Coptic1" pitchFamily="2" charset="0"/>
                          <a:cs typeface="Arial" charset="0"/>
                        </a:rPr>
                        <a:t>N~yok</a:t>
                      </a:r>
                      <a:r>
                        <a:rPr kumimoji="0" lang="en-US" sz="3300" b="0" i="0" u="none" strike="noStrike" cap="none" normalizeH="0" baseline="0" dirty="0">
                          <a:ln>
                            <a:noFill/>
                          </a:ln>
                          <a:solidFill>
                            <a:schemeClr val="tx1"/>
                          </a:solidFill>
                          <a:effectLst/>
                          <a:latin typeface="Coptic1" pitchFamily="2" charset="0"/>
                          <a:cs typeface="Arial" charset="0"/>
                        </a:rPr>
                        <a:t> pe </a:t>
                      </a:r>
                      <a:r>
                        <a:rPr kumimoji="0" lang="en-US" sz="3300" b="0" i="0" u="none" strike="noStrike" cap="none" normalizeH="0" baseline="0" dirty="0" err="1">
                          <a:ln>
                            <a:noFill/>
                          </a:ln>
                          <a:solidFill>
                            <a:schemeClr val="tx1"/>
                          </a:solidFill>
                          <a:effectLst/>
                          <a:latin typeface="Coptic1" pitchFamily="2" charset="0"/>
                          <a:cs typeface="Arial" charset="0"/>
                        </a:rPr>
                        <a:t>P~ar</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n~niar,wn</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ouoh</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P~o#c</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n~te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nio#c</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ouoh</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V~n</a:t>
                      </a:r>
                      <a:r>
                        <a:rPr kumimoji="0" lang="en-US" sz="3300" b="0" i="0" u="none" strike="noStrike" cap="none" normalizeH="0" baseline="0" dirty="0">
                          <a:ln>
                            <a:noFill/>
                          </a:ln>
                          <a:solidFill>
                            <a:schemeClr val="tx1"/>
                          </a:solidFill>
                          <a:effectLst/>
                          <a:latin typeface="Coptic1" pitchFamily="2" charset="0"/>
                          <a:cs typeface="Arial" charset="0"/>
                        </a:rPr>
                        <a:t>/b </a:t>
                      </a:r>
                      <a:r>
                        <a:rPr kumimoji="0" lang="en-US" sz="3300" b="0" i="0" u="none" strike="noStrike" cap="none" normalizeH="0" baseline="0" dirty="0" err="1">
                          <a:ln>
                            <a:noFill/>
                          </a:ln>
                          <a:solidFill>
                            <a:schemeClr val="tx1"/>
                          </a:solidFill>
                          <a:effectLst/>
                          <a:latin typeface="Coptic1" pitchFamily="2" charset="0"/>
                          <a:cs typeface="Arial" charset="0"/>
                        </a:rPr>
                        <a:t>n~te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nin</a:t>
                      </a:r>
                      <a:r>
                        <a:rPr kumimoji="0" lang="en-US" sz="3300" b="0" i="0" u="none" strike="noStrike" cap="none" normalizeH="0" baseline="0" dirty="0">
                          <a:ln>
                            <a:noFill/>
                          </a:ln>
                          <a:solidFill>
                            <a:schemeClr val="tx1"/>
                          </a:solidFill>
                          <a:effectLst/>
                          <a:latin typeface="Coptic1" pitchFamily="2" charset="0"/>
                          <a:cs typeface="Arial" charset="0"/>
                        </a:rPr>
                        <a:t>/b </a:t>
                      </a:r>
                      <a:r>
                        <a:rPr kumimoji="0" lang="en-US" sz="3300" b="0" i="0" u="none" strike="noStrike" cap="none" normalizeH="0" baseline="0" dirty="0" err="1">
                          <a:ln>
                            <a:noFill/>
                          </a:ln>
                          <a:solidFill>
                            <a:schemeClr val="tx1"/>
                          </a:solidFill>
                          <a:effectLst/>
                          <a:latin typeface="Coptic1" pitchFamily="2" charset="0"/>
                          <a:cs typeface="Arial" charset="0"/>
                        </a:rPr>
                        <a:t>ouoh</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P~ouro</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n~te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niourwou</a:t>
                      </a:r>
                      <a:r>
                        <a:rPr kumimoji="0" lang="en-US" sz="33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33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33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sng" strike="noStrike" cap="none" normalizeH="0" baseline="0" dirty="0" err="1">
                          <a:ln>
                            <a:noFill/>
                          </a:ln>
                          <a:solidFill>
                            <a:srgbClr val="FF9900"/>
                          </a:solidFill>
                          <a:effectLst/>
                          <a:latin typeface="Coptic1" pitchFamily="2" charset="0"/>
                          <a:cs typeface="Arial" charset="0"/>
                        </a:rPr>
                        <a:t>Pidia~kwn</a:t>
                      </a:r>
                      <a:r>
                        <a:rPr kumimoji="0" lang="en-US" sz="33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none" strike="noStrike" cap="none" normalizeH="0" baseline="0" dirty="0" err="1">
                          <a:ln>
                            <a:noFill/>
                          </a:ln>
                          <a:solidFill>
                            <a:schemeClr val="tx1"/>
                          </a:solidFill>
                          <a:effectLst/>
                          <a:latin typeface="Coptic1" pitchFamily="2" charset="0"/>
                          <a:cs typeface="Arial" charset="0"/>
                        </a:rPr>
                        <a:t>Ic</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a~natolac</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b~le'ate</a:t>
                      </a:r>
                      <a:r>
                        <a:rPr kumimoji="0" lang="en-US" sz="33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Tu es à la tête de tous les dirigeants, le Seigneur des seigneurs, le Maître des maîtres et le Roi des rois.</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sng" strike="noStrike" cap="none" normalizeH="0" baseline="0" dirty="0">
                          <a:ln>
                            <a:noFill/>
                          </a:ln>
                          <a:solidFill>
                            <a:srgbClr val="FF9900"/>
                          </a:solidFill>
                          <a:effectLst/>
                          <a:latin typeface="Arial" charset="0"/>
                          <a:ea typeface="Arial Unicode MS" pitchFamily="34" charset="-128"/>
                          <a:cs typeface="Arial Unicode MS" pitchFamily="34" charset="-128"/>
                        </a:rPr>
                        <a:t>Le </a:t>
                      </a:r>
                      <a:r>
                        <a:rPr kumimoji="0" lang="fr-FR" sz="3200" b="0" i="0" u="sng" strike="noStrike" cap="none" normalizeH="0" baseline="0" dirty="0">
                          <a:ln>
                            <a:noFill/>
                          </a:ln>
                          <a:solidFill>
                            <a:srgbClr val="FF9900"/>
                          </a:solidFill>
                          <a:effectLst/>
                          <a:latin typeface="Arial" charset="0"/>
                          <a:ea typeface="Arial Unicode MS" pitchFamily="34" charset="-128"/>
                          <a:cs typeface="Arial" charset="0"/>
                        </a:rPr>
                        <a:t>diacre</a:t>
                      </a:r>
                      <a:r>
                        <a:rPr kumimoji="0" lang="fr-FR" sz="3200" b="0" i="0" u="sng" strike="noStrike" cap="none" normalizeH="0" baseline="0" dirty="0">
                          <a:ln>
                            <a:noFill/>
                          </a:ln>
                          <a:solidFill>
                            <a:srgbClr val="FF9900"/>
                          </a:solidFill>
                          <a:effectLst/>
                          <a:latin typeface="Arial" charset="0"/>
                          <a:ea typeface="Arial Unicode MS" pitchFamily="34" charset="-128"/>
                          <a:cs typeface="Arial Unicode MS" pitchFamily="34" charset="-128"/>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Regardez vers l’orient.</a:t>
                      </a:r>
                      <a:endParaRPr kumimoji="0" lang="en-US" sz="3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AE" sz="3600" b="0" i="0" u="none" strike="noStrike" cap="none" normalizeH="0" baseline="0" dirty="0">
                          <a:ln>
                            <a:noFill/>
                          </a:ln>
                          <a:solidFill>
                            <a:schemeClr val="tx1"/>
                          </a:solidFill>
                          <a:effectLst/>
                          <a:latin typeface="Arial" charset="0"/>
                          <a:ea typeface="Arial Unicode MS" pitchFamily="34" charset="-128"/>
                          <a:cs typeface="+mn-cs"/>
                        </a:rPr>
                        <a:t>أنت هو رئيس كل الرؤساء ورب كل الأرباب، وسيد السادات وملك الملوك.</a:t>
                      </a: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AE" sz="3600" b="0" i="0" u="sng" strike="noStrike" cap="none" normalizeH="0" baseline="0" dirty="0">
                          <a:ln>
                            <a:noFill/>
                          </a:ln>
                          <a:solidFill>
                            <a:srgbClr val="FF9900"/>
                          </a:solidFill>
                          <a:effectLst/>
                          <a:latin typeface="Arial" charset="0"/>
                          <a:ea typeface="Arial Unicode MS" pitchFamily="34" charset="-128"/>
                          <a:cs typeface="+mn-cs"/>
                        </a:rPr>
                        <a:t>الشماس</a:t>
                      </a:r>
                      <a:r>
                        <a:rPr kumimoji="0" lang="fr-FR" sz="3600" b="0" i="0" u="sng" strike="noStrike" cap="none" normalizeH="0" baseline="0" dirty="0">
                          <a:ln>
                            <a:noFill/>
                          </a:ln>
                          <a:solidFill>
                            <a:srgbClr val="FF9900"/>
                          </a:solidFill>
                          <a:effectLst/>
                          <a:latin typeface="Arial" charset="0"/>
                          <a:ea typeface="Arial Unicode MS" pitchFamily="34" charset="-128"/>
                          <a:cs typeface="+mn-cs"/>
                        </a:rPr>
                        <a:t> : </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AE" sz="3600" b="0" i="0" u="none" strike="noStrike" cap="none" normalizeH="0" baseline="0" dirty="0">
                          <a:ln>
                            <a:noFill/>
                          </a:ln>
                          <a:solidFill>
                            <a:schemeClr val="tx1"/>
                          </a:solidFill>
                          <a:effectLst/>
                          <a:latin typeface="Arial" charset="0"/>
                          <a:ea typeface="Arial Unicode MS" pitchFamily="34" charset="-128"/>
                          <a:cs typeface="+mn-cs"/>
                        </a:rPr>
                        <a:t>وإلى الشرق انظروا.</a:t>
                      </a: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76355837"/>
      </p:ext>
    </p:extLst>
  </p:cSld>
  <p:clrMapOvr>
    <a:masterClrMapping/>
  </p:clrMapOvr>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1084514908"/>
              </p:ext>
            </p:extLst>
          </p:nvPr>
        </p:nvGraphicFramePr>
        <p:xfrm>
          <a:off x="0" y="0"/>
          <a:ext cx="12192000" cy="6598920"/>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61976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sng" strike="noStrike" cap="none" normalizeH="0" baseline="0" dirty="0" err="1">
                          <a:ln>
                            <a:noFill/>
                          </a:ln>
                          <a:solidFill>
                            <a:srgbClr val="FF9900"/>
                          </a:solidFill>
                          <a:effectLst/>
                          <a:latin typeface="Coptic1" pitchFamily="2" charset="0"/>
                          <a:cs typeface="Arial" charset="0"/>
                        </a:rPr>
                        <a:t>Piou</a:t>
                      </a:r>
                      <a:r>
                        <a:rPr kumimoji="0" lang="en-US" sz="33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none" strike="noStrike" cap="none" normalizeH="0" baseline="0" dirty="0" err="1">
                          <a:ln>
                            <a:noFill/>
                          </a:ln>
                          <a:solidFill>
                            <a:schemeClr val="tx1"/>
                          </a:solidFill>
                          <a:effectLst/>
                          <a:latin typeface="Coptic1" pitchFamily="2" charset="0"/>
                          <a:cs typeface="Arial" charset="0"/>
                        </a:rPr>
                        <a:t>N~yok</a:t>
                      </a:r>
                      <a:r>
                        <a:rPr kumimoji="0" lang="en-US" sz="3300" b="0" i="0" u="none" strike="noStrike" cap="none" normalizeH="0" baseline="0" dirty="0">
                          <a:ln>
                            <a:noFill/>
                          </a:ln>
                          <a:solidFill>
                            <a:schemeClr val="tx1"/>
                          </a:solidFill>
                          <a:effectLst/>
                          <a:latin typeface="Coptic1" pitchFamily="2" charset="0"/>
                          <a:cs typeface="Arial" charset="0"/>
                        </a:rPr>
                        <a:t> pe </a:t>
                      </a:r>
                      <a:r>
                        <a:rPr kumimoji="0" lang="en-US" sz="3300" b="0" i="0" u="none" strike="noStrike" cap="none" normalizeH="0" baseline="0" dirty="0" err="1">
                          <a:ln>
                            <a:noFill/>
                          </a:ln>
                          <a:solidFill>
                            <a:schemeClr val="tx1"/>
                          </a:solidFill>
                          <a:effectLst/>
                          <a:latin typeface="Coptic1" pitchFamily="2" charset="0"/>
                          <a:cs typeface="Arial" charset="0"/>
                        </a:rPr>
                        <a:t>e~tak</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ersisi</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n~n</a:t>
                      </a:r>
                      <a:r>
                        <a:rPr kumimoji="0" lang="en-US" sz="3300" b="0" i="0" u="none" strike="noStrike" cap="none" normalizeH="0" baseline="0" dirty="0">
                          <a:ln>
                            <a:noFill/>
                          </a:ln>
                          <a:solidFill>
                            <a:schemeClr val="tx1"/>
                          </a:solidFill>
                          <a:effectLst/>
                          <a:latin typeface="Coptic1" pitchFamily="2" charset="0"/>
                          <a:cs typeface="Arial" charset="0"/>
                        </a:rPr>
                        <a:t>/</a:t>
                      </a:r>
                      <a:r>
                        <a:rPr kumimoji="0" lang="en-US" sz="3300" b="0" i="0" u="none" strike="noStrike" cap="none" normalizeH="0" baseline="0" dirty="0" err="1">
                          <a:ln>
                            <a:noFill/>
                          </a:ln>
                          <a:solidFill>
                            <a:schemeClr val="tx1"/>
                          </a:solidFill>
                          <a:effectLst/>
                          <a:latin typeface="Coptic1" pitchFamily="2" charset="0"/>
                          <a:cs typeface="Arial" charset="0"/>
                        </a:rPr>
                        <a:t>e~tauersorp</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n~yahmou</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qen</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pekh~mot</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eyroucwnh</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ouoh</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n~toubwl</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e~bol</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N~yok</a:t>
                      </a:r>
                      <a:r>
                        <a:rPr kumimoji="0" lang="en-US" sz="3300" b="0" i="0" u="none" strike="noStrike" cap="none" normalizeH="0" baseline="0" dirty="0">
                          <a:ln>
                            <a:noFill/>
                          </a:ln>
                          <a:solidFill>
                            <a:schemeClr val="tx1"/>
                          </a:solidFill>
                          <a:effectLst/>
                          <a:latin typeface="Coptic1" pitchFamily="2" charset="0"/>
                          <a:cs typeface="Arial" charset="0"/>
                        </a:rPr>
                        <a:t> pe v/et] </a:t>
                      </a:r>
                      <a:r>
                        <a:rPr kumimoji="0" lang="en-US" sz="3300" b="0" i="0" u="none" strike="noStrike" cap="none" normalizeH="0" baseline="0" dirty="0" err="1">
                          <a:ln>
                            <a:noFill/>
                          </a:ln>
                          <a:solidFill>
                            <a:schemeClr val="tx1"/>
                          </a:solidFill>
                          <a:effectLst/>
                          <a:latin typeface="Coptic1" pitchFamily="2" charset="0"/>
                          <a:cs typeface="Arial" charset="0"/>
                        </a:rPr>
                        <a:t>covia</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n~n</a:t>
                      </a:r>
                      <a:r>
                        <a:rPr kumimoji="0" lang="en-US" sz="3300" b="0" i="0" u="none" strike="noStrike" cap="none" normalizeH="0" baseline="0" dirty="0">
                          <a:ln>
                            <a:noFill/>
                          </a:ln>
                          <a:solidFill>
                            <a:schemeClr val="tx1"/>
                          </a:solidFill>
                          <a:effectLst/>
                          <a:latin typeface="Coptic1" pitchFamily="2" charset="0"/>
                          <a:cs typeface="Arial" charset="0"/>
                        </a:rPr>
                        <a:t>/</a:t>
                      </a:r>
                      <a:r>
                        <a:rPr kumimoji="0" lang="en-US" sz="3300" b="0" i="0" u="none" strike="noStrike" cap="none" normalizeH="0" baseline="0" dirty="0" err="1">
                          <a:ln>
                            <a:noFill/>
                          </a:ln>
                          <a:solidFill>
                            <a:schemeClr val="tx1"/>
                          </a:solidFill>
                          <a:effectLst/>
                          <a:latin typeface="Coptic1" pitchFamily="2" charset="0"/>
                          <a:cs typeface="Arial" charset="0"/>
                        </a:rPr>
                        <a:t>etoi</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n~organon</a:t>
                      </a:r>
                      <a:r>
                        <a:rPr kumimoji="0" lang="en-US" sz="3300" b="0" i="0" u="none" strike="noStrike" cap="none" normalizeH="0" baseline="0" dirty="0">
                          <a:ln>
                            <a:noFill/>
                          </a:ln>
                          <a:solidFill>
                            <a:schemeClr val="tx1"/>
                          </a:solidFill>
                          <a:effectLst/>
                          <a:latin typeface="Coptic1" pitchFamily="2" charset="0"/>
                          <a:cs typeface="Arial" charset="0"/>
                        </a:rPr>
                        <a:t> nak </a:t>
                      </a:r>
                      <a:r>
                        <a:rPr kumimoji="0" lang="en-US" sz="3300" b="0" i="0" u="none" strike="noStrike" cap="none" normalizeH="0" baseline="0" dirty="0" err="1">
                          <a:ln>
                            <a:noFill/>
                          </a:ln>
                          <a:solidFill>
                            <a:schemeClr val="tx1"/>
                          </a:solidFill>
                          <a:effectLst/>
                          <a:latin typeface="Coptic1" pitchFamily="2" charset="0"/>
                          <a:cs typeface="Arial" charset="0"/>
                        </a:rPr>
                        <a:t>qen</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ekk~l</a:t>
                      </a:r>
                      <a:r>
                        <a:rPr kumimoji="0" lang="en-US" sz="3300" b="0" i="0" u="none" strike="noStrike" cap="none" normalizeH="0" baseline="0" dirty="0">
                          <a:ln>
                            <a:noFill/>
                          </a:ln>
                          <a:solidFill>
                            <a:schemeClr val="tx1"/>
                          </a:solidFill>
                          <a:effectLst/>
                          <a:latin typeface="Coptic1" pitchFamily="2" charset="0"/>
                          <a:cs typeface="Arial" charset="0"/>
                        </a:rPr>
                        <a:t>/</a:t>
                      </a:r>
                      <a:r>
                        <a:rPr kumimoji="0" lang="en-US" sz="3300" b="0" i="0" u="none" strike="noStrike" cap="none" normalizeH="0" baseline="0" dirty="0" err="1">
                          <a:ln>
                            <a:noFill/>
                          </a:ln>
                          <a:solidFill>
                            <a:schemeClr val="tx1"/>
                          </a:solidFill>
                          <a:effectLst/>
                          <a:latin typeface="Coptic1" pitchFamily="2" charset="0"/>
                          <a:cs typeface="Arial" charset="0"/>
                        </a:rPr>
                        <a:t>cia</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n~te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P,#c</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yai</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e~tak</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a~reh</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e~roc</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m~v~r</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n~a~gayoc</a:t>
                      </a:r>
                      <a:r>
                        <a:rPr kumimoji="0" lang="en-US" sz="33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Times New Roman" pitchFamily="18" charset="0"/>
                        </a:rPr>
                        <a:t>Le prêtre :</a:t>
                      </a:r>
                      <a:endParaRPr kumimoji="0" lang="fr-CA" sz="27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C’est Toi qui as donné le pouvoir de lier et de délier à ceux que Tu as choisi par Ta grâce. Tu as donné la sagesse à ceux qui Te chantent dans l’Eglise de Ton Christ ; cette Eglise que tu as protégée par Ta bonté</a:t>
                      </a:r>
                      <a:endParaRPr kumimoji="0" lang="en-US" sz="3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a:t>
                      </a:r>
                      <a:r>
                        <a:rPr kumimoji="0" lang="ar-EG" sz="2700" b="0" i="0" u="sng" strike="noStrike" cap="none" normalizeH="0" baseline="0" dirty="0">
                          <a:ln>
                            <a:noFill/>
                          </a:ln>
                          <a:solidFill>
                            <a:srgbClr val="FF9900"/>
                          </a:solidFill>
                          <a:effectLst/>
                          <a:latin typeface="Arial" charset="0"/>
                          <a:cs typeface="Arial" charset="0"/>
                        </a:rPr>
                        <a:t>كاهن</a:t>
                      </a:r>
                      <a:r>
                        <a:rPr kumimoji="0" lang="ar-SA" sz="2700" b="0" i="0" u="sng" strike="noStrike" cap="none" normalizeH="0" baseline="0" dirty="0">
                          <a:ln>
                            <a:noFill/>
                          </a:ln>
                          <a:solidFill>
                            <a:srgbClr val="FF9900"/>
                          </a:solidFill>
                          <a:effectLst/>
                          <a:latin typeface="Arial" charset="0"/>
                          <a:cs typeface="Arial" charset="0"/>
                        </a:rPr>
                        <a:t> :</a:t>
                      </a:r>
                      <a:endParaRPr kumimoji="0" lang="en-US" sz="2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4000" b="0" i="0" u="none" strike="noStrike" cap="none" normalizeH="0" baseline="0" dirty="0">
                          <a:ln>
                            <a:noFill/>
                          </a:ln>
                          <a:solidFill>
                            <a:schemeClr val="tx1"/>
                          </a:solidFill>
                          <a:effectLst/>
                          <a:latin typeface="Arial" charset="0"/>
                          <a:ea typeface="Arial Unicode MS" pitchFamily="34" charset="-128"/>
                          <a:cs typeface="+mn-cs"/>
                        </a:rPr>
                        <a:t>أنت الذي أعطيت السلطان للذين دعوتهم بنعمتك أن يربطوا ويحلوا. انت الذي اعطيت الحكمة للذين يرتلون لك في الكنيسة التي لمسيحك هذه التي حفظتها كصالح،</a:t>
                      </a:r>
                      <a:endParaRPr kumimoji="0" lang="en-US" sz="4000" b="0" i="0" u="none" strike="noStrike" cap="none" normalizeH="0" baseline="0" dirty="0">
                        <a:ln>
                          <a:noFill/>
                        </a:ln>
                        <a:solidFill>
                          <a:schemeClr val="tx1"/>
                        </a:solidFill>
                        <a:effectLst/>
                        <a:latin typeface="Arial" charset="0"/>
                        <a:ea typeface="Arial Unicode MS" pitchFamily="34" charset="-128"/>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45886064"/>
      </p:ext>
    </p:extLst>
  </p:cSld>
  <p:clrMapOvr>
    <a:masterClrMapping/>
  </p:clrMapOvr>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3117383584"/>
              </p:ext>
            </p:extLst>
          </p:nvPr>
        </p:nvGraphicFramePr>
        <p:xfrm>
          <a:off x="0" y="0"/>
          <a:ext cx="12192000" cy="6197600"/>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61976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none" strike="noStrike" cap="none" normalizeH="0" baseline="0" dirty="0">
                          <a:ln>
                            <a:noFill/>
                          </a:ln>
                          <a:solidFill>
                            <a:schemeClr val="tx1"/>
                          </a:solidFill>
                          <a:effectLst/>
                          <a:latin typeface="Coptic1" pitchFamily="2" charset="0"/>
                          <a:cs typeface="Arial" charset="0"/>
                        </a:rPr>
                        <a:t>Je </a:t>
                      </a:r>
                      <a:r>
                        <a:rPr kumimoji="0" lang="en-US" sz="3300" b="0" i="0" u="none" strike="noStrike" cap="none" normalizeH="0" baseline="0" dirty="0" err="1">
                          <a:ln>
                            <a:noFill/>
                          </a:ln>
                          <a:solidFill>
                            <a:schemeClr val="tx1"/>
                          </a:solidFill>
                          <a:effectLst/>
                          <a:latin typeface="Coptic1" pitchFamily="2" charset="0"/>
                          <a:cs typeface="Arial" charset="0"/>
                        </a:rPr>
                        <a:t>n~yok</a:t>
                      </a:r>
                      <a:r>
                        <a:rPr kumimoji="0" lang="en-US" sz="3300" b="0" i="0" u="none" strike="noStrike" cap="none" normalizeH="0" baseline="0" dirty="0">
                          <a:ln>
                            <a:noFill/>
                          </a:ln>
                          <a:solidFill>
                            <a:schemeClr val="tx1"/>
                          </a:solidFill>
                          <a:effectLst/>
                          <a:latin typeface="Coptic1" pitchFamily="2" charset="0"/>
                          <a:cs typeface="Arial" charset="0"/>
                        </a:rPr>
                        <a:t> pe </a:t>
                      </a:r>
                      <a:r>
                        <a:rPr kumimoji="0" lang="en-US" sz="3300" b="0" i="0" u="none" strike="noStrike" cap="none" normalizeH="0" baseline="0" dirty="0" err="1">
                          <a:ln>
                            <a:noFill/>
                          </a:ln>
                          <a:solidFill>
                            <a:schemeClr val="tx1"/>
                          </a:solidFill>
                          <a:effectLst/>
                          <a:latin typeface="Coptic1" pitchFamily="2" charset="0"/>
                          <a:cs typeface="Arial" charset="0"/>
                        </a:rPr>
                        <a:t>pantodunamo</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ouoh</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m~pantokratwr</a:t>
                      </a:r>
                      <a:r>
                        <a:rPr kumimoji="0" lang="en-US" sz="3300" b="0" i="0" u="none" strike="noStrike" cap="none" normalizeH="0" baseline="0" dirty="0">
                          <a:ln>
                            <a:noFill/>
                          </a:ln>
                          <a:solidFill>
                            <a:schemeClr val="tx1"/>
                          </a:solidFill>
                          <a:effectLst/>
                          <a:latin typeface="Coptic1" pitchFamily="2" charset="0"/>
                          <a:cs typeface="Arial" charset="0"/>
                        </a:rPr>
                        <a:t> v/</a:t>
                      </a:r>
                      <a:r>
                        <a:rPr kumimoji="0" lang="en-US" sz="3300" b="0" i="0" u="none" strike="noStrike" cap="none" normalizeH="0" baseline="0" dirty="0" err="1">
                          <a:ln>
                            <a:noFill/>
                          </a:ln>
                          <a:solidFill>
                            <a:schemeClr val="tx1"/>
                          </a:solidFill>
                          <a:effectLst/>
                          <a:latin typeface="Coptic1" pitchFamily="2" charset="0"/>
                          <a:cs typeface="Arial" charset="0"/>
                        </a:rPr>
                        <a:t>etsop</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icjen</a:t>
                      </a:r>
                      <a:r>
                        <a:rPr kumimoji="0" lang="en-US" sz="3300" b="0" i="0" u="none" strike="noStrike" cap="none" normalizeH="0" baseline="0" dirty="0">
                          <a:ln>
                            <a:noFill/>
                          </a:ln>
                          <a:solidFill>
                            <a:schemeClr val="tx1"/>
                          </a:solidFill>
                          <a:effectLst/>
                          <a:latin typeface="Coptic1" pitchFamily="2" charset="0"/>
                          <a:cs typeface="Arial" charset="0"/>
                        </a:rPr>
                        <a:t> h/ </a:t>
                      </a:r>
                      <a:r>
                        <a:rPr kumimoji="0" lang="en-US" sz="3300" b="0" i="0" u="none" strike="noStrike" cap="none" normalizeH="0" baseline="0" dirty="0" err="1">
                          <a:ln>
                            <a:noFill/>
                          </a:ln>
                          <a:solidFill>
                            <a:schemeClr val="tx1"/>
                          </a:solidFill>
                          <a:effectLst/>
                          <a:latin typeface="Coptic1" pitchFamily="2" charset="0"/>
                          <a:cs typeface="Arial" charset="0"/>
                        </a:rPr>
                        <a:t>ouoh</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ywk</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te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metouro</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nem</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jom</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nem</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piwou</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nem</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pia~mahi</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nem</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Pip#n#a</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e#y#u</a:t>
                      </a:r>
                      <a:r>
                        <a:rPr kumimoji="0" lang="en-US" sz="33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33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sng" strike="noStrike" cap="none" normalizeH="0" baseline="0" dirty="0" err="1">
                          <a:ln>
                            <a:noFill/>
                          </a:ln>
                          <a:solidFill>
                            <a:srgbClr val="FF9900"/>
                          </a:solidFill>
                          <a:effectLst/>
                          <a:latin typeface="Coptic1" pitchFamily="2" charset="0"/>
                          <a:cs typeface="Arial" charset="0"/>
                        </a:rPr>
                        <a:t>Pidia~kwn</a:t>
                      </a:r>
                      <a:r>
                        <a:rPr kumimoji="0" lang="en-US" sz="33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3300" b="0" i="0" u="none" strike="noStrike" cap="none" normalizeH="0" baseline="0" dirty="0" err="1">
                          <a:ln>
                            <a:noFill/>
                          </a:ln>
                          <a:solidFill>
                            <a:schemeClr val="tx1"/>
                          </a:solidFill>
                          <a:effectLst/>
                          <a:latin typeface="Coptic1" pitchFamily="2" charset="0"/>
                          <a:cs typeface="Arial" charset="0"/>
                        </a:rPr>
                        <a:t>P~roc,wmen</a:t>
                      </a:r>
                      <a:r>
                        <a:rPr kumimoji="0" lang="fr-FR" sz="3300" b="0" i="0" u="none" strike="noStrike" cap="none" normalizeH="0" baseline="0" dirty="0">
                          <a:ln>
                            <a:noFill/>
                          </a:ln>
                          <a:solidFill>
                            <a:schemeClr val="tx1"/>
                          </a:solidFill>
                          <a:effectLst/>
                          <a:latin typeface="Coptic1" pitchFamily="2" charset="0"/>
                          <a:cs typeface="Arial" charset="0"/>
                        </a:rPr>
                        <a:t>.</a:t>
                      </a:r>
                      <a:endParaRPr kumimoji="0" lang="en-US" sz="33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car Tu es tout-puissant depuis le commencement et à Toi sont dus le règne, la puissance, la gloire et la magnificence avec le Saint Esprit.</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sng" strike="noStrike" cap="none" normalizeH="0" baseline="0" dirty="0">
                          <a:ln>
                            <a:noFill/>
                          </a:ln>
                          <a:solidFill>
                            <a:srgbClr val="FF9900"/>
                          </a:solidFill>
                          <a:effectLst/>
                          <a:latin typeface="Arial" charset="0"/>
                          <a:ea typeface="Arial Unicode MS" pitchFamily="34" charset="-128"/>
                          <a:cs typeface="Arial Unicode MS" pitchFamily="34" charset="-128"/>
                        </a:rPr>
                        <a:t>Le </a:t>
                      </a:r>
                      <a:r>
                        <a:rPr kumimoji="0" lang="fr-FR" sz="3200" b="0" i="0" u="sng" strike="noStrike" cap="none" normalizeH="0" baseline="0" dirty="0">
                          <a:ln>
                            <a:noFill/>
                          </a:ln>
                          <a:solidFill>
                            <a:srgbClr val="FF9900"/>
                          </a:solidFill>
                          <a:effectLst/>
                          <a:latin typeface="Arial" charset="0"/>
                          <a:ea typeface="Arial Unicode MS" pitchFamily="34" charset="-128"/>
                          <a:cs typeface="Arial" charset="0"/>
                        </a:rPr>
                        <a:t>diacre</a:t>
                      </a:r>
                      <a:r>
                        <a:rPr kumimoji="0" lang="fr-FR" sz="3200" b="0" i="0" u="sng" strike="noStrike" cap="none" normalizeH="0" baseline="0" dirty="0">
                          <a:ln>
                            <a:noFill/>
                          </a:ln>
                          <a:solidFill>
                            <a:srgbClr val="FF9900"/>
                          </a:solidFill>
                          <a:effectLst/>
                          <a:latin typeface="Arial" charset="0"/>
                          <a:ea typeface="Arial Unicode MS" pitchFamily="34" charset="-128"/>
                          <a:cs typeface="Arial Unicode MS" pitchFamily="34" charset="-128"/>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Soyons attentifs.</a:t>
                      </a:r>
                      <a:endParaRPr kumimoji="0" lang="en-US" sz="3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AE" sz="3600" b="0" i="0" u="none" strike="noStrike" cap="none" normalizeH="0" baseline="0" dirty="0">
                          <a:ln>
                            <a:noFill/>
                          </a:ln>
                          <a:solidFill>
                            <a:schemeClr val="tx1"/>
                          </a:solidFill>
                          <a:effectLst/>
                          <a:latin typeface="Arial" charset="0"/>
                          <a:ea typeface="Arial Unicode MS" pitchFamily="34" charset="-128"/>
                          <a:cs typeface="+mn-cs"/>
                        </a:rPr>
                        <a:t>لأنك انت الكلي القوة وضابط الكل منذ البدء. ولك الملك والقوة والمجد والعزة مع الروح القدس.</a:t>
                      </a: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AE" sz="3600" b="0" i="0" u="sng" strike="noStrike" cap="none" normalizeH="0" baseline="0" dirty="0">
                          <a:ln>
                            <a:noFill/>
                          </a:ln>
                          <a:solidFill>
                            <a:srgbClr val="FF9900"/>
                          </a:solidFill>
                          <a:effectLst/>
                          <a:latin typeface="Arial" charset="0"/>
                          <a:ea typeface="Arial Unicode MS" pitchFamily="34" charset="-128"/>
                          <a:cs typeface="+mn-cs"/>
                        </a:rPr>
                        <a:t>الشماس</a:t>
                      </a:r>
                      <a:r>
                        <a:rPr kumimoji="0" lang="fr-FR" sz="3600" b="0" i="0" u="sng" strike="noStrike" cap="none" normalizeH="0" baseline="0" dirty="0">
                          <a:ln>
                            <a:noFill/>
                          </a:ln>
                          <a:solidFill>
                            <a:srgbClr val="FF9900"/>
                          </a:solidFill>
                          <a:effectLst/>
                          <a:latin typeface="Arial" charset="0"/>
                          <a:ea typeface="Arial Unicode MS" pitchFamily="34" charset="-128"/>
                          <a:cs typeface="+mn-cs"/>
                        </a:rPr>
                        <a:t> : </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AE" sz="3600" b="0" i="0" u="none" strike="noStrike" cap="none" normalizeH="0" baseline="0" dirty="0">
                          <a:ln>
                            <a:noFill/>
                          </a:ln>
                          <a:solidFill>
                            <a:schemeClr val="tx1"/>
                          </a:solidFill>
                          <a:effectLst/>
                          <a:latin typeface="Arial" charset="0"/>
                          <a:ea typeface="Arial Unicode MS" pitchFamily="34" charset="-128"/>
                          <a:cs typeface="+mn-cs"/>
                        </a:rPr>
                        <a:t>ننصت.</a:t>
                      </a: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8913501"/>
      </p:ext>
    </p:extLst>
  </p:cSld>
  <p:clrMapOvr>
    <a:masterClrMapping/>
  </p:clrMapOvr>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97178" name="Group 26"/>
          <p:cNvGraphicFramePr>
            <a:graphicFrameLocks noGrp="1"/>
          </p:cNvGraphicFramePr>
          <p:nvPr>
            <p:ph type="tbl" idx="1"/>
            <p:extLst>
              <p:ext uri="{D42A27DB-BD31-4B8C-83A1-F6EECF244321}">
                <p14:modId xmlns:p14="http://schemas.microsoft.com/office/powerpoint/2010/main" val="2932041085"/>
              </p:ext>
            </p:extLst>
          </p:nvPr>
        </p:nvGraphicFramePr>
        <p:xfrm>
          <a:off x="-12213" y="-10160"/>
          <a:ext cx="12192001" cy="6756400"/>
        </p:xfrm>
        <a:graphic>
          <a:graphicData uri="http://schemas.openxmlformats.org/drawingml/2006/table">
            <a:tbl>
              <a:tblPr/>
              <a:tblGrid>
                <a:gridCol w="4463819">
                  <a:extLst>
                    <a:ext uri="{9D8B030D-6E8A-4147-A177-3AD203B41FA5}">
                      <a16:colId xmlns:a16="http://schemas.microsoft.com/office/drawing/2014/main" val="20000"/>
                    </a:ext>
                  </a:extLst>
                </a:gridCol>
                <a:gridCol w="4342199">
                  <a:extLst>
                    <a:ext uri="{9D8B030D-6E8A-4147-A177-3AD203B41FA5}">
                      <a16:colId xmlns:a16="http://schemas.microsoft.com/office/drawing/2014/main" val="20001"/>
                    </a:ext>
                  </a:extLst>
                </a:gridCol>
                <a:gridCol w="3385983">
                  <a:extLst>
                    <a:ext uri="{9D8B030D-6E8A-4147-A177-3AD203B41FA5}">
                      <a16:colId xmlns:a16="http://schemas.microsoft.com/office/drawing/2014/main" val="20002"/>
                    </a:ext>
                  </a:extLst>
                </a:gridCol>
              </a:tblGrid>
              <a:tr h="6756400">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700" b="0" i="0" u="sng" strike="noStrike" cap="none" normalizeH="0" baseline="0" dirty="0" err="1">
                          <a:ln>
                            <a:noFill/>
                          </a:ln>
                          <a:solidFill>
                            <a:srgbClr val="FF9900"/>
                          </a:solidFill>
                          <a:effectLst/>
                          <a:latin typeface="Coptic1" pitchFamily="2" charset="0"/>
                          <a:cs typeface="Arial" charset="0"/>
                        </a:rPr>
                        <a:t>Pilaoc</a:t>
                      </a:r>
                      <a:r>
                        <a:rPr kumimoji="0" lang="en-US" sz="27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3700" b="0" i="0" u="none" strike="noStrike" cap="none" normalizeH="0" baseline="0" dirty="0">
                          <a:ln>
                            <a:noFill/>
                          </a:ln>
                          <a:solidFill>
                            <a:schemeClr val="tx1"/>
                          </a:solidFill>
                          <a:effectLst/>
                          <a:latin typeface="Coptic1" pitchFamily="2" charset="0"/>
                          <a:cs typeface="Arial" charset="0"/>
                        </a:rPr>
                        <a:t>Ni&lt;</a:t>
                      </a:r>
                      <a:r>
                        <a:rPr kumimoji="0" lang="en-US" sz="3700" b="0" i="0" u="none" strike="noStrike" cap="none" normalizeH="0" baseline="0" dirty="0" err="1">
                          <a:ln>
                            <a:noFill/>
                          </a:ln>
                          <a:solidFill>
                            <a:schemeClr val="tx1"/>
                          </a:solidFill>
                          <a:effectLst/>
                          <a:latin typeface="Coptic1" pitchFamily="2" charset="0"/>
                          <a:cs typeface="Arial" charset="0"/>
                        </a:rPr>
                        <a:t>eroubim</a:t>
                      </a:r>
                      <a:r>
                        <a:rPr kumimoji="0" lang="en-US" altLang="zh-CN" sz="3700" b="0" i="0" u="none" strike="noStrike" cap="none" normalizeH="0" baseline="0" dirty="0">
                          <a:ln>
                            <a:noFill/>
                          </a:ln>
                          <a:solidFill>
                            <a:schemeClr val="tx1"/>
                          </a:solidFill>
                          <a:effectLst/>
                          <a:latin typeface="Coptic1" pitchFamily="2" charset="0"/>
                          <a:ea typeface="SimSun" pitchFamily="2" charset="-122"/>
                          <a:cs typeface="Arial" charset="0"/>
                        </a:rPr>
                        <a:t> </a:t>
                      </a:r>
                      <a:r>
                        <a:rPr kumimoji="0" lang="en-US" altLang="zh-CN" sz="3700" b="0" i="0" u="none" strike="noStrike" cap="none" normalizeH="0" baseline="0" dirty="0" err="1">
                          <a:ln>
                            <a:noFill/>
                          </a:ln>
                          <a:solidFill>
                            <a:schemeClr val="tx1"/>
                          </a:solidFill>
                          <a:effectLst/>
                          <a:latin typeface="Coptic1" pitchFamily="2" charset="0"/>
                          <a:ea typeface="SimSun" pitchFamily="2" charset="-122"/>
                          <a:cs typeface="Arial" charset="0"/>
                        </a:rPr>
                        <a:t>ceouwst</a:t>
                      </a:r>
                      <a:r>
                        <a:rPr kumimoji="0" lang="en-US" altLang="zh-CN" sz="3700" b="0" i="0" u="none" strike="noStrike" cap="none" normalizeH="0" baseline="0" dirty="0">
                          <a:ln>
                            <a:noFill/>
                          </a:ln>
                          <a:solidFill>
                            <a:schemeClr val="tx1"/>
                          </a:solidFill>
                          <a:effectLst/>
                          <a:latin typeface="Coptic1" pitchFamily="2" charset="0"/>
                          <a:ea typeface="SimSun" pitchFamily="2" charset="-122"/>
                          <a:cs typeface="Arial" charset="0"/>
                        </a:rPr>
                        <a:t> </a:t>
                      </a:r>
                      <a:r>
                        <a:rPr kumimoji="0" lang="en-US" altLang="zh-CN" sz="3700" b="0" i="0" u="none" strike="noStrike" cap="none" normalizeH="0" baseline="0" dirty="0" err="1">
                          <a:ln>
                            <a:noFill/>
                          </a:ln>
                          <a:solidFill>
                            <a:schemeClr val="tx1"/>
                          </a:solidFill>
                          <a:effectLst/>
                          <a:latin typeface="Coptic1" pitchFamily="2" charset="0"/>
                          <a:ea typeface="SimSun" pitchFamily="2" charset="-122"/>
                          <a:cs typeface="Arial" charset="0"/>
                        </a:rPr>
                        <a:t>m~mok</a:t>
                      </a:r>
                      <a:r>
                        <a:rPr kumimoji="0" lang="en-US" altLang="zh-CN" sz="3700" b="0" i="0" u="none" strike="noStrike" cap="none" normalizeH="0" baseline="0" dirty="0">
                          <a:ln>
                            <a:noFill/>
                          </a:ln>
                          <a:solidFill>
                            <a:schemeClr val="tx1"/>
                          </a:solidFill>
                          <a:effectLst/>
                          <a:latin typeface="Coptic1" pitchFamily="2" charset="0"/>
                          <a:ea typeface="SimSun" pitchFamily="2" charset="-122"/>
                          <a:cs typeface="Arial" charset="0"/>
                        </a:rPr>
                        <a:t> : </a:t>
                      </a:r>
                      <a:r>
                        <a:rPr kumimoji="0" lang="en-US" altLang="zh-CN" sz="3700" b="0" i="0" u="none" strike="noStrike" cap="none" normalizeH="0" baseline="0" dirty="0" err="1">
                          <a:ln>
                            <a:noFill/>
                          </a:ln>
                          <a:solidFill>
                            <a:schemeClr val="tx1"/>
                          </a:solidFill>
                          <a:effectLst/>
                          <a:latin typeface="Coptic1" pitchFamily="2" charset="0"/>
                          <a:ea typeface="SimSun" pitchFamily="2" charset="-122"/>
                          <a:cs typeface="Arial" charset="0"/>
                        </a:rPr>
                        <a:t>nem</a:t>
                      </a:r>
                      <a:r>
                        <a:rPr kumimoji="0" lang="en-US" altLang="zh-CN" sz="3700" b="0" i="0" u="none" strike="noStrike" cap="none" normalizeH="0" baseline="0" dirty="0">
                          <a:ln>
                            <a:noFill/>
                          </a:ln>
                          <a:solidFill>
                            <a:schemeClr val="tx1"/>
                          </a:solidFill>
                          <a:effectLst/>
                          <a:latin typeface="Coptic1" pitchFamily="2" charset="0"/>
                          <a:ea typeface="SimSun" pitchFamily="2" charset="-122"/>
                          <a:cs typeface="Arial" charset="0"/>
                        </a:rPr>
                        <a:t> </a:t>
                      </a:r>
                      <a:r>
                        <a:rPr kumimoji="0" lang="en-US" altLang="zh-CN" sz="3700" b="0" i="0" u="none" strike="noStrike" cap="none" normalizeH="0" baseline="0" dirty="0" err="1">
                          <a:ln>
                            <a:noFill/>
                          </a:ln>
                          <a:solidFill>
                            <a:schemeClr val="tx1"/>
                          </a:solidFill>
                          <a:effectLst/>
                          <a:latin typeface="Coptic1" pitchFamily="2" charset="0"/>
                          <a:ea typeface="SimSun" pitchFamily="2" charset="-122"/>
                          <a:cs typeface="Arial" charset="0"/>
                        </a:rPr>
                        <a:t>niCeravim</a:t>
                      </a:r>
                      <a:r>
                        <a:rPr kumimoji="0" lang="en-US" altLang="zh-CN" sz="3700" b="0" i="0" u="none" strike="noStrike" cap="none" normalizeH="0" baseline="0" dirty="0">
                          <a:ln>
                            <a:noFill/>
                          </a:ln>
                          <a:solidFill>
                            <a:schemeClr val="tx1"/>
                          </a:solidFill>
                          <a:effectLst/>
                          <a:latin typeface="Coptic1" pitchFamily="2" charset="0"/>
                          <a:ea typeface="SimSun" pitchFamily="2" charset="-122"/>
                          <a:cs typeface="Arial" charset="0"/>
                        </a:rPr>
                        <a:t> </a:t>
                      </a:r>
                      <a:r>
                        <a:rPr kumimoji="0" lang="en-US" altLang="zh-CN" sz="3700" b="0" i="0" u="none" strike="noStrike" cap="none" normalizeH="0" baseline="0" dirty="0" err="1">
                          <a:ln>
                            <a:noFill/>
                          </a:ln>
                          <a:solidFill>
                            <a:schemeClr val="tx1"/>
                          </a:solidFill>
                          <a:effectLst/>
                          <a:latin typeface="Coptic1" pitchFamily="2" charset="0"/>
                          <a:ea typeface="SimSun" pitchFamily="2" charset="-122"/>
                          <a:cs typeface="Arial" charset="0"/>
                        </a:rPr>
                        <a:t>ce</a:t>
                      </a:r>
                      <a:r>
                        <a:rPr kumimoji="0" lang="en-US" altLang="zh-CN" sz="3700" b="0" i="0" u="none" strike="noStrike" cap="none" normalizeH="0" baseline="0" dirty="0">
                          <a:ln>
                            <a:noFill/>
                          </a:ln>
                          <a:solidFill>
                            <a:schemeClr val="tx1"/>
                          </a:solidFill>
                          <a:effectLst/>
                          <a:latin typeface="Coptic1" pitchFamily="2" charset="0"/>
                          <a:ea typeface="SimSun" pitchFamily="2" charset="-122"/>
                          <a:cs typeface="Arial" charset="0"/>
                        </a:rPr>
                        <a:t>]</a:t>
                      </a:r>
                      <a:r>
                        <a:rPr kumimoji="0" lang="en-US" altLang="zh-CN" sz="3700" b="0" i="0" u="none" strike="noStrike" cap="none" normalizeH="0" baseline="0" dirty="0" err="1">
                          <a:ln>
                            <a:noFill/>
                          </a:ln>
                          <a:solidFill>
                            <a:schemeClr val="tx1"/>
                          </a:solidFill>
                          <a:effectLst/>
                          <a:latin typeface="Coptic1" pitchFamily="2" charset="0"/>
                          <a:ea typeface="SimSun" pitchFamily="2" charset="-122"/>
                          <a:cs typeface="Arial" charset="0"/>
                        </a:rPr>
                        <a:t>w~ou</a:t>
                      </a:r>
                      <a:r>
                        <a:rPr kumimoji="0" lang="en-US" altLang="zh-CN" sz="3700" b="0" i="0" u="none" strike="noStrike" cap="none" normalizeH="0" baseline="0" dirty="0">
                          <a:ln>
                            <a:noFill/>
                          </a:ln>
                          <a:solidFill>
                            <a:schemeClr val="tx1"/>
                          </a:solidFill>
                          <a:effectLst/>
                          <a:latin typeface="Coptic1" pitchFamily="2" charset="0"/>
                          <a:ea typeface="SimSun" pitchFamily="2" charset="-122"/>
                          <a:cs typeface="Arial" charset="0"/>
                        </a:rPr>
                        <a:t> nak </a:t>
                      </a:r>
                      <a:r>
                        <a:rPr kumimoji="0" lang="en-US" altLang="zh-CN" sz="3700" b="0" i="0" u="none" strike="noStrike" cap="none" normalizeH="0" baseline="0" dirty="0" err="1">
                          <a:ln>
                            <a:noFill/>
                          </a:ln>
                          <a:solidFill>
                            <a:schemeClr val="tx1"/>
                          </a:solidFill>
                          <a:effectLst/>
                          <a:latin typeface="Coptic1" pitchFamily="2" charset="0"/>
                          <a:ea typeface="SimSun" pitchFamily="2" charset="-122"/>
                          <a:cs typeface="Arial" charset="0"/>
                        </a:rPr>
                        <a:t>euws</a:t>
                      </a:r>
                      <a:r>
                        <a:rPr kumimoji="0" lang="en-US" altLang="zh-CN" sz="3700" b="0" i="0" u="none" strike="noStrike" cap="none" normalizeH="0" baseline="0" dirty="0">
                          <a:ln>
                            <a:noFill/>
                          </a:ln>
                          <a:solidFill>
                            <a:schemeClr val="tx1"/>
                          </a:solidFill>
                          <a:effectLst/>
                          <a:latin typeface="Coptic1" pitchFamily="2" charset="0"/>
                          <a:ea typeface="SimSun" pitchFamily="2" charset="-122"/>
                          <a:cs typeface="Arial" charset="0"/>
                        </a:rPr>
                        <a:t> </a:t>
                      </a:r>
                      <a:r>
                        <a:rPr kumimoji="0" lang="en-US" altLang="zh-CN" sz="3700" b="0" i="0" u="none" strike="noStrike" cap="none" normalizeH="0" baseline="0" dirty="0" err="1">
                          <a:ln>
                            <a:noFill/>
                          </a:ln>
                          <a:solidFill>
                            <a:schemeClr val="tx1"/>
                          </a:solidFill>
                          <a:effectLst/>
                          <a:latin typeface="Coptic1" pitchFamily="2" charset="0"/>
                          <a:ea typeface="SimSun" pitchFamily="2" charset="-122"/>
                          <a:cs typeface="Arial" charset="0"/>
                        </a:rPr>
                        <a:t>e~bol</a:t>
                      </a:r>
                      <a:r>
                        <a:rPr kumimoji="0" lang="en-US" altLang="zh-CN" sz="3700" b="0" i="0" u="none" strike="noStrike" cap="none" normalizeH="0" baseline="0" dirty="0">
                          <a:ln>
                            <a:noFill/>
                          </a:ln>
                          <a:solidFill>
                            <a:schemeClr val="tx1"/>
                          </a:solidFill>
                          <a:effectLst/>
                          <a:latin typeface="Coptic1" pitchFamily="2" charset="0"/>
                          <a:ea typeface="SimSun" pitchFamily="2" charset="-122"/>
                          <a:cs typeface="Arial" charset="0"/>
                        </a:rPr>
                        <a:t> </a:t>
                      </a:r>
                      <a:r>
                        <a:rPr kumimoji="0" lang="en-US" altLang="zh-CN" sz="3700" b="0" i="0" u="none" strike="noStrike" cap="none" normalizeH="0" baseline="0" dirty="0" err="1">
                          <a:ln>
                            <a:noFill/>
                          </a:ln>
                          <a:solidFill>
                            <a:schemeClr val="tx1"/>
                          </a:solidFill>
                          <a:effectLst/>
                          <a:latin typeface="Coptic1" pitchFamily="2" charset="0"/>
                          <a:ea typeface="SimSun" pitchFamily="2" charset="-122"/>
                          <a:cs typeface="Arial" charset="0"/>
                        </a:rPr>
                        <a:t>eujw</a:t>
                      </a:r>
                      <a:r>
                        <a:rPr kumimoji="0" lang="en-US" altLang="zh-CN" sz="3700" b="0" i="0" u="none" strike="noStrike" cap="none" normalizeH="0" baseline="0" dirty="0">
                          <a:ln>
                            <a:noFill/>
                          </a:ln>
                          <a:solidFill>
                            <a:schemeClr val="tx1"/>
                          </a:solidFill>
                          <a:effectLst/>
                          <a:latin typeface="Coptic1" pitchFamily="2" charset="0"/>
                          <a:ea typeface="SimSun" pitchFamily="2" charset="-122"/>
                          <a:cs typeface="Arial" charset="0"/>
                        </a:rPr>
                        <a:t> </a:t>
                      </a:r>
                      <a:r>
                        <a:rPr kumimoji="0" lang="en-US" altLang="zh-CN" sz="3700" b="0" i="0" u="none" strike="noStrike" cap="none" normalizeH="0" baseline="0" dirty="0" err="1">
                          <a:ln>
                            <a:noFill/>
                          </a:ln>
                          <a:solidFill>
                            <a:schemeClr val="tx1"/>
                          </a:solidFill>
                          <a:effectLst/>
                          <a:latin typeface="Coptic1" pitchFamily="2" charset="0"/>
                          <a:ea typeface="SimSun" pitchFamily="2" charset="-122"/>
                          <a:cs typeface="Arial" charset="0"/>
                        </a:rPr>
                        <a:t>m~moc</a:t>
                      </a:r>
                      <a:r>
                        <a:rPr kumimoji="0" lang="en-US" altLang="zh-CN" sz="3700" b="0" i="0" u="none" strike="noStrike" cap="none" normalizeH="0" baseline="0" dirty="0">
                          <a:ln>
                            <a:noFill/>
                          </a:ln>
                          <a:solidFill>
                            <a:schemeClr val="tx1"/>
                          </a:solidFill>
                          <a:effectLst/>
                          <a:latin typeface="Coptic1" pitchFamily="2" charset="0"/>
                          <a:ea typeface="SimSun" pitchFamily="2" charset="-122"/>
                          <a:cs typeface="Arial" charset="0"/>
                        </a:rPr>
                        <a:t> : </a:t>
                      </a:r>
                      <a:r>
                        <a:rPr kumimoji="0" lang="en-US" sz="3700" b="0" i="0" u="none" strike="noStrike" cap="none" normalizeH="0" baseline="0" dirty="0">
                          <a:ln>
                            <a:noFill/>
                          </a:ln>
                          <a:solidFill>
                            <a:schemeClr val="tx1"/>
                          </a:solidFill>
                          <a:effectLst/>
                          <a:latin typeface="Coptic1" pitchFamily="2" charset="0"/>
                          <a:cs typeface="Arial" charset="0"/>
                        </a:rPr>
                        <a:t>Je </a:t>
                      </a:r>
                      <a:r>
                        <a:rPr kumimoji="0" lang="en-US" sz="3700" b="0" i="0" u="none" strike="noStrike" cap="none" normalizeH="0" baseline="0" dirty="0" err="1">
                          <a:ln>
                            <a:noFill/>
                          </a:ln>
                          <a:solidFill>
                            <a:schemeClr val="tx1"/>
                          </a:solidFill>
                          <a:effectLst/>
                          <a:latin typeface="Coptic1" pitchFamily="2" charset="0"/>
                          <a:cs typeface="Arial" charset="0"/>
                        </a:rPr>
                        <a:t>a~gioc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a~gioc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a~gioc</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Kurioc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cabawy</a:t>
                      </a:r>
                      <a:r>
                        <a:rPr kumimoji="0" lang="en-US" sz="3700" b="0" i="0" u="none" strike="noStrike" cap="none" normalizeH="0" baseline="0" dirty="0">
                          <a:ln>
                            <a:noFill/>
                          </a:ln>
                          <a:solidFill>
                            <a:schemeClr val="tx1"/>
                          </a:solidFill>
                          <a:effectLst/>
                          <a:latin typeface="Coptic1" pitchFamily="2" charset="0"/>
                          <a:cs typeface="Arial" charset="0"/>
                        </a:rPr>
                        <a:t> : pl/r/c o~ </a:t>
                      </a:r>
                      <a:r>
                        <a:rPr kumimoji="0" lang="en-US" sz="3700" b="0" i="0" u="none" strike="noStrike" cap="none" normalizeH="0" baseline="0" dirty="0" err="1">
                          <a:ln>
                            <a:noFill/>
                          </a:ln>
                          <a:solidFill>
                            <a:schemeClr val="tx1"/>
                          </a:solidFill>
                          <a:effectLst/>
                          <a:latin typeface="Coptic1" pitchFamily="2" charset="0"/>
                          <a:cs typeface="Arial" charset="0"/>
                        </a:rPr>
                        <a:t>ouranoc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ke</a:t>
                      </a:r>
                      <a:r>
                        <a:rPr kumimoji="0" lang="en-US" sz="3700" b="0" i="0" u="none" strike="noStrike" cap="none" normalizeH="0" baseline="0" dirty="0">
                          <a:ln>
                            <a:noFill/>
                          </a:ln>
                          <a:solidFill>
                            <a:schemeClr val="tx1"/>
                          </a:solidFill>
                          <a:effectLst/>
                          <a:latin typeface="Coptic1" pitchFamily="2" charset="0"/>
                          <a:cs typeface="Arial" charset="0"/>
                        </a:rPr>
                        <a:t> /~ g/ : t/c </a:t>
                      </a:r>
                      <a:r>
                        <a:rPr kumimoji="0" lang="en-US" sz="3700" b="0" i="0" u="none" strike="noStrike" cap="none" normalizeH="0" baseline="0" dirty="0" err="1">
                          <a:ln>
                            <a:noFill/>
                          </a:ln>
                          <a:solidFill>
                            <a:schemeClr val="tx1"/>
                          </a:solidFill>
                          <a:effectLst/>
                          <a:latin typeface="Coptic1" pitchFamily="2" charset="0"/>
                          <a:cs typeface="Arial" charset="0"/>
                        </a:rPr>
                        <a:t>a~giac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cou</a:t>
                      </a:r>
                      <a:r>
                        <a:rPr kumimoji="0" lang="en-US" sz="3700" b="0" i="0" u="none" strike="noStrike" cap="none" normalizeH="0" baseline="0" dirty="0">
                          <a:ln>
                            <a:noFill/>
                          </a:ln>
                          <a:solidFill>
                            <a:schemeClr val="tx1"/>
                          </a:solidFill>
                          <a:effectLst/>
                          <a:latin typeface="Coptic1" pitchFamily="2" charset="0"/>
                          <a:cs typeface="Arial" charset="0"/>
                        </a:rPr>
                        <a:t> dox/c.</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a:t>
                      </a:r>
                      <a:endParaRPr kumimoji="0" lang="fr-CA" sz="27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Les chérubins T’adorent et les séraphins Te glorifient en proclamant et en disant :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Saint, Saint, Saint Seigneur Sabaoth; le ciel et la terre sont remplis de Ta sainte gloire.</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الشعب :</a:t>
                      </a:r>
                      <a:r>
                        <a:rPr kumimoji="0" lang="ar-SA" sz="2700" b="0" i="0" u="none" strike="noStrike" cap="none" normalizeH="0" baseline="0" dirty="0">
                          <a:ln>
                            <a:noFill/>
                          </a:ln>
                          <a:solidFill>
                            <a:schemeClr val="tx1"/>
                          </a:solidFill>
                          <a:effectLst/>
                          <a:latin typeface="Arial" charset="0"/>
                          <a:cs typeface="Arial" charset="0"/>
                        </a:rPr>
                        <a:t> </a:t>
                      </a:r>
                    </a:p>
                    <a:p>
                      <a:pPr algn="just" rtl="1"/>
                      <a:r>
                        <a:rPr lang="ar-EG" sz="3700" kern="1200" baseline="0" dirty="0" err="1">
                          <a:solidFill>
                            <a:schemeClr val="tx1"/>
                          </a:solidFill>
                          <a:latin typeface="+mn-lt"/>
                          <a:ea typeface="+mn-ea"/>
                          <a:cs typeface="+mn-cs"/>
                        </a:rPr>
                        <a:t>الشاروبيم</a:t>
                      </a:r>
                      <a:r>
                        <a:rPr lang="ar-EG" sz="3700" kern="1200" baseline="0" dirty="0">
                          <a:solidFill>
                            <a:schemeClr val="tx1"/>
                          </a:solidFill>
                          <a:latin typeface="+mn-lt"/>
                          <a:ea typeface="+mn-ea"/>
                          <a:cs typeface="+mn-cs"/>
                        </a:rPr>
                        <a:t> يسجدون</a:t>
                      </a:r>
                      <a:r>
                        <a:rPr lang="fr-FR" sz="3700" kern="1200" baseline="0" dirty="0">
                          <a:solidFill>
                            <a:schemeClr val="tx1"/>
                          </a:solidFill>
                          <a:latin typeface="+mn-lt"/>
                          <a:ea typeface="+mn-ea"/>
                          <a:cs typeface="+mn-cs"/>
                        </a:rPr>
                        <a:t> </a:t>
                      </a:r>
                      <a:r>
                        <a:rPr lang="ar-EG" sz="3700" kern="1200" baseline="0" dirty="0">
                          <a:solidFill>
                            <a:schemeClr val="tx1"/>
                          </a:solidFill>
                          <a:latin typeface="+mn-lt"/>
                          <a:ea typeface="+mn-ea"/>
                          <a:cs typeface="+mn-cs"/>
                        </a:rPr>
                        <a:t>لك، </a:t>
                      </a:r>
                      <a:r>
                        <a:rPr lang="ar-EG" sz="3700" kern="1200" baseline="0" dirty="0" err="1">
                          <a:solidFill>
                            <a:schemeClr val="tx1"/>
                          </a:solidFill>
                          <a:latin typeface="+mn-lt"/>
                          <a:ea typeface="+mn-ea"/>
                          <a:cs typeface="+mn-cs"/>
                        </a:rPr>
                        <a:t>والسيرافيم</a:t>
                      </a:r>
                      <a:r>
                        <a:rPr lang="fr-FR" sz="3700" kern="1200" baseline="0" dirty="0">
                          <a:solidFill>
                            <a:schemeClr val="tx1"/>
                          </a:solidFill>
                          <a:latin typeface="+mn-lt"/>
                          <a:ea typeface="+mn-ea"/>
                          <a:cs typeface="+mn-cs"/>
                        </a:rPr>
                        <a:t> </a:t>
                      </a:r>
                      <a:r>
                        <a:rPr lang="ar-EG" sz="3700" kern="1200" baseline="0" dirty="0">
                          <a:solidFill>
                            <a:schemeClr val="tx1"/>
                          </a:solidFill>
                          <a:latin typeface="+mn-lt"/>
                          <a:ea typeface="+mn-ea"/>
                          <a:cs typeface="+mn-cs"/>
                        </a:rPr>
                        <a:t>يمجدونك، صارخين</a:t>
                      </a:r>
                    </a:p>
                    <a:p>
                      <a:pPr algn="just" rtl="1"/>
                      <a:r>
                        <a:rPr lang="ar-EG" sz="3700" kern="1200" baseline="0" dirty="0">
                          <a:solidFill>
                            <a:schemeClr val="tx1"/>
                          </a:solidFill>
                          <a:latin typeface="+mn-lt"/>
                          <a:ea typeface="+mn-ea"/>
                          <a:cs typeface="+mn-cs"/>
                        </a:rPr>
                        <a:t>قائلين :</a:t>
                      </a:r>
                      <a:endParaRPr kumimoji="0" lang="ar-EG" sz="3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pitchFamily="34" charset="0"/>
                        </a:rPr>
                        <a:t>قدوس قدوس قدوس ربُ الصاباؤوت، السَّماء والأرضُ مملوءتان من مَجدِكَ الأقدس.</a:t>
                      </a:r>
                      <a:endParaRPr kumimoji="0" lang="en-CA" sz="3700" b="0" i="0" u="none" strike="noStrike" cap="none" normalizeH="0" baseline="0" dirty="0">
                        <a:ln>
                          <a:noFill/>
                        </a:ln>
                        <a:solidFill>
                          <a:schemeClr val="tx1"/>
                        </a:solidFill>
                        <a:effectLst/>
                        <a:latin typeface="Arial"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2" name="Group 2"/>
          <p:cNvGrpSpPr>
            <a:grpSpLocks/>
          </p:cNvGrpSpPr>
          <p:nvPr/>
        </p:nvGrpSpPr>
        <p:grpSpPr bwMode="auto">
          <a:xfrm>
            <a:off x="0" y="2819400"/>
            <a:ext cx="11480800" cy="1447800"/>
            <a:chOff x="-3" y="-3"/>
            <a:chExt cx="2820" cy="820"/>
          </a:xfrm>
        </p:grpSpPr>
        <p:grpSp>
          <p:nvGrpSpPr>
            <p:cNvPr id="3" name="Group 3"/>
            <p:cNvGrpSpPr>
              <a:grpSpLocks/>
            </p:cNvGrpSpPr>
            <p:nvPr/>
          </p:nvGrpSpPr>
          <p:grpSpPr bwMode="auto">
            <a:xfrm>
              <a:off x="0" y="0"/>
              <a:ext cx="2814" cy="814"/>
              <a:chOff x="0" y="0"/>
              <a:chExt cx="2814" cy="814"/>
            </a:xfrm>
          </p:grpSpPr>
          <p:grpSp>
            <p:nvGrpSpPr>
              <p:cNvPr id="4" name="Group 4"/>
              <p:cNvGrpSpPr>
                <a:grpSpLocks/>
              </p:cNvGrpSpPr>
              <p:nvPr/>
            </p:nvGrpSpPr>
            <p:grpSpPr bwMode="auto">
              <a:xfrm>
                <a:off x="0" y="0"/>
                <a:ext cx="1094" cy="814"/>
                <a:chOff x="0" y="0"/>
                <a:chExt cx="1094" cy="814"/>
              </a:xfrm>
            </p:grpSpPr>
            <p:sp>
              <p:nvSpPr>
                <p:cNvPr id="11697157" name="Rectangle 5"/>
                <p:cNvSpPr>
                  <a:spLocks noChangeArrowheads="1"/>
                </p:cNvSpPr>
                <p:nvPr/>
              </p:nvSpPr>
              <p:spPr bwMode="auto">
                <a:xfrm>
                  <a:off x="43" y="0"/>
                  <a:ext cx="1008" cy="814"/>
                </a:xfrm>
                <a:prstGeom prst="rect">
                  <a:avLst/>
                </a:prstGeom>
                <a:noFill/>
                <a:ln w="9525">
                  <a:noFill/>
                  <a:miter lim="800000"/>
                  <a:headEnd/>
                  <a:tailEnd/>
                </a:ln>
                <a:effectLst/>
              </p:spPr>
              <p:txBody>
                <a:bodyPr/>
                <a:lstStyle/>
                <a:p>
                  <a:pPr eaLnBrk="0" hangingPunct="0">
                    <a:spcBef>
                      <a:spcPct val="0"/>
                    </a:spcBef>
                  </a:pPr>
                  <a:endParaRPr lang="en-CA" sz="3733">
                    <a:solidFill>
                      <a:schemeClr val="bg1"/>
                    </a:solidFill>
                    <a:latin typeface="Times New Roman" pitchFamily="18" charset="0"/>
                  </a:endParaRPr>
                </a:p>
              </p:txBody>
            </p:sp>
            <p:sp>
              <p:nvSpPr>
                <p:cNvPr id="11697158" name="Rectangle 6"/>
                <p:cNvSpPr>
                  <a:spLocks noChangeArrowheads="1"/>
                </p:cNvSpPr>
                <p:nvPr/>
              </p:nvSpPr>
              <p:spPr bwMode="auto">
                <a:xfrm>
                  <a:off x="0" y="0"/>
                  <a:ext cx="1094" cy="814"/>
                </a:xfrm>
                <a:prstGeom prst="rect">
                  <a:avLst/>
                </a:prstGeom>
                <a:noFill/>
                <a:ln w="7">
                  <a:noFill/>
                  <a:miter lim="800000"/>
                  <a:headEnd/>
                  <a:tailEnd/>
                </a:ln>
                <a:effectLst/>
              </p:spPr>
              <p:txBody>
                <a:bodyPr/>
                <a:lstStyle/>
                <a:p>
                  <a:endParaRPr lang="en-CA" sz="2400" dirty="0">
                    <a:latin typeface="Coptic1" pitchFamily="2" charset="0"/>
                  </a:endParaRPr>
                </a:p>
              </p:txBody>
            </p:sp>
          </p:grpSp>
          <p:grpSp>
            <p:nvGrpSpPr>
              <p:cNvPr id="5" name="Group 7"/>
              <p:cNvGrpSpPr>
                <a:grpSpLocks/>
              </p:cNvGrpSpPr>
              <p:nvPr/>
            </p:nvGrpSpPr>
            <p:grpSpPr bwMode="auto">
              <a:xfrm>
                <a:off x="1094" y="0"/>
                <a:ext cx="842" cy="814"/>
                <a:chOff x="1094" y="0"/>
                <a:chExt cx="842" cy="814"/>
              </a:xfrm>
            </p:grpSpPr>
            <p:sp>
              <p:nvSpPr>
                <p:cNvPr id="11697160" name="Rectangle 8"/>
                <p:cNvSpPr>
                  <a:spLocks noChangeArrowheads="1"/>
                </p:cNvSpPr>
                <p:nvPr/>
              </p:nvSpPr>
              <p:spPr bwMode="auto">
                <a:xfrm>
                  <a:off x="1137" y="0"/>
                  <a:ext cx="756" cy="814"/>
                </a:xfrm>
                <a:prstGeom prst="rect">
                  <a:avLst/>
                </a:prstGeom>
                <a:noFill/>
                <a:ln w="9525">
                  <a:noFill/>
                  <a:miter lim="800000"/>
                  <a:headEnd/>
                  <a:tailEnd/>
                </a:ln>
                <a:effectLst/>
              </p:spPr>
              <p:txBody>
                <a:bodyPr lIns="0" tIns="0" rIns="0" bIns="0"/>
                <a:lstStyle/>
                <a:p>
                  <a:pPr eaLnBrk="0" hangingPunct="0">
                    <a:spcBef>
                      <a:spcPct val="0"/>
                    </a:spcBef>
                  </a:pPr>
                  <a:endParaRPr lang="en-CA" sz="3200">
                    <a:solidFill>
                      <a:schemeClr val="bg1"/>
                    </a:solidFill>
                    <a:latin typeface="Times New Roman" pitchFamily="18" charset="0"/>
                  </a:endParaRPr>
                </a:p>
              </p:txBody>
            </p:sp>
            <p:sp>
              <p:nvSpPr>
                <p:cNvPr id="11697161" name="Rectangle 9"/>
                <p:cNvSpPr>
                  <a:spLocks noChangeArrowheads="1"/>
                </p:cNvSpPr>
                <p:nvPr/>
              </p:nvSpPr>
              <p:spPr bwMode="auto">
                <a:xfrm>
                  <a:off x="1094" y="0"/>
                  <a:ext cx="842" cy="814"/>
                </a:xfrm>
                <a:prstGeom prst="rect">
                  <a:avLst/>
                </a:prstGeom>
                <a:noFill/>
                <a:ln w="7">
                  <a:noFill/>
                  <a:miter lim="800000"/>
                  <a:headEnd/>
                  <a:tailEnd/>
                </a:ln>
                <a:effectLst/>
              </p:spPr>
              <p:txBody>
                <a:bodyPr/>
                <a:lstStyle/>
                <a:p>
                  <a:endParaRPr lang="en-CA" sz="2400" dirty="0">
                    <a:latin typeface="Coptic1" pitchFamily="2" charset="0"/>
                  </a:endParaRPr>
                </a:p>
              </p:txBody>
            </p:sp>
          </p:grpSp>
          <p:grpSp>
            <p:nvGrpSpPr>
              <p:cNvPr id="6" name="Group 10"/>
              <p:cNvGrpSpPr>
                <a:grpSpLocks/>
              </p:cNvGrpSpPr>
              <p:nvPr/>
            </p:nvGrpSpPr>
            <p:grpSpPr bwMode="auto">
              <a:xfrm>
                <a:off x="1936" y="0"/>
                <a:ext cx="878" cy="814"/>
                <a:chOff x="1936" y="0"/>
                <a:chExt cx="878" cy="814"/>
              </a:xfrm>
            </p:grpSpPr>
            <p:sp>
              <p:nvSpPr>
                <p:cNvPr id="11697163" name="Rectangle 11"/>
                <p:cNvSpPr>
                  <a:spLocks noChangeArrowheads="1"/>
                </p:cNvSpPr>
                <p:nvPr/>
              </p:nvSpPr>
              <p:spPr bwMode="auto">
                <a:xfrm>
                  <a:off x="1979" y="0"/>
                  <a:ext cx="792" cy="814"/>
                </a:xfrm>
                <a:prstGeom prst="rect">
                  <a:avLst/>
                </a:prstGeom>
                <a:noFill/>
                <a:ln w="9525">
                  <a:noFill/>
                  <a:miter lim="800000"/>
                  <a:headEnd/>
                  <a:tailEnd/>
                </a:ln>
                <a:effectLst/>
              </p:spPr>
              <p:txBody>
                <a:bodyPr/>
                <a:lstStyle/>
                <a:p>
                  <a:pPr eaLnBrk="0" hangingPunct="0">
                    <a:spcBef>
                      <a:spcPct val="0"/>
                    </a:spcBef>
                  </a:pPr>
                  <a:endParaRPr lang="en-CA" sz="2667">
                    <a:solidFill>
                      <a:schemeClr val="bg1"/>
                    </a:solidFill>
                    <a:latin typeface="Times New Roman" pitchFamily="18" charset="0"/>
                  </a:endParaRPr>
                </a:p>
              </p:txBody>
            </p:sp>
            <p:sp>
              <p:nvSpPr>
                <p:cNvPr id="11697164" name="Rectangle 12"/>
                <p:cNvSpPr>
                  <a:spLocks noChangeArrowheads="1"/>
                </p:cNvSpPr>
                <p:nvPr/>
              </p:nvSpPr>
              <p:spPr bwMode="auto">
                <a:xfrm>
                  <a:off x="1936" y="0"/>
                  <a:ext cx="878" cy="814"/>
                </a:xfrm>
                <a:prstGeom prst="rect">
                  <a:avLst/>
                </a:prstGeom>
                <a:noFill/>
                <a:ln w="7">
                  <a:noFill/>
                  <a:miter lim="800000"/>
                  <a:headEnd/>
                  <a:tailEnd/>
                </a:ln>
                <a:effectLst/>
              </p:spPr>
              <p:txBody>
                <a:bodyPr/>
                <a:lstStyle/>
                <a:p>
                  <a:endParaRPr lang="en-CA" sz="2400" dirty="0">
                    <a:latin typeface="Coptic1" pitchFamily="2" charset="0"/>
                  </a:endParaRPr>
                </a:p>
              </p:txBody>
            </p:sp>
          </p:grpSp>
        </p:grpSp>
        <p:sp>
          <p:nvSpPr>
            <p:cNvPr id="11697165" name="Rectangle 13"/>
            <p:cNvSpPr>
              <a:spLocks noChangeArrowheads="1"/>
            </p:cNvSpPr>
            <p:nvPr/>
          </p:nvSpPr>
          <p:spPr bwMode="auto">
            <a:xfrm>
              <a:off x="-3" y="-3"/>
              <a:ext cx="2820" cy="820"/>
            </a:xfrm>
            <a:prstGeom prst="rect">
              <a:avLst/>
            </a:prstGeom>
            <a:noFill/>
            <a:ln w="9525">
              <a:noFill/>
              <a:miter lim="800000"/>
              <a:headEnd/>
              <a:tailEnd/>
            </a:ln>
            <a:effectLst/>
          </p:spPr>
          <p:txBody>
            <a:bodyPr/>
            <a:lstStyle/>
            <a:p>
              <a:endParaRPr lang="en-CA" sz="2400" dirty="0">
                <a:latin typeface="Coptic1" pitchFamily="2" charset="0"/>
              </a:endParaRPr>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74037" name="Group 21"/>
          <p:cNvGraphicFramePr>
            <a:graphicFrameLocks noGrp="1"/>
          </p:cNvGraphicFramePr>
          <p:nvPr/>
        </p:nvGraphicFramePr>
        <p:xfrm>
          <a:off x="0" y="518733"/>
          <a:ext cx="12192000" cy="5965007"/>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3489893412"/>
                    </a:ext>
                  </a:extLst>
                </a:gridCol>
              </a:tblGrid>
              <a:tr h="236728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Salut aux Chérubins.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 salut aux Séraphins.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 Salut à tous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les grades célestes.</a:t>
                      </a: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السلام </a:t>
                      </a:r>
                      <a:r>
                        <a:rPr kumimoji="0" lang="ar-SA" altLang="zh-CN" sz="3700" b="0" i="0" u="none" strike="noStrike" cap="none" normalizeH="0" baseline="0" dirty="0" err="1">
                          <a:ln>
                            <a:noFill/>
                          </a:ln>
                          <a:solidFill>
                            <a:srgbClr val="FFFFFF"/>
                          </a:solidFill>
                          <a:effectLst/>
                          <a:latin typeface="Arial" charset="0"/>
                          <a:cs typeface="Arial" charset="0"/>
                        </a:rPr>
                        <a:t>للش</a:t>
                      </a:r>
                      <a:r>
                        <a:rPr kumimoji="0" lang="ar-EG" altLang="zh-CN" sz="3700" b="0" i="0" u="none" strike="noStrike" cap="none" normalizeH="0" baseline="0" dirty="0">
                          <a:ln>
                            <a:noFill/>
                          </a:ln>
                          <a:solidFill>
                            <a:srgbClr val="FFFFFF"/>
                          </a:solidFill>
                          <a:effectLst/>
                          <a:latin typeface="Arial" charset="0"/>
                          <a:cs typeface="Arial" charset="0"/>
                        </a:rPr>
                        <a:t>ا</a:t>
                      </a:r>
                      <a:r>
                        <a:rPr kumimoji="0" lang="ar-SA" altLang="zh-CN" sz="3700" b="0" i="0" u="none" strike="noStrike" cap="none" normalizeH="0" baseline="0" dirty="0" err="1">
                          <a:ln>
                            <a:noFill/>
                          </a:ln>
                          <a:solidFill>
                            <a:srgbClr val="FFFFFF"/>
                          </a:solidFill>
                          <a:effectLst/>
                          <a:latin typeface="Arial" charset="0"/>
                          <a:cs typeface="Arial" charset="0"/>
                        </a:rPr>
                        <a:t>روبيم</a:t>
                      </a:r>
                      <a:r>
                        <a:rPr kumimoji="0" lang="fr-FR" altLang="zh-CN" sz="3700" b="0" i="0" u="none" strike="noStrike" cap="none" normalizeH="0" baseline="0" dirty="0">
                          <a:ln>
                            <a:noFill/>
                          </a:ln>
                          <a:solidFill>
                            <a:srgbClr val="FFFFFF"/>
                          </a:solidFill>
                          <a:effectLst/>
                          <a:latin typeface="Arial" charset="0"/>
                          <a:cs typeface="Arial" charset="0"/>
                        </a:rPr>
                        <a:t>.</a:t>
                      </a:r>
                      <a:br>
                        <a:rPr kumimoji="0" lang="fr-FR" altLang="zh-CN" sz="3700" b="0" i="0" u="none" strike="noStrike" cap="none" normalizeH="0" baseline="0" dirty="0">
                          <a:ln>
                            <a:noFill/>
                          </a:ln>
                          <a:solidFill>
                            <a:srgbClr val="FFFFFF"/>
                          </a:solidFill>
                          <a:effectLst/>
                          <a:latin typeface="Arial" charset="0"/>
                          <a:cs typeface="Arial" charset="0"/>
                        </a:rPr>
                      </a:br>
                      <a:r>
                        <a:rPr kumimoji="0" lang="ar-SA" altLang="zh-CN" sz="3700" b="0" i="0" u="none" strike="noStrike" cap="none" normalizeH="0" baseline="0" dirty="0">
                          <a:ln>
                            <a:noFill/>
                          </a:ln>
                          <a:solidFill>
                            <a:srgbClr val="FFFFFF"/>
                          </a:solidFill>
                          <a:effectLst/>
                          <a:latin typeface="Arial" charset="0"/>
                          <a:cs typeface="Arial" charset="0"/>
                        </a:rPr>
                        <a:t>السلام </a:t>
                      </a:r>
                      <a:r>
                        <a:rPr kumimoji="0" lang="ar-SA" altLang="zh-CN" sz="3700" b="0" i="0" u="none" strike="noStrike" cap="none" normalizeH="0" baseline="0" dirty="0" err="1">
                          <a:ln>
                            <a:noFill/>
                          </a:ln>
                          <a:solidFill>
                            <a:srgbClr val="FFFFFF"/>
                          </a:solidFill>
                          <a:effectLst/>
                          <a:latin typeface="Arial" charset="0"/>
                          <a:cs typeface="Arial" charset="0"/>
                        </a:rPr>
                        <a:t>للسِّرافيم</a:t>
                      </a:r>
                      <a:r>
                        <a:rPr kumimoji="0" lang="fr-FR" altLang="zh-CN" sz="3700" b="0" i="0" u="none" strike="noStrike" cap="none" normalizeH="0" baseline="0" dirty="0">
                          <a:ln>
                            <a:noFill/>
                          </a:ln>
                          <a:solidFill>
                            <a:srgbClr val="FFFFFF"/>
                          </a:solidFill>
                          <a:effectLst/>
                          <a:latin typeface="Arial" charset="0"/>
                          <a:cs typeface="Arial" charset="0"/>
                        </a:rPr>
                        <a:t>.</a:t>
                      </a:r>
                      <a:br>
                        <a:rPr kumimoji="0" lang="fr-FR" altLang="zh-CN" sz="3700" b="0" i="0" u="none" strike="noStrike" cap="none" normalizeH="0" baseline="0" dirty="0">
                          <a:ln>
                            <a:noFill/>
                          </a:ln>
                          <a:solidFill>
                            <a:srgbClr val="FFFFFF"/>
                          </a:solidFill>
                          <a:effectLst/>
                          <a:latin typeface="Arial" charset="0"/>
                          <a:cs typeface="Arial" charset="0"/>
                        </a:rPr>
                      </a:br>
                      <a:r>
                        <a:rPr kumimoji="0" lang="ar-SA" altLang="zh-CN" sz="3700" b="0" i="0" u="none" strike="noStrike" cap="none" normalizeH="0" baseline="0" dirty="0">
                          <a:ln>
                            <a:noFill/>
                          </a:ln>
                          <a:solidFill>
                            <a:srgbClr val="FFFFFF"/>
                          </a:solidFill>
                          <a:effectLst/>
                          <a:latin typeface="Arial" charset="0"/>
                          <a:cs typeface="Arial" charset="0"/>
                        </a:rPr>
                        <a:t>السلام لجميع الطغمات</a:t>
                      </a:r>
                      <a:br>
                        <a:rPr kumimoji="0" lang="fr-FR" altLang="zh-CN" sz="3700" b="0" i="0" u="none" strike="noStrike" cap="none" normalizeH="0" baseline="0" dirty="0">
                          <a:ln>
                            <a:noFill/>
                          </a:ln>
                          <a:solidFill>
                            <a:srgbClr val="FFFFFF"/>
                          </a:solidFill>
                          <a:effectLst/>
                          <a:latin typeface="Arial" charset="0"/>
                          <a:cs typeface="Arial" charset="0"/>
                        </a:rPr>
                      </a:br>
                      <a:r>
                        <a:rPr kumimoji="0" lang="ar-SA" altLang="zh-CN" sz="3700" b="0" i="0" u="none" strike="noStrike" cap="none" normalizeH="0" baseline="0" dirty="0" err="1">
                          <a:ln>
                            <a:noFill/>
                          </a:ln>
                          <a:solidFill>
                            <a:srgbClr val="FFFFFF"/>
                          </a:solidFill>
                          <a:effectLst/>
                          <a:latin typeface="Arial" charset="0"/>
                          <a:cs typeface="Arial" charset="0"/>
                        </a:rPr>
                        <a:t>السمائي</a:t>
                      </a:r>
                      <a:r>
                        <a:rPr kumimoji="0" lang="ar-EG" altLang="zh-CN" sz="3700" b="0" i="0" u="none" strike="noStrike" cap="none" normalizeH="0" baseline="0" dirty="0">
                          <a:ln>
                            <a:noFill/>
                          </a:ln>
                          <a:solidFill>
                            <a:srgbClr val="FFFFFF"/>
                          </a:solidFill>
                          <a:effectLst/>
                          <a:latin typeface="Arial" charset="0"/>
                          <a:cs typeface="Arial" charset="0"/>
                        </a:rPr>
                        <a:t>ة.</a:t>
                      </a:r>
                      <a:endParaRPr kumimoji="0" lang="ar-SA" altLang="zh-CN" sz="3700" b="0" i="0" u="none" strike="noStrike" cap="none" normalizeH="0" baseline="0" dirty="0">
                        <a:ln>
                          <a:noFill/>
                        </a:ln>
                        <a:solidFill>
                          <a:srgbClr val="FFFFFF"/>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597727">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ni</a:t>
                      </a:r>
                      <a:r>
                        <a:rPr kumimoji="0" lang="en-US" sz="5300" b="0" i="0" u="none" strike="noStrike" cap="none" normalizeH="0" baseline="0" dirty="0">
                          <a:ln>
                            <a:noFill/>
                          </a:ln>
                          <a:solidFill>
                            <a:srgbClr val="FFFF00"/>
                          </a:solidFill>
                          <a:effectLst/>
                          <a:latin typeface="Coptic1" pitchFamily="2" charset="0"/>
                          <a:cs typeface="Arial" charset="0"/>
                        </a:rPr>
                        <a:t>&lt;</a:t>
                      </a:r>
                      <a:r>
                        <a:rPr kumimoji="0" lang="en-US" sz="5300" b="0" i="0" u="none" strike="noStrike" cap="none" normalizeH="0" baseline="0" dirty="0" err="1">
                          <a:ln>
                            <a:noFill/>
                          </a:ln>
                          <a:solidFill>
                            <a:srgbClr val="FFFF00"/>
                          </a:solidFill>
                          <a:effectLst/>
                          <a:latin typeface="Coptic1" pitchFamily="2" charset="0"/>
                          <a:cs typeface="Arial" charset="0"/>
                        </a:rPr>
                        <a:t>eroubim</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niCeravim</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nitagma</a:t>
                      </a:r>
                      <a:r>
                        <a:rPr kumimoji="0" lang="en-US" sz="5300" b="0" i="0" u="none" strike="noStrike" cap="none" normalizeH="0" baseline="0" dirty="0">
                          <a:ln>
                            <a:noFill/>
                          </a:ln>
                          <a:solidFill>
                            <a:srgbClr val="FFFF00"/>
                          </a:solidFill>
                          <a:effectLst/>
                          <a:latin typeface="Coptic1" pitchFamily="2" charset="0"/>
                          <a:cs typeface="Arial" charset="0"/>
                        </a:rPr>
                        <a:t> t/</a:t>
                      </a:r>
                      <a:r>
                        <a:rPr kumimoji="0" lang="en-US" sz="5300" b="0" i="0" u="none" strike="noStrike" cap="none" normalizeH="0" baseline="0" dirty="0" err="1">
                          <a:ln>
                            <a:noFill/>
                          </a:ln>
                          <a:solidFill>
                            <a:srgbClr val="FFFF00"/>
                          </a:solidFill>
                          <a:effectLst/>
                          <a:latin typeface="Coptic1" pitchFamily="2" charset="0"/>
                          <a:cs typeface="Arial" charset="0"/>
                        </a:rPr>
                        <a:t>rou</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n~e~pouranion</a:t>
                      </a:r>
                      <a:r>
                        <a:rPr kumimoji="0" lang="en-US" sz="5300" b="0" i="0" u="none" strike="noStrike" cap="none" normalizeH="0" baseline="0" dirty="0">
                          <a:ln>
                            <a:noFill/>
                          </a:ln>
                          <a:solidFill>
                            <a:srgbClr val="FFFF00"/>
                          </a:solidFill>
                          <a:effectLst/>
                          <a:latin typeface="Coptic1" pitchFamily="2"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3" name="Tableau 3">
            <a:extLst>
              <a:ext uri="{FF2B5EF4-FFF2-40B4-BE49-F238E27FC236}">
                <a16:creationId xmlns:a16="http://schemas.microsoft.com/office/drawing/2014/main" id="{17C55664-87CD-4B52-8C86-3249EB8B0DA3}"/>
              </a:ext>
            </a:extLst>
          </p:cNvPr>
          <p:cNvGraphicFramePr>
            <a:graphicFrameLocks noGrp="1"/>
          </p:cNvGraphicFramePr>
          <p:nvPr>
            <p:extLst>
              <p:ext uri="{D42A27DB-BD31-4B8C-83A1-F6EECF244321}">
                <p14:modId xmlns:p14="http://schemas.microsoft.com/office/powerpoint/2010/main" val="1431891382"/>
              </p:ext>
            </p:extLst>
          </p:nvPr>
        </p:nvGraphicFramePr>
        <p:xfrm>
          <a:off x="2032000" y="89809"/>
          <a:ext cx="8128000" cy="41452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dirty="0">
                          <a:solidFill>
                            <a:schemeClr val="tx1"/>
                          </a:solidFill>
                          <a:latin typeface="Arial" charset="0"/>
                          <a:cs typeface="Arial" charset="0"/>
                        </a:rPr>
                        <a:t>Les </a:t>
                      </a:r>
                      <a:r>
                        <a:rPr lang="en-CA" sz="2400" dirty="0" err="1">
                          <a:solidFill>
                            <a:schemeClr val="tx1"/>
                          </a:solidFill>
                          <a:latin typeface="Arial" charset="0"/>
                          <a:cs typeface="Arial" charset="0"/>
                        </a:rPr>
                        <a:t>Célestes</a:t>
                      </a:r>
                      <a:r>
                        <a:rPr lang="en-CA" sz="2400" dirty="0">
                          <a:solidFill>
                            <a:schemeClr val="tx1"/>
                          </a:solidFill>
                          <a:latin typeface="Arial" charset="0"/>
                          <a:cs typeface="Arial" charset="0"/>
                        </a:rPr>
                        <a:t> - </a:t>
                      </a:r>
                      <a:r>
                        <a:rPr lang="ar-EG" sz="2400" dirty="0">
                          <a:solidFill>
                            <a:schemeClr val="tx1"/>
                          </a:solidFill>
                          <a:latin typeface="Arial" charset="0"/>
                          <a:cs typeface="Arial" charset="0"/>
                        </a:rPr>
                        <a:t>السمائيين</a:t>
                      </a:r>
                      <a:endParaRPr lang="en-CA" sz="2400" dirty="0">
                        <a:solidFill>
                          <a:schemeClr val="tx1"/>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267029749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1758449913"/>
              </p:ext>
            </p:extLst>
          </p:nvPr>
        </p:nvGraphicFramePr>
        <p:xfrm>
          <a:off x="0" y="0"/>
          <a:ext cx="12192000" cy="6197600"/>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61976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sng" strike="noStrike" cap="none" normalizeH="0" baseline="0" dirty="0" err="1">
                          <a:ln>
                            <a:noFill/>
                          </a:ln>
                          <a:solidFill>
                            <a:srgbClr val="FF9900"/>
                          </a:solidFill>
                          <a:effectLst/>
                          <a:latin typeface="Coptic1" pitchFamily="2" charset="0"/>
                          <a:cs typeface="Arial" charset="0"/>
                        </a:rPr>
                        <a:t>Piou</a:t>
                      </a:r>
                      <a:r>
                        <a:rPr kumimoji="0" lang="en-US" sz="33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none" strike="noStrike" cap="none" normalizeH="0" baseline="0" dirty="0" err="1">
                          <a:ln>
                            <a:noFill/>
                          </a:ln>
                          <a:solidFill>
                            <a:schemeClr val="tx1"/>
                          </a:solidFill>
                          <a:effectLst/>
                          <a:latin typeface="Coptic1" pitchFamily="2" charset="0"/>
                          <a:cs typeface="Arial" charset="0"/>
                        </a:rPr>
                        <a:t>A~gioc</a:t>
                      </a:r>
                      <a:r>
                        <a:rPr kumimoji="0" lang="en-US" sz="3300" b="0" i="0" u="none" strike="noStrike" cap="none" normalizeH="0" baseline="0" dirty="0">
                          <a:ln>
                            <a:noFill/>
                          </a:ln>
                          <a:solidFill>
                            <a:schemeClr val="tx1"/>
                          </a:solidFill>
                          <a:effectLst/>
                          <a:latin typeface="Coptic1" pitchFamily="2" charset="0"/>
                          <a:cs typeface="Arial" charset="0"/>
                        </a:rPr>
                        <a:t> (3)</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none" strike="noStrike" cap="none" normalizeH="0" baseline="0" dirty="0">
                          <a:ln>
                            <a:noFill/>
                          </a:ln>
                          <a:solidFill>
                            <a:schemeClr val="tx1"/>
                          </a:solidFill>
                          <a:effectLst/>
                          <a:latin typeface="Coptic1" pitchFamily="2" charset="0"/>
                          <a:cs typeface="Arial" charset="0"/>
                        </a:rPr>
                        <a:t>&lt;~</a:t>
                      </a:r>
                      <a:r>
                        <a:rPr kumimoji="0" lang="en-US" sz="3300" b="0" i="0" u="none" strike="noStrike" cap="none" normalizeH="0" baseline="0" dirty="0" err="1">
                          <a:ln>
                            <a:noFill/>
                          </a:ln>
                          <a:solidFill>
                            <a:schemeClr val="tx1"/>
                          </a:solidFill>
                          <a:effectLst/>
                          <a:latin typeface="Coptic1" pitchFamily="2" charset="0"/>
                          <a:cs typeface="Arial" charset="0"/>
                        </a:rPr>
                        <a:t>ouab</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ouab</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ouab</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qen</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oumeym</a:t>
                      </a:r>
                      <a:r>
                        <a:rPr kumimoji="0" lang="en-US" sz="3300" b="0" i="0" u="none" strike="noStrike" cap="none" normalizeH="0" baseline="0" dirty="0">
                          <a:ln>
                            <a:noFill/>
                          </a:ln>
                          <a:solidFill>
                            <a:schemeClr val="tx1"/>
                          </a:solidFill>
                          <a:effectLst/>
                          <a:latin typeface="Coptic1" pitchFamily="2" charset="0"/>
                          <a:cs typeface="Arial" charset="0"/>
                        </a:rPr>
                        <a:t>/</a:t>
                      </a:r>
                      <a:r>
                        <a:rPr kumimoji="0" lang="en-US" sz="3300" b="0" i="0" u="none" strike="noStrike" cap="none" normalizeH="0" baseline="0" dirty="0" err="1">
                          <a:ln>
                            <a:noFill/>
                          </a:ln>
                          <a:solidFill>
                            <a:schemeClr val="tx1"/>
                          </a:solidFill>
                          <a:effectLst/>
                          <a:latin typeface="Coptic1" pitchFamily="2" charset="0"/>
                          <a:cs typeface="Arial" charset="0"/>
                        </a:rPr>
                        <a:t>i</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Po#c</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Pennou</a:t>
                      </a:r>
                      <a:r>
                        <a:rPr kumimoji="0" lang="en-US" sz="3300" b="0" i="0" u="none" strike="noStrike" cap="none" normalizeH="0" baseline="0" dirty="0">
                          <a:ln>
                            <a:noFill/>
                          </a:ln>
                          <a:solidFill>
                            <a:schemeClr val="tx1"/>
                          </a:solidFill>
                          <a:effectLst/>
                          <a:latin typeface="Coptic1" pitchFamily="2" charset="0"/>
                          <a:cs typeface="Arial" charset="0"/>
                        </a:rPr>
                        <a:t>]. Moi nan </a:t>
                      </a:r>
                      <a:r>
                        <a:rPr kumimoji="0" lang="en-US" sz="3300" b="0" i="0" u="none" strike="noStrike" cap="none" normalizeH="0" baseline="0" dirty="0" err="1">
                          <a:ln>
                            <a:noFill/>
                          </a:ln>
                          <a:solidFill>
                            <a:schemeClr val="tx1"/>
                          </a:solidFill>
                          <a:effectLst/>
                          <a:latin typeface="Coptic1" pitchFamily="2" charset="0"/>
                          <a:cs typeface="Arial" charset="0"/>
                        </a:rPr>
                        <a:t>hwn</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nou</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penn</a:t>
                      </a:r>
                      <a:r>
                        <a:rPr kumimoji="0" lang="en-US" sz="3300" b="0" i="0" u="none" strike="noStrike" cap="none" normalizeH="0" baseline="0" dirty="0">
                          <a:ln>
                            <a:noFill/>
                          </a:ln>
                          <a:solidFill>
                            <a:schemeClr val="tx1"/>
                          </a:solidFill>
                          <a:effectLst/>
                          <a:latin typeface="Coptic1" pitchFamily="2" charset="0"/>
                          <a:cs typeface="Arial" charset="0"/>
                        </a:rPr>
                        <a:t>/b </a:t>
                      </a:r>
                      <a:r>
                        <a:rPr kumimoji="0" lang="en-US" sz="3300" b="0" i="0" u="none" strike="noStrike" cap="none" normalizeH="0" baseline="0" dirty="0" err="1">
                          <a:ln>
                            <a:noFill/>
                          </a:ln>
                          <a:solidFill>
                            <a:schemeClr val="tx1"/>
                          </a:solidFill>
                          <a:effectLst/>
                          <a:latin typeface="Coptic1" pitchFamily="2" charset="0"/>
                          <a:cs typeface="Arial" charset="0"/>
                        </a:rPr>
                        <a:t>n~ouh~mot</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n~te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taidia~konia</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yai</a:t>
                      </a:r>
                      <a:r>
                        <a:rPr kumimoji="0" lang="en-US" sz="3300" b="0" i="0" u="none" strike="noStrike" cap="none" normalizeH="0" baseline="0" dirty="0">
                          <a:ln>
                            <a:noFill/>
                          </a:ln>
                          <a:solidFill>
                            <a:schemeClr val="tx1"/>
                          </a:solidFill>
                          <a:effectLst/>
                          <a:latin typeface="Coptic1" pitchFamily="2" charset="0"/>
                          <a:cs typeface="Arial" charset="0"/>
                        </a:rPr>
                        <a:t> : </a:t>
                      </a:r>
                      <a:r>
                        <a:rPr kumimoji="0" lang="en-US" sz="3300" b="0" i="0" u="none" strike="noStrike" cap="none" normalizeH="0" baseline="0" dirty="0" err="1">
                          <a:ln>
                            <a:noFill/>
                          </a:ln>
                          <a:solidFill>
                            <a:schemeClr val="tx1"/>
                          </a:solidFill>
                          <a:effectLst/>
                          <a:latin typeface="Coptic1" pitchFamily="2" charset="0"/>
                          <a:cs typeface="Arial" charset="0"/>
                        </a:rPr>
                        <a:t>m~v~r</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e~takt</a:t>
                      </a:r>
                      <a:r>
                        <a:rPr kumimoji="0" lang="en-US" sz="3300" b="0" i="0" u="none" strike="noStrike" cap="none" normalizeH="0" baseline="0" dirty="0">
                          <a:ln>
                            <a:noFill/>
                          </a:ln>
                          <a:solidFill>
                            <a:schemeClr val="tx1"/>
                          </a:solidFill>
                          <a:effectLst/>
                          <a:latin typeface="Coptic1" pitchFamily="2" charset="0"/>
                          <a:cs typeface="Arial" charset="0"/>
                        </a:rPr>
                        <a:t>/</a:t>
                      </a:r>
                      <a:r>
                        <a:rPr kumimoji="0" lang="en-US" sz="3300" b="0" i="0" u="none" strike="noStrike" cap="none" normalizeH="0" baseline="0" dirty="0" err="1">
                          <a:ln>
                            <a:noFill/>
                          </a:ln>
                          <a:solidFill>
                            <a:schemeClr val="tx1"/>
                          </a:solidFill>
                          <a:effectLst/>
                          <a:latin typeface="Coptic1" pitchFamily="2" charset="0"/>
                          <a:cs typeface="Arial" charset="0"/>
                        </a:rPr>
                        <a:t>ic</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m~Mwu~c</a:t>
                      </a:r>
                      <a:r>
                        <a:rPr kumimoji="0" lang="en-US" sz="3300" b="0" i="0" u="none" strike="noStrike" cap="none" normalizeH="0" baseline="0" dirty="0">
                          <a:ln>
                            <a:noFill/>
                          </a:ln>
                          <a:solidFill>
                            <a:schemeClr val="tx1"/>
                          </a:solidFill>
                          <a:effectLst/>
                          <a:latin typeface="Coptic1" pitchFamily="2" charset="0"/>
                          <a:cs typeface="Arial" charset="0"/>
                        </a:rPr>
                        <a:t>/c </a:t>
                      </a:r>
                      <a:r>
                        <a:rPr kumimoji="0" lang="en-US" sz="3300" b="0" i="0" u="none" strike="noStrike" cap="none" normalizeH="0" baseline="0" dirty="0" err="1">
                          <a:ln>
                            <a:noFill/>
                          </a:ln>
                          <a:solidFill>
                            <a:schemeClr val="tx1"/>
                          </a:solidFill>
                          <a:effectLst/>
                          <a:latin typeface="Coptic1" pitchFamily="2" charset="0"/>
                          <a:cs typeface="Arial" charset="0"/>
                        </a:rPr>
                        <a:t>pekbwk</a:t>
                      </a:r>
                      <a:r>
                        <a:rPr kumimoji="0" lang="en-US" sz="33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Times New Roman" pitchFamily="18" charset="0"/>
                        </a:rPr>
                        <a:t>Le prêtre :</a:t>
                      </a:r>
                      <a:endParaRPr kumimoji="0" lang="fr-CA" sz="27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sz="3300" b="0" i="0" u="none" strike="noStrike" kern="1200" cap="none" spc="0" normalizeH="0" baseline="0" noProof="0" dirty="0" err="1">
                          <a:ln>
                            <a:noFill/>
                          </a:ln>
                          <a:solidFill>
                            <a:prstClr val="white"/>
                          </a:solidFill>
                          <a:effectLst/>
                          <a:uLnTx/>
                          <a:uFillTx/>
                          <a:latin typeface="Coptic1" pitchFamily="2" charset="0"/>
                          <a:ea typeface="+mn-ea"/>
                          <a:cs typeface="Arial" charset="0"/>
                        </a:rPr>
                        <a:t>A~gioc</a:t>
                      </a:r>
                      <a:r>
                        <a:rPr kumimoji="0" lang="en-US" sz="3300" b="0" i="0" u="none" strike="noStrike" kern="1200" cap="none" spc="0" normalizeH="0" baseline="0" noProof="0" dirty="0">
                          <a:ln>
                            <a:noFill/>
                          </a:ln>
                          <a:solidFill>
                            <a:prstClr val="white"/>
                          </a:solidFill>
                          <a:effectLst/>
                          <a:uLnTx/>
                          <a:uFillTx/>
                          <a:latin typeface="Coptic1" pitchFamily="2" charset="0"/>
                          <a:ea typeface="+mn-ea"/>
                          <a:cs typeface="Arial" charset="0"/>
                        </a:rPr>
                        <a:t> (3)</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Saint, Saint, Saint es tu en vérité, Seigneur notre Dieu,</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Accorde-nous maintenant, notre Roi, la grâce de ce ministère, comme Tu l’as accordée à Moïse, ton serviteur, </a:t>
                      </a:r>
                      <a:endParaRPr kumimoji="0" lang="en-US" sz="3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a:t>
                      </a:r>
                      <a:r>
                        <a:rPr kumimoji="0" lang="ar-EG" sz="2700" b="0" i="0" u="sng" strike="noStrike" cap="none" normalizeH="0" baseline="0" dirty="0">
                          <a:ln>
                            <a:noFill/>
                          </a:ln>
                          <a:solidFill>
                            <a:srgbClr val="FF9900"/>
                          </a:solidFill>
                          <a:effectLst/>
                          <a:latin typeface="Arial" charset="0"/>
                          <a:cs typeface="Arial" charset="0"/>
                        </a:rPr>
                        <a:t>كاهن</a:t>
                      </a:r>
                      <a:r>
                        <a:rPr kumimoji="0" lang="ar-SA" sz="2700" b="0" i="0" u="sng" strike="noStrike" cap="none" normalizeH="0" baseline="0" dirty="0">
                          <a:ln>
                            <a:noFill/>
                          </a:ln>
                          <a:solidFill>
                            <a:srgbClr val="FF9900"/>
                          </a:solidFill>
                          <a:effectLst/>
                          <a:latin typeface="Arial" charset="0"/>
                          <a:cs typeface="Arial" charset="0"/>
                        </a:rPr>
                        <a:t> :</a:t>
                      </a:r>
                      <a:endParaRPr kumimoji="0" lang="en-US" sz="2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en-US" sz="3300" b="0" i="0" u="none" strike="noStrike" kern="1200" cap="none" spc="0" normalizeH="0" baseline="0" noProof="0" dirty="0" err="1">
                          <a:ln>
                            <a:noFill/>
                          </a:ln>
                          <a:solidFill>
                            <a:prstClr val="white"/>
                          </a:solidFill>
                          <a:effectLst/>
                          <a:uLnTx/>
                          <a:uFillTx/>
                          <a:latin typeface="Coptic1" pitchFamily="2" charset="0"/>
                          <a:ea typeface="+mn-ea"/>
                          <a:cs typeface="Arial" charset="0"/>
                        </a:rPr>
                        <a:t>A~gioc</a:t>
                      </a:r>
                      <a:r>
                        <a:rPr kumimoji="0" lang="en-US" sz="3300" b="0" i="0" u="none" strike="noStrike" kern="1200" cap="none" spc="0" normalizeH="0" baseline="0" noProof="0" dirty="0">
                          <a:ln>
                            <a:noFill/>
                          </a:ln>
                          <a:solidFill>
                            <a:prstClr val="white"/>
                          </a:solidFill>
                          <a:effectLst/>
                          <a:uLnTx/>
                          <a:uFillTx/>
                          <a:latin typeface="Coptic1" pitchFamily="2" charset="0"/>
                          <a:ea typeface="+mn-ea"/>
                          <a:cs typeface="Arial" charset="0"/>
                        </a:rPr>
                        <a:t> (3)</a:t>
                      </a: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AE" sz="4000" b="0" i="0" u="none" strike="noStrike" cap="none" normalizeH="0" baseline="0" dirty="0">
                          <a:ln>
                            <a:noFill/>
                          </a:ln>
                          <a:solidFill>
                            <a:schemeClr val="tx1"/>
                          </a:solidFill>
                          <a:effectLst/>
                          <a:latin typeface="Arial" charset="0"/>
                          <a:ea typeface="Arial Unicode MS" pitchFamily="34" charset="-128"/>
                          <a:cs typeface="+mn-cs"/>
                        </a:rPr>
                        <a:t>قدوسٌ </a:t>
                      </a:r>
                      <a:r>
                        <a:rPr kumimoji="0" lang="ar-AE" sz="4000" b="0" i="0" u="none" strike="noStrike" cap="none" normalizeH="0" baseline="0" dirty="0" err="1">
                          <a:ln>
                            <a:noFill/>
                          </a:ln>
                          <a:solidFill>
                            <a:schemeClr val="tx1"/>
                          </a:solidFill>
                          <a:effectLst/>
                          <a:latin typeface="Arial" charset="0"/>
                          <a:ea typeface="Arial Unicode MS" pitchFamily="34" charset="-128"/>
                          <a:cs typeface="+mn-cs"/>
                        </a:rPr>
                        <a:t>قدوسٌ</a:t>
                      </a:r>
                      <a:r>
                        <a:rPr kumimoji="0" lang="ar-AE" sz="4000" b="0" i="0" u="none" strike="noStrike" cap="none" normalizeH="0" baseline="0" dirty="0">
                          <a:ln>
                            <a:noFill/>
                          </a:ln>
                          <a:solidFill>
                            <a:schemeClr val="tx1"/>
                          </a:solidFill>
                          <a:effectLst/>
                          <a:latin typeface="Arial" charset="0"/>
                          <a:ea typeface="Arial Unicode MS" pitchFamily="34" charset="-128"/>
                          <a:cs typeface="+mn-cs"/>
                        </a:rPr>
                        <a:t> </a:t>
                      </a:r>
                      <a:r>
                        <a:rPr kumimoji="0" lang="ar-AE" sz="4000" b="0" i="0" u="none" strike="noStrike" cap="none" normalizeH="0" baseline="0" dirty="0" err="1">
                          <a:ln>
                            <a:noFill/>
                          </a:ln>
                          <a:solidFill>
                            <a:schemeClr val="tx1"/>
                          </a:solidFill>
                          <a:effectLst/>
                          <a:latin typeface="Arial" charset="0"/>
                          <a:ea typeface="Arial Unicode MS" pitchFamily="34" charset="-128"/>
                          <a:cs typeface="+mn-cs"/>
                        </a:rPr>
                        <a:t>قدوسٌ</a:t>
                      </a:r>
                      <a:r>
                        <a:rPr kumimoji="0" lang="ar-AE" sz="4000" b="0" i="0" u="none" strike="noStrike" cap="none" normalizeH="0" baseline="0" dirty="0">
                          <a:ln>
                            <a:noFill/>
                          </a:ln>
                          <a:solidFill>
                            <a:schemeClr val="tx1"/>
                          </a:solidFill>
                          <a:effectLst/>
                          <a:latin typeface="Arial" charset="0"/>
                          <a:ea typeface="Arial Unicode MS" pitchFamily="34" charset="-128"/>
                          <a:cs typeface="+mn-cs"/>
                        </a:rPr>
                        <a:t> بالحقيقة أيها الربُ إلهُنا.</a:t>
                      </a:r>
                      <a:endParaRPr kumimoji="0" lang="fr-FR" sz="40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ts val="0"/>
                        </a:spcBef>
                        <a:spcAft>
                          <a:spcPct val="0"/>
                        </a:spcAft>
                        <a:buClrTx/>
                        <a:buSzTx/>
                        <a:buFontTx/>
                        <a:buNone/>
                        <a:tabLst/>
                        <a:defRPr/>
                      </a:pPr>
                      <a:r>
                        <a:rPr kumimoji="0" lang="ar-AE" sz="4000" b="0" i="0" u="none" strike="noStrike" cap="none" normalizeH="0" baseline="0" dirty="0">
                          <a:ln>
                            <a:noFill/>
                          </a:ln>
                          <a:solidFill>
                            <a:schemeClr val="tx1"/>
                          </a:solidFill>
                          <a:effectLst/>
                          <a:latin typeface="Arial" charset="0"/>
                          <a:ea typeface="Arial Unicode MS" pitchFamily="34" charset="-128"/>
                          <a:cs typeface="+mn-cs"/>
                        </a:rPr>
                        <a:t>الآن أعطنا ايضا يا ملكنا نعمة هذه الخدمة كما اعطيت عبدك موسى</a:t>
                      </a:r>
                      <a:endParaRPr kumimoji="0" lang="en-US" sz="4000" b="0" i="0" u="none" strike="noStrike" cap="none" normalizeH="0" baseline="0" dirty="0">
                        <a:ln>
                          <a:noFill/>
                        </a:ln>
                        <a:solidFill>
                          <a:schemeClr val="tx1"/>
                        </a:solidFill>
                        <a:effectLst/>
                        <a:latin typeface="Arial" charset="0"/>
                        <a:ea typeface="Arial Unicode MS" pitchFamily="34" charset="-128"/>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79056575"/>
      </p:ext>
    </p:extLst>
  </p:cSld>
  <p:clrMapOvr>
    <a:masterClrMapping/>
  </p:clrMapOvr>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4102799827"/>
              </p:ext>
            </p:extLst>
          </p:nvPr>
        </p:nvGraphicFramePr>
        <p:xfrm>
          <a:off x="0" y="0"/>
          <a:ext cx="12192000" cy="6918960"/>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5999584">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2950" b="0" i="0" u="none" strike="noStrike" cap="none" normalizeH="0" baseline="0" dirty="0" err="1">
                          <a:ln>
                            <a:noFill/>
                          </a:ln>
                          <a:solidFill>
                            <a:schemeClr val="tx1"/>
                          </a:solidFill>
                          <a:effectLst/>
                          <a:latin typeface="Coptic1" pitchFamily="2" charset="0"/>
                          <a:cs typeface="Arial" charset="0"/>
                        </a:rPr>
                        <a:t>Ouoh</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akouahcahni</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naf</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e~yamio</a:t>
                      </a:r>
                      <a:r>
                        <a:rPr kumimoji="0" lang="en-US" sz="2950" b="0" i="0" u="none" strike="noStrike" cap="none" normalizeH="0" baseline="0" dirty="0">
                          <a:ln>
                            <a:noFill/>
                          </a:ln>
                          <a:solidFill>
                            <a:schemeClr val="tx1"/>
                          </a:solidFill>
                          <a:effectLst/>
                          <a:latin typeface="Coptic1" pitchFamily="2" charset="0"/>
                          <a:cs typeface="Arial" charset="0"/>
                        </a:rPr>
                        <a:t>~ n~]</a:t>
                      </a:r>
                      <a:r>
                        <a:rPr kumimoji="0" lang="en-US" sz="2950" b="0" i="0" u="none" strike="noStrike" cap="none" normalizeH="0" baseline="0" dirty="0" err="1">
                          <a:ln>
                            <a:noFill/>
                          </a:ln>
                          <a:solidFill>
                            <a:schemeClr val="tx1"/>
                          </a:solidFill>
                          <a:effectLst/>
                          <a:latin typeface="Coptic1" pitchFamily="2" charset="0"/>
                          <a:cs typeface="Arial" charset="0"/>
                        </a:rPr>
                        <a:t>c~kun</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nem</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kubwtc</a:t>
                      </a:r>
                      <a:r>
                        <a:rPr kumimoji="0" lang="en-US" sz="2950" b="0" i="0" u="none" strike="noStrike" cap="none" normalizeH="0" baseline="0" dirty="0">
                          <a:ln>
                            <a:noFill/>
                          </a:ln>
                          <a:solidFill>
                            <a:schemeClr val="tx1"/>
                          </a:solidFill>
                          <a:effectLst/>
                          <a:latin typeface="Coptic1" pitchFamily="2" charset="0"/>
                          <a:cs typeface="Arial" charset="0"/>
                        </a:rPr>
                        <a:t> kata </a:t>
                      </a:r>
                      <a:r>
                        <a:rPr kumimoji="0" lang="en-US" sz="2950" b="0" i="0" u="none" strike="noStrike" cap="none" normalizeH="0" baseline="0" dirty="0" err="1">
                          <a:ln>
                            <a:noFill/>
                          </a:ln>
                          <a:solidFill>
                            <a:schemeClr val="tx1"/>
                          </a:solidFill>
                          <a:effectLst/>
                          <a:latin typeface="Coptic1" pitchFamily="2" charset="0"/>
                          <a:cs typeface="Arial" charset="0"/>
                        </a:rPr>
                        <a:t>niyws</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e~tak</a:t>
                      </a:r>
                      <a:r>
                        <a:rPr kumimoji="0" lang="en-US" sz="2950" b="0" i="0" u="none" strike="noStrike" cap="none" normalizeH="0" baseline="0" dirty="0">
                          <a:ln>
                            <a:noFill/>
                          </a:ln>
                          <a:solidFill>
                            <a:schemeClr val="tx1"/>
                          </a:solidFill>
                          <a:effectLst/>
                          <a:latin typeface="Coptic1" pitchFamily="2" charset="0"/>
                          <a:cs typeface="Arial" charset="0"/>
                        </a:rPr>
                        <a:t>]</a:t>
                      </a:r>
                      <a:r>
                        <a:rPr kumimoji="0" lang="en-US" sz="2950" b="0" i="0" u="none" strike="noStrike" cap="none" normalizeH="0" baseline="0" dirty="0" err="1">
                          <a:ln>
                            <a:noFill/>
                          </a:ln>
                          <a:solidFill>
                            <a:schemeClr val="tx1"/>
                          </a:solidFill>
                          <a:effectLst/>
                          <a:latin typeface="Coptic1" pitchFamily="2" charset="0"/>
                          <a:cs typeface="Arial" charset="0"/>
                        </a:rPr>
                        <a:t>tupoc</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naf</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e~tafnau</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e~rwou</a:t>
                      </a:r>
                      <a:r>
                        <a:rPr kumimoji="0" lang="en-US" sz="2950" b="0" i="0" u="none" strike="noStrike" cap="none" normalizeH="0" baseline="0" dirty="0">
                          <a:ln>
                            <a:noFill/>
                          </a:ln>
                          <a:solidFill>
                            <a:schemeClr val="tx1"/>
                          </a:solidFill>
                          <a:effectLst/>
                          <a:latin typeface="Coptic1" pitchFamily="2" charset="0"/>
                          <a:cs typeface="Arial" charset="0"/>
                        </a:rPr>
                        <a:t>. Nem </a:t>
                      </a:r>
                      <a:r>
                        <a:rPr kumimoji="0" lang="en-US" sz="2950" b="0" i="0" u="none" strike="noStrike" cap="none" normalizeH="0" baseline="0" dirty="0" err="1">
                          <a:ln>
                            <a:noFill/>
                          </a:ln>
                          <a:solidFill>
                            <a:schemeClr val="tx1"/>
                          </a:solidFill>
                          <a:effectLst/>
                          <a:latin typeface="Coptic1" pitchFamily="2" charset="0"/>
                          <a:cs typeface="Arial" charset="0"/>
                        </a:rPr>
                        <a:t>A~a~rwn</a:t>
                      </a:r>
                      <a:r>
                        <a:rPr kumimoji="0" lang="en-US" sz="2950" b="0" i="0" u="none" strike="noStrike" cap="none" normalizeH="0" baseline="0" dirty="0">
                          <a:ln>
                            <a:noFill/>
                          </a:ln>
                          <a:solidFill>
                            <a:schemeClr val="tx1"/>
                          </a:solidFill>
                          <a:effectLst/>
                          <a:latin typeface="Coptic1" pitchFamily="2" charset="0"/>
                          <a:cs typeface="Arial" charset="0"/>
                        </a:rPr>
                        <a:t> v/</a:t>
                      </a:r>
                      <a:r>
                        <a:rPr kumimoji="0" lang="en-US" sz="2950" b="0" i="0" u="none" strike="noStrike" cap="none" normalizeH="0" baseline="0" dirty="0" err="1">
                          <a:ln>
                            <a:noFill/>
                          </a:ln>
                          <a:solidFill>
                            <a:schemeClr val="tx1"/>
                          </a:solidFill>
                          <a:effectLst/>
                          <a:latin typeface="Coptic1" pitchFamily="2" charset="0"/>
                          <a:cs typeface="Arial" charset="0"/>
                        </a:rPr>
                        <a:t>e~takcotpf</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e~oumetou</a:t>
                      </a:r>
                      <a:r>
                        <a:rPr kumimoji="0" lang="en-US" sz="2950" b="0" i="0" u="none" strike="noStrike" cap="none" normalizeH="0" baseline="0" dirty="0">
                          <a:ln>
                            <a:noFill/>
                          </a:ln>
                          <a:solidFill>
                            <a:schemeClr val="tx1"/>
                          </a:solidFill>
                          <a:effectLst/>
                          <a:latin typeface="Coptic1" pitchFamily="2" charset="0"/>
                          <a:cs typeface="Arial" charset="0"/>
                        </a:rPr>
                        <a:t>/b : </a:t>
                      </a:r>
                      <a:r>
                        <a:rPr kumimoji="0" lang="en-US" sz="2950" b="0" i="0" u="none" strike="noStrike" cap="none" normalizeH="0" baseline="0" dirty="0" err="1">
                          <a:ln>
                            <a:noFill/>
                          </a:ln>
                          <a:solidFill>
                            <a:schemeClr val="tx1"/>
                          </a:solidFill>
                          <a:effectLst/>
                          <a:latin typeface="Coptic1" pitchFamily="2" charset="0"/>
                          <a:cs typeface="Arial" charset="0"/>
                        </a:rPr>
                        <a:t>nem</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Becele</a:t>
                      </a:r>
                      <a:r>
                        <a:rPr kumimoji="0" lang="en-US" sz="2950" b="0" i="0" u="none" strike="noStrike" cap="none" normalizeH="0" baseline="0" dirty="0">
                          <a:ln>
                            <a:noFill/>
                          </a:ln>
                          <a:solidFill>
                            <a:schemeClr val="tx1"/>
                          </a:solidFill>
                          <a:effectLst/>
                          <a:latin typeface="Coptic1" pitchFamily="2" charset="0"/>
                          <a:cs typeface="Arial" charset="0"/>
                        </a:rPr>
                        <a:t>/l v/</a:t>
                      </a:r>
                      <a:r>
                        <a:rPr kumimoji="0" lang="en-US" sz="2950" b="0" i="0" u="none" strike="noStrike" cap="none" normalizeH="0" baseline="0" dirty="0" err="1">
                          <a:ln>
                            <a:noFill/>
                          </a:ln>
                          <a:solidFill>
                            <a:schemeClr val="tx1"/>
                          </a:solidFill>
                          <a:effectLst/>
                          <a:latin typeface="Coptic1" pitchFamily="2" charset="0"/>
                          <a:cs typeface="Arial" charset="0"/>
                        </a:rPr>
                        <a:t>e~taferkocmin</a:t>
                      </a:r>
                      <a:r>
                        <a:rPr kumimoji="0" lang="en-US" sz="2950" b="0" i="0" u="none" strike="noStrike" cap="none" normalizeH="0" baseline="0" dirty="0">
                          <a:ln>
                            <a:noFill/>
                          </a:ln>
                          <a:solidFill>
                            <a:schemeClr val="tx1"/>
                          </a:solidFill>
                          <a:effectLst/>
                          <a:latin typeface="Coptic1" pitchFamily="2" charset="0"/>
                          <a:cs typeface="Arial" charset="0"/>
                        </a:rPr>
                        <a:t> n~]</a:t>
                      </a:r>
                      <a:r>
                        <a:rPr kumimoji="0" lang="en-US" sz="2950" b="0" i="0" u="none" strike="noStrike" cap="none" normalizeH="0" baseline="0" dirty="0" err="1">
                          <a:ln>
                            <a:noFill/>
                          </a:ln>
                          <a:solidFill>
                            <a:schemeClr val="tx1"/>
                          </a:solidFill>
                          <a:effectLst/>
                          <a:latin typeface="Coptic1" pitchFamily="2" charset="0"/>
                          <a:cs typeface="Arial" charset="0"/>
                        </a:rPr>
                        <a:t>c~kun</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Ouoh</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Colomon</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akcwtem</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e~tefp~roceu</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qen</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piervei</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e~tafkotf</a:t>
                      </a:r>
                      <a:r>
                        <a:rPr kumimoji="0" lang="en-US" sz="2950" b="0" i="0" u="none" strike="noStrike" cap="none" normalizeH="0" baseline="0" dirty="0">
                          <a:ln>
                            <a:noFill/>
                          </a:ln>
                          <a:solidFill>
                            <a:schemeClr val="tx1"/>
                          </a:solidFill>
                          <a:effectLst/>
                          <a:latin typeface="Coptic1" pitchFamily="2" charset="0"/>
                          <a:cs typeface="Arial" charset="0"/>
                        </a:rPr>
                        <a:t> nak : kata ]</a:t>
                      </a:r>
                      <a:r>
                        <a:rPr kumimoji="0" lang="en-US" sz="2950" b="0" i="0" u="none" strike="noStrike" cap="none" normalizeH="0" baseline="0" dirty="0" err="1">
                          <a:ln>
                            <a:noFill/>
                          </a:ln>
                          <a:solidFill>
                            <a:schemeClr val="tx1"/>
                          </a:solidFill>
                          <a:effectLst/>
                          <a:latin typeface="Coptic1" pitchFamily="2" charset="0"/>
                          <a:cs typeface="Arial" charset="0"/>
                        </a:rPr>
                        <a:t>dia~y</a:t>
                      </a:r>
                      <a:r>
                        <a:rPr kumimoji="0" lang="en-US" sz="2950" b="0" i="0" u="none" strike="noStrike" cap="none" normalizeH="0" baseline="0" dirty="0">
                          <a:ln>
                            <a:noFill/>
                          </a:ln>
                          <a:solidFill>
                            <a:schemeClr val="tx1"/>
                          </a:solidFill>
                          <a:effectLst/>
                          <a:latin typeface="Coptic1" pitchFamily="2" charset="0"/>
                          <a:cs typeface="Arial" charset="0"/>
                        </a:rPr>
                        <a:t>/k/ </a:t>
                      </a:r>
                      <a:r>
                        <a:rPr kumimoji="0" lang="en-US" sz="2950" b="0" i="0" u="none" strike="noStrike" cap="none" normalizeH="0" baseline="0" dirty="0" err="1">
                          <a:ln>
                            <a:noFill/>
                          </a:ln>
                          <a:solidFill>
                            <a:schemeClr val="tx1"/>
                          </a:solidFill>
                          <a:effectLst/>
                          <a:latin typeface="Coptic1" pitchFamily="2" charset="0"/>
                          <a:cs typeface="Arial" charset="0"/>
                        </a:rPr>
                        <a:t>e~takcemn</a:t>
                      </a:r>
                      <a:r>
                        <a:rPr kumimoji="0" lang="en-US" sz="2950" b="0" i="0" u="none" strike="noStrike" cap="none" normalizeH="0" baseline="0" dirty="0">
                          <a:ln>
                            <a:noFill/>
                          </a:ln>
                          <a:solidFill>
                            <a:schemeClr val="tx1"/>
                          </a:solidFill>
                          <a:effectLst/>
                          <a:latin typeface="Coptic1" pitchFamily="2" charset="0"/>
                          <a:cs typeface="Arial" charset="0"/>
                        </a:rPr>
                        <a:t>/</a:t>
                      </a:r>
                      <a:r>
                        <a:rPr kumimoji="0" lang="en-US" sz="2950" b="0" i="0" u="none" strike="noStrike" cap="none" normalizeH="0" baseline="0" dirty="0" err="1">
                          <a:ln>
                            <a:noFill/>
                          </a:ln>
                          <a:solidFill>
                            <a:schemeClr val="tx1"/>
                          </a:solidFill>
                          <a:effectLst/>
                          <a:latin typeface="Coptic1" pitchFamily="2" charset="0"/>
                          <a:cs typeface="Arial" charset="0"/>
                        </a:rPr>
                        <a:t>tc</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nem</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p~ouro</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n~y~m</a:t>
                      </a:r>
                      <a:r>
                        <a:rPr kumimoji="0" lang="en-US" sz="2950" b="0" i="0" u="none" strike="noStrike" cap="none" normalizeH="0" baseline="0" dirty="0">
                          <a:ln>
                            <a:noFill/>
                          </a:ln>
                          <a:solidFill>
                            <a:schemeClr val="tx1"/>
                          </a:solidFill>
                          <a:effectLst/>
                          <a:latin typeface="Coptic1" pitchFamily="2" charset="0"/>
                          <a:cs typeface="Arial" charset="0"/>
                        </a:rPr>
                        <a:t>/</a:t>
                      </a:r>
                      <a:r>
                        <a:rPr kumimoji="0" lang="en-US" sz="2950" b="0" i="0" u="none" strike="noStrike" cap="none" normalizeH="0" baseline="0" dirty="0" err="1">
                          <a:ln>
                            <a:noFill/>
                          </a:ln>
                          <a:solidFill>
                            <a:schemeClr val="tx1"/>
                          </a:solidFill>
                          <a:effectLst/>
                          <a:latin typeface="Coptic1" pitchFamily="2" charset="0"/>
                          <a:cs typeface="Arial" charset="0"/>
                        </a:rPr>
                        <a:t>i</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Dauid</a:t>
                      </a:r>
                      <a:r>
                        <a:rPr kumimoji="0" lang="en-US" sz="295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à qui Tu as donné l’ordre de construire la tente et l’arche selon les dessins que Tu lui as montrés. Tu l’as accordée à Aaron que Tu as choisi, à </a:t>
                      </a:r>
                      <a:r>
                        <a:rPr kumimoji="0" lang="fr-FR" sz="3200" b="0" i="0" u="none" strike="noStrike" cap="none" normalizeH="0" baseline="0" dirty="0" err="1">
                          <a:ln>
                            <a:noFill/>
                          </a:ln>
                          <a:solidFill>
                            <a:schemeClr val="tx1"/>
                          </a:solidFill>
                          <a:effectLst/>
                          <a:latin typeface="Arial" charset="0"/>
                          <a:ea typeface="Arial Unicode MS" pitchFamily="34" charset="-128"/>
                          <a:cs typeface="Arial Unicode MS" pitchFamily="34" charset="-128"/>
                        </a:rPr>
                        <a:t>Béçaléel</a:t>
                      </a: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 qui a orné la tente, à Salomon dont Tu as entendu la prière dans le temple qu’il a construit selon l’alliance que Tu as faite avec le roi David</a:t>
                      </a:r>
                      <a:endParaRPr kumimoji="0" lang="en-US" sz="3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ea typeface="Arial Unicode MS" pitchFamily="34" charset="-128"/>
                          <a:cs typeface="+mn-cs"/>
                        </a:rPr>
                        <a:t>وأمرته أن يصنع القبة والتابوت كالرسوم التي مثلتها له التي رآها، وهارون الذي اخترته </a:t>
                      </a:r>
                      <a:r>
                        <a:rPr kumimoji="0" lang="ar-SA" sz="3600" b="0" i="0" u="none" strike="noStrike" cap="none" normalizeH="0" baseline="0" dirty="0" err="1">
                          <a:ln>
                            <a:noFill/>
                          </a:ln>
                          <a:solidFill>
                            <a:schemeClr val="tx1"/>
                          </a:solidFill>
                          <a:effectLst/>
                          <a:latin typeface="Arial" charset="0"/>
                          <a:ea typeface="Arial Unicode MS" pitchFamily="34" charset="-128"/>
                          <a:cs typeface="+mn-cs"/>
                        </a:rPr>
                        <a:t>وبَصَلَئِيل</a:t>
                      </a:r>
                      <a:r>
                        <a:rPr kumimoji="0" lang="ar-SA" sz="3600" b="0" i="0" u="none" strike="noStrike" cap="none" normalizeH="0" baseline="0" dirty="0">
                          <a:ln>
                            <a:noFill/>
                          </a:ln>
                          <a:solidFill>
                            <a:schemeClr val="tx1"/>
                          </a:solidFill>
                          <a:effectLst/>
                          <a:latin typeface="Arial" charset="0"/>
                          <a:ea typeface="Arial Unicode MS" pitchFamily="34" charset="-128"/>
                          <a:cs typeface="+mn-cs"/>
                        </a:rPr>
                        <a:t> الذي زَيَّنَ الْقُبَّةَ، وسليمان الذي سمعت صلاته في الهيكل الذي بناه لك كالعهد قررته مع الملك البار داود</a:t>
                      </a:r>
                      <a:endParaRPr kumimoji="0" lang="en-US" sz="3600" b="0" i="0" u="none" strike="noStrike" cap="none" normalizeH="0" baseline="0" dirty="0">
                        <a:ln>
                          <a:noFill/>
                        </a:ln>
                        <a:solidFill>
                          <a:schemeClr val="tx1"/>
                        </a:solidFill>
                        <a:effectLst/>
                        <a:latin typeface="Arial" charset="0"/>
                        <a:ea typeface="Arial Unicode MS" pitchFamily="34" charset="-128"/>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96856890"/>
      </p:ext>
    </p:extLst>
  </p:cSld>
  <p:clrMapOvr>
    <a:masterClrMapping/>
  </p:clrMapOvr>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3156828627"/>
              </p:ext>
            </p:extLst>
          </p:nvPr>
        </p:nvGraphicFramePr>
        <p:xfrm>
          <a:off x="0" y="0"/>
          <a:ext cx="12192000" cy="6918960"/>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61976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nimakarioc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n~a~poctoloc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ak</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nwou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m~pih~mot</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ekk~l</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cia</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nem</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pimut</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rion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dia~y</a:t>
                      </a:r>
                      <a:r>
                        <a:rPr kumimoji="0" lang="en-US" sz="3200" b="0" i="0" u="none" strike="noStrike" cap="none" normalizeH="0" baseline="0" dirty="0">
                          <a:ln>
                            <a:noFill/>
                          </a:ln>
                          <a:solidFill>
                            <a:schemeClr val="tx1"/>
                          </a:solidFill>
                          <a:effectLst/>
                          <a:latin typeface="Coptic1" pitchFamily="2" charset="0"/>
                          <a:cs typeface="Arial" charset="0"/>
                        </a:rPr>
                        <a:t>/k/ </a:t>
                      </a:r>
                      <a:r>
                        <a:rPr kumimoji="0" lang="en-US" sz="3200" b="0" i="0" u="none" strike="noStrike" cap="none" normalizeH="0" baseline="0" dirty="0" err="1">
                          <a:ln>
                            <a:noFill/>
                          </a:ln>
                          <a:solidFill>
                            <a:schemeClr val="tx1"/>
                          </a:solidFill>
                          <a:effectLst/>
                          <a:latin typeface="Coptic1" pitchFamily="2" charset="0"/>
                          <a:cs typeface="Arial" charset="0"/>
                        </a:rPr>
                        <a:t>m~beri</a:t>
                      </a:r>
                      <a:r>
                        <a:rPr kumimoji="0" lang="en-US" sz="32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Pair/] </a:t>
                      </a:r>
                      <a:r>
                        <a:rPr kumimoji="0" lang="en-US" sz="3200" b="0" i="0" u="none" strike="noStrike" cap="none" normalizeH="0" baseline="0" dirty="0" err="1">
                          <a:ln>
                            <a:noFill/>
                          </a:ln>
                          <a:solidFill>
                            <a:schemeClr val="tx1"/>
                          </a:solidFill>
                          <a:effectLst/>
                          <a:latin typeface="Coptic1" pitchFamily="2" charset="0"/>
                          <a:cs typeface="Arial" charset="0"/>
                        </a:rPr>
                        <a:t>a~non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hwn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neke~biaik</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n~atemp~sa</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swp</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e~rok</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m~pen</a:t>
                      </a:r>
                      <a:r>
                        <a:rPr kumimoji="0" lang="en-US" sz="3200" b="0" i="0" u="none" strike="noStrike" cap="none" normalizeH="0" baseline="0" dirty="0">
                          <a:ln>
                            <a:noFill/>
                          </a:ln>
                          <a:solidFill>
                            <a:schemeClr val="tx1"/>
                          </a:solidFill>
                          <a:effectLst/>
                          <a:latin typeface="Coptic1" pitchFamily="2" charset="0"/>
                          <a:cs typeface="Arial" charset="0"/>
                        </a:rPr>
                        <a:t>]ho </a:t>
                      </a:r>
                      <a:r>
                        <a:rPr kumimoji="0" lang="en-US" sz="3200" b="0" i="0" u="none" strike="noStrike" cap="none" normalizeH="0" baseline="0" dirty="0" err="1">
                          <a:ln>
                            <a:noFill/>
                          </a:ln>
                          <a:solidFill>
                            <a:schemeClr val="tx1"/>
                          </a:solidFill>
                          <a:effectLst/>
                          <a:latin typeface="Coptic1" pitchFamily="2" charset="0"/>
                          <a:cs typeface="Arial" charset="0"/>
                        </a:rPr>
                        <a:t>e~jentai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kolub</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yra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e#y#u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yai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ouwrp</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e~h~r</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e~kwc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n~niaktin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v/</a:t>
                      </a:r>
                      <a:r>
                        <a:rPr kumimoji="0" lang="en-US" sz="3200" b="0" i="0" u="none" strike="noStrike" cap="none" normalizeH="0" baseline="0" dirty="0" err="1">
                          <a:ln>
                            <a:noFill/>
                          </a:ln>
                          <a:solidFill>
                            <a:schemeClr val="tx1"/>
                          </a:solidFill>
                          <a:effectLst/>
                          <a:latin typeface="Coptic1" pitchFamily="2" charset="0"/>
                          <a:cs typeface="Arial" charset="0"/>
                        </a:rPr>
                        <a:t>e~te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vwk</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n~h~mot</a:t>
                      </a:r>
                      <a:r>
                        <a:rPr kumimoji="0" lang="en-US" sz="32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et aux saints apôtres à qui tu as donné la grâce de l’Eglise et le mystère de la nouvelle alliance.</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Pour nous, Tes indignes serviteurs, reçois nos implorations que nous élevons vers Toi sur l’eau de ce bassin et rayonne sur elle par Ta grâce.</a:t>
                      </a:r>
                      <a:endParaRPr kumimoji="0" lang="en-US" sz="3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ea typeface="Arial Unicode MS" pitchFamily="34" charset="-128"/>
                          <a:cs typeface="+mn-cs"/>
                        </a:rPr>
                        <a:t>والرسل </a:t>
                      </a:r>
                      <a:r>
                        <a:rPr kumimoji="0" lang="ar-SA" sz="3600" b="0" i="0" u="none" strike="noStrike" cap="none" normalizeH="0" baseline="0" dirty="0" err="1">
                          <a:ln>
                            <a:noFill/>
                          </a:ln>
                          <a:solidFill>
                            <a:schemeClr val="tx1"/>
                          </a:solidFill>
                          <a:effectLst/>
                          <a:latin typeface="Arial" charset="0"/>
                          <a:ea typeface="Arial Unicode MS" pitchFamily="34" charset="-128"/>
                          <a:cs typeface="+mn-cs"/>
                        </a:rPr>
                        <a:t>الطوبانيين</a:t>
                      </a:r>
                      <a:r>
                        <a:rPr kumimoji="0" lang="ar-SA" sz="3600" b="0" i="0" u="none" strike="noStrike" cap="none" normalizeH="0" baseline="0" dirty="0">
                          <a:ln>
                            <a:noFill/>
                          </a:ln>
                          <a:solidFill>
                            <a:schemeClr val="tx1"/>
                          </a:solidFill>
                          <a:effectLst/>
                          <a:latin typeface="Arial" charset="0"/>
                          <a:ea typeface="Arial Unicode MS" pitchFamily="34" charset="-128"/>
                          <a:cs typeface="+mn-cs"/>
                        </a:rPr>
                        <a:t> الذين اعطيتهم نعمة البيعة، وسر العهد الجديد.</a:t>
                      </a: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AE" sz="3600" b="0" i="0" u="none" strike="noStrike" cap="none" normalizeH="0" baseline="0" dirty="0">
                          <a:ln>
                            <a:noFill/>
                          </a:ln>
                          <a:solidFill>
                            <a:schemeClr val="tx1"/>
                          </a:solidFill>
                          <a:effectLst/>
                          <a:latin typeface="Arial" charset="0"/>
                          <a:ea typeface="Arial Unicode MS" pitchFamily="34" charset="-128"/>
                          <a:cs typeface="+mn-cs"/>
                        </a:rPr>
                        <a:t>نحن أيضا عبيدك الغير المستحقين اقبل إليك تضرعنا على هذه </a:t>
                      </a:r>
                      <a:r>
                        <a:rPr kumimoji="0" lang="ar-AE" sz="3600" b="0" i="0" u="none" strike="noStrike" cap="none" normalizeH="0" baseline="0" dirty="0" err="1">
                          <a:ln>
                            <a:noFill/>
                          </a:ln>
                          <a:solidFill>
                            <a:schemeClr val="tx1"/>
                          </a:solidFill>
                          <a:effectLst/>
                          <a:latin typeface="Arial" charset="0"/>
                          <a:ea typeface="Arial Unicode MS" pitchFamily="34" charset="-128"/>
                          <a:cs typeface="+mn-cs"/>
                        </a:rPr>
                        <a:t>الفسقية</a:t>
                      </a:r>
                      <a:r>
                        <a:rPr kumimoji="0" lang="ar-AE" sz="3600" b="0" i="0" u="none" strike="noStrike" cap="none" normalizeH="0" baseline="0" dirty="0">
                          <a:ln>
                            <a:noFill/>
                          </a:ln>
                          <a:solidFill>
                            <a:schemeClr val="tx1"/>
                          </a:solidFill>
                          <a:effectLst/>
                          <a:latin typeface="Arial" charset="0"/>
                          <a:ea typeface="Arial Unicode MS" pitchFamily="34" charset="-128"/>
                          <a:cs typeface="+mn-cs"/>
                        </a:rPr>
                        <a:t> المقدسة وأرسل عليها شعاع نعمتك.</a:t>
                      </a:r>
                      <a:endParaRPr kumimoji="0" lang="en-US" sz="3600" b="0" i="0" u="none" strike="noStrike" cap="none" normalizeH="0" baseline="0" dirty="0">
                        <a:ln>
                          <a:noFill/>
                        </a:ln>
                        <a:solidFill>
                          <a:schemeClr val="tx1"/>
                        </a:solidFill>
                        <a:effectLst/>
                        <a:latin typeface="Arial" charset="0"/>
                        <a:ea typeface="Arial Unicode MS" pitchFamily="34" charset="-128"/>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45945180"/>
      </p:ext>
    </p:extLst>
  </p:cSld>
  <p:clrMapOvr>
    <a:masterClrMapping/>
  </p:clrMapOvr>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292941869"/>
              </p:ext>
            </p:extLst>
          </p:nvPr>
        </p:nvGraphicFramePr>
        <p:xfrm>
          <a:off x="0" y="0"/>
          <a:ext cx="12192000" cy="6918960"/>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619760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it-IT" sz="2800" b="0" i="0" u="sng" strike="noStrike" cap="none" normalizeH="0" baseline="0" dirty="0">
                          <a:ln>
                            <a:noFill/>
                          </a:ln>
                          <a:solidFill>
                            <a:srgbClr val="FF9900"/>
                          </a:solidFill>
                          <a:effectLst/>
                          <a:latin typeface="Coptic1" pitchFamily="2" charset="0"/>
                          <a:cs typeface="Arial" charset="0"/>
                        </a:rPr>
                        <a:t>Piou/b :</a:t>
                      </a:r>
                      <a:endParaRPr kumimoji="0" lang="it-IT" sz="28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it-IT" sz="2800" b="0" i="0" u="none" strike="noStrike" cap="none" normalizeH="0" baseline="0" dirty="0" err="1">
                          <a:ln>
                            <a:noFill/>
                          </a:ln>
                          <a:solidFill>
                            <a:schemeClr val="tx1"/>
                          </a:solidFill>
                          <a:effectLst/>
                          <a:latin typeface="Coptic1" pitchFamily="2" charset="0"/>
                          <a:cs typeface="Arial" charset="0"/>
                        </a:rPr>
                        <a:t>Ouoh</a:t>
                      </a:r>
                      <a:r>
                        <a:rPr kumimoji="0" lang="it-IT" sz="2800" b="0" i="0" u="none" strike="noStrike" cap="none" normalizeH="0" baseline="0" dirty="0">
                          <a:ln>
                            <a:noFill/>
                          </a:ln>
                          <a:solidFill>
                            <a:schemeClr val="tx1"/>
                          </a:solidFill>
                          <a:effectLst/>
                          <a:latin typeface="Coptic1" pitchFamily="2" charset="0"/>
                          <a:cs typeface="Arial" charset="0"/>
                        </a:rPr>
                        <a:t> </a:t>
                      </a:r>
                      <a:r>
                        <a:rPr kumimoji="0" lang="it-IT" sz="2800" b="0" i="0" u="none" strike="noStrike" cap="none" normalizeH="0" baseline="0" dirty="0" err="1">
                          <a:ln>
                            <a:noFill/>
                          </a:ln>
                          <a:solidFill>
                            <a:schemeClr val="tx1"/>
                          </a:solidFill>
                          <a:effectLst/>
                          <a:latin typeface="Coptic1" pitchFamily="2" charset="0"/>
                          <a:cs typeface="Arial" charset="0"/>
                        </a:rPr>
                        <a:t>a~ria~gia~zin</a:t>
                      </a:r>
                      <a:r>
                        <a:rPr kumimoji="0" lang="it-IT" sz="2800" b="0" i="0" u="none" strike="noStrike" cap="none" normalizeH="0" baseline="0" dirty="0">
                          <a:ln>
                            <a:noFill/>
                          </a:ln>
                          <a:solidFill>
                            <a:schemeClr val="tx1"/>
                          </a:solidFill>
                          <a:effectLst/>
                          <a:latin typeface="Coptic1" pitchFamily="2" charset="0"/>
                          <a:cs typeface="Arial" charset="0"/>
                        </a:rPr>
                        <a:t> </a:t>
                      </a:r>
                      <a:r>
                        <a:rPr kumimoji="0" lang="it-IT" sz="2800" b="0" i="0" u="none" strike="noStrike" cap="none" normalizeH="0" baseline="0" dirty="0" err="1">
                          <a:ln>
                            <a:noFill/>
                          </a:ln>
                          <a:solidFill>
                            <a:schemeClr val="tx1"/>
                          </a:solidFill>
                          <a:effectLst/>
                          <a:latin typeface="Coptic1" pitchFamily="2" charset="0"/>
                          <a:cs typeface="Arial" charset="0"/>
                        </a:rPr>
                        <a:t>m~moc</a:t>
                      </a:r>
                      <a:r>
                        <a:rPr kumimoji="0" lang="it-IT" sz="28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ts val="0"/>
                        </a:spcBef>
                        <a:spcAft>
                          <a:spcPct val="0"/>
                        </a:spcAft>
                        <a:buClrTx/>
                        <a:buSzTx/>
                        <a:buFontTx/>
                        <a:buNone/>
                        <a:tabLst/>
                      </a:pPr>
                      <a:r>
                        <a:rPr kumimoji="0" lang="it-IT" sz="2800" b="0" i="0" u="sng" strike="noStrike" cap="none" normalizeH="0" baseline="0" dirty="0">
                          <a:ln>
                            <a:noFill/>
                          </a:ln>
                          <a:solidFill>
                            <a:srgbClr val="FF9900"/>
                          </a:solidFill>
                          <a:effectLst/>
                          <a:latin typeface="Coptic1" pitchFamily="2" charset="0"/>
                          <a:cs typeface="Arial" charset="0"/>
                        </a:rPr>
                        <a:t>Pilaoc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err="1">
                          <a:ln>
                            <a:noFill/>
                          </a:ln>
                          <a:solidFill>
                            <a:schemeClr val="tx1"/>
                          </a:solidFill>
                          <a:effectLst/>
                          <a:latin typeface="Coptic1" pitchFamily="2" charset="0"/>
                          <a:cs typeface="Arial" charset="0"/>
                        </a:rPr>
                        <a:t>A~m</a:t>
                      </a:r>
                      <a:r>
                        <a:rPr kumimoji="0" lang="en-US" sz="2800" b="0" i="0" u="none" strike="noStrike" cap="none" normalizeH="0" baseline="0" dirty="0">
                          <a:ln>
                            <a:noFill/>
                          </a:ln>
                          <a:solidFill>
                            <a:schemeClr val="tx1"/>
                          </a:solidFill>
                          <a:effectLst/>
                          <a:latin typeface="Coptic1" pitchFamily="2" charset="0"/>
                          <a:cs typeface="Arial" charset="0"/>
                        </a:rPr>
                        <a:t>/n.</a:t>
                      </a: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28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it-IT" sz="2800" b="0" i="0" u="sng" strike="noStrike" cap="none" normalizeH="0" baseline="0" dirty="0">
                          <a:ln>
                            <a:noFill/>
                          </a:ln>
                          <a:solidFill>
                            <a:srgbClr val="FF9900"/>
                          </a:solidFill>
                          <a:effectLst/>
                          <a:latin typeface="Coptic1" pitchFamily="2" charset="0"/>
                          <a:cs typeface="Arial" charset="0"/>
                        </a:rPr>
                        <a:t>Piou/b :</a:t>
                      </a:r>
                      <a:endParaRPr kumimoji="0" lang="en-US" sz="28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pt-BR" sz="2800" b="0" i="0" u="none" strike="noStrike" cap="none" normalizeH="0" baseline="0" dirty="0">
                          <a:ln>
                            <a:noFill/>
                          </a:ln>
                          <a:solidFill>
                            <a:schemeClr val="tx1"/>
                          </a:solidFill>
                          <a:effectLst/>
                          <a:latin typeface="Coptic1" pitchFamily="2" charset="0"/>
                          <a:cs typeface="Arial" charset="0"/>
                        </a:rPr>
                        <a:t>Mahc e~bolqen Pekp#n#a# e#y#u#:</a:t>
                      </a:r>
                    </a:p>
                    <a:p>
                      <a:pPr marL="0" marR="0" lvl="0" indent="0" algn="just" defTabSz="914400" rtl="0" eaLnBrk="1" fontAlgn="base" latinLnBrk="0" hangingPunct="1">
                        <a:lnSpc>
                          <a:spcPct val="100000"/>
                        </a:lnSpc>
                        <a:spcBef>
                          <a:spcPts val="0"/>
                        </a:spcBef>
                        <a:spcAft>
                          <a:spcPct val="0"/>
                        </a:spcAft>
                        <a:buClrTx/>
                        <a:buSzTx/>
                        <a:buFontTx/>
                        <a:buNone/>
                        <a:tabLst/>
                      </a:pPr>
                      <a:r>
                        <a:rPr kumimoji="0" lang="it-IT" sz="2800" b="0" i="0" u="sng" strike="noStrike" cap="none" normalizeH="0" baseline="0" dirty="0">
                          <a:ln>
                            <a:noFill/>
                          </a:ln>
                          <a:solidFill>
                            <a:srgbClr val="FF9900"/>
                          </a:solidFill>
                          <a:effectLst/>
                          <a:latin typeface="Coptic1" pitchFamily="2" charset="0"/>
                          <a:cs typeface="Arial" charset="0"/>
                        </a:rPr>
                        <a:t>Pilaoc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err="1">
                          <a:ln>
                            <a:noFill/>
                          </a:ln>
                          <a:solidFill>
                            <a:schemeClr val="tx1"/>
                          </a:solidFill>
                          <a:effectLst/>
                          <a:latin typeface="Coptic1" pitchFamily="2" charset="0"/>
                          <a:cs typeface="Arial" charset="0"/>
                        </a:rPr>
                        <a:t>A~m</a:t>
                      </a:r>
                      <a:r>
                        <a:rPr kumimoji="0" lang="en-US" sz="2800" b="0" i="0" u="none" strike="noStrike" cap="none" normalizeH="0" baseline="0" dirty="0">
                          <a:ln>
                            <a:noFill/>
                          </a:ln>
                          <a:solidFill>
                            <a:schemeClr val="tx1"/>
                          </a:solidFill>
                          <a:effectLst/>
                          <a:latin typeface="Coptic1" pitchFamily="2" charset="0"/>
                          <a:cs typeface="Arial" charset="0"/>
                        </a:rPr>
                        <a:t>/n.</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it-IT" sz="2800" b="0" i="0" u="sng" strike="noStrike" cap="none" normalizeH="0" baseline="0" dirty="0">
                          <a:ln>
                            <a:noFill/>
                          </a:ln>
                          <a:solidFill>
                            <a:srgbClr val="FF9900"/>
                          </a:solidFill>
                          <a:effectLst/>
                          <a:latin typeface="Coptic1" pitchFamily="2" charset="0"/>
                          <a:cs typeface="Arial" charset="0"/>
                        </a:rPr>
                        <a:t>Piou/b :</a:t>
                      </a:r>
                      <a:endParaRPr kumimoji="0" lang="en-US" sz="28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pt-BR" sz="2800" b="0" i="0" u="none" strike="noStrike" cap="none" normalizeH="0" baseline="0" dirty="0">
                          <a:ln>
                            <a:noFill/>
                          </a:ln>
                          <a:solidFill>
                            <a:schemeClr val="tx1"/>
                          </a:solidFill>
                          <a:effectLst/>
                          <a:latin typeface="Coptic1" pitchFamily="2" charset="0"/>
                          <a:cs typeface="Arial" charset="0"/>
                        </a:rPr>
                        <a:t>&lt;w n~q/tc n~]cvragic n~te pioujai: nem tekjom n~a~w~raton.</a:t>
                      </a:r>
                    </a:p>
                    <a:p>
                      <a:pPr marL="0" marR="0" lvl="0" indent="0" algn="just" defTabSz="914400" rtl="0" eaLnBrk="1" fontAlgn="base" latinLnBrk="0" hangingPunct="1">
                        <a:lnSpc>
                          <a:spcPct val="100000"/>
                        </a:lnSpc>
                        <a:spcBef>
                          <a:spcPts val="0"/>
                        </a:spcBef>
                        <a:spcAft>
                          <a:spcPct val="0"/>
                        </a:spcAft>
                        <a:buClrTx/>
                        <a:buSzTx/>
                        <a:buFontTx/>
                        <a:buNone/>
                        <a:tabLst/>
                      </a:pPr>
                      <a:r>
                        <a:rPr kumimoji="0" lang="it-IT" sz="2800" b="0" i="0" u="sng" strike="noStrike" cap="none" normalizeH="0" baseline="0" dirty="0">
                          <a:ln>
                            <a:noFill/>
                          </a:ln>
                          <a:solidFill>
                            <a:srgbClr val="FF9900"/>
                          </a:solidFill>
                          <a:effectLst/>
                          <a:latin typeface="Coptic1" pitchFamily="2" charset="0"/>
                          <a:cs typeface="Arial" charset="0"/>
                        </a:rPr>
                        <a:t>Pilaoc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err="1">
                          <a:ln>
                            <a:noFill/>
                          </a:ln>
                          <a:solidFill>
                            <a:schemeClr val="tx1"/>
                          </a:solidFill>
                          <a:effectLst/>
                          <a:latin typeface="Coptic1" pitchFamily="2" charset="0"/>
                          <a:cs typeface="Arial" charset="0"/>
                        </a:rPr>
                        <a:t>A~m</a:t>
                      </a:r>
                      <a:r>
                        <a:rPr kumimoji="0" lang="en-US" sz="2800" b="0" i="0" u="none" strike="noStrike" cap="none" normalizeH="0" baseline="0" dirty="0">
                          <a:ln>
                            <a:noFill/>
                          </a:ln>
                          <a:solidFill>
                            <a:schemeClr val="tx1"/>
                          </a:solidFill>
                          <a:effectLst/>
                          <a:latin typeface="Coptic1" pitchFamily="2" charset="0"/>
                          <a:cs typeface="Arial" charset="0"/>
                        </a:rPr>
                        <a:t>/n.</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0" i="0" u="sng" strike="noStrike" cap="none" normalizeH="0" baseline="0" dirty="0">
                          <a:ln>
                            <a:noFill/>
                          </a:ln>
                          <a:solidFill>
                            <a:srgbClr val="FF9933"/>
                          </a:solidFill>
                          <a:effectLst/>
                          <a:latin typeface="Arial" charset="0"/>
                          <a:cs typeface="Times New Roman" pitchFamily="18" charset="0"/>
                        </a:rPr>
                        <a:t>Le prêtre :</a:t>
                      </a:r>
                      <a:endPar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rPr>
                        <a:t>Sanctifie-la.</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0" i="0" u="sng" strike="noStrike" cap="none" normalizeH="0" baseline="0" dirty="0">
                          <a:ln>
                            <a:noFill/>
                          </a:ln>
                          <a:solidFill>
                            <a:srgbClr val="FF9933"/>
                          </a:solidFill>
                          <a:effectLst/>
                          <a:latin typeface="Arial" charset="0"/>
                          <a:cs typeface="Times New Roman" pitchFamily="18" charset="0"/>
                        </a:rPr>
                        <a:t>Le peuple :</a:t>
                      </a:r>
                      <a:endPar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rPr>
                        <a:t>Amen.</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0" i="0" u="sng" strike="noStrike" cap="none" normalizeH="0" baseline="0" dirty="0">
                          <a:ln>
                            <a:noFill/>
                          </a:ln>
                          <a:solidFill>
                            <a:srgbClr val="FF9933"/>
                          </a:solidFill>
                          <a:effectLst/>
                          <a:latin typeface="Arial" charset="0"/>
                          <a:cs typeface="Times New Roman" pitchFamily="18" charset="0"/>
                        </a:rPr>
                        <a:t>Le prêtre :</a:t>
                      </a:r>
                      <a:endPar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rPr>
                        <a:t>Remplis-la de Ton Esprit Saint.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sng" strike="noStrike" cap="none" normalizeH="0" baseline="0" dirty="0">
                          <a:ln>
                            <a:noFill/>
                          </a:ln>
                          <a:solidFill>
                            <a:srgbClr val="FF9933"/>
                          </a:solidFill>
                          <a:effectLst/>
                          <a:latin typeface="Arial" charset="0"/>
                          <a:cs typeface="Times New Roman" pitchFamily="18" charset="0"/>
                        </a:rPr>
                        <a:t>Le peuple :</a:t>
                      </a:r>
                      <a:endPar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rPr>
                        <a:t>Amen.</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0" i="0" u="sng" strike="noStrike" cap="none" normalizeH="0" baseline="0" dirty="0">
                          <a:ln>
                            <a:noFill/>
                          </a:ln>
                          <a:solidFill>
                            <a:srgbClr val="FF9933"/>
                          </a:solidFill>
                          <a:effectLst/>
                          <a:latin typeface="Arial" charset="0"/>
                          <a:cs typeface="Times New Roman" pitchFamily="18" charset="0"/>
                        </a:rPr>
                        <a:t>Le prêtre :</a:t>
                      </a:r>
                      <a:endPar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rPr>
                        <a:t>Mets-y le sceau de Ton salut et Ta puissance invisible.</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0" i="0" u="sng" strike="noStrike" cap="none" normalizeH="0" baseline="0" dirty="0">
                          <a:ln>
                            <a:noFill/>
                          </a:ln>
                          <a:solidFill>
                            <a:srgbClr val="FF9933"/>
                          </a:solidFill>
                          <a:effectLst/>
                          <a:latin typeface="Arial" charset="0"/>
                          <a:cs typeface="Times New Roman" pitchFamily="18" charset="0"/>
                        </a:rPr>
                        <a:t>Le peuple :</a:t>
                      </a:r>
                      <a:endPar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rPr>
                        <a:t>Amen.</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a:t>
                      </a:r>
                      <a:r>
                        <a:rPr kumimoji="0" lang="ar-EG" sz="2800" b="0" i="0" u="sng" strike="noStrike" cap="none" normalizeH="0" baseline="0" dirty="0">
                          <a:ln>
                            <a:noFill/>
                          </a:ln>
                          <a:solidFill>
                            <a:srgbClr val="FF9900"/>
                          </a:solidFill>
                          <a:effectLst/>
                          <a:latin typeface="Arial" charset="0"/>
                          <a:cs typeface="Arial" charset="0"/>
                        </a:rPr>
                        <a:t>كاهن</a:t>
                      </a:r>
                      <a:r>
                        <a:rPr kumimoji="0" lang="ar-SA" sz="2800" b="0" i="0" u="sng" strike="noStrike" cap="none" normalizeH="0" baseline="0" dirty="0">
                          <a:ln>
                            <a:noFill/>
                          </a:ln>
                          <a:solidFill>
                            <a:srgbClr val="FF9900"/>
                          </a:solidFill>
                          <a:effectLst/>
                          <a:latin typeface="Arial" charset="0"/>
                          <a:cs typeface="Arial" charset="0"/>
                        </a:rPr>
                        <a:t> :</a:t>
                      </a:r>
                      <a:endParaRPr kumimoji="0" lang="fr-FR" sz="28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a:ln>
                            <a:noFill/>
                          </a:ln>
                          <a:solidFill>
                            <a:schemeClr val="tx1"/>
                          </a:solidFill>
                          <a:effectLst/>
                          <a:latin typeface="Arial" charset="0"/>
                          <a:ea typeface="Arial Unicode MS" pitchFamily="34" charset="-128"/>
                          <a:cs typeface="+mn-cs"/>
                        </a:rPr>
                        <a:t>قدسها.</a:t>
                      </a:r>
                      <a:endParaRPr kumimoji="0" lang="fr-FR" sz="28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EG" sz="2800" b="0" i="0" u="sng" strike="noStrike" cap="none" normalizeH="0" baseline="0" dirty="0">
                          <a:ln>
                            <a:noFill/>
                          </a:ln>
                          <a:solidFill>
                            <a:srgbClr val="FF9900"/>
                          </a:solidFill>
                          <a:effectLst/>
                          <a:latin typeface="Arial" charset="0"/>
                          <a:cs typeface="Arial" charset="0"/>
                        </a:rPr>
                        <a:t>الشعب :</a:t>
                      </a:r>
                      <a:endParaRPr kumimoji="0" lang="fr-FR" sz="28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AE" sz="2800" b="0" i="0" u="none" strike="noStrike" cap="none" normalizeH="0" baseline="0" dirty="0">
                          <a:ln>
                            <a:noFill/>
                          </a:ln>
                          <a:solidFill>
                            <a:schemeClr val="tx1"/>
                          </a:solidFill>
                          <a:effectLst/>
                          <a:latin typeface="Arial" charset="0"/>
                          <a:ea typeface="Arial Unicode MS" pitchFamily="34" charset="-128"/>
                          <a:cs typeface="+mn-cs"/>
                        </a:rPr>
                        <a:t>آمين</a:t>
                      </a:r>
                      <a:r>
                        <a:rPr kumimoji="0" lang="fr-FR" sz="2800" b="0" i="0" u="none" strike="noStrike" cap="none" normalizeH="0" baseline="0" dirty="0">
                          <a:ln>
                            <a:noFill/>
                          </a:ln>
                          <a:solidFill>
                            <a:schemeClr val="tx1"/>
                          </a:solidFill>
                          <a:effectLst/>
                          <a:latin typeface="Arial" charset="0"/>
                          <a:ea typeface="Arial Unicode MS" pitchFamily="34" charset="-128"/>
                          <a:cs typeface="+mn-cs"/>
                        </a:rPr>
                        <a:t>.</a:t>
                      </a:r>
                    </a:p>
                    <a:p>
                      <a:pPr marL="0" marR="0" lvl="0" indent="0" algn="just" defTabSz="914400" rtl="1" eaLnBrk="1" fontAlgn="base" latinLnBrk="0" hangingPunct="1">
                        <a:lnSpc>
                          <a:spcPct val="100000"/>
                        </a:lnSpc>
                        <a:spcBef>
                          <a:spcPct val="0"/>
                        </a:spcBef>
                        <a:spcAft>
                          <a:spcPct val="0"/>
                        </a:spcAft>
                        <a:buClrTx/>
                        <a:buSzTx/>
                        <a:buFontTx/>
                        <a:buNone/>
                        <a:tabLst/>
                        <a:defRPr/>
                      </a:pPr>
                      <a:endParaRPr kumimoji="0" lang="fr-FR" sz="28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a:t>
                      </a:r>
                      <a:r>
                        <a:rPr kumimoji="0" lang="ar-EG" sz="2800" b="0" i="0" u="sng" strike="noStrike" cap="none" normalizeH="0" baseline="0" dirty="0">
                          <a:ln>
                            <a:noFill/>
                          </a:ln>
                          <a:solidFill>
                            <a:srgbClr val="FF9900"/>
                          </a:solidFill>
                          <a:effectLst/>
                          <a:latin typeface="Arial" charset="0"/>
                          <a:cs typeface="Arial" charset="0"/>
                        </a:rPr>
                        <a:t>كاهن</a:t>
                      </a:r>
                      <a:r>
                        <a:rPr kumimoji="0" lang="ar-SA" sz="2800" b="0" i="0" u="sng" strike="noStrike" cap="none" normalizeH="0" baseline="0" dirty="0">
                          <a:ln>
                            <a:noFill/>
                          </a:ln>
                          <a:solidFill>
                            <a:srgbClr val="FF9900"/>
                          </a:solidFill>
                          <a:effectLst/>
                          <a:latin typeface="Arial" charset="0"/>
                          <a:cs typeface="Arial" charset="0"/>
                        </a:rPr>
                        <a:t> :</a:t>
                      </a:r>
                      <a:endParaRPr kumimoji="0" lang="fr-FR" sz="28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a:ln>
                            <a:noFill/>
                          </a:ln>
                          <a:solidFill>
                            <a:schemeClr val="tx1"/>
                          </a:solidFill>
                          <a:effectLst/>
                          <a:latin typeface="Arial" charset="0"/>
                          <a:ea typeface="Arial Unicode MS" pitchFamily="34" charset="-128"/>
                          <a:cs typeface="+mn-cs"/>
                        </a:rPr>
                        <a:t>املأها من روح قدسك.</a:t>
                      </a:r>
                      <a:endParaRPr kumimoji="0" lang="fr-FR" sz="28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EG" sz="2800" b="0" i="0" u="sng" strike="noStrike" cap="none" normalizeH="0" baseline="0" dirty="0">
                          <a:ln>
                            <a:noFill/>
                          </a:ln>
                          <a:solidFill>
                            <a:srgbClr val="FF9900"/>
                          </a:solidFill>
                          <a:effectLst/>
                          <a:latin typeface="Arial" charset="0"/>
                          <a:cs typeface="Arial" charset="0"/>
                        </a:rPr>
                        <a:t>الشعب :</a:t>
                      </a:r>
                      <a:endParaRPr kumimoji="0" lang="fr-FR" sz="28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AE" sz="2800" b="0" i="0" u="none" strike="noStrike" cap="none" normalizeH="0" baseline="0" dirty="0">
                          <a:ln>
                            <a:noFill/>
                          </a:ln>
                          <a:solidFill>
                            <a:schemeClr val="tx1"/>
                          </a:solidFill>
                          <a:effectLst/>
                          <a:latin typeface="Arial" charset="0"/>
                          <a:ea typeface="Arial Unicode MS" pitchFamily="34" charset="-128"/>
                          <a:cs typeface="+mn-cs"/>
                        </a:rPr>
                        <a:t>آمين</a:t>
                      </a:r>
                      <a:r>
                        <a:rPr kumimoji="0" lang="fr-FR" sz="2800" b="0" i="0" u="none" strike="noStrike" cap="none" normalizeH="0" baseline="0" dirty="0">
                          <a:ln>
                            <a:noFill/>
                          </a:ln>
                          <a:solidFill>
                            <a:schemeClr val="tx1"/>
                          </a:solidFill>
                          <a:effectLst/>
                          <a:latin typeface="Arial" charset="0"/>
                          <a:ea typeface="Arial Unicode MS" pitchFamily="34" charset="-128"/>
                          <a:cs typeface="+mn-cs"/>
                        </a:rPr>
                        <a:t>.</a:t>
                      </a:r>
                    </a:p>
                    <a:p>
                      <a:pPr marL="0" marR="0" lvl="0" indent="0" algn="just" defTabSz="914400" rtl="1" eaLnBrk="1" fontAlgn="base" latinLnBrk="0" hangingPunct="1">
                        <a:lnSpc>
                          <a:spcPct val="100000"/>
                        </a:lnSpc>
                        <a:spcBef>
                          <a:spcPct val="0"/>
                        </a:spcBef>
                        <a:spcAft>
                          <a:spcPct val="0"/>
                        </a:spcAft>
                        <a:buClrTx/>
                        <a:buSzTx/>
                        <a:buFontTx/>
                        <a:buNone/>
                        <a:tabLst/>
                        <a:defRPr/>
                      </a:pPr>
                      <a:endParaRPr kumimoji="0" lang="fr-FR" sz="28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2800" b="0" i="0" u="sng" strike="noStrike" cap="none" normalizeH="0" baseline="0" dirty="0">
                          <a:ln>
                            <a:noFill/>
                          </a:ln>
                          <a:solidFill>
                            <a:srgbClr val="FF9900"/>
                          </a:solidFill>
                          <a:effectLst/>
                          <a:latin typeface="Arial" charset="0"/>
                          <a:cs typeface="Arial" charset="0"/>
                        </a:rPr>
                        <a:t>ال</a:t>
                      </a:r>
                      <a:r>
                        <a:rPr kumimoji="0" lang="ar-EG" sz="2800" b="0" i="0" u="sng" strike="noStrike" cap="none" normalizeH="0" baseline="0" dirty="0">
                          <a:ln>
                            <a:noFill/>
                          </a:ln>
                          <a:solidFill>
                            <a:srgbClr val="FF9900"/>
                          </a:solidFill>
                          <a:effectLst/>
                          <a:latin typeface="Arial" charset="0"/>
                          <a:cs typeface="Arial" charset="0"/>
                        </a:rPr>
                        <a:t>كاهن</a:t>
                      </a:r>
                      <a:r>
                        <a:rPr kumimoji="0" lang="ar-SA" sz="2800" b="0" i="0" u="sng" strike="noStrike" cap="none" normalizeH="0" baseline="0" dirty="0">
                          <a:ln>
                            <a:noFill/>
                          </a:ln>
                          <a:solidFill>
                            <a:srgbClr val="FF9900"/>
                          </a:solidFill>
                          <a:effectLst/>
                          <a:latin typeface="Arial" charset="0"/>
                          <a:cs typeface="Arial" charset="0"/>
                        </a:rPr>
                        <a:t> :</a:t>
                      </a:r>
                      <a:endParaRPr kumimoji="0" lang="fr-FR" sz="28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a:ln>
                            <a:noFill/>
                          </a:ln>
                          <a:solidFill>
                            <a:schemeClr val="tx1"/>
                          </a:solidFill>
                          <a:effectLst/>
                          <a:latin typeface="Arial" charset="0"/>
                          <a:ea typeface="Arial Unicode MS" pitchFamily="34" charset="-128"/>
                          <a:cs typeface="+mn-cs"/>
                        </a:rPr>
                        <a:t>ضع فيها خاتم الخلاص، وقوتك الغير المرئية.</a:t>
                      </a:r>
                      <a:endParaRPr kumimoji="0" lang="fr-FR" sz="28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EG" sz="2800" b="0" i="0" u="sng" strike="noStrike" cap="none" normalizeH="0" baseline="0" dirty="0">
                          <a:ln>
                            <a:noFill/>
                          </a:ln>
                          <a:solidFill>
                            <a:srgbClr val="FF9900"/>
                          </a:solidFill>
                          <a:effectLst/>
                          <a:latin typeface="Arial" charset="0"/>
                          <a:cs typeface="Arial" charset="0"/>
                        </a:rPr>
                        <a:t>الشعب :</a:t>
                      </a:r>
                      <a:endParaRPr kumimoji="0" lang="fr-FR" sz="28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AE" sz="2800" b="0" i="0" u="none" strike="noStrike" cap="none" normalizeH="0" baseline="0" dirty="0">
                          <a:ln>
                            <a:noFill/>
                          </a:ln>
                          <a:solidFill>
                            <a:schemeClr val="tx1"/>
                          </a:solidFill>
                          <a:effectLst/>
                          <a:latin typeface="Arial" charset="0"/>
                          <a:ea typeface="Arial Unicode MS" pitchFamily="34" charset="-128"/>
                          <a:cs typeface="+mn-cs"/>
                        </a:rPr>
                        <a:t>آمين</a:t>
                      </a:r>
                      <a:r>
                        <a:rPr kumimoji="0" lang="fr-FR" sz="2800" b="0" i="0" u="none" strike="noStrike" cap="none" normalizeH="0" baseline="0" dirty="0">
                          <a:ln>
                            <a:noFill/>
                          </a:ln>
                          <a:solidFill>
                            <a:schemeClr val="tx1"/>
                          </a:solidFill>
                          <a:effectLst/>
                          <a:latin typeface="Arial" charset="0"/>
                          <a:ea typeface="Arial Unicode MS" pitchFamily="34" charset="-128"/>
                          <a:cs typeface="+mn-cs"/>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43168617"/>
      </p:ext>
    </p:extLst>
  </p:cSld>
  <p:clrMapOvr>
    <a:masterClrMapping/>
  </p:clrMapOvr>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902612168"/>
              </p:ext>
            </p:extLst>
          </p:nvPr>
        </p:nvGraphicFramePr>
        <p:xfrm>
          <a:off x="0" y="0"/>
          <a:ext cx="12192000" cy="6163056"/>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6092395">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it-IT" sz="3200" b="0" i="0" u="sng" strike="noStrike" cap="none" normalizeH="0" baseline="0" dirty="0">
                          <a:ln>
                            <a:noFill/>
                          </a:ln>
                          <a:solidFill>
                            <a:srgbClr val="FF9900"/>
                          </a:solidFill>
                          <a:effectLst/>
                          <a:latin typeface="Coptic1" pitchFamily="2" charset="0"/>
                          <a:cs typeface="Arial" charset="0"/>
                        </a:rPr>
                        <a:t>Piou/b :</a:t>
                      </a:r>
                      <a:endParaRPr kumimoji="0" lang="it-IT" sz="32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it-IT" sz="3200" b="0" i="0" u="none" strike="noStrike" cap="none" normalizeH="0" baseline="0" dirty="0" err="1">
                          <a:ln>
                            <a:noFill/>
                          </a:ln>
                          <a:solidFill>
                            <a:schemeClr val="tx1"/>
                          </a:solidFill>
                          <a:effectLst/>
                          <a:latin typeface="Coptic1" pitchFamily="2" charset="0"/>
                          <a:cs typeface="Arial" charset="0"/>
                        </a:rPr>
                        <a:t>Mahc</a:t>
                      </a:r>
                      <a:r>
                        <a:rPr kumimoji="0" lang="it-IT" sz="3200" b="0" i="0" u="none" strike="noStrike" cap="none" normalizeH="0" baseline="0" dirty="0">
                          <a:ln>
                            <a:noFill/>
                          </a:ln>
                          <a:solidFill>
                            <a:schemeClr val="tx1"/>
                          </a:solidFill>
                          <a:effectLst/>
                          <a:latin typeface="Coptic1" pitchFamily="2" charset="0"/>
                          <a:cs typeface="Arial" charset="0"/>
                        </a:rPr>
                        <a:t> </a:t>
                      </a:r>
                      <a:r>
                        <a:rPr kumimoji="0" lang="it-IT" sz="3200" b="0" i="0" u="none" strike="noStrike" cap="none" normalizeH="0" baseline="0" dirty="0" err="1">
                          <a:ln>
                            <a:noFill/>
                          </a:ln>
                          <a:solidFill>
                            <a:schemeClr val="tx1"/>
                          </a:solidFill>
                          <a:effectLst/>
                          <a:latin typeface="Coptic1" pitchFamily="2" charset="0"/>
                          <a:cs typeface="Arial" charset="0"/>
                        </a:rPr>
                        <a:t>e~bolqen</a:t>
                      </a:r>
                      <a:r>
                        <a:rPr kumimoji="0" lang="it-IT" sz="3200" b="0" i="0" u="none" strike="noStrike" cap="none" normalizeH="0" baseline="0" dirty="0">
                          <a:ln>
                            <a:noFill/>
                          </a:ln>
                          <a:solidFill>
                            <a:schemeClr val="tx1"/>
                          </a:solidFill>
                          <a:effectLst/>
                          <a:latin typeface="Coptic1" pitchFamily="2" charset="0"/>
                          <a:cs typeface="Arial" charset="0"/>
                        </a:rPr>
                        <a:t> </a:t>
                      </a:r>
                      <a:r>
                        <a:rPr kumimoji="0" lang="it-IT" sz="3200" b="0" i="0" u="none" strike="noStrike" cap="none" normalizeH="0" baseline="0" dirty="0" err="1">
                          <a:ln>
                            <a:noFill/>
                          </a:ln>
                          <a:solidFill>
                            <a:schemeClr val="tx1"/>
                          </a:solidFill>
                          <a:effectLst/>
                          <a:latin typeface="Coptic1" pitchFamily="2" charset="0"/>
                          <a:cs typeface="Arial" charset="0"/>
                        </a:rPr>
                        <a:t>p~w~ou</a:t>
                      </a:r>
                      <a:r>
                        <a:rPr kumimoji="0" lang="it-IT" sz="3200" b="0" i="0" u="none" strike="noStrike" cap="none" normalizeH="0" baseline="0" dirty="0">
                          <a:ln>
                            <a:noFill/>
                          </a:ln>
                          <a:solidFill>
                            <a:schemeClr val="tx1"/>
                          </a:solidFill>
                          <a:effectLst/>
                          <a:latin typeface="Coptic1" pitchFamily="2" charset="0"/>
                          <a:cs typeface="Arial" charset="0"/>
                        </a:rPr>
                        <a:t> </a:t>
                      </a:r>
                      <a:r>
                        <a:rPr kumimoji="0" lang="it-IT" sz="3200" b="0" i="0" u="none" strike="noStrike" cap="none" normalizeH="0" baseline="0" dirty="0" err="1">
                          <a:ln>
                            <a:noFill/>
                          </a:ln>
                          <a:solidFill>
                            <a:schemeClr val="tx1"/>
                          </a:solidFill>
                          <a:effectLst/>
                          <a:latin typeface="Coptic1" pitchFamily="2" charset="0"/>
                          <a:cs typeface="Arial" charset="0"/>
                        </a:rPr>
                        <a:t>n~te</a:t>
                      </a:r>
                      <a:r>
                        <a:rPr kumimoji="0" lang="it-IT" sz="3200" b="0" i="0" u="none" strike="noStrike" cap="none" normalizeH="0" baseline="0" dirty="0">
                          <a:ln>
                            <a:noFill/>
                          </a:ln>
                          <a:solidFill>
                            <a:schemeClr val="tx1"/>
                          </a:solidFill>
                          <a:effectLst/>
                          <a:latin typeface="Coptic1" pitchFamily="2" charset="0"/>
                          <a:cs typeface="Arial" charset="0"/>
                        </a:rPr>
                        <a:t> </a:t>
                      </a:r>
                      <a:r>
                        <a:rPr kumimoji="0" lang="it-IT" sz="3200" b="0" i="0" u="none" strike="noStrike" cap="none" normalizeH="0" baseline="0" dirty="0" err="1">
                          <a:ln>
                            <a:noFill/>
                          </a:ln>
                          <a:solidFill>
                            <a:schemeClr val="tx1"/>
                          </a:solidFill>
                          <a:effectLst/>
                          <a:latin typeface="Coptic1" pitchFamily="2" charset="0"/>
                          <a:cs typeface="Arial" charset="0"/>
                        </a:rPr>
                        <a:t>tekmeynou</a:t>
                      </a:r>
                      <a:r>
                        <a:rPr kumimoji="0" lang="it-IT" sz="32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ts val="0"/>
                        </a:spcBef>
                        <a:spcAft>
                          <a:spcPct val="0"/>
                        </a:spcAft>
                        <a:buClrTx/>
                        <a:buSzTx/>
                        <a:buFontTx/>
                        <a:buNone/>
                        <a:tabLst/>
                      </a:pPr>
                      <a:r>
                        <a:rPr kumimoji="0" lang="it-IT" sz="3200" b="0" i="0" u="sng" strike="noStrike" cap="none" normalizeH="0" baseline="0" dirty="0">
                          <a:ln>
                            <a:noFill/>
                          </a:ln>
                          <a:solidFill>
                            <a:srgbClr val="FF9900"/>
                          </a:solidFill>
                          <a:effectLst/>
                          <a:latin typeface="Coptic1" pitchFamily="2" charset="0"/>
                          <a:cs typeface="Arial" charset="0"/>
                        </a:rPr>
                        <a:t>Pilaoc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A~m</a:t>
                      </a:r>
                      <a:r>
                        <a:rPr kumimoji="0" lang="en-US" sz="3200" b="0" i="0" u="none" strike="noStrike" cap="none" normalizeH="0" baseline="0" dirty="0">
                          <a:ln>
                            <a:noFill/>
                          </a:ln>
                          <a:solidFill>
                            <a:schemeClr val="tx1"/>
                          </a:solidFill>
                          <a:effectLst/>
                          <a:latin typeface="Coptic1" pitchFamily="2" charset="0"/>
                          <a:cs typeface="Arial" charset="0"/>
                        </a:rPr>
                        <a:t>/n.</a:t>
                      </a: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32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it-IT" sz="3200" b="0" i="0" u="sng" strike="noStrike" cap="none" normalizeH="0" baseline="0" dirty="0">
                          <a:ln>
                            <a:noFill/>
                          </a:ln>
                          <a:solidFill>
                            <a:srgbClr val="FF9900"/>
                          </a:solidFill>
                          <a:effectLst/>
                          <a:latin typeface="Coptic1" pitchFamily="2" charset="0"/>
                          <a:cs typeface="Arial" charset="0"/>
                        </a:rPr>
                        <a:t>Piou/b :</a:t>
                      </a:r>
                      <a:endParaRPr kumimoji="0" lang="en-US" sz="32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pt-BR" sz="3200" b="0" i="0" u="none" strike="noStrike" cap="none" normalizeH="0" baseline="0" dirty="0">
                          <a:ln>
                            <a:noFill/>
                          </a:ln>
                          <a:solidFill>
                            <a:schemeClr val="tx1"/>
                          </a:solidFill>
                          <a:effectLst/>
                          <a:latin typeface="Coptic1" pitchFamily="2" charset="0"/>
                          <a:cs typeface="Arial" charset="0"/>
                        </a:rPr>
                        <a:t>Marecswpi n~oukolumb/ra n~te ouc~mou.</a:t>
                      </a:r>
                    </a:p>
                    <a:p>
                      <a:pPr marL="0" marR="0" lvl="0" indent="0" algn="just" defTabSz="914400" rtl="0" eaLnBrk="1" fontAlgn="base" latinLnBrk="0" hangingPunct="1">
                        <a:lnSpc>
                          <a:spcPct val="100000"/>
                        </a:lnSpc>
                        <a:spcBef>
                          <a:spcPts val="0"/>
                        </a:spcBef>
                        <a:spcAft>
                          <a:spcPct val="0"/>
                        </a:spcAft>
                        <a:buClrTx/>
                        <a:buSzTx/>
                        <a:buFontTx/>
                        <a:buNone/>
                        <a:tabLst/>
                      </a:pPr>
                      <a:r>
                        <a:rPr kumimoji="0" lang="it-IT" sz="3200" b="0" i="0" u="sng" strike="noStrike" cap="none" normalizeH="0" baseline="0" dirty="0">
                          <a:ln>
                            <a:noFill/>
                          </a:ln>
                          <a:solidFill>
                            <a:srgbClr val="FF9900"/>
                          </a:solidFill>
                          <a:effectLst/>
                          <a:latin typeface="Coptic1" pitchFamily="2" charset="0"/>
                          <a:cs typeface="Arial" charset="0"/>
                        </a:rPr>
                        <a:t>Pilaoc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A~m</a:t>
                      </a:r>
                      <a:r>
                        <a:rPr kumimoji="0" lang="en-US" sz="3200" b="0" i="0" u="none" strike="noStrike" cap="none" normalizeH="0" baseline="0" dirty="0">
                          <a:ln>
                            <a:noFill/>
                          </a:ln>
                          <a:solidFill>
                            <a:schemeClr val="tx1"/>
                          </a:solidFill>
                          <a:effectLst/>
                          <a:latin typeface="Coptic1" pitchFamily="2" charset="0"/>
                          <a:cs typeface="Arial" charset="0"/>
                        </a:rPr>
                        <a:t>/n.</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0" i="0" u="sng" strike="noStrike" cap="none" normalizeH="0" baseline="0" dirty="0">
                          <a:ln>
                            <a:noFill/>
                          </a:ln>
                          <a:solidFill>
                            <a:srgbClr val="FF9933"/>
                          </a:solidFill>
                          <a:effectLst/>
                          <a:latin typeface="Arial" charset="0"/>
                          <a:cs typeface="Times New Roman" pitchFamily="18" charset="0"/>
                        </a:rPr>
                        <a:t>Le prêtre :</a:t>
                      </a:r>
                      <a:endPar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Remplis-la de la gloire de Ta Divinité.</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33"/>
                          </a:solidFill>
                          <a:effectLst/>
                          <a:latin typeface="Arial" charset="0"/>
                          <a:cs typeface="Times New Roman" pitchFamily="18" charset="0"/>
                        </a:rPr>
                        <a:t>Le peuple :</a:t>
                      </a:r>
                      <a:endPar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Amen.</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0" i="0" u="sng" strike="noStrike" cap="none" normalizeH="0" baseline="0" dirty="0">
                          <a:ln>
                            <a:noFill/>
                          </a:ln>
                          <a:solidFill>
                            <a:srgbClr val="FF9933"/>
                          </a:solidFill>
                          <a:effectLst/>
                          <a:latin typeface="Arial" charset="0"/>
                          <a:cs typeface="Times New Roman" pitchFamily="18" charset="0"/>
                        </a:rPr>
                        <a:t>Le prêtre :</a:t>
                      </a:r>
                      <a:endPar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Que ce bassin soit un bassin de bénédictions,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sng" strike="noStrike" cap="none" normalizeH="0" baseline="0" dirty="0">
                          <a:ln>
                            <a:noFill/>
                          </a:ln>
                          <a:solidFill>
                            <a:srgbClr val="FF9933"/>
                          </a:solidFill>
                          <a:effectLst/>
                          <a:latin typeface="Arial" charset="0"/>
                          <a:cs typeface="Times New Roman" pitchFamily="18" charset="0"/>
                        </a:rPr>
                        <a:t>Le peuple :</a:t>
                      </a:r>
                      <a:endPar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Amen.</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600" b="0" i="0" u="sng" strike="noStrike" cap="none" normalizeH="0" baseline="0" dirty="0">
                          <a:ln>
                            <a:noFill/>
                          </a:ln>
                          <a:solidFill>
                            <a:srgbClr val="FF9900"/>
                          </a:solidFill>
                          <a:effectLst/>
                          <a:latin typeface="Arial" charset="0"/>
                          <a:cs typeface="Arial" charset="0"/>
                        </a:rPr>
                        <a:t>ال</a:t>
                      </a:r>
                      <a:r>
                        <a:rPr kumimoji="0" lang="ar-EG" sz="3600" b="0" i="0" u="sng" strike="noStrike" cap="none" normalizeH="0" baseline="0" dirty="0">
                          <a:ln>
                            <a:noFill/>
                          </a:ln>
                          <a:solidFill>
                            <a:srgbClr val="FF9900"/>
                          </a:solidFill>
                          <a:effectLst/>
                          <a:latin typeface="Arial" charset="0"/>
                          <a:cs typeface="Arial" charset="0"/>
                        </a:rPr>
                        <a:t>كاهن</a:t>
                      </a:r>
                      <a:r>
                        <a:rPr kumimoji="0" lang="ar-SA" sz="3600" b="0" i="0" u="sng" strike="noStrike" cap="none" normalizeH="0" baseline="0" dirty="0">
                          <a:ln>
                            <a:noFill/>
                          </a:ln>
                          <a:solidFill>
                            <a:srgbClr val="FF9900"/>
                          </a:solidFill>
                          <a:effectLst/>
                          <a:latin typeface="Arial" charset="0"/>
                          <a:cs typeface="Arial" charset="0"/>
                        </a:rPr>
                        <a:t> :</a:t>
                      </a: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ea typeface="Arial Unicode MS" pitchFamily="34" charset="-128"/>
                          <a:cs typeface="+mn-cs"/>
                        </a:rPr>
                        <a:t>املأها من مجد </a:t>
                      </a:r>
                      <a:r>
                        <a:rPr kumimoji="0" lang="ar-SA" sz="3600" b="0" i="0" u="none" strike="noStrike" cap="none" normalizeH="0" baseline="0" dirty="0" err="1">
                          <a:ln>
                            <a:noFill/>
                          </a:ln>
                          <a:solidFill>
                            <a:schemeClr val="tx1"/>
                          </a:solidFill>
                          <a:effectLst/>
                          <a:latin typeface="Arial" charset="0"/>
                          <a:ea typeface="Arial Unicode MS" pitchFamily="34" charset="-128"/>
                          <a:cs typeface="+mn-cs"/>
                        </a:rPr>
                        <a:t>لاهوتك</a:t>
                      </a:r>
                      <a:r>
                        <a:rPr kumimoji="0" lang="ar-SA" sz="3600" b="0" i="0" u="none" strike="noStrike" cap="none" normalizeH="0" baseline="0" dirty="0">
                          <a:ln>
                            <a:noFill/>
                          </a:ln>
                          <a:solidFill>
                            <a:schemeClr val="tx1"/>
                          </a:solidFill>
                          <a:effectLst/>
                          <a:latin typeface="Arial" charset="0"/>
                          <a:ea typeface="Arial Unicode MS" pitchFamily="34" charset="-128"/>
                          <a:cs typeface="+mn-cs"/>
                        </a:rPr>
                        <a:t>.</a:t>
                      </a: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EG" sz="3600" b="0" i="0" u="sng" strike="noStrike" cap="none" normalizeH="0" baseline="0" dirty="0">
                          <a:ln>
                            <a:noFill/>
                          </a:ln>
                          <a:solidFill>
                            <a:srgbClr val="FF9900"/>
                          </a:solidFill>
                          <a:effectLst/>
                          <a:latin typeface="Arial" charset="0"/>
                          <a:cs typeface="Arial" charset="0"/>
                        </a:rPr>
                        <a:t>الشعب :</a:t>
                      </a:r>
                      <a:endParaRPr kumimoji="0" lang="fr-FR" sz="36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AE" sz="3600" b="0" i="0" u="none" strike="noStrike" cap="none" normalizeH="0" baseline="0" dirty="0">
                          <a:ln>
                            <a:noFill/>
                          </a:ln>
                          <a:solidFill>
                            <a:schemeClr val="tx1"/>
                          </a:solidFill>
                          <a:effectLst/>
                          <a:latin typeface="Arial" charset="0"/>
                          <a:ea typeface="Arial Unicode MS" pitchFamily="34" charset="-128"/>
                          <a:cs typeface="+mn-cs"/>
                        </a:rPr>
                        <a:t>آمين</a:t>
                      </a:r>
                      <a:r>
                        <a:rPr kumimoji="0" lang="fr-FR" sz="3600" b="0" i="0" u="none" strike="noStrike" cap="none" normalizeH="0" baseline="0" dirty="0">
                          <a:ln>
                            <a:noFill/>
                          </a:ln>
                          <a:solidFill>
                            <a:schemeClr val="tx1"/>
                          </a:solidFill>
                          <a:effectLst/>
                          <a:latin typeface="Arial" charset="0"/>
                          <a:ea typeface="Arial Unicode MS" pitchFamily="34" charset="-128"/>
                          <a:cs typeface="+mn-cs"/>
                        </a:rPr>
                        <a:t>.</a:t>
                      </a:r>
                    </a:p>
                    <a:p>
                      <a:pPr marL="0" marR="0" lvl="0" indent="0" algn="just" defTabSz="914400" rtl="1" eaLnBrk="1" fontAlgn="base" latinLnBrk="0" hangingPunct="1">
                        <a:lnSpc>
                          <a:spcPct val="100000"/>
                        </a:lnSpc>
                        <a:spcBef>
                          <a:spcPct val="0"/>
                        </a:spcBef>
                        <a:spcAft>
                          <a:spcPct val="0"/>
                        </a:spcAft>
                        <a:buClrTx/>
                        <a:buSzTx/>
                        <a:buFontTx/>
                        <a:buNone/>
                        <a:tabLst/>
                        <a:defRPr/>
                      </a:pP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600" b="0" i="0" u="sng" strike="noStrike" cap="none" normalizeH="0" baseline="0" dirty="0">
                          <a:ln>
                            <a:noFill/>
                          </a:ln>
                          <a:solidFill>
                            <a:srgbClr val="FF9900"/>
                          </a:solidFill>
                          <a:effectLst/>
                          <a:latin typeface="Arial" charset="0"/>
                          <a:cs typeface="Arial" charset="0"/>
                        </a:rPr>
                        <a:t>ال</a:t>
                      </a:r>
                      <a:r>
                        <a:rPr kumimoji="0" lang="ar-EG" sz="3600" b="0" i="0" u="sng" strike="noStrike" cap="none" normalizeH="0" baseline="0" dirty="0">
                          <a:ln>
                            <a:noFill/>
                          </a:ln>
                          <a:solidFill>
                            <a:srgbClr val="FF9900"/>
                          </a:solidFill>
                          <a:effectLst/>
                          <a:latin typeface="Arial" charset="0"/>
                          <a:cs typeface="Arial" charset="0"/>
                        </a:rPr>
                        <a:t>كاهن</a:t>
                      </a:r>
                      <a:r>
                        <a:rPr kumimoji="0" lang="ar-SA" sz="3600" b="0" i="0" u="sng" strike="noStrike" cap="none" normalizeH="0" baseline="0" dirty="0">
                          <a:ln>
                            <a:noFill/>
                          </a:ln>
                          <a:solidFill>
                            <a:srgbClr val="FF9900"/>
                          </a:solidFill>
                          <a:effectLst/>
                          <a:latin typeface="Arial" charset="0"/>
                          <a:cs typeface="Arial" charset="0"/>
                        </a:rPr>
                        <a:t> :</a:t>
                      </a: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ea typeface="Arial Unicode MS" pitchFamily="34" charset="-128"/>
                          <a:cs typeface="+mn-cs"/>
                        </a:rPr>
                        <a:t>ولتكن فسقية البركة.</a:t>
                      </a: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EG" sz="3600" b="0" i="0" u="sng" strike="noStrike" cap="none" normalizeH="0" baseline="0" dirty="0">
                          <a:ln>
                            <a:noFill/>
                          </a:ln>
                          <a:solidFill>
                            <a:srgbClr val="FF9900"/>
                          </a:solidFill>
                          <a:effectLst/>
                          <a:latin typeface="Arial" charset="0"/>
                          <a:cs typeface="Arial" charset="0"/>
                        </a:rPr>
                        <a:t>الشعب :</a:t>
                      </a:r>
                      <a:endParaRPr kumimoji="0" lang="fr-FR" sz="36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AE" sz="3600" b="0" i="0" u="none" strike="noStrike" cap="none" normalizeH="0" baseline="0" dirty="0">
                          <a:ln>
                            <a:noFill/>
                          </a:ln>
                          <a:solidFill>
                            <a:schemeClr val="tx1"/>
                          </a:solidFill>
                          <a:effectLst/>
                          <a:latin typeface="Arial" charset="0"/>
                          <a:ea typeface="Arial Unicode MS" pitchFamily="34" charset="-128"/>
                          <a:cs typeface="+mn-cs"/>
                        </a:rPr>
                        <a:t>آمين</a:t>
                      </a:r>
                      <a:r>
                        <a:rPr kumimoji="0" lang="fr-FR" sz="3600" b="0" i="0" u="none" strike="noStrike" cap="none" normalizeH="0" baseline="0" dirty="0">
                          <a:ln>
                            <a:noFill/>
                          </a:ln>
                          <a:solidFill>
                            <a:schemeClr val="tx1"/>
                          </a:solidFill>
                          <a:effectLst/>
                          <a:latin typeface="Arial" charset="0"/>
                          <a:ea typeface="Arial Unicode MS" pitchFamily="34" charset="-128"/>
                          <a:cs typeface="+mn-cs"/>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93128954"/>
      </p:ext>
    </p:extLst>
  </p:cSld>
  <p:clrMapOvr>
    <a:masterClrMapping/>
  </p:clrMapOvr>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2428319569"/>
              </p:ext>
            </p:extLst>
          </p:nvPr>
        </p:nvGraphicFramePr>
        <p:xfrm>
          <a:off x="0" y="0"/>
          <a:ext cx="12192000" cy="6126480"/>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6092395">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it-IT" sz="3200" b="0" i="0" u="sng" strike="noStrike" cap="none" normalizeH="0" baseline="0" dirty="0">
                          <a:ln>
                            <a:noFill/>
                          </a:ln>
                          <a:solidFill>
                            <a:srgbClr val="FF9900"/>
                          </a:solidFill>
                          <a:effectLst/>
                          <a:latin typeface="Coptic1" pitchFamily="2" charset="0"/>
                          <a:cs typeface="Arial" charset="0"/>
                        </a:rPr>
                        <a:t>Piou/b :</a:t>
                      </a:r>
                      <a:endParaRPr kumimoji="0" lang="en-US" sz="32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pt-BR" sz="3200" b="0" i="0" u="none" strike="noStrike" cap="none" normalizeH="0" baseline="0" dirty="0">
                          <a:ln>
                            <a:noFill/>
                          </a:ln>
                          <a:solidFill>
                            <a:schemeClr val="tx1"/>
                          </a:solidFill>
                          <a:effectLst/>
                          <a:latin typeface="Coptic1" pitchFamily="2" charset="0"/>
                          <a:cs typeface="Arial" charset="0"/>
                        </a:rPr>
                        <a:t>Oukolumb/ra n~te ouw~ou nem outaio m~pekran eyouab.</a:t>
                      </a:r>
                    </a:p>
                    <a:p>
                      <a:pPr marL="0" marR="0" lvl="0" indent="0" algn="just" defTabSz="914400" rtl="0" eaLnBrk="1" fontAlgn="base" latinLnBrk="0" hangingPunct="1">
                        <a:lnSpc>
                          <a:spcPct val="100000"/>
                        </a:lnSpc>
                        <a:spcBef>
                          <a:spcPts val="0"/>
                        </a:spcBef>
                        <a:spcAft>
                          <a:spcPct val="0"/>
                        </a:spcAft>
                        <a:buClrTx/>
                        <a:buSzTx/>
                        <a:buFontTx/>
                        <a:buNone/>
                        <a:tabLst/>
                      </a:pPr>
                      <a:r>
                        <a:rPr kumimoji="0" lang="it-IT" sz="3200" b="0" i="0" u="sng" strike="noStrike" cap="none" normalizeH="0" baseline="0" dirty="0">
                          <a:ln>
                            <a:noFill/>
                          </a:ln>
                          <a:solidFill>
                            <a:srgbClr val="FF9900"/>
                          </a:solidFill>
                          <a:effectLst/>
                          <a:latin typeface="Coptic1" pitchFamily="2" charset="0"/>
                          <a:cs typeface="Arial" charset="0"/>
                        </a:rPr>
                        <a:t>Pilaoc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A~m</a:t>
                      </a:r>
                      <a:r>
                        <a:rPr kumimoji="0" lang="en-US" sz="3200" b="0" i="0" u="none" strike="noStrike" cap="none" normalizeH="0" baseline="0" dirty="0">
                          <a:ln>
                            <a:noFill/>
                          </a:ln>
                          <a:solidFill>
                            <a:schemeClr val="tx1"/>
                          </a:solidFill>
                          <a:effectLst/>
                          <a:latin typeface="Coptic1" pitchFamily="2" charset="0"/>
                          <a:cs typeface="Arial" charset="0"/>
                        </a:rPr>
                        <a:t>/n.</a:t>
                      </a:r>
                    </a:p>
                    <a:p>
                      <a:pPr marL="0" marR="0" lvl="0" indent="0" algn="just" defTabSz="914400" rtl="0" eaLnBrk="1" fontAlgn="base" latinLnBrk="0" hangingPunct="1">
                        <a:lnSpc>
                          <a:spcPct val="100000"/>
                        </a:lnSpc>
                        <a:spcBef>
                          <a:spcPts val="0"/>
                        </a:spcBef>
                        <a:spcAft>
                          <a:spcPct val="0"/>
                        </a:spcAft>
                        <a:buClrTx/>
                        <a:buSzTx/>
                        <a:buFontTx/>
                        <a:buNone/>
                        <a:tabLst/>
                      </a:pPr>
                      <a:endParaRPr kumimoji="0" lang="pt-BR" sz="32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it-IT" sz="3200" b="0" i="0" u="sng" strike="noStrike" cap="none" normalizeH="0" baseline="0" dirty="0">
                          <a:ln>
                            <a:noFill/>
                          </a:ln>
                          <a:solidFill>
                            <a:srgbClr val="FF9900"/>
                          </a:solidFill>
                          <a:effectLst/>
                          <a:latin typeface="Coptic1" pitchFamily="2" charset="0"/>
                          <a:cs typeface="Arial" charset="0"/>
                        </a:rPr>
                        <a:t>Pidia~kwn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P~roceuxacye</a:t>
                      </a:r>
                      <a:r>
                        <a:rPr kumimoji="0" lang="en-US" sz="32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32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it-IT" sz="3200" b="0" i="0" u="sng" strike="noStrike" cap="none" normalizeH="0" baseline="0" dirty="0">
                          <a:ln>
                            <a:noFill/>
                          </a:ln>
                          <a:solidFill>
                            <a:srgbClr val="FF9900"/>
                          </a:solidFill>
                          <a:effectLst/>
                          <a:latin typeface="Coptic1" pitchFamily="2" charset="0"/>
                          <a:cs typeface="Arial" charset="0"/>
                        </a:rPr>
                        <a:t>Pilaoc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Kurie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e~le</a:t>
                      </a:r>
                      <a:r>
                        <a:rPr kumimoji="0" lang="en-US" sz="3200" b="0" i="0" u="none" strike="noStrike" cap="none" normalizeH="0" baseline="0" dirty="0">
                          <a:ln>
                            <a:noFill/>
                          </a:ln>
                          <a:solidFill>
                            <a:schemeClr val="tx1"/>
                          </a:solidFill>
                          <a:effectLst/>
                          <a:latin typeface="Coptic1" pitchFamily="2" charset="0"/>
                          <a:cs typeface="Arial" charset="0"/>
                        </a:rPr>
                        <a:t>/~con.</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0" i="0" u="sng" strike="noStrike" cap="none" normalizeH="0" baseline="0" dirty="0">
                          <a:ln>
                            <a:noFill/>
                          </a:ln>
                          <a:solidFill>
                            <a:srgbClr val="FF9933"/>
                          </a:solidFill>
                          <a:effectLst/>
                          <a:latin typeface="Arial" charset="0"/>
                          <a:cs typeface="Times New Roman" pitchFamily="18" charset="0"/>
                        </a:rPr>
                        <a:t>Le prêtre :</a:t>
                      </a:r>
                      <a:endPar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Un bassin de gloire et d’honneur pour Ton saint Nom.</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33"/>
                          </a:solidFill>
                          <a:effectLst/>
                          <a:latin typeface="Arial" charset="0"/>
                          <a:cs typeface="Times New Roman" pitchFamily="18" charset="0"/>
                        </a:rPr>
                        <a:t>Le peuple :</a:t>
                      </a:r>
                      <a:endPar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Amen.</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33"/>
                          </a:solidFill>
                          <a:effectLst/>
                          <a:latin typeface="Arial" charset="0"/>
                          <a:cs typeface="Times New Roman" pitchFamily="18" charset="0"/>
                        </a:rPr>
                        <a:t>Le diacre :</a:t>
                      </a:r>
                      <a:endPar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Prions.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33"/>
                          </a:solidFill>
                          <a:effectLst/>
                          <a:latin typeface="Arial" charset="0"/>
                          <a:cs typeface="Times New Roman" pitchFamily="18" charset="0"/>
                        </a:rPr>
                        <a:t>Le peuple :</a:t>
                      </a:r>
                      <a:endPar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Pitié Seigneur.</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600" b="0" i="0" u="sng" strike="noStrike" cap="none" normalizeH="0" baseline="0" dirty="0">
                          <a:ln>
                            <a:noFill/>
                          </a:ln>
                          <a:solidFill>
                            <a:srgbClr val="FF9900"/>
                          </a:solidFill>
                          <a:effectLst/>
                          <a:latin typeface="Arial" charset="0"/>
                          <a:cs typeface="Arial" charset="0"/>
                        </a:rPr>
                        <a:t>ال</a:t>
                      </a:r>
                      <a:r>
                        <a:rPr kumimoji="0" lang="ar-EG" sz="3600" b="0" i="0" u="sng" strike="noStrike" cap="none" normalizeH="0" baseline="0" dirty="0">
                          <a:ln>
                            <a:noFill/>
                          </a:ln>
                          <a:solidFill>
                            <a:srgbClr val="FF9900"/>
                          </a:solidFill>
                          <a:effectLst/>
                          <a:latin typeface="Arial" charset="0"/>
                          <a:cs typeface="Arial" charset="0"/>
                        </a:rPr>
                        <a:t>كاهن</a:t>
                      </a:r>
                      <a:r>
                        <a:rPr kumimoji="0" lang="ar-SA" sz="3600" b="0" i="0" u="sng" strike="noStrike" cap="none" normalizeH="0" baseline="0" dirty="0">
                          <a:ln>
                            <a:noFill/>
                          </a:ln>
                          <a:solidFill>
                            <a:srgbClr val="FF9900"/>
                          </a:solidFill>
                          <a:effectLst/>
                          <a:latin typeface="Arial" charset="0"/>
                          <a:cs typeface="Arial" charset="0"/>
                        </a:rPr>
                        <a:t> :</a:t>
                      </a: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ea typeface="Arial Unicode MS" pitchFamily="34" charset="-128"/>
                          <a:cs typeface="+mn-cs"/>
                        </a:rPr>
                        <a:t>فسقية المجد والكرامة، لاسمك القدوس.</a:t>
                      </a: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EG" sz="3600" b="0" i="0" u="sng" strike="noStrike" cap="none" normalizeH="0" baseline="0" dirty="0">
                          <a:ln>
                            <a:noFill/>
                          </a:ln>
                          <a:solidFill>
                            <a:srgbClr val="FF9900"/>
                          </a:solidFill>
                          <a:effectLst/>
                          <a:latin typeface="Arial" charset="0"/>
                          <a:cs typeface="Arial" charset="0"/>
                        </a:rPr>
                        <a:t>الشعب :</a:t>
                      </a:r>
                      <a:endParaRPr kumimoji="0" lang="fr-FR" sz="36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AE" sz="3600" b="0" i="0" u="none" strike="noStrike" cap="none" normalizeH="0" baseline="0" dirty="0">
                          <a:ln>
                            <a:noFill/>
                          </a:ln>
                          <a:solidFill>
                            <a:schemeClr val="tx1"/>
                          </a:solidFill>
                          <a:effectLst/>
                          <a:latin typeface="Arial" charset="0"/>
                          <a:ea typeface="Arial Unicode MS" pitchFamily="34" charset="-128"/>
                          <a:cs typeface="+mn-cs"/>
                        </a:rPr>
                        <a:t>آمين</a:t>
                      </a:r>
                      <a:r>
                        <a:rPr kumimoji="0" lang="fr-FR" sz="3600" b="0" i="0" u="none" strike="noStrike" cap="none" normalizeH="0" baseline="0" dirty="0">
                          <a:ln>
                            <a:noFill/>
                          </a:ln>
                          <a:solidFill>
                            <a:schemeClr val="tx1"/>
                          </a:solidFill>
                          <a:effectLst/>
                          <a:latin typeface="Arial" charset="0"/>
                          <a:ea typeface="Arial Unicode MS" pitchFamily="34" charset="-128"/>
                          <a:cs typeface="+mn-cs"/>
                        </a:rPr>
                        <a:t>.</a:t>
                      </a: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EG" sz="3600" b="0" i="0" u="sng" strike="noStrike" cap="none" normalizeH="0" baseline="0" dirty="0">
                          <a:ln>
                            <a:noFill/>
                          </a:ln>
                          <a:solidFill>
                            <a:srgbClr val="FF9900"/>
                          </a:solidFill>
                          <a:effectLst/>
                          <a:latin typeface="Arial" charset="0"/>
                          <a:cs typeface="Arial" charset="0"/>
                        </a:rPr>
                        <a:t>الشماس :</a:t>
                      </a:r>
                      <a:endParaRPr kumimoji="0" lang="fr-FR" sz="36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AE" sz="3600" b="0" i="0" u="none" strike="noStrike" cap="none" normalizeH="0" baseline="0" dirty="0">
                          <a:ln>
                            <a:noFill/>
                          </a:ln>
                          <a:solidFill>
                            <a:schemeClr val="tx1"/>
                          </a:solidFill>
                          <a:effectLst/>
                          <a:latin typeface="Arial" charset="0"/>
                          <a:ea typeface="Arial Unicode MS" pitchFamily="34" charset="-128"/>
                          <a:cs typeface="+mn-cs"/>
                        </a:rPr>
                        <a:t>صلوا</a:t>
                      </a:r>
                      <a:r>
                        <a:rPr kumimoji="0" lang="fr-FR" sz="3600" b="0" i="0" u="none" strike="noStrike" cap="none" normalizeH="0" baseline="0" dirty="0">
                          <a:ln>
                            <a:noFill/>
                          </a:ln>
                          <a:solidFill>
                            <a:schemeClr val="tx1"/>
                          </a:solidFill>
                          <a:effectLst/>
                          <a:latin typeface="Arial" charset="0"/>
                          <a:ea typeface="Arial Unicode MS" pitchFamily="34" charset="-128"/>
                          <a:cs typeface="+mn-cs"/>
                        </a:rPr>
                        <a:t>.</a:t>
                      </a: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EG" sz="3600" b="0" i="0" u="sng" strike="noStrike" cap="none" normalizeH="0" baseline="0" dirty="0">
                          <a:ln>
                            <a:noFill/>
                          </a:ln>
                          <a:solidFill>
                            <a:srgbClr val="FF9900"/>
                          </a:solidFill>
                          <a:effectLst/>
                          <a:latin typeface="Arial" charset="0"/>
                          <a:cs typeface="Arial" charset="0"/>
                        </a:rPr>
                        <a:t>الشعب :</a:t>
                      </a:r>
                      <a:endParaRPr kumimoji="0" lang="fr-FR" sz="36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AE" sz="3600" b="0" i="0" u="none" strike="noStrike" cap="none" normalizeH="0" baseline="0" dirty="0">
                          <a:ln>
                            <a:noFill/>
                          </a:ln>
                          <a:solidFill>
                            <a:schemeClr val="tx1"/>
                          </a:solidFill>
                          <a:effectLst/>
                          <a:latin typeface="Arial" charset="0"/>
                          <a:ea typeface="Arial Unicode MS" pitchFamily="34" charset="-128"/>
                          <a:cs typeface="+mn-cs"/>
                        </a:rPr>
                        <a:t>يا ربُ ارحم.</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53399295"/>
      </p:ext>
    </p:extLst>
  </p:cSld>
  <p:clrMapOvr>
    <a:masterClrMapping/>
  </p:clrMapOvr>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750913148"/>
              </p:ext>
            </p:extLst>
          </p:nvPr>
        </p:nvGraphicFramePr>
        <p:xfrm>
          <a:off x="0" y="0"/>
          <a:ext cx="12192000" cy="6452616"/>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61976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sng" strike="noStrike" cap="none" normalizeH="0" baseline="0" dirty="0" err="1">
                          <a:ln>
                            <a:noFill/>
                          </a:ln>
                          <a:solidFill>
                            <a:srgbClr val="FF9900"/>
                          </a:solidFill>
                          <a:effectLst/>
                          <a:latin typeface="Coptic1" pitchFamily="2" charset="0"/>
                          <a:cs typeface="Arial" charset="0"/>
                        </a:rPr>
                        <a:t>Piou</a:t>
                      </a:r>
                      <a:r>
                        <a:rPr kumimoji="0" lang="en-US" sz="33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err="1">
                          <a:ln>
                            <a:noFill/>
                          </a:ln>
                          <a:solidFill>
                            <a:schemeClr val="tx1"/>
                          </a:solidFill>
                          <a:effectLst/>
                          <a:latin typeface="Coptic1" pitchFamily="2" charset="0"/>
                          <a:cs typeface="Arial" charset="0"/>
                        </a:rPr>
                        <a:t>P~o#c</a:t>
                      </a:r>
                      <a:r>
                        <a:rPr kumimoji="0" lang="en-US" sz="3200" b="0" i="0" u="none" strike="noStrike" cap="none" normalizeH="0" baseline="0" dirty="0">
                          <a:ln>
                            <a:noFill/>
                          </a:ln>
                          <a:solidFill>
                            <a:schemeClr val="tx1"/>
                          </a:solidFill>
                          <a:effectLst/>
                          <a:latin typeface="Coptic1" pitchFamily="2" charset="0"/>
                          <a:cs typeface="Arial" charset="0"/>
                        </a:rPr>
                        <a:t># I/#c# </a:t>
                      </a:r>
                      <a:r>
                        <a:rPr kumimoji="0" lang="en-US" sz="3200" b="0" i="0" u="none" strike="noStrike" cap="none" normalizeH="0" baseline="0" dirty="0" err="1">
                          <a:ln>
                            <a:noFill/>
                          </a:ln>
                          <a:solidFill>
                            <a:schemeClr val="tx1"/>
                          </a:solidFill>
                          <a:effectLst/>
                          <a:latin typeface="Coptic1" pitchFamily="2" charset="0"/>
                          <a:cs typeface="Arial" charset="0"/>
                        </a:rPr>
                        <a:t>P,#c</a:t>
                      </a:r>
                      <a:r>
                        <a:rPr kumimoji="0" lang="en-US" sz="3200" b="0" i="0" u="none" strike="noStrike" cap="none" normalizeH="0" baseline="0" dirty="0">
                          <a:ln>
                            <a:noFill/>
                          </a:ln>
                          <a:solidFill>
                            <a:schemeClr val="tx1"/>
                          </a:solidFill>
                          <a:effectLst/>
                          <a:latin typeface="Coptic1" pitchFamily="2" charset="0"/>
                          <a:cs typeface="Arial" charset="0"/>
                        </a:rPr>
                        <a:t># v/</a:t>
                      </a:r>
                      <a:r>
                        <a:rPr kumimoji="0" lang="en-US" sz="3200" b="0" i="0" u="none" strike="noStrike" cap="none" normalizeH="0" baseline="0" dirty="0" err="1">
                          <a:ln>
                            <a:noFill/>
                          </a:ln>
                          <a:solidFill>
                            <a:schemeClr val="tx1"/>
                          </a:solidFill>
                          <a:effectLst/>
                          <a:latin typeface="Coptic1" pitchFamily="2" charset="0"/>
                          <a:cs typeface="Arial" charset="0"/>
                        </a:rPr>
                        <a:t>e~taferouwin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n~n</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etqen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v~noun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hiten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t~paroucia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tefcarx</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aktoujwou</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e~bolqen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metturannoc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pidia~boloc</a:t>
                      </a:r>
                      <a:r>
                        <a:rPr kumimoji="0" lang="en-US" sz="3200" b="0" i="0" u="none" strike="noStrike" cap="none" normalizeH="0" baseline="0" dirty="0">
                          <a:ln>
                            <a:noFill/>
                          </a:ln>
                          <a:solidFill>
                            <a:schemeClr val="tx1"/>
                          </a:solidFill>
                          <a:effectLst/>
                          <a:latin typeface="Coptic1" pitchFamily="2" charset="0"/>
                          <a:cs typeface="Arial" charset="0"/>
                        </a:rPr>
                        <a:t> :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akouwnh</a:t>
                      </a:r>
                      <a:r>
                        <a:rPr kumimoji="0" lang="en-US" sz="3200" b="0" i="0" u="none" strike="noStrike" cap="none" normalizeH="0" baseline="0" dirty="0">
                          <a:ln>
                            <a:noFill/>
                          </a:ln>
                          <a:solidFill>
                            <a:schemeClr val="tx1"/>
                          </a:solidFill>
                          <a:effectLst/>
                          <a:latin typeface="Coptic1" pitchFamily="2" charset="0"/>
                          <a:cs typeface="Arial" charset="0"/>
                        </a:rPr>
                        <a:t> nan </a:t>
                      </a:r>
                      <a:r>
                        <a:rPr kumimoji="0" lang="en-US" sz="3200" b="0" i="0" u="none" strike="noStrike" cap="none" normalizeH="0" baseline="0" dirty="0" err="1">
                          <a:ln>
                            <a:noFill/>
                          </a:ln>
                          <a:solidFill>
                            <a:schemeClr val="tx1"/>
                          </a:solidFill>
                          <a:effectLst/>
                          <a:latin typeface="Coptic1" pitchFamily="2" charset="0"/>
                          <a:cs typeface="Arial" charset="0"/>
                        </a:rPr>
                        <a:t>e~bol</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n~attako</a:t>
                      </a:r>
                      <a:r>
                        <a:rPr kumimoji="0" lang="en-US" sz="3200" b="0" i="0" u="none" strike="noStrike" cap="none" normalizeH="0" baseline="0" dirty="0">
                          <a:ln>
                            <a:noFill/>
                          </a:ln>
                          <a:solidFill>
                            <a:schemeClr val="tx1"/>
                          </a:solidFill>
                          <a:effectLst/>
                          <a:latin typeface="Coptic1" pitchFamily="2" charset="0"/>
                          <a:cs typeface="Arial" charset="0"/>
                        </a:rPr>
                        <a:t> n~]</a:t>
                      </a:r>
                      <a:r>
                        <a:rPr kumimoji="0" lang="en-US" sz="3200" b="0" i="0" u="none" strike="noStrike" cap="none" normalizeH="0" baseline="0" dirty="0" err="1">
                          <a:ln>
                            <a:noFill/>
                          </a:ln>
                          <a:solidFill>
                            <a:schemeClr val="tx1"/>
                          </a:solidFill>
                          <a:effectLst/>
                          <a:latin typeface="Coptic1" pitchFamily="2" charset="0"/>
                          <a:cs typeface="Arial" charset="0"/>
                        </a:rPr>
                        <a:t>e~leuyeria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nimuct</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rion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n~te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tekmeynou</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Times New Roman" pitchFamily="18" charset="0"/>
                        </a:rPr>
                        <a:t>Le prêtre :</a:t>
                      </a:r>
                      <a:endParaRPr kumimoji="0" lang="fr-CA" sz="27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Seigneur Jésus Christ, Toi qui as éclairé ceux qui sont dans les profondeurs par la manifestation de Ton corps et les a sauvés de la </a:t>
                      </a:r>
                      <a:r>
                        <a:rPr kumimoji="0" lang="fr-FR" sz="3200" b="0" i="0" u="none" strike="noStrike" cap="none" normalizeH="0" baseline="0" dirty="0" err="1">
                          <a:ln>
                            <a:noFill/>
                          </a:ln>
                          <a:solidFill>
                            <a:schemeClr val="tx1"/>
                          </a:solidFill>
                          <a:effectLst/>
                          <a:latin typeface="Arial" charset="0"/>
                          <a:ea typeface="Arial Unicode MS" pitchFamily="34" charset="-128"/>
                          <a:cs typeface="Arial Unicode MS" pitchFamily="34" charset="-128"/>
                        </a:rPr>
                        <a:t>tyranie</a:t>
                      </a: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 de </a:t>
                      </a:r>
                      <a:r>
                        <a:rPr kumimoji="0" lang="fr-FR" sz="3200" b="0" i="0" u="none" strike="noStrike" cap="none" normalizeH="0" baseline="0" dirty="0" err="1">
                          <a:ln>
                            <a:noFill/>
                          </a:ln>
                          <a:solidFill>
                            <a:schemeClr val="tx1"/>
                          </a:solidFill>
                          <a:effectLst/>
                          <a:latin typeface="Arial" charset="0"/>
                          <a:ea typeface="Arial Unicode MS" pitchFamily="34" charset="-128"/>
                          <a:cs typeface="Arial Unicode MS" pitchFamily="34" charset="-128"/>
                        </a:rPr>
                        <a:t>satan</a:t>
                      </a: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 Toi qui nous as montré la liberté (que nous avons reçue) de Tes Sacrements divins,</a:t>
                      </a:r>
                      <a:endParaRPr kumimoji="0" lang="en-US" sz="3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a:t>
                      </a:r>
                      <a:r>
                        <a:rPr kumimoji="0" lang="ar-EG" sz="2700" b="0" i="0" u="sng" strike="noStrike" cap="none" normalizeH="0" baseline="0" dirty="0">
                          <a:ln>
                            <a:noFill/>
                          </a:ln>
                          <a:solidFill>
                            <a:srgbClr val="FF9900"/>
                          </a:solidFill>
                          <a:effectLst/>
                          <a:latin typeface="Arial" charset="0"/>
                          <a:cs typeface="Arial" charset="0"/>
                        </a:rPr>
                        <a:t>كاهن</a:t>
                      </a:r>
                      <a:r>
                        <a:rPr kumimoji="0" lang="ar-SA" sz="2700" b="0" i="0" u="sng" strike="noStrike" cap="none" normalizeH="0" baseline="0" dirty="0">
                          <a:ln>
                            <a:noFill/>
                          </a:ln>
                          <a:solidFill>
                            <a:srgbClr val="FF9900"/>
                          </a:solidFill>
                          <a:effectLst/>
                          <a:latin typeface="Arial" charset="0"/>
                          <a:cs typeface="Arial" charset="0"/>
                        </a:rPr>
                        <a:t> :</a:t>
                      </a:r>
                      <a:endParaRPr kumimoji="0" lang="en-US" sz="2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4000" b="0" i="0" u="none" strike="noStrike" cap="none" normalizeH="0" baseline="0" dirty="0">
                          <a:ln>
                            <a:noFill/>
                          </a:ln>
                          <a:solidFill>
                            <a:schemeClr val="tx1"/>
                          </a:solidFill>
                          <a:effectLst/>
                          <a:latin typeface="Arial" charset="0"/>
                          <a:ea typeface="Arial Unicode MS" pitchFamily="34" charset="-128"/>
                          <a:cs typeface="+mn-cs"/>
                        </a:rPr>
                        <a:t>أيها الرب يسوع المسيح الذي أضاء للذين في العمق بظهور جسده وأنقذهم من جبروت إبليس واظهرت لنا بغير فساد حرية اسرارك الالهية،</a:t>
                      </a:r>
                      <a:endParaRPr kumimoji="0" lang="en-US" sz="4000" b="0" i="0" u="none" strike="noStrike" cap="none" normalizeH="0" baseline="0" dirty="0">
                        <a:ln>
                          <a:noFill/>
                        </a:ln>
                        <a:solidFill>
                          <a:schemeClr val="tx1"/>
                        </a:solidFill>
                        <a:effectLst/>
                        <a:latin typeface="Arial" charset="0"/>
                        <a:ea typeface="Arial Unicode MS" pitchFamily="34" charset="-128"/>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92012861"/>
      </p:ext>
    </p:extLst>
  </p:cSld>
  <p:clrMapOvr>
    <a:masterClrMapping/>
  </p:clrMapOvr>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937884590"/>
              </p:ext>
            </p:extLst>
          </p:nvPr>
        </p:nvGraphicFramePr>
        <p:xfrm>
          <a:off x="0" y="0"/>
          <a:ext cx="12192000" cy="6492240"/>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61976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000" b="0" i="0" u="none" strike="noStrike" cap="none" normalizeH="0" baseline="0" dirty="0" err="1">
                          <a:ln>
                            <a:noFill/>
                          </a:ln>
                          <a:solidFill>
                            <a:schemeClr val="tx1"/>
                          </a:solidFill>
                          <a:effectLst/>
                          <a:latin typeface="Coptic1" pitchFamily="2" charset="0"/>
                          <a:cs typeface="Arial" charset="0"/>
                        </a:rPr>
                        <a:t>Ouoh</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ak</a:t>
                      </a:r>
                      <a:r>
                        <a:rPr kumimoji="0" lang="en-US" sz="3000" b="0" i="0" u="none" strike="noStrike" cap="none" normalizeH="0" baseline="0" dirty="0">
                          <a:ln>
                            <a:noFill/>
                          </a:ln>
                          <a:solidFill>
                            <a:schemeClr val="tx1"/>
                          </a:solidFill>
                          <a:effectLst/>
                          <a:latin typeface="Coptic1" pitchFamily="2" charset="0"/>
                          <a:cs typeface="Arial" charset="0"/>
                        </a:rPr>
                        <a:t>[</a:t>
                      </a:r>
                      <a:r>
                        <a:rPr kumimoji="0" lang="en-US" sz="3000" b="0" i="0" u="none" strike="noStrike" cap="none" normalizeH="0" baseline="0" dirty="0" err="1">
                          <a:ln>
                            <a:noFill/>
                          </a:ln>
                          <a:solidFill>
                            <a:schemeClr val="tx1"/>
                          </a:solidFill>
                          <a:effectLst/>
                          <a:latin typeface="Coptic1" pitchFamily="2" charset="0"/>
                          <a:cs typeface="Arial" charset="0"/>
                        </a:rPr>
                        <a:t>imwit</a:t>
                      </a:r>
                      <a:r>
                        <a:rPr kumimoji="0" lang="en-US" sz="3000" b="0" i="0" u="none" strike="noStrike" cap="none" normalizeH="0" baseline="0" dirty="0">
                          <a:ln>
                            <a:noFill/>
                          </a:ln>
                          <a:solidFill>
                            <a:schemeClr val="tx1"/>
                          </a:solidFill>
                          <a:effectLst/>
                          <a:latin typeface="Coptic1" pitchFamily="2" charset="0"/>
                          <a:cs typeface="Arial" charset="0"/>
                        </a:rPr>
                        <a:t> nan </a:t>
                      </a:r>
                      <a:r>
                        <a:rPr kumimoji="0" lang="en-US" sz="3000" b="0" i="0" u="none" strike="noStrike" cap="none" normalizeH="0" baseline="0" dirty="0" err="1">
                          <a:ln>
                            <a:noFill/>
                          </a:ln>
                          <a:solidFill>
                            <a:schemeClr val="tx1"/>
                          </a:solidFill>
                          <a:effectLst/>
                          <a:latin typeface="Coptic1" pitchFamily="2" charset="0"/>
                          <a:cs typeface="Arial" charset="0"/>
                        </a:rPr>
                        <a:t>e~qoun</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e~n</a:t>
                      </a:r>
                      <a:r>
                        <a:rPr kumimoji="0" lang="en-US" sz="3000" b="0" i="0" u="none" strike="noStrike" cap="none" normalizeH="0" baseline="0" dirty="0">
                          <a:ln>
                            <a:noFill/>
                          </a:ln>
                          <a:solidFill>
                            <a:schemeClr val="tx1"/>
                          </a:solidFill>
                          <a:effectLst/>
                          <a:latin typeface="Coptic1" pitchFamily="2" charset="0"/>
                          <a:cs typeface="Arial" charset="0"/>
                        </a:rPr>
                        <a:t>/</a:t>
                      </a:r>
                      <a:r>
                        <a:rPr kumimoji="0" lang="en-US" sz="3000" b="0" i="0" u="none" strike="noStrike" cap="none" normalizeH="0" baseline="0" dirty="0" err="1">
                          <a:ln>
                            <a:noFill/>
                          </a:ln>
                          <a:solidFill>
                            <a:schemeClr val="tx1"/>
                          </a:solidFill>
                          <a:effectLst/>
                          <a:latin typeface="Coptic1" pitchFamily="2" charset="0"/>
                          <a:cs typeface="Arial" charset="0"/>
                        </a:rPr>
                        <a:t>e#y#u</a:t>
                      </a:r>
                      <a:r>
                        <a:rPr kumimoji="0" lang="en-US" sz="3000" b="0" i="0" u="none" strike="noStrike" cap="none" normalizeH="0" baseline="0" dirty="0">
                          <a:ln>
                            <a:noFill/>
                          </a:ln>
                          <a:solidFill>
                            <a:schemeClr val="tx1"/>
                          </a:solidFill>
                          <a:effectLst/>
                          <a:latin typeface="Coptic1" pitchFamily="2" charset="0"/>
                          <a:cs typeface="Arial" charset="0"/>
                        </a:rPr>
                        <a:t># : </a:t>
                      </a:r>
                      <a:r>
                        <a:rPr kumimoji="0" lang="en-US" sz="3000" b="0" i="0" u="none" strike="noStrike" cap="none" normalizeH="0" baseline="0" dirty="0" err="1">
                          <a:ln>
                            <a:noFill/>
                          </a:ln>
                          <a:solidFill>
                            <a:schemeClr val="tx1"/>
                          </a:solidFill>
                          <a:effectLst/>
                          <a:latin typeface="Coptic1" pitchFamily="2" charset="0"/>
                          <a:cs typeface="Arial" charset="0"/>
                        </a:rPr>
                        <a:t>nai</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e~tere</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niaggeloc</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ere~piyumin</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e~nau</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e~rwou</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ouoh</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m~pounau</a:t>
                      </a:r>
                      <a:r>
                        <a:rPr kumimoji="0" lang="en-US" sz="3000" b="0" i="0" u="none" strike="noStrike" cap="none" normalizeH="0" baseline="0" dirty="0">
                          <a:ln>
                            <a:noFill/>
                          </a:ln>
                          <a:solidFill>
                            <a:schemeClr val="tx1"/>
                          </a:solidFill>
                          <a:effectLst/>
                          <a:latin typeface="Coptic1" pitchFamily="2" charset="0"/>
                          <a:cs typeface="Arial" charset="0"/>
                        </a:rPr>
                        <a:t> : </a:t>
                      </a:r>
                      <a:r>
                        <a:rPr kumimoji="0" lang="en-US" sz="3000" b="0" i="0" u="none" strike="noStrike" cap="none" normalizeH="0" baseline="0" dirty="0" err="1">
                          <a:ln>
                            <a:noFill/>
                          </a:ln>
                          <a:solidFill>
                            <a:schemeClr val="tx1"/>
                          </a:solidFill>
                          <a:effectLst/>
                          <a:latin typeface="Coptic1" pitchFamily="2" charset="0"/>
                          <a:cs typeface="Arial" charset="0"/>
                        </a:rPr>
                        <a:t>Aker,arizecye</a:t>
                      </a:r>
                      <a:r>
                        <a:rPr kumimoji="0" lang="en-US" sz="3000" b="0" i="0" u="none" strike="noStrike" cap="none" normalizeH="0" baseline="0" dirty="0">
                          <a:ln>
                            <a:noFill/>
                          </a:ln>
                          <a:solidFill>
                            <a:schemeClr val="tx1"/>
                          </a:solidFill>
                          <a:effectLst/>
                          <a:latin typeface="Coptic1" pitchFamily="2" charset="0"/>
                          <a:cs typeface="Arial" charset="0"/>
                        </a:rPr>
                        <a:t> nan </a:t>
                      </a:r>
                      <a:r>
                        <a:rPr kumimoji="0" lang="en-US" sz="3000" b="0" i="0" u="none" strike="noStrike" cap="none" normalizeH="0" baseline="0" dirty="0" err="1">
                          <a:ln>
                            <a:noFill/>
                          </a:ln>
                          <a:solidFill>
                            <a:schemeClr val="tx1"/>
                          </a:solidFill>
                          <a:effectLst/>
                          <a:latin typeface="Coptic1" pitchFamily="2" charset="0"/>
                          <a:cs typeface="Arial" charset="0"/>
                        </a:rPr>
                        <a:t>m~pijinse</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e~qoun</a:t>
                      </a:r>
                      <a:r>
                        <a:rPr kumimoji="0" lang="en-US" sz="3000" b="0" i="0" u="none" strike="noStrike" cap="none" normalizeH="0" baseline="0" dirty="0">
                          <a:ln>
                            <a:noFill/>
                          </a:ln>
                          <a:solidFill>
                            <a:schemeClr val="tx1"/>
                          </a:solidFill>
                          <a:effectLst/>
                          <a:latin typeface="Coptic1" pitchFamily="2" charset="0"/>
                          <a:cs typeface="Arial" charset="0"/>
                        </a:rPr>
                        <a:t> e~]</a:t>
                      </a:r>
                      <a:r>
                        <a:rPr kumimoji="0" lang="en-US" sz="3000" b="0" i="0" u="none" strike="noStrike" cap="none" normalizeH="0" baseline="0" dirty="0" err="1">
                          <a:ln>
                            <a:noFill/>
                          </a:ln>
                          <a:solidFill>
                            <a:schemeClr val="tx1"/>
                          </a:solidFill>
                          <a:effectLst/>
                          <a:latin typeface="Coptic1" pitchFamily="2" charset="0"/>
                          <a:cs typeface="Arial" charset="0"/>
                        </a:rPr>
                        <a:t>metouro</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n~te</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niv</a:t>
                      </a:r>
                      <a:r>
                        <a:rPr kumimoji="0" lang="en-US" sz="3000" b="0" i="0" u="none" strike="noStrike" cap="none" normalizeH="0" baseline="0" dirty="0">
                          <a:ln>
                            <a:noFill/>
                          </a:ln>
                          <a:solidFill>
                            <a:schemeClr val="tx1"/>
                          </a:solidFill>
                          <a:effectLst/>
                          <a:latin typeface="Coptic1" pitchFamily="2" charset="0"/>
                          <a:cs typeface="Arial" charset="0"/>
                        </a:rPr>
                        <a:t>/</a:t>
                      </a:r>
                      <a:r>
                        <a:rPr kumimoji="0" lang="en-US" sz="3000" b="0" i="0" u="none" strike="noStrike" cap="none" normalizeH="0" baseline="0" dirty="0" err="1">
                          <a:ln>
                            <a:noFill/>
                          </a:ln>
                          <a:solidFill>
                            <a:schemeClr val="tx1"/>
                          </a:solidFill>
                          <a:effectLst/>
                          <a:latin typeface="Coptic1" pitchFamily="2" charset="0"/>
                          <a:cs typeface="Arial" charset="0"/>
                        </a:rPr>
                        <a:t>oui</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hiten</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pijwkem</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n~kecop</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N~yok</a:t>
                      </a:r>
                      <a:r>
                        <a:rPr kumimoji="0" lang="en-US" sz="3000" b="0" i="0" u="none" strike="noStrike" cap="none" normalizeH="0" baseline="0" dirty="0">
                          <a:ln>
                            <a:noFill/>
                          </a:ln>
                          <a:solidFill>
                            <a:schemeClr val="tx1"/>
                          </a:solidFill>
                          <a:effectLst/>
                          <a:latin typeface="Coptic1" pitchFamily="2" charset="0"/>
                          <a:cs typeface="Arial" charset="0"/>
                        </a:rPr>
                        <a:t> gar </a:t>
                      </a:r>
                      <a:r>
                        <a:rPr kumimoji="0" lang="en-US" sz="3000" b="0" i="0" u="none" strike="noStrike" cap="none" normalizeH="0" baseline="0" dirty="0" err="1">
                          <a:ln>
                            <a:noFill/>
                          </a:ln>
                          <a:solidFill>
                            <a:schemeClr val="tx1"/>
                          </a:solidFill>
                          <a:effectLst/>
                          <a:latin typeface="Coptic1" pitchFamily="2" charset="0"/>
                          <a:cs typeface="Arial" charset="0"/>
                        </a:rPr>
                        <a:t>akjoc</a:t>
                      </a:r>
                      <a:r>
                        <a:rPr kumimoji="0" lang="en-US" sz="3000" b="0" i="0" u="none" strike="noStrike" cap="none" normalizeH="0" baseline="0" dirty="0">
                          <a:ln>
                            <a:noFill/>
                          </a:ln>
                          <a:solidFill>
                            <a:schemeClr val="tx1"/>
                          </a:solidFill>
                          <a:effectLst/>
                          <a:latin typeface="Coptic1" pitchFamily="2" charset="0"/>
                          <a:cs typeface="Arial" charset="0"/>
                        </a:rPr>
                        <a:t> je </a:t>
                      </a:r>
                      <a:r>
                        <a:rPr kumimoji="0" lang="en-US" sz="3000" b="0" i="0" u="none" strike="noStrike" cap="none" normalizeH="0" baseline="0" dirty="0" err="1">
                          <a:ln>
                            <a:noFill/>
                          </a:ln>
                          <a:solidFill>
                            <a:schemeClr val="tx1"/>
                          </a:solidFill>
                          <a:effectLst/>
                          <a:latin typeface="Coptic1" pitchFamily="2" charset="0"/>
                          <a:cs typeface="Arial" charset="0"/>
                        </a:rPr>
                        <a:t>aus~temmec</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ouai</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n~kecop</a:t>
                      </a:r>
                      <a:r>
                        <a:rPr kumimoji="0" lang="en-US" sz="3000" b="0" i="0" u="none" strike="noStrike" cap="none" normalizeH="0" baseline="0" dirty="0">
                          <a:ln>
                            <a:noFill/>
                          </a:ln>
                          <a:solidFill>
                            <a:schemeClr val="tx1"/>
                          </a:solidFill>
                          <a:effectLst/>
                          <a:latin typeface="Coptic1" pitchFamily="2" charset="0"/>
                          <a:cs typeface="Arial" charset="0"/>
                        </a:rPr>
                        <a:t> : </a:t>
                      </a:r>
                      <a:r>
                        <a:rPr kumimoji="0" lang="en-US" sz="3000" b="0" i="0" u="none" strike="noStrike" cap="none" normalizeH="0" baseline="0" dirty="0" err="1">
                          <a:ln>
                            <a:noFill/>
                          </a:ln>
                          <a:solidFill>
                            <a:schemeClr val="tx1"/>
                          </a:solidFill>
                          <a:effectLst/>
                          <a:latin typeface="Coptic1" pitchFamily="2" charset="0"/>
                          <a:cs typeface="Arial" charset="0"/>
                        </a:rPr>
                        <a:t>m~mon</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s~jom</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m~mof</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e~i</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e~qoun</a:t>
                      </a:r>
                      <a:r>
                        <a:rPr kumimoji="0" lang="en-US" sz="3000" b="0" i="0" u="none" strike="noStrike" cap="none" normalizeH="0" baseline="0" dirty="0">
                          <a:ln>
                            <a:noFill/>
                          </a:ln>
                          <a:solidFill>
                            <a:schemeClr val="tx1"/>
                          </a:solidFill>
                          <a:effectLst/>
                          <a:latin typeface="Coptic1" pitchFamily="2" charset="0"/>
                          <a:cs typeface="Arial" charset="0"/>
                        </a:rPr>
                        <a:t> e~]</a:t>
                      </a:r>
                      <a:r>
                        <a:rPr kumimoji="0" lang="en-US" sz="3000" b="0" i="0" u="none" strike="noStrike" cap="none" normalizeH="0" baseline="0" dirty="0" err="1">
                          <a:ln>
                            <a:noFill/>
                          </a:ln>
                          <a:solidFill>
                            <a:schemeClr val="tx1"/>
                          </a:solidFill>
                          <a:effectLst/>
                          <a:latin typeface="Coptic1" pitchFamily="2" charset="0"/>
                          <a:cs typeface="Arial" charset="0"/>
                        </a:rPr>
                        <a:t>metouro</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n~te</a:t>
                      </a:r>
                      <a:r>
                        <a:rPr kumimoji="0" lang="en-US" sz="3000" b="0" i="0" u="none" strike="noStrike" cap="none" normalizeH="0" baseline="0" dirty="0">
                          <a:ln>
                            <a:noFill/>
                          </a:ln>
                          <a:solidFill>
                            <a:schemeClr val="tx1"/>
                          </a:solidFill>
                          <a:effectLst/>
                          <a:latin typeface="Coptic1" pitchFamily="2" charset="0"/>
                          <a:cs typeface="Arial" charset="0"/>
                        </a:rPr>
                        <a:t> V}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Toi qui nous as conduits vers les saints dons, que les anges aimeraient voir mais ne les ont pas vus, Tu nous as accordé la grâce d’entrer dans le Royaume des cieux par le baptême. Tu as dit, en effet, « si l’homme ne renait pas une seconde fois, il ne peut entrer dans le Royaume des cieux ». </a:t>
                      </a:r>
                      <a:endParaRPr kumimoji="0" lang="en-US" sz="28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ea typeface="Arial Unicode MS" pitchFamily="34" charset="-128"/>
                          <a:cs typeface="+mn-cs"/>
                        </a:rPr>
                        <a:t>وهديتنا الى </a:t>
                      </a:r>
                      <a:r>
                        <a:rPr kumimoji="0" lang="ar-SA" sz="3600" b="0" i="0" u="none" strike="noStrike" cap="none" normalizeH="0" baseline="0" dirty="0" err="1">
                          <a:ln>
                            <a:noFill/>
                          </a:ln>
                          <a:solidFill>
                            <a:schemeClr val="tx1"/>
                          </a:solidFill>
                          <a:effectLst/>
                          <a:latin typeface="Arial" charset="0"/>
                          <a:ea typeface="Arial Unicode MS" pitchFamily="34" charset="-128"/>
                          <a:cs typeface="+mn-cs"/>
                        </a:rPr>
                        <a:t>المقادس</a:t>
                      </a:r>
                      <a:r>
                        <a:rPr kumimoji="0" lang="ar-SA" sz="3600" b="0" i="0" u="none" strike="noStrike" cap="none" normalizeH="0" baseline="0" dirty="0">
                          <a:ln>
                            <a:noFill/>
                          </a:ln>
                          <a:solidFill>
                            <a:schemeClr val="tx1"/>
                          </a:solidFill>
                          <a:effectLst/>
                          <a:latin typeface="Arial" charset="0"/>
                          <a:ea typeface="Arial Unicode MS" pitchFamily="34" charset="-128"/>
                          <a:cs typeface="+mn-cs"/>
                        </a:rPr>
                        <a:t> هذه التي تشتهي الملائكة أن تنظرها ولم تراها. وانعمت علينا بالدخول الى ملكوت السَّمَوات بالحميم مرة اخرى. لأنك انت قلت إذا لم يولد الانسان مرة اخرى لا يستطيع أن يدخل ملكوت الله.</a:t>
                      </a:r>
                      <a:endParaRPr kumimoji="0" lang="en-US" sz="3600" b="0" i="0" u="none" strike="noStrike" cap="none" normalizeH="0" baseline="0" dirty="0">
                        <a:ln>
                          <a:noFill/>
                        </a:ln>
                        <a:solidFill>
                          <a:schemeClr val="tx1"/>
                        </a:solidFill>
                        <a:effectLst/>
                        <a:latin typeface="Arial" charset="0"/>
                        <a:ea typeface="Arial Unicode MS" pitchFamily="34" charset="-128"/>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5693583"/>
      </p:ext>
    </p:extLst>
  </p:cSld>
  <p:clrMapOvr>
    <a:masterClrMapping/>
  </p:clrMapOvr>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3059357331"/>
              </p:ext>
            </p:extLst>
          </p:nvPr>
        </p:nvGraphicFramePr>
        <p:xfrm>
          <a:off x="0" y="531844"/>
          <a:ext cx="12192000" cy="5577840"/>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5001208">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000" b="0" i="0" u="none" strike="noStrike" cap="none" normalizeH="0" baseline="0" dirty="0" err="1">
                          <a:ln>
                            <a:noFill/>
                          </a:ln>
                          <a:solidFill>
                            <a:schemeClr val="tx1"/>
                          </a:solidFill>
                          <a:effectLst/>
                          <a:latin typeface="Coptic1" pitchFamily="2" charset="0"/>
                          <a:cs typeface="Arial" charset="0"/>
                        </a:rPr>
                        <a:t>Eybe</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vai</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akerkatazion</a:t>
                      </a:r>
                      <a:r>
                        <a:rPr kumimoji="0" lang="en-US" sz="3000" b="0" i="0" u="none" strike="noStrike" cap="none" normalizeH="0" baseline="0" dirty="0">
                          <a:ln>
                            <a:noFill/>
                          </a:ln>
                          <a:solidFill>
                            <a:schemeClr val="tx1"/>
                          </a:solidFill>
                          <a:effectLst/>
                          <a:latin typeface="Coptic1" pitchFamily="2" charset="0"/>
                          <a:cs typeface="Arial" charset="0"/>
                        </a:rPr>
                        <a:t> nan e~[</a:t>
                      </a:r>
                      <a:r>
                        <a:rPr kumimoji="0" lang="en-US" sz="3000" b="0" i="0" u="none" strike="noStrike" cap="none" normalizeH="0" baseline="0" dirty="0" err="1">
                          <a:ln>
                            <a:noFill/>
                          </a:ln>
                          <a:solidFill>
                            <a:schemeClr val="tx1"/>
                          </a:solidFill>
                          <a:effectLst/>
                          <a:latin typeface="Coptic1" pitchFamily="2" charset="0"/>
                          <a:cs typeface="Arial" charset="0"/>
                        </a:rPr>
                        <a:t>iwmc</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qen</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piIordan</a:t>
                      </a:r>
                      <a:r>
                        <a:rPr kumimoji="0" lang="en-US" sz="3000" b="0" i="0" u="none" strike="noStrike" cap="none" normalizeH="0" baseline="0" dirty="0">
                          <a:ln>
                            <a:noFill/>
                          </a:ln>
                          <a:solidFill>
                            <a:schemeClr val="tx1"/>
                          </a:solidFill>
                          <a:effectLst/>
                          <a:latin typeface="Coptic1" pitchFamily="2" charset="0"/>
                          <a:cs typeface="Arial" charset="0"/>
                        </a:rPr>
                        <a:t>/c </a:t>
                      </a:r>
                      <a:r>
                        <a:rPr kumimoji="0" lang="en-US" sz="3000" b="0" i="0" u="none" strike="noStrike" cap="none" normalizeH="0" baseline="0" dirty="0" err="1">
                          <a:ln>
                            <a:noFill/>
                          </a:ln>
                          <a:solidFill>
                            <a:schemeClr val="tx1"/>
                          </a:solidFill>
                          <a:effectLst/>
                          <a:latin typeface="Coptic1" pitchFamily="2" charset="0"/>
                          <a:cs typeface="Arial" charset="0"/>
                        </a:rPr>
                        <a:t>e~aker,arizecye</a:t>
                      </a:r>
                      <a:r>
                        <a:rPr kumimoji="0" lang="en-US" sz="3000" b="0" i="0" u="none" strike="noStrike" cap="none" normalizeH="0" baseline="0" dirty="0">
                          <a:ln>
                            <a:noFill/>
                          </a:ln>
                          <a:solidFill>
                            <a:schemeClr val="tx1"/>
                          </a:solidFill>
                          <a:effectLst/>
                          <a:latin typeface="Coptic1" pitchFamily="2" charset="0"/>
                          <a:cs typeface="Arial" charset="0"/>
                        </a:rPr>
                        <a:t> nan </a:t>
                      </a:r>
                      <a:r>
                        <a:rPr kumimoji="0" lang="en-US" sz="3000" b="0" i="0" u="none" strike="noStrike" cap="none" normalizeH="0" baseline="0" dirty="0" err="1">
                          <a:ln>
                            <a:noFill/>
                          </a:ln>
                          <a:solidFill>
                            <a:schemeClr val="tx1"/>
                          </a:solidFill>
                          <a:effectLst/>
                          <a:latin typeface="Coptic1" pitchFamily="2" charset="0"/>
                          <a:cs typeface="Arial" charset="0"/>
                        </a:rPr>
                        <a:t>m~pitoubo</a:t>
                      </a:r>
                      <a:r>
                        <a:rPr kumimoji="0" lang="en-US" sz="3000" b="0" i="0" u="none" strike="noStrike" cap="none" normalizeH="0" baseline="0" dirty="0">
                          <a:ln>
                            <a:noFill/>
                          </a:ln>
                          <a:solidFill>
                            <a:schemeClr val="tx1"/>
                          </a:solidFill>
                          <a:effectLst/>
                          <a:latin typeface="Coptic1" pitchFamily="2" charset="0"/>
                          <a:cs typeface="Arial" charset="0"/>
                        </a:rPr>
                        <a:t> : </a:t>
                      </a:r>
                      <a:r>
                        <a:rPr kumimoji="0" lang="en-US" sz="3000" b="0" i="0" u="none" strike="noStrike" cap="none" normalizeH="0" baseline="0" dirty="0" err="1">
                          <a:ln>
                            <a:noFill/>
                          </a:ln>
                          <a:solidFill>
                            <a:schemeClr val="tx1"/>
                          </a:solidFill>
                          <a:effectLst/>
                          <a:latin typeface="Coptic1" pitchFamily="2" charset="0"/>
                          <a:cs typeface="Arial" charset="0"/>
                        </a:rPr>
                        <a:t>N~yok</a:t>
                      </a:r>
                      <a:r>
                        <a:rPr kumimoji="0" lang="en-US" sz="3000" b="0" i="0" u="none" strike="noStrike" cap="none" normalizeH="0" baseline="0" dirty="0">
                          <a:ln>
                            <a:noFill/>
                          </a:ln>
                          <a:solidFill>
                            <a:schemeClr val="tx1"/>
                          </a:solidFill>
                          <a:effectLst/>
                          <a:latin typeface="Coptic1" pitchFamily="2" charset="0"/>
                          <a:cs typeface="Arial" charset="0"/>
                        </a:rPr>
                        <a:t> gar pe </a:t>
                      </a:r>
                      <a:r>
                        <a:rPr kumimoji="0" lang="en-US" sz="3000" b="0" i="0" u="none" strike="noStrike" cap="none" normalizeH="0" baseline="0" dirty="0" err="1">
                          <a:ln>
                            <a:noFill/>
                          </a:ln>
                          <a:solidFill>
                            <a:schemeClr val="tx1"/>
                          </a:solidFill>
                          <a:effectLst/>
                          <a:latin typeface="Coptic1" pitchFamily="2" charset="0"/>
                          <a:cs typeface="Arial" charset="0"/>
                        </a:rPr>
                        <a:t>pipana~gioc</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alla</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aktoubwou</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ouoh</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akera~gia~zin</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m~mwou</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hiten</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pekjinse</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e~pec</a:t>
                      </a:r>
                      <a:r>
                        <a:rPr kumimoji="0" lang="en-US" sz="3000" b="0" i="0" u="none" strike="noStrike" cap="none" normalizeH="0" baseline="0" dirty="0">
                          <a:ln>
                            <a:noFill/>
                          </a:ln>
                          <a:solidFill>
                            <a:schemeClr val="tx1"/>
                          </a:solidFill>
                          <a:effectLst/>
                          <a:latin typeface="Coptic1" pitchFamily="2" charset="0"/>
                          <a:cs typeface="Arial" charset="0"/>
                        </a:rPr>
                        <a:t>/t </a:t>
                      </a:r>
                      <a:r>
                        <a:rPr kumimoji="0" lang="en-US" sz="3000" b="0" i="0" u="none" strike="noStrike" cap="none" normalizeH="0" baseline="0" dirty="0" err="1">
                          <a:ln>
                            <a:noFill/>
                          </a:ln>
                          <a:solidFill>
                            <a:schemeClr val="tx1"/>
                          </a:solidFill>
                          <a:effectLst/>
                          <a:latin typeface="Coptic1" pitchFamily="2" charset="0"/>
                          <a:cs typeface="Arial" charset="0"/>
                        </a:rPr>
                        <a:t>e~rwou</a:t>
                      </a:r>
                      <a:r>
                        <a:rPr kumimoji="0" lang="en-US" sz="3000" b="0" i="0" u="none" strike="noStrike" cap="none" normalizeH="0" baseline="0" dirty="0">
                          <a:ln>
                            <a:noFill/>
                          </a:ln>
                          <a:solidFill>
                            <a:schemeClr val="tx1"/>
                          </a:solidFill>
                          <a:effectLst/>
                          <a:latin typeface="Coptic1" pitchFamily="2" charset="0"/>
                          <a:cs typeface="Arial" charset="0"/>
                        </a:rPr>
                        <a:t> : </a:t>
                      </a:r>
                      <a:r>
                        <a:rPr kumimoji="0" lang="en-US" sz="3000" b="0" i="0" u="none" strike="noStrike" cap="none" normalizeH="0" baseline="0" dirty="0" err="1">
                          <a:ln>
                            <a:noFill/>
                          </a:ln>
                          <a:solidFill>
                            <a:schemeClr val="tx1"/>
                          </a:solidFill>
                          <a:effectLst/>
                          <a:latin typeface="Coptic1" pitchFamily="2" charset="0"/>
                          <a:cs typeface="Arial" charset="0"/>
                        </a:rPr>
                        <a:t>ouoh</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akqomqem</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n~nia~v</a:t>
                      </a:r>
                      <a:r>
                        <a:rPr kumimoji="0" lang="en-US" sz="3000" b="0" i="0" u="none" strike="noStrike" cap="none" normalizeH="0" baseline="0" dirty="0">
                          <a:ln>
                            <a:noFill/>
                          </a:ln>
                          <a:solidFill>
                            <a:schemeClr val="tx1"/>
                          </a:solidFill>
                          <a:effectLst/>
                          <a:latin typeface="Coptic1" pitchFamily="2" charset="0"/>
                          <a:cs typeface="Arial" charset="0"/>
                        </a:rPr>
                        <a:t>/</a:t>
                      </a:r>
                      <a:r>
                        <a:rPr kumimoji="0" lang="en-US" sz="3000" b="0" i="0" u="none" strike="noStrike" cap="none" normalizeH="0" baseline="0" dirty="0" err="1">
                          <a:ln>
                            <a:noFill/>
                          </a:ln>
                          <a:solidFill>
                            <a:schemeClr val="tx1"/>
                          </a:solidFill>
                          <a:effectLst/>
                          <a:latin typeface="Coptic1" pitchFamily="2" charset="0"/>
                          <a:cs typeface="Arial" charset="0"/>
                        </a:rPr>
                        <a:t>oui</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n~te</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pid~rakwn</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hijen</a:t>
                      </a:r>
                      <a:r>
                        <a:rPr kumimoji="0" lang="en-US" sz="3000" b="0" i="0" u="none" strike="noStrike" cap="none" normalizeH="0" baseline="0" dirty="0">
                          <a:ln>
                            <a:noFill/>
                          </a:ln>
                          <a:solidFill>
                            <a:schemeClr val="tx1"/>
                          </a:solidFill>
                          <a:effectLst/>
                          <a:latin typeface="Coptic1" pitchFamily="2" charset="0"/>
                          <a:cs typeface="Arial" charset="0"/>
                        </a:rPr>
                        <a:t> </a:t>
                      </a:r>
                      <a:r>
                        <a:rPr kumimoji="0" lang="en-US" sz="3000" b="0" i="0" u="none" strike="noStrike" cap="none" normalizeH="0" baseline="0" dirty="0" err="1">
                          <a:ln>
                            <a:noFill/>
                          </a:ln>
                          <a:solidFill>
                            <a:schemeClr val="tx1"/>
                          </a:solidFill>
                          <a:effectLst/>
                          <a:latin typeface="Coptic1" pitchFamily="2" charset="0"/>
                          <a:cs typeface="Arial" charset="0"/>
                        </a:rPr>
                        <a:t>nimwou</a:t>
                      </a:r>
                      <a:r>
                        <a:rPr kumimoji="0" lang="en-US" sz="30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Pour cela Tu as daigné être baptisé dans le Jourdain. Tu nous as accordé la pureté puisque Toi, le Saint, Tu as purifié et sanctifié l’eau en y descendant. Tu as écrasé les têtes du dragon. </a:t>
                      </a:r>
                      <a:endParaRPr kumimoji="0" lang="en-US" sz="3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4000" b="0" i="0" u="none" strike="noStrike" cap="none" normalizeH="0" baseline="0" dirty="0">
                          <a:ln>
                            <a:noFill/>
                          </a:ln>
                          <a:solidFill>
                            <a:schemeClr val="tx1"/>
                          </a:solidFill>
                          <a:effectLst/>
                          <a:latin typeface="Arial" charset="0"/>
                          <a:ea typeface="Arial Unicode MS" pitchFamily="34" charset="-128"/>
                          <a:cs typeface="+mn-cs"/>
                        </a:rPr>
                        <a:t>فلهذا تفضلت علينا وتعمدت في الاردن ووهبت لنا الطهارة إذ انت ايضا الكلي القدس بل طهرت وقدست المياه بنزولك فيها. وسحقت رؤوس التنين في المياه.</a:t>
                      </a:r>
                      <a:endParaRPr kumimoji="0" lang="en-US" sz="4000" b="0" i="0" u="none" strike="noStrike" cap="none" normalizeH="0" baseline="0" dirty="0">
                        <a:ln>
                          <a:noFill/>
                        </a:ln>
                        <a:solidFill>
                          <a:schemeClr val="tx1"/>
                        </a:solidFill>
                        <a:effectLst/>
                        <a:latin typeface="Arial" charset="0"/>
                        <a:ea typeface="Arial Unicode MS" pitchFamily="34" charset="-128"/>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70212943"/>
      </p:ext>
    </p:extLst>
  </p:cSld>
  <p:clrMapOvr>
    <a:masterClrMapping/>
  </p:clrMapOvr>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2758711453"/>
              </p:ext>
            </p:extLst>
          </p:nvPr>
        </p:nvGraphicFramePr>
        <p:xfrm>
          <a:off x="0" y="457200"/>
          <a:ext cx="12192000" cy="5740400"/>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57404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err="1">
                          <a:ln>
                            <a:noFill/>
                          </a:ln>
                          <a:solidFill>
                            <a:schemeClr val="tx1"/>
                          </a:solidFill>
                          <a:effectLst/>
                          <a:latin typeface="Coptic1" pitchFamily="2" charset="0"/>
                          <a:cs typeface="Arial" charset="0"/>
                        </a:rPr>
                        <a:t>A~non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hwn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qa</a:t>
                      </a:r>
                      <a:r>
                        <a:rPr kumimoji="0" lang="en-US" sz="2800" b="0" i="0" u="none" strike="noStrike" cap="none" normalizeH="0" baseline="0" dirty="0">
                          <a:ln>
                            <a:noFill/>
                          </a:ln>
                          <a:solidFill>
                            <a:schemeClr val="tx1"/>
                          </a:solidFill>
                          <a:effectLst/>
                          <a:latin typeface="Coptic1" pitchFamily="2" charset="0"/>
                          <a:cs typeface="Arial" charset="0"/>
                        </a:rPr>
                        <a:t> n/</a:t>
                      </a:r>
                      <a:r>
                        <a:rPr kumimoji="0" lang="en-US" sz="2800" b="0" i="0" u="none" strike="noStrike" cap="none" normalizeH="0" baseline="0" dirty="0" err="1">
                          <a:ln>
                            <a:noFill/>
                          </a:ln>
                          <a:solidFill>
                            <a:schemeClr val="tx1"/>
                          </a:solidFill>
                          <a:effectLst/>
                          <a:latin typeface="Coptic1" pitchFamily="2" charset="0"/>
                          <a:cs typeface="Arial" charset="0"/>
                        </a:rPr>
                        <a:t>e~tera~poleuin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nemwou</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qen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v~nobi</a:t>
                      </a:r>
                      <a:r>
                        <a:rPr kumimoji="0" lang="en-US" sz="2800" b="0" i="0" u="none" strike="noStrike" cap="none" normalizeH="0" baseline="0" dirty="0">
                          <a:ln>
                            <a:noFill/>
                          </a:ln>
                          <a:solidFill>
                            <a:schemeClr val="tx1"/>
                          </a:solidFill>
                          <a:effectLst/>
                          <a:latin typeface="Coptic1" pitchFamily="2" charset="0"/>
                          <a:cs typeface="Arial" charset="0"/>
                        </a:rPr>
                        <a:t> : </a:t>
                      </a:r>
                      <a:r>
                        <a:rPr kumimoji="0" lang="en-US" sz="2800" b="0" i="0" u="none" strike="noStrike" cap="none" normalizeH="0" baseline="0" dirty="0" err="1">
                          <a:ln>
                            <a:noFill/>
                          </a:ln>
                          <a:solidFill>
                            <a:schemeClr val="tx1"/>
                          </a:solidFill>
                          <a:effectLst/>
                          <a:latin typeface="Coptic1" pitchFamily="2" charset="0"/>
                          <a:cs typeface="Arial" charset="0"/>
                        </a:rPr>
                        <a:t>n~ten</a:t>
                      </a:r>
                      <a:r>
                        <a:rPr kumimoji="0" lang="en-US" sz="2800" b="0" i="0" u="none" strike="noStrike" cap="none" normalizeH="0" baseline="0" dirty="0">
                          <a:ln>
                            <a:noFill/>
                          </a:ln>
                          <a:solidFill>
                            <a:schemeClr val="tx1"/>
                          </a:solidFill>
                          <a:effectLst/>
                          <a:latin typeface="Coptic1" pitchFamily="2" charset="0"/>
                          <a:cs typeface="Arial" charset="0"/>
                        </a:rPr>
                        <a:t>[</a:t>
                      </a:r>
                      <a:r>
                        <a:rPr kumimoji="0" lang="en-US" sz="2800" b="0" i="0" u="none" strike="noStrike" cap="none" normalizeH="0" baseline="0" dirty="0" err="1">
                          <a:ln>
                            <a:noFill/>
                          </a:ln>
                          <a:solidFill>
                            <a:schemeClr val="tx1"/>
                          </a:solidFill>
                          <a:effectLst/>
                          <a:latin typeface="Coptic1" pitchFamily="2" charset="0"/>
                          <a:cs typeface="Arial" charset="0"/>
                        </a:rPr>
                        <a:t>i</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n~ou,w</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e~bol</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n~te</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nennobi</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nem</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nenparap~twma</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hiten</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penjinjwkem</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n~q</a:t>
                      </a:r>
                      <a:r>
                        <a:rPr kumimoji="0" lang="en-US" sz="2800" b="0" i="0" u="none" strike="noStrike" cap="none" normalizeH="0" baseline="0" dirty="0">
                          <a:ln>
                            <a:noFill/>
                          </a:ln>
                          <a:solidFill>
                            <a:schemeClr val="tx1"/>
                          </a:solidFill>
                          <a:effectLst/>
                          <a:latin typeface="Coptic1" pitchFamily="2" charset="0"/>
                          <a:cs typeface="Arial" charset="0"/>
                        </a:rPr>
                        <a:t>/</a:t>
                      </a:r>
                      <a:r>
                        <a:rPr kumimoji="0" lang="en-US" sz="2800" b="0" i="0" u="none" strike="noStrike" cap="none" normalizeH="0" baseline="0" dirty="0" err="1">
                          <a:ln>
                            <a:noFill/>
                          </a:ln>
                          <a:solidFill>
                            <a:schemeClr val="tx1"/>
                          </a:solidFill>
                          <a:effectLst/>
                          <a:latin typeface="Coptic1" pitchFamily="2" charset="0"/>
                          <a:cs typeface="Arial" charset="0"/>
                        </a:rPr>
                        <a:t>tf</a:t>
                      </a:r>
                      <a:r>
                        <a:rPr kumimoji="0" lang="en-US" sz="28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28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28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it-IT" sz="2800" b="0" i="0" u="sng" strike="noStrike" cap="none" normalizeH="0" baseline="0" dirty="0">
                          <a:ln>
                            <a:noFill/>
                          </a:ln>
                          <a:solidFill>
                            <a:srgbClr val="FF9900"/>
                          </a:solidFill>
                          <a:effectLst/>
                          <a:latin typeface="Coptic1" pitchFamily="2" charset="0"/>
                          <a:cs typeface="Arial" charset="0"/>
                        </a:rPr>
                        <a:t>Pidia~kwn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err="1">
                          <a:ln>
                            <a:noFill/>
                          </a:ln>
                          <a:solidFill>
                            <a:schemeClr val="tx1"/>
                          </a:solidFill>
                          <a:effectLst/>
                          <a:latin typeface="Coptic1" pitchFamily="2" charset="0"/>
                          <a:cs typeface="Arial" charset="0"/>
                        </a:rPr>
                        <a:t>P~roceuxacye</a:t>
                      </a:r>
                      <a:r>
                        <a:rPr kumimoji="0" lang="en-US" sz="28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ts val="0"/>
                        </a:spcBef>
                        <a:spcAft>
                          <a:spcPct val="0"/>
                        </a:spcAft>
                        <a:buClrTx/>
                        <a:buSzTx/>
                        <a:buFontTx/>
                        <a:buNone/>
                        <a:tabLst/>
                      </a:pPr>
                      <a:endParaRPr kumimoji="0" lang="en-US" sz="28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ts val="0"/>
                        </a:spcBef>
                        <a:spcAft>
                          <a:spcPct val="0"/>
                        </a:spcAft>
                        <a:buClrTx/>
                        <a:buSzTx/>
                        <a:buFontTx/>
                        <a:buNone/>
                        <a:tabLst/>
                      </a:pPr>
                      <a:r>
                        <a:rPr kumimoji="0" lang="it-IT" sz="2800" b="0" i="0" u="sng" strike="noStrike" cap="none" normalizeH="0" baseline="0" dirty="0">
                          <a:ln>
                            <a:noFill/>
                          </a:ln>
                          <a:solidFill>
                            <a:srgbClr val="FF9900"/>
                          </a:solidFill>
                          <a:effectLst/>
                          <a:latin typeface="Coptic1" pitchFamily="2" charset="0"/>
                          <a:cs typeface="Arial" charset="0"/>
                        </a:rPr>
                        <a:t>Pilaoc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err="1">
                          <a:ln>
                            <a:noFill/>
                          </a:ln>
                          <a:solidFill>
                            <a:schemeClr val="tx1"/>
                          </a:solidFill>
                          <a:effectLst/>
                          <a:latin typeface="Coptic1" pitchFamily="2" charset="0"/>
                          <a:cs typeface="Arial" charset="0"/>
                        </a:rPr>
                        <a:t>Kurie</a:t>
                      </a:r>
                      <a:r>
                        <a:rPr kumimoji="0" lang="en-US" sz="2800" b="0" i="0" u="none" strike="noStrike" cap="none" normalizeH="0" baseline="0" dirty="0">
                          <a:ln>
                            <a:noFill/>
                          </a:ln>
                          <a:solidFill>
                            <a:schemeClr val="tx1"/>
                          </a:solidFill>
                          <a:effectLst/>
                          <a:latin typeface="Coptic1" pitchFamily="2" charset="0"/>
                          <a:cs typeface="Arial" charset="0"/>
                        </a:rPr>
                        <a:t>~ </a:t>
                      </a:r>
                      <a:r>
                        <a:rPr kumimoji="0" lang="en-US" sz="2800" b="0" i="0" u="none" strike="noStrike" cap="none" normalizeH="0" baseline="0" dirty="0" err="1">
                          <a:ln>
                            <a:noFill/>
                          </a:ln>
                          <a:solidFill>
                            <a:schemeClr val="tx1"/>
                          </a:solidFill>
                          <a:effectLst/>
                          <a:latin typeface="Coptic1" pitchFamily="2" charset="0"/>
                          <a:cs typeface="Arial" charset="0"/>
                        </a:rPr>
                        <a:t>e~le</a:t>
                      </a:r>
                      <a:r>
                        <a:rPr kumimoji="0" lang="en-US" sz="2800" b="0" i="0" u="none" strike="noStrike" cap="none" normalizeH="0" baseline="0" dirty="0">
                          <a:ln>
                            <a:noFill/>
                          </a:ln>
                          <a:solidFill>
                            <a:schemeClr val="tx1"/>
                          </a:solidFill>
                          <a:effectLst/>
                          <a:latin typeface="Coptic1" pitchFamily="2" charset="0"/>
                          <a:cs typeface="Arial" charset="0"/>
                        </a:rPr>
                        <a:t>/~con.</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Nous aussi, qui avons pris plaisir avec eux dans le péché, Tu nous as accordé la rémission de nos péchés et de nos fautes en y étant baptisés.</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33"/>
                          </a:solidFill>
                          <a:effectLst/>
                          <a:latin typeface="Arial" charset="0"/>
                          <a:cs typeface="Times New Roman" pitchFamily="18" charset="0"/>
                        </a:rPr>
                        <a:t>Le diacre :</a:t>
                      </a:r>
                      <a:endPar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Prions.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33"/>
                          </a:solidFill>
                          <a:effectLst/>
                          <a:latin typeface="Arial" charset="0"/>
                          <a:cs typeface="Times New Roman" pitchFamily="18" charset="0"/>
                        </a:rPr>
                        <a:t>Le peuple :</a:t>
                      </a:r>
                      <a:endPar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Pitié Seigneur.</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ea typeface="Arial Unicode MS" pitchFamily="34" charset="-128"/>
                          <a:cs typeface="+mn-cs"/>
                        </a:rPr>
                        <a:t>ونحن ايضا الذين تنعمنا معهم في الخطيئة، ننال مغفرة خطايانا وزلاتنا بحميمنا فيه.</a:t>
                      </a: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endParaRPr kumimoji="0" lang="fr-FR" sz="36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EG" sz="3600" b="0" i="0" u="sng" strike="noStrike" cap="none" normalizeH="0" baseline="0" dirty="0">
                          <a:ln>
                            <a:noFill/>
                          </a:ln>
                          <a:solidFill>
                            <a:srgbClr val="FF9900"/>
                          </a:solidFill>
                          <a:effectLst/>
                          <a:latin typeface="Arial" charset="0"/>
                          <a:cs typeface="Arial" charset="0"/>
                        </a:rPr>
                        <a:t>الشماس :</a:t>
                      </a:r>
                      <a:endParaRPr kumimoji="0" lang="fr-FR" sz="36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AE" sz="3600" b="0" i="0" u="none" strike="noStrike" cap="none" normalizeH="0" baseline="0" dirty="0">
                          <a:ln>
                            <a:noFill/>
                          </a:ln>
                          <a:solidFill>
                            <a:schemeClr val="tx1"/>
                          </a:solidFill>
                          <a:effectLst/>
                          <a:latin typeface="Arial" charset="0"/>
                          <a:ea typeface="Arial Unicode MS" pitchFamily="34" charset="-128"/>
                          <a:cs typeface="+mn-cs"/>
                        </a:rPr>
                        <a:t>صلوا</a:t>
                      </a:r>
                      <a:r>
                        <a:rPr kumimoji="0" lang="fr-FR" sz="3600" b="0" i="0" u="none" strike="noStrike" cap="none" normalizeH="0" baseline="0" dirty="0">
                          <a:ln>
                            <a:noFill/>
                          </a:ln>
                          <a:solidFill>
                            <a:schemeClr val="tx1"/>
                          </a:solidFill>
                          <a:effectLst/>
                          <a:latin typeface="Arial" charset="0"/>
                          <a:ea typeface="Arial Unicode MS" pitchFamily="34" charset="-128"/>
                          <a:cs typeface="+mn-cs"/>
                        </a:rPr>
                        <a:t>.</a:t>
                      </a: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EG" sz="3600" b="0" i="0" u="sng" strike="noStrike" cap="none" normalizeH="0" baseline="0" dirty="0">
                          <a:ln>
                            <a:noFill/>
                          </a:ln>
                          <a:solidFill>
                            <a:srgbClr val="FF9900"/>
                          </a:solidFill>
                          <a:effectLst/>
                          <a:latin typeface="Arial" charset="0"/>
                          <a:cs typeface="Arial" charset="0"/>
                        </a:rPr>
                        <a:t>الشعب :</a:t>
                      </a:r>
                      <a:endParaRPr kumimoji="0" lang="fr-FR" sz="36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AE" sz="3600" b="0" i="0" u="none" strike="noStrike" cap="none" normalizeH="0" baseline="0" dirty="0">
                          <a:ln>
                            <a:noFill/>
                          </a:ln>
                          <a:solidFill>
                            <a:schemeClr val="tx1"/>
                          </a:solidFill>
                          <a:effectLst/>
                          <a:latin typeface="Arial" charset="0"/>
                          <a:ea typeface="Arial Unicode MS" pitchFamily="34" charset="-128"/>
                          <a:cs typeface="+mn-cs"/>
                        </a:rPr>
                        <a:t>يا ربُ ارحم.</a:t>
                      </a:r>
                      <a:endParaRPr kumimoji="0" lang="en-US" sz="3600" b="0" i="0" u="none" strike="noStrike" cap="none" normalizeH="0" baseline="0" dirty="0">
                        <a:ln>
                          <a:noFill/>
                        </a:ln>
                        <a:solidFill>
                          <a:schemeClr val="tx1"/>
                        </a:solidFill>
                        <a:effectLst/>
                        <a:latin typeface="Arial" charset="0"/>
                        <a:ea typeface="Arial Unicode MS" pitchFamily="34" charset="-128"/>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3467051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80194" name="Group 34"/>
          <p:cNvGraphicFramePr>
            <a:graphicFrameLocks noGrp="1"/>
          </p:cNvGraphicFramePr>
          <p:nvPr>
            <p:extLst>
              <p:ext uri="{D42A27DB-BD31-4B8C-83A1-F6EECF244321}">
                <p14:modId xmlns:p14="http://schemas.microsoft.com/office/powerpoint/2010/main" val="1321422774"/>
              </p:ext>
            </p:extLst>
          </p:nvPr>
        </p:nvGraphicFramePr>
        <p:xfrm>
          <a:off x="0" y="509095"/>
          <a:ext cx="12192000" cy="5740400"/>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149258619"/>
                    </a:ext>
                  </a:extLst>
                </a:gridCol>
              </a:tblGrid>
              <a:tr h="2446519">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Salut à Jean,</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Le grand précurseur.</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Salut au prêtre,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parent d'Emmanuel.</a:t>
                      </a: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السلام ليوحنا</a:t>
                      </a:r>
                      <a:r>
                        <a:rPr kumimoji="0" lang="ar-EG" sz="3700" b="0" i="0" u="none" strike="noStrike" cap="none" normalizeH="0" baseline="0" dirty="0">
                          <a:ln>
                            <a:noFill/>
                          </a:ln>
                          <a:solidFill>
                            <a:srgbClr val="FFFFFF"/>
                          </a:solidFill>
                          <a:effectLst/>
                          <a:latin typeface="Arial" charset="0"/>
                          <a:cs typeface="Arial" charset="0"/>
                        </a:rPr>
                        <a:t>،</a:t>
                      </a:r>
                      <a:endParaRPr kumimoji="0" lang="fr-FR" altLang="zh-CN"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السابق العظيم</a:t>
                      </a:r>
                      <a:r>
                        <a:rPr kumimoji="0" lang="fr-FR" altLang="zh-CN" sz="3700" b="0" i="0" u="none" strike="noStrike" cap="none" normalizeH="0" baseline="0" dirty="0">
                          <a:ln>
                            <a:noFill/>
                          </a:ln>
                          <a:solidFill>
                            <a:srgbClr val="FFFFFF"/>
                          </a:solidFill>
                          <a:effectLst/>
                          <a:latin typeface="Arial" charset="0"/>
                          <a:cs typeface="Arial" charset="0"/>
                        </a:rPr>
                        <a:t>.</a:t>
                      </a:r>
                      <a:endParaRPr kumimoji="0" lang="ar-EG" altLang="zh-CN"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السلام للكاهن</a:t>
                      </a:r>
                      <a:r>
                        <a:rPr kumimoji="0" lang="ar-EG" sz="3700" b="0" i="0" u="none" strike="noStrike" cap="none" normalizeH="0" baseline="0" dirty="0">
                          <a:ln>
                            <a:noFill/>
                          </a:ln>
                          <a:solidFill>
                            <a:srgbClr val="FFFFFF"/>
                          </a:solidFill>
                          <a:effectLst/>
                          <a:latin typeface="Arial" charset="0"/>
                          <a:cs typeface="Arial" charset="0"/>
                        </a:rPr>
                        <a:t>،</a:t>
                      </a:r>
                      <a:r>
                        <a:rPr kumimoji="0" lang="ar-EG" altLang="zh-CN" sz="3700" b="0" i="0" u="none" strike="noStrike" cap="none" normalizeH="0" baseline="0" dirty="0">
                          <a:ln>
                            <a:noFill/>
                          </a:ln>
                          <a:solidFill>
                            <a:srgbClr val="FFFFFF"/>
                          </a:solidFill>
                          <a:effectLst/>
                          <a:latin typeface="Arial" charset="0"/>
                          <a:cs typeface="Arial" charset="0"/>
                        </a:rPr>
                        <a:t> </a:t>
                      </a:r>
                      <a:endParaRPr kumimoji="0" lang="fr-FR" altLang="zh-CN"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3700" b="0" i="0" u="none" strike="noStrike" cap="none" normalizeH="0" baseline="0" dirty="0">
                          <a:ln>
                            <a:noFill/>
                          </a:ln>
                          <a:solidFill>
                            <a:srgbClr val="FFFFFF"/>
                          </a:solidFill>
                          <a:effectLst/>
                          <a:latin typeface="Arial" charset="0"/>
                          <a:cs typeface="Arial" charset="0"/>
                        </a:rPr>
                        <a:t> </a:t>
                      </a:r>
                      <a:r>
                        <a:rPr kumimoji="0" lang="ar-SA" altLang="zh-CN" sz="3700" b="0" i="0" u="none" strike="noStrike" cap="none" normalizeH="0" baseline="0" dirty="0">
                          <a:ln>
                            <a:noFill/>
                          </a:ln>
                          <a:solidFill>
                            <a:srgbClr val="FFFFFF"/>
                          </a:solidFill>
                          <a:effectLst/>
                          <a:latin typeface="Arial" charset="0"/>
                          <a:cs typeface="Arial" charset="0"/>
                        </a:rPr>
                        <a:t>نَسيب عمانوئيل</a:t>
                      </a:r>
                      <a:r>
                        <a:rPr kumimoji="0" lang="fr-FR" altLang="zh-CN" sz="3700" b="0" i="0" u="none" strike="noStrike" cap="none" normalizeH="0" baseline="0" dirty="0">
                          <a:ln>
                            <a:noFill/>
                          </a:ln>
                          <a:solidFill>
                            <a:srgbClr val="FFFFFF"/>
                          </a:solidFill>
                          <a:effectLst/>
                          <a:latin typeface="Arial" charset="0"/>
                          <a:cs typeface="Arial" charset="0"/>
                        </a:rPr>
                        <a:t>.</a:t>
                      </a:r>
                      <a:endParaRPr kumimoji="0" lang="en-US" sz="4300" b="0" i="0" u="none" strike="noStrike" cap="none" normalizeH="0" baseline="0" dirty="0">
                        <a:ln>
                          <a:noFill/>
                        </a:ln>
                        <a:solidFill>
                          <a:srgbClr val="FFFFFF"/>
                        </a:solidFill>
                        <a:effectLst/>
                        <a:latin typeface="Arial"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93881">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Iwann</a:t>
                      </a:r>
                      <a:r>
                        <a:rPr kumimoji="0" lang="en-US" sz="5300" b="0" i="0" u="none" strike="noStrike" cap="none" normalizeH="0" baseline="0" dirty="0">
                          <a:ln>
                            <a:noFill/>
                          </a:ln>
                          <a:solidFill>
                            <a:srgbClr val="FFFF00"/>
                          </a:solidFill>
                          <a:effectLst/>
                          <a:latin typeface="Coptic1" pitchFamily="2" charset="0"/>
                          <a:cs typeface="Arial" charset="0"/>
                        </a:rPr>
                        <a:t>/c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pinis</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m~p~rodromoc</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Piou</a:t>
                      </a:r>
                      <a:r>
                        <a:rPr kumimoji="0" lang="en-US" sz="5300" b="0" i="0" u="none" strike="noStrike" cap="none" normalizeH="0" baseline="0" dirty="0">
                          <a:ln>
                            <a:noFill/>
                          </a:ln>
                          <a:solidFill>
                            <a:srgbClr val="FFFF00"/>
                          </a:solidFill>
                          <a:effectLst/>
                          <a:latin typeface="Coptic1" pitchFamily="2" charset="0"/>
                          <a:cs typeface="Arial" charset="0"/>
                        </a:rPr>
                        <a:t>/b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p~cuggen</a:t>
                      </a:r>
                      <a:r>
                        <a:rPr kumimoji="0" lang="en-US" sz="5300" b="0" i="0" u="none" strike="noStrike" cap="none" normalizeH="0" baseline="0" dirty="0">
                          <a:ln>
                            <a:noFill/>
                          </a:ln>
                          <a:solidFill>
                            <a:srgbClr val="FFFF00"/>
                          </a:solidFill>
                          <a:effectLst/>
                          <a:latin typeface="Coptic1" pitchFamily="2" charset="0"/>
                          <a:cs typeface="Arial" charset="0"/>
                        </a:rPr>
                        <a:t>/c </a:t>
                      </a:r>
                      <a:r>
                        <a:rPr kumimoji="0" lang="en-US" sz="5300" b="0" i="0" u="none" strike="noStrike" cap="none" normalizeH="0" baseline="0" dirty="0" err="1">
                          <a:ln>
                            <a:noFill/>
                          </a:ln>
                          <a:solidFill>
                            <a:srgbClr val="FFFF00"/>
                          </a:solidFill>
                          <a:effectLst/>
                          <a:latin typeface="Coptic1" pitchFamily="2" charset="0"/>
                          <a:cs typeface="Arial" charset="0"/>
                        </a:rPr>
                        <a:t>n~Emmanou</a:t>
                      </a:r>
                      <a:r>
                        <a:rPr kumimoji="0" lang="en-US" sz="5300" b="0" i="0" u="none" strike="noStrike" cap="none" normalizeH="0" baseline="0" dirty="0">
                          <a:ln>
                            <a:noFill/>
                          </a:ln>
                          <a:solidFill>
                            <a:srgbClr val="FFFF00"/>
                          </a:solidFill>
                          <a:effectLst/>
                          <a:latin typeface="Coptic1" pitchFamily="2" charset="0"/>
                          <a:cs typeface="Arial" charset="0"/>
                        </a:rPr>
                        <a:t>/l.</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7" name="Tableau 3">
            <a:extLst>
              <a:ext uri="{FF2B5EF4-FFF2-40B4-BE49-F238E27FC236}">
                <a16:creationId xmlns:a16="http://schemas.microsoft.com/office/drawing/2014/main" id="{DFA34ED1-53AD-4EDA-8DEE-A258852B430C}"/>
              </a:ext>
            </a:extLst>
          </p:cNvPr>
          <p:cNvGraphicFramePr>
            <a:graphicFrameLocks noGrp="1"/>
          </p:cNvGraphicFramePr>
          <p:nvPr>
            <p:extLst>
              <p:ext uri="{D42A27DB-BD31-4B8C-83A1-F6EECF244321}">
                <p14:modId xmlns:p14="http://schemas.microsoft.com/office/powerpoint/2010/main" val="2324411181"/>
              </p:ext>
            </p:extLst>
          </p:nvPr>
        </p:nvGraphicFramePr>
        <p:xfrm>
          <a:off x="2032000" y="89808"/>
          <a:ext cx="8128000" cy="41452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dirty="0">
                          <a:solidFill>
                            <a:srgbClr val="FFFFFF"/>
                          </a:solidFill>
                          <a:latin typeface="Arial" charset="0"/>
                          <a:cs typeface="Arial" charset="0"/>
                        </a:rPr>
                        <a:t>Jean-Baptiste - </a:t>
                      </a:r>
                      <a:r>
                        <a:rPr lang="ar-EG" sz="2400" dirty="0">
                          <a:solidFill>
                            <a:srgbClr val="FFFFFF"/>
                          </a:solidFill>
                          <a:latin typeface="Arial" charset="0"/>
                          <a:cs typeface="Arial" charset="0"/>
                        </a:rPr>
                        <a:t>يوحنا المعمدان</a:t>
                      </a:r>
                      <a:endParaRPr lang="en-CA" sz="24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125738354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683220541"/>
              </p:ext>
            </p:extLst>
          </p:nvPr>
        </p:nvGraphicFramePr>
        <p:xfrm>
          <a:off x="0" y="0"/>
          <a:ext cx="12192000" cy="6598920"/>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6148873">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300" b="0" i="0" u="sng" strike="noStrike" cap="none" normalizeH="0" baseline="0" dirty="0" err="1">
                          <a:ln>
                            <a:noFill/>
                          </a:ln>
                          <a:solidFill>
                            <a:srgbClr val="FF9900"/>
                          </a:solidFill>
                          <a:effectLst/>
                          <a:latin typeface="Coptic1" pitchFamily="2" charset="0"/>
                          <a:cs typeface="Arial" charset="0"/>
                        </a:rPr>
                        <a:t>Piou</a:t>
                      </a:r>
                      <a:r>
                        <a:rPr kumimoji="0" lang="en-US" sz="33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nou</a:t>
                      </a:r>
                      <a:r>
                        <a:rPr kumimoji="0" lang="en-US" sz="3200" b="0" i="0" u="none" strike="noStrike" cap="none" normalizeH="0" baseline="0" dirty="0">
                          <a:ln>
                            <a:noFill/>
                          </a:ln>
                          <a:solidFill>
                            <a:schemeClr val="tx1"/>
                          </a:solidFill>
                          <a:effectLst/>
                          <a:latin typeface="Coptic1" pitchFamily="2" charset="0"/>
                          <a:cs typeface="Arial" charset="0"/>
                        </a:rPr>
                        <a:t> on </a:t>
                      </a:r>
                      <a:r>
                        <a:rPr kumimoji="0" lang="en-US" sz="3200" b="0" i="0" u="none" strike="noStrike" cap="none" normalizeH="0" baseline="0" dirty="0" err="1">
                          <a:ln>
                            <a:noFill/>
                          </a:ln>
                          <a:solidFill>
                            <a:schemeClr val="tx1"/>
                          </a:solidFill>
                          <a:effectLst/>
                          <a:latin typeface="Coptic1" pitchFamily="2" charset="0"/>
                          <a:cs typeface="Arial" charset="0"/>
                        </a:rPr>
                        <a:t>P~o#c</a:t>
                      </a:r>
                      <a:r>
                        <a:rPr kumimoji="0" lang="en-US" sz="3200" b="0" i="0" u="none" strike="noStrike" cap="none" normalizeH="0" baseline="0" dirty="0">
                          <a:ln>
                            <a:noFill/>
                          </a:ln>
                          <a:solidFill>
                            <a:schemeClr val="tx1"/>
                          </a:solidFill>
                          <a:effectLst/>
                          <a:latin typeface="Coptic1" pitchFamily="2" charset="0"/>
                          <a:cs typeface="Arial" charset="0"/>
                        </a:rPr>
                        <a:t># ten]ho </a:t>
                      </a:r>
                      <a:r>
                        <a:rPr kumimoji="0" lang="en-US" sz="3200" b="0" i="0" u="none" strike="noStrike" cap="none" normalizeH="0" baseline="0" dirty="0" err="1">
                          <a:ln>
                            <a:noFill/>
                          </a:ln>
                          <a:solidFill>
                            <a:schemeClr val="tx1"/>
                          </a:solidFill>
                          <a:effectLst/>
                          <a:latin typeface="Coptic1" pitchFamily="2" charset="0"/>
                          <a:cs typeface="Arial" charset="0"/>
                        </a:rPr>
                        <a:t>ouoh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tentwbh</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m~mok</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e~jen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taikolumb</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yra</a:t>
                      </a:r>
                      <a:r>
                        <a:rPr kumimoji="0" lang="en-US" sz="3200" b="0" i="0" u="none" strike="noStrike" cap="none" normalizeH="0" baseline="0" dirty="0">
                          <a:ln>
                            <a:noFill/>
                          </a:ln>
                          <a:solidFill>
                            <a:schemeClr val="tx1"/>
                          </a:solidFill>
                          <a:effectLst/>
                          <a:latin typeface="Coptic1" pitchFamily="2" charset="0"/>
                          <a:cs typeface="Arial" charset="0"/>
                        </a:rPr>
                        <a:t> et,/ </a:t>
                      </a:r>
                      <a:r>
                        <a:rPr kumimoji="0" lang="en-US" sz="3200" b="0" i="0" u="none" strike="noStrike" cap="none" normalizeH="0" baseline="0" dirty="0" err="1">
                          <a:ln>
                            <a:noFill/>
                          </a:ln>
                          <a:solidFill>
                            <a:schemeClr val="tx1"/>
                          </a:solidFill>
                          <a:effectLst/>
                          <a:latin typeface="Coptic1" pitchFamily="2" charset="0"/>
                          <a:cs typeface="Arial" charset="0"/>
                        </a:rPr>
                        <a:t>e~q~r</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m~p~tupoc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m~piIordan</a:t>
                      </a:r>
                      <a:r>
                        <a:rPr kumimoji="0" lang="en-US" sz="3200" b="0" i="0" u="none" strike="noStrike" cap="none" normalizeH="0" baseline="0" dirty="0">
                          <a:ln>
                            <a:noFill/>
                          </a:ln>
                          <a:solidFill>
                            <a:schemeClr val="tx1"/>
                          </a:solidFill>
                          <a:effectLst/>
                          <a:latin typeface="Coptic1" pitchFamily="2" charset="0"/>
                          <a:cs typeface="Arial" charset="0"/>
                        </a:rPr>
                        <a:t>/c : </a:t>
                      </a:r>
                      <a:r>
                        <a:rPr kumimoji="0" lang="en-US" sz="3200" b="0" i="0" u="none" strike="noStrike" cap="none" normalizeH="0" baseline="0" dirty="0" err="1">
                          <a:ln>
                            <a:noFill/>
                          </a:ln>
                          <a:solidFill>
                            <a:schemeClr val="tx1"/>
                          </a:solidFill>
                          <a:effectLst/>
                          <a:latin typeface="Coptic1" pitchFamily="2" charset="0"/>
                          <a:cs typeface="Arial" charset="0"/>
                        </a:rPr>
                        <a:t>eybe</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penoujai</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e~tak</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iwmc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n~q</a:t>
                      </a:r>
                      <a:r>
                        <a:rPr kumimoji="0" lang="en-US" sz="3200" b="0" i="0" u="none" strike="noStrike" cap="none" normalizeH="0" baseline="0" dirty="0">
                          <a:ln>
                            <a:noFill/>
                          </a:ln>
                          <a:solidFill>
                            <a:schemeClr val="tx1"/>
                          </a:solidFill>
                          <a:effectLst/>
                          <a:latin typeface="Coptic1" pitchFamily="2" charset="0"/>
                          <a:cs typeface="Arial" charset="0"/>
                        </a:rPr>
                        <a:t>/</a:t>
                      </a:r>
                      <a:r>
                        <a:rPr kumimoji="0" lang="en-US" sz="3200" b="0" i="0" u="none" strike="noStrike" cap="none" normalizeH="0" baseline="0" dirty="0" err="1">
                          <a:ln>
                            <a:noFill/>
                          </a:ln>
                          <a:solidFill>
                            <a:schemeClr val="tx1"/>
                          </a:solidFill>
                          <a:effectLst/>
                          <a:latin typeface="Coptic1" pitchFamily="2" charset="0"/>
                          <a:cs typeface="Arial" charset="0"/>
                        </a:rPr>
                        <a:t>tf</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eyb</a:t>
                      </a:r>
                      <a:r>
                        <a:rPr kumimoji="0" lang="en-US" sz="3200" b="0" i="0" u="none" strike="noStrike" cap="none" normalizeH="0" baseline="0" dirty="0">
                          <a:ln>
                            <a:noFill/>
                          </a:ln>
                          <a:solidFill>
                            <a:schemeClr val="tx1"/>
                          </a:solidFill>
                          <a:effectLst/>
                          <a:latin typeface="Coptic1" pitchFamily="2" charset="0"/>
                          <a:cs typeface="Arial" charset="0"/>
                        </a:rPr>
                        <a:t>/ten </a:t>
                      </a:r>
                      <a:r>
                        <a:rPr kumimoji="0" lang="en-US" sz="3200" b="0" i="0" u="none" strike="noStrike" cap="none" normalizeH="0" baseline="0" dirty="0" err="1">
                          <a:ln>
                            <a:noFill/>
                          </a:ln>
                          <a:solidFill>
                            <a:schemeClr val="tx1"/>
                          </a:solidFill>
                          <a:effectLst/>
                          <a:latin typeface="Coptic1" pitchFamily="2" charset="0"/>
                          <a:cs typeface="Arial" charset="0"/>
                        </a:rPr>
                        <a:t>hiten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pekbwk</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Iw#a</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qen</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pekouws</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200" b="0" i="0" u="none" strike="noStrike" cap="none" normalizeH="0" baseline="0" dirty="0" err="1">
                          <a:ln>
                            <a:noFill/>
                          </a:ln>
                          <a:solidFill>
                            <a:schemeClr val="tx1"/>
                          </a:solidFill>
                          <a:effectLst/>
                          <a:latin typeface="Coptic1" pitchFamily="2" charset="0"/>
                          <a:cs typeface="Arial" charset="0"/>
                        </a:rPr>
                        <a:t>P~o#c</a:t>
                      </a:r>
                      <a:r>
                        <a:rPr kumimoji="0" lang="en-US" sz="32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Times New Roman" pitchFamily="18" charset="0"/>
                        </a:rPr>
                        <a:t>Le prêtre :</a:t>
                      </a:r>
                      <a:endParaRPr kumimoji="0" lang="fr-CA" sz="27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Maintenant encore, nous Te supplions, Seigneur, et nous T’implorons pour ce bassin que nous avons déposé ici pour symboliser le Jourdain où Tu as été baptisé par Ton serviteur Jean par Ta volonté, Seigneur. </a:t>
                      </a:r>
                      <a:endParaRPr kumimoji="0" lang="en-US" sz="3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a:t>
                      </a:r>
                      <a:r>
                        <a:rPr kumimoji="0" lang="ar-EG" sz="2700" b="0" i="0" u="sng" strike="noStrike" cap="none" normalizeH="0" baseline="0" dirty="0">
                          <a:ln>
                            <a:noFill/>
                          </a:ln>
                          <a:solidFill>
                            <a:srgbClr val="FF9900"/>
                          </a:solidFill>
                          <a:effectLst/>
                          <a:latin typeface="Arial" charset="0"/>
                          <a:cs typeface="Arial" charset="0"/>
                        </a:rPr>
                        <a:t>كاهن</a:t>
                      </a:r>
                      <a:r>
                        <a:rPr kumimoji="0" lang="ar-SA" sz="2700" b="0" i="0" u="sng" strike="noStrike" cap="none" normalizeH="0" baseline="0" dirty="0">
                          <a:ln>
                            <a:noFill/>
                          </a:ln>
                          <a:solidFill>
                            <a:srgbClr val="FF9900"/>
                          </a:solidFill>
                          <a:effectLst/>
                          <a:latin typeface="Arial" charset="0"/>
                          <a:cs typeface="Arial" charset="0"/>
                        </a:rPr>
                        <a:t> :</a:t>
                      </a:r>
                      <a:endParaRPr kumimoji="0" lang="en-US" sz="27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4000" b="0" i="0" u="none" strike="noStrike" cap="none" normalizeH="0" baseline="0" dirty="0">
                          <a:ln>
                            <a:noFill/>
                          </a:ln>
                          <a:solidFill>
                            <a:schemeClr val="tx1"/>
                          </a:solidFill>
                          <a:effectLst/>
                          <a:latin typeface="Arial" charset="0"/>
                          <a:ea typeface="Arial Unicode MS" pitchFamily="34" charset="-128"/>
                          <a:cs typeface="+mn-cs"/>
                        </a:rPr>
                        <a:t>الان أيضا نضرع إليك يا رب ونطلب منك عن هذه </a:t>
                      </a:r>
                      <a:r>
                        <a:rPr kumimoji="0" lang="ar-SA" sz="4000" b="0" i="0" u="none" strike="noStrike" cap="none" normalizeH="0" baseline="0" dirty="0" err="1">
                          <a:ln>
                            <a:noFill/>
                          </a:ln>
                          <a:solidFill>
                            <a:schemeClr val="tx1"/>
                          </a:solidFill>
                          <a:effectLst/>
                          <a:latin typeface="Arial" charset="0"/>
                          <a:ea typeface="Arial Unicode MS" pitchFamily="34" charset="-128"/>
                          <a:cs typeface="+mn-cs"/>
                        </a:rPr>
                        <a:t>الفسقية</a:t>
                      </a:r>
                      <a:r>
                        <a:rPr kumimoji="0" lang="ar-SA" sz="4000" b="0" i="0" u="none" strike="noStrike" cap="none" normalizeH="0" baseline="0" dirty="0">
                          <a:ln>
                            <a:noFill/>
                          </a:ln>
                          <a:solidFill>
                            <a:schemeClr val="tx1"/>
                          </a:solidFill>
                          <a:effectLst/>
                          <a:latin typeface="Arial" charset="0"/>
                          <a:ea typeface="Arial Unicode MS" pitchFamily="34" charset="-128"/>
                          <a:cs typeface="+mn-cs"/>
                        </a:rPr>
                        <a:t> الموضوعة مثال الاردن الذي من اجل خلاصنا تعمدت فيه من عبدك يوحنا بمشيئتك </a:t>
                      </a:r>
                      <a:r>
                        <a:rPr kumimoji="0" lang="ar-SA" sz="4000" b="0" i="0" u="none" strike="noStrike" cap="none" normalizeH="0" baseline="0" dirty="0" err="1">
                          <a:ln>
                            <a:noFill/>
                          </a:ln>
                          <a:solidFill>
                            <a:schemeClr val="tx1"/>
                          </a:solidFill>
                          <a:effectLst/>
                          <a:latin typeface="Arial" charset="0"/>
                          <a:ea typeface="Arial Unicode MS" pitchFamily="34" charset="-128"/>
                          <a:cs typeface="+mn-cs"/>
                        </a:rPr>
                        <a:t>يارب</a:t>
                      </a:r>
                      <a:r>
                        <a:rPr kumimoji="0" lang="ar-SA" sz="4000" b="0" i="0" u="none" strike="noStrike" cap="none" normalizeH="0" baseline="0" dirty="0">
                          <a:ln>
                            <a:noFill/>
                          </a:ln>
                          <a:solidFill>
                            <a:schemeClr val="tx1"/>
                          </a:solidFill>
                          <a:effectLst/>
                          <a:latin typeface="Arial" charset="0"/>
                          <a:ea typeface="Arial Unicode MS" pitchFamily="34" charset="-128"/>
                          <a:cs typeface="+mn-cs"/>
                        </a:rPr>
                        <a:t>. </a:t>
                      </a:r>
                      <a:endParaRPr kumimoji="0" lang="en-US" sz="4000" b="0" i="0" u="none" strike="noStrike" cap="none" normalizeH="0" baseline="0" dirty="0">
                        <a:ln>
                          <a:noFill/>
                        </a:ln>
                        <a:solidFill>
                          <a:schemeClr val="tx1"/>
                        </a:solidFill>
                        <a:effectLst/>
                        <a:latin typeface="Arial" charset="0"/>
                        <a:ea typeface="Arial Unicode MS" pitchFamily="34" charset="-128"/>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95564158"/>
      </p:ext>
    </p:extLst>
  </p:cSld>
  <p:clrMapOvr>
    <a:masterClrMapping/>
  </p:clrMapOvr>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1154979474"/>
              </p:ext>
            </p:extLst>
          </p:nvPr>
        </p:nvGraphicFramePr>
        <p:xfrm>
          <a:off x="0" y="895739"/>
          <a:ext cx="12192000" cy="5029200"/>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4404049">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600" b="0" i="0" u="none" strike="noStrike" cap="none" normalizeH="0" baseline="0" dirty="0" err="1">
                          <a:ln>
                            <a:noFill/>
                          </a:ln>
                          <a:solidFill>
                            <a:schemeClr val="tx1"/>
                          </a:solidFill>
                          <a:effectLst/>
                          <a:latin typeface="Coptic1" pitchFamily="2" charset="0"/>
                          <a:cs typeface="Arial" charset="0"/>
                        </a:rPr>
                        <a:t>a~ri</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a~gia~zin</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n~naimwou</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hwcte</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ouon</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niben</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eynaiwi</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e~bol</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n~q</a:t>
                      </a:r>
                      <a:r>
                        <a:rPr kumimoji="0" lang="en-US" sz="3600" b="0" i="0" u="none" strike="noStrike" cap="none" normalizeH="0" baseline="0" dirty="0">
                          <a:ln>
                            <a:noFill/>
                          </a:ln>
                          <a:solidFill>
                            <a:schemeClr val="tx1"/>
                          </a:solidFill>
                          <a:effectLst/>
                          <a:latin typeface="Coptic1" pitchFamily="2" charset="0"/>
                          <a:cs typeface="Arial" charset="0"/>
                        </a:rPr>
                        <a:t>/</a:t>
                      </a:r>
                      <a:r>
                        <a:rPr kumimoji="0" lang="en-US" sz="3600" b="0" i="0" u="none" strike="noStrike" cap="none" normalizeH="0" baseline="0" dirty="0" err="1">
                          <a:ln>
                            <a:noFill/>
                          </a:ln>
                          <a:solidFill>
                            <a:schemeClr val="tx1"/>
                          </a:solidFill>
                          <a:effectLst/>
                          <a:latin typeface="Coptic1" pitchFamily="2" charset="0"/>
                          <a:cs typeface="Arial" charset="0"/>
                        </a:rPr>
                        <a:t>tf</a:t>
                      </a:r>
                      <a:r>
                        <a:rPr kumimoji="0" lang="en-US" sz="3600" b="0" i="0" u="none" strike="noStrike" cap="none" normalizeH="0" baseline="0" dirty="0">
                          <a:ln>
                            <a:noFill/>
                          </a:ln>
                          <a:solidFill>
                            <a:schemeClr val="tx1"/>
                          </a:solidFill>
                          <a:effectLst/>
                          <a:latin typeface="Coptic1" pitchFamily="2" charset="0"/>
                          <a:cs typeface="Arial" charset="0"/>
                        </a:rPr>
                        <a:t> : </a:t>
                      </a:r>
                      <a:r>
                        <a:rPr kumimoji="0" lang="en-US" sz="3600" b="0" i="0" u="none" strike="noStrike" cap="none" normalizeH="0" baseline="0" dirty="0" err="1">
                          <a:ln>
                            <a:noFill/>
                          </a:ln>
                          <a:solidFill>
                            <a:schemeClr val="tx1"/>
                          </a:solidFill>
                          <a:effectLst/>
                          <a:latin typeface="Coptic1" pitchFamily="2" charset="0"/>
                          <a:cs typeface="Arial" charset="0"/>
                        </a:rPr>
                        <a:t>E~re~erp~emp~sa</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m~p</a:t>
                      </a:r>
                      <a:r>
                        <a:rPr kumimoji="0" lang="en-US" sz="3600" b="0" i="0" u="none" strike="noStrike" cap="none" normalizeH="0" baseline="0" dirty="0">
                          <a:ln>
                            <a:noFill/>
                          </a:ln>
                          <a:solidFill>
                            <a:schemeClr val="tx1"/>
                          </a:solidFill>
                          <a:effectLst/>
                          <a:latin typeface="Coptic1" pitchFamily="2" charset="0"/>
                          <a:cs typeface="Arial" charset="0"/>
                        </a:rPr>
                        <a:t>~,w </a:t>
                      </a:r>
                      <a:r>
                        <a:rPr kumimoji="0" lang="en-US" sz="3600" b="0" i="0" u="none" strike="noStrike" cap="none" normalizeH="0" baseline="0" dirty="0" err="1">
                          <a:ln>
                            <a:noFill/>
                          </a:ln>
                          <a:solidFill>
                            <a:schemeClr val="tx1"/>
                          </a:solidFill>
                          <a:effectLst/>
                          <a:latin typeface="Coptic1" pitchFamily="2" charset="0"/>
                          <a:cs typeface="Arial" charset="0"/>
                        </a:rPr>
                        <a:t>e~bol</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n~te</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nefnobi</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nem</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metattako</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nem</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dwea</a:t>
                      </a:r>
                      <a:r>
                        <a:rPr kumimoji="0" lang="en-US" sz="3600" b="0" i="0" u="none" strike="noStrike" cap="none" normalizeH="0" baseline="0" dirty="0">
                          <a:ln>
                            <a:noFill/>
                          </a:ln>
                          <a:solidFill>
                            <a:schemeClr val="tx1"/>
                          </a:solidFill>
                          <a:effectLst/>
                          <a:latin typeface="Coptic1" pitchFamily="2" charset="0"/>
                          <a:cs typeface="Arial" charset="0"/>
                        </a:rPr>
                        <a:t>~ </a:t>
                      </a:r>
                      <a:r>
                        <a:rPr kumimoji="0" lang="en-US" sz="3600" b="0" i="0" u="none" strike="noStrike" cap="none" normalizeH="0" baseline="0" dirty="0" err="1">
                          <a:ln>
                            <a:noFill/>
                          </a:ln>
                          <a:solidFill>
                            <a:schemeClr val="tx1"/>
                          </a:solidFill>
                          <a:effectLst/>
                          <a:latin typeface="Coptic1" pitchFamily="2" charset="0"/>
                          <a:cs typeface="Arial" charset="0"/>
                        </a:rPr>
                        <a:t>n~e~pouranion</a:t>
                      </a:r>
                      <a:r>
                        <a:rPr kumimoji="0" lang="en-US" sz="36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ea typeface="Arial Unicode MS" pitchFamily="34" charset="-128"/>
                          <a:cs typeface="Arial Unicode MS" pitchFamily="34" charset="-128"/>
                        </a:rPr>
                        <a:t>Béni cette eau afin que tous ceux qui s’y lavent, méritent la rémission de leurs péchés. Qu’ils ne soient plus pervertis et qu’ils reçoivent les dons célestes. </a:t>
                      </a:r>
                      <a:endParaRPr kumimoji="0" lang="en-US" sz="32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4000" b="0" i="0" u="none" strike="noStrike" cap="none" normalizeH="0" baseline="0" dirty="0">
                          <a:ln>
                            <a:noFill/>
                          </a:ln>
                          <a:solidFill>
                            <a:schemeClr val="tx1"/>
                          </a:solidFill>
                          <a:effectLst/>
                          <a:latin typeface="Arial" charset="0"/>
                          <a:ea typeface="Arial Unicode MS" pitchFamily="34" charset="-128"/>
                          <a:cs typeface="+mn-cs"/>
                        </a:rPr>
                        <a:t>قدس هذه المياه حتى ان كل من يغتسل منها يستحق مغفرة خطاياه. وعدم الفساد والموهبة السماوية،</a:t>
                      </a:r>
                      <a:endParaRPr kumimoji="0" lang="en-US" sz="4000" b="0" i="0" u="none" strike="noStrike" cap="none" normalizeH="0" baseline="0" dirty="0">
                        <a:ln>
                          <a:noFill/>
                        </a:ln>
                        <a:solidFill>
                          <a:schemeClr val="tx1"/>
                        </a:solidFill>
                        <a:effectLst/>
                        <a:latin typeface="Arial" charset="0"/>
                        <a:ea typeface="Arial Unicode MS" pitchFamily="34" charset="-128"/>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74149690"/>
      </p:ext>
    </p:extLst>
  </p:cSld>
  <p:clrMapOvr>
    <a:masterClrMapping/>
  </p:clrMapOvr>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457814338"/>
              </p:ext>
            </p:extLst>
          </p:nvPr>
        </p:nvGraphicFramePr>
        <p:xfrm>
          <a:off x="0" y="0"/>
          <a:ext cx="12192000" cy="6835140"/>
        </p:xfrm>
        <a:graphic>
          <a:graphicData uri="http://schemas.openxmlformats.org/drawingml/2006/table">
            <a:tbl>
              <a:tblPr/>
              <a:tblGrid>
                <a:gridCol w="4651983">
                  <a:extLst>
                    <a:ext uri="{9D8B030D-6E8A-4147-A177-3AD203B41FA5}">
                      <a16:colId xmlns:a16="http://schemas.microsoft.com/office/drawing/2014/main" val="20000"/>
                    </a:ext>
                  </a:extLst>
                </a:gridCol>
                <a:gridCol w="4297464">
                  <a:extLst>
                    <a:ext uri="{9D8B030D-6E8A-4147-A177-3AD203B41FA5}">
                      <a16:colId xmlns:a16="http://schemas.microsoft.com/office/drawing/2014/main" val="20001"/>
                    </a:ext>
                  </a:extLst>
                </a:gridCol>
                <a:gridCol w="3242553">
                  <a:extLst>
                    <a:ext uri="{9D8B030D-6E8A-4147-A177-3AD203B41FA5}">
                      <a16:colId xmlns:a16="http://schemas.microsoft.com/office/drawing/2014/main" val="20002"/>
                    </a:ext>
                  </a:extLst>
                </a:gridCol>
              </a:tblGrid>
              <a:tr h="61976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2950" b="0" i="0" u="none" strike="noStrike" cap="none" normalizeH="0" baseline="0" dirty="0" err="1">
                          <a:ln>
                            <a:noFill/>
                          </a:ln>
                          <a:solidFill>
                            <a:schemeClr val="tx1"/>
                          </a:solidFill>
                          <a:effectLst/>
                          <a:latin typeface="Coptic1" pitchFamily="2" charset="0"/>
                          <a:cs typeface="Arial" charset="0"/>
                        </a:rPr>
                        <a:t>N~tekc~qe</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nouran</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hip~jwm</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n~te</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p~wnq</a:t>
                      </a:r>
                      <a:r>
                        <a:rPr kumimoji="0" lang="en-US" sz="2950" b="0" i="0" u="none" strike="noStrike" cap="none" normalizeH="0" baseline="0" dirty="0">
                          <a:ln>
                            <a:noFill/>
                          </a:ln>
                          <a:solidFill>
                            <a:schemeClr val="tx1"/>
                          </a:solidFill>
                          <a:effectLst/>
                          <a:latin typeface="Coptic1" pitchFamily="2" charset="0"/>
                          <a:cs typeface="Arial" charset="0"/>
                        </a:rPr>
                        <a:t> : </a:t>
                      </a:r>
                      <a:r>
                        <a:rPr kumimoji="0" lang="en-US" sz="2950" b="0" i="0" u="none" strike="noStrike" cap="none" normalizeH="0" baseline="0" dirty="0" err="1">
                          <a:ln>
                            <a:noFill/>
                          </a:ln>
                          <a:solidFill>
                            <a:schemeClr val="tx1"/>
                          </a:solidFill>
                          <a:effectLst/>
                          <a:latin typeface="Coptic1" pitchFamily="2" charset="0"/>
                          <a:cs typeface="Arial" charset="0"/>
                        </a:rPr>
                        <a:t>nem</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picwtp</a:t>
                      </a:r>
                      <a:r>
                        <a:rPr kumimoji="0" lang="en-US" sz="2950" b="0" i="0" u="none" strike="noStrike" cap="none" normalizeH="0" baseline="0" dirty="0">
                          <a:ln>
                            <a:noFill/>
                          </a:ln>
                          <a:solidFill>
                            <a:schemeClr val="tx1"/>
                          </a:solidFill>
                          <a:effectLst/>
                          <a:latin typeface="Coptic1" pitchFamily="2" charset="0"/>
                          <a:cs typeface="Arial" charset="0"/>
                        </a:rPr>
                        <a:t> t/</a:t>
                      </a:r>
                      <a:r>
                        <a:rPr kumimoji="0" lang="en-US" sz="2950" b="0" i="0" u="none" strike="noStrike" cap="none" normalizeH="0" baseline="0" dirty="0" err="1">
                          <a:ln>
                            <a:noFill/>
                          </a:ln>
                          <a:solidFill>
                            <a:schemeClr val="tx1"/>
                          </a:solidFill>
                          <a:effectLst/>
                          <a:latin typeface="Coptic1" pitchFamily="2" charset="0"/>
                          <a:cs typeface="Arial" charset="0"/>
                        </a:rPr>
                        <a:t>rou</a:t>
                      </a:r>
                      <a:r>
                        <a:rPr kumimoji="0" lang="en-US" sz="2950" b="0" i="0" u="none" strike="noStrike" cap="none" normalizeH="0" baseline="0" dirty="0">
                          <a:ln>
                            <a:noFill/>
                          </a:ln>
                          <a:solidFill>
                            <a:schemeClr val="tx1"/>
                          </a:solidFill>
                          <a:effectLst/>
                          <a:latin typeface="Coptic1" pitchFamily="2" charset="0"/>
                          <a:cs typeface="Arial" charset="0"/>
                        </a:rPr>
                        <a:t> : </a:t>
                      </a:r>
                      <a:r>
                        <a:rPr kumimoji="0" lang="en-US" sz="2950" b="0" i="0" u="none" strike="noStrike" cap="none" normalizeH="0" baseline="0" dirty="0" err="1">
                          <a:ln>
                            <a:noFill/>
                          </a:ln>
                          <a:solidFill>
                            <a:schemeClr val="tx1"/>
                          </a:solidFill>
                          <a:effectLst/>
                          <a:latin typeface="Coptic1" pitchFamily="2" charset="0"/>
                          <a:cs typeface="Arial" charset="0"/>
                        </a:rPr>
                        <a:t>qen</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v~ouws</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m~Pekiwt</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n~a~gayoc</a:t>
                      </a:r>
                      <a:r>
                        <a:rPr kumimoji="0" lang="en-US" sz="2950" b="0" i="0" u="none" strike="noStrike" cap="none" normalizeH="0" baseline="0" dirty="0">
                          <a:ln>
                            <a:noFill/>
                          </a:ln>
                          <a:solidFill>
                            <a:schemeClr val="tx1"/>
                          </a:solidFill>
                          <a:effectLst/>
                          <a:latin typeface="Coptic1" pitchFamily="2" charset="0"/>
                          <a:cs typeface="Arial" charset="0"/>
                        </a:rPr>
                        <a:t> : </a:t>
                      </a:r>
                      <a:r>
                        <a:rPr kumimoji="0" lang="en-US" sz="2950" b="0" i="0" u="none" strike="noStrike" cap="none" normalizeH="0" baseline="0" dirty="0" err="1">
                          <a:ln>
                            <a:noFill/>
                          </a:ln>
                          <a:solidFill>
                            <a:schemeClr val="tx1"/>
                          </a:solidFill>
                          <a:effectLst/>
                          <a:latin typeface="Coptic1" pitchFamily="2" charset="0"/>
                          <a:cs typeface="Arial" charset="0"/>
                        </a:rPr>
                        <a:t>nem</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Pip#n#a</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e#y#u</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n~reftanqo</a:t>
                      </a:r>
                      <a:r>
                        <a:rPr kumimoji="0" lang="en-US" sz="2950" b="0" i="0" u="none" strike="noStrike" cap="none" normalizeH="0" baseline="0" dirty="0">
                          <a:ln>
                            <a:noFill/>
                          </a:ln>
                          <a:solidFill>
                            <a:schemeClr val="tx1"/>
                          </a:solidFill>
                          <a:effectLst/>
                          <a:latin typeface="Coptic1" pitchFamily="2" charset="0"/>
                          <a:cs typeface="Arial" charset="0"/>
                        </a:rPr>
                        <a:t> : </a:t>
                      </a:r>
                      <a:r>
                        <a:rPr kumimoji="0" lang="en-US" sz="2950" b="0" i="0" u="none" strike="noStrike" cap="none" normalizeH="0" baseline="0" dirty="0" err="1">
                          <a:ln>
                            <a:noFill/>
                          </a:ln>
                          <a:solidFill>
                            <a:schemeClr val="tx1"/>
                          </a:solidFill>
                          <a:effectLst/>
                          <a:latin typeface="Coptic1" pitchFamily="2" charset="0"/>
                          <a:cs typeface="Arial" charset="0"/>
                        </a:rPr>
                        <a:t>n~touc~mou</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e~rok</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ouoh</a:t>
                      </a:r>
                      <a:r>
                        <a:rPr kumimoji="0" lang="en-US" sz="2950" b="0" i="0" u="none" strike="noStrike" cap="none" normalizeH="0" baseline="0" dirty="0">
                          <a:ln>
                            <a:noFill/>
                          </a:ln>
                          <a:solidFill>
                            <a:schemeClr val="tx1"/>
                          </a:solidFill>
                          <a:effectLst/>
                          <a:latin typeface="Coptic1" pitchFamily="2" charset="0"/>
                          <a:cs typeface="Arial" charset="0"/>
                        </a:rPr>
                        <a:t> n~]</a:t>
                      </a:r>
                      <a:r>
                        <a:rPr kumimoji="0" lang="en-US" sz="2950" b="0" i="0" u="none" strike="noStrike" cap="none" normalizeH="0" baseline="0" dirty="0" err="1">
                          <a:ln>
                            <a:noFill/>
                          </a:ln>
                          <a:solidFill>
                            <a:schemeClr val="tx1"/>
                          </a:solidFill>
                          <a:effectLst/>
                          <a:latin typeface="Coptic1" pitchFamily="2" charset="0"/>
                          <a:cs typeface="Arial" charset="0"/>
                        </a:rPr>
                        <a:t>w~ou</a:t>
                      </a:r>
                      <a:r>
                        <a:rPr kumimoji="0" lang="en-US" sz="2950" b="0" i="0" u="none" strike="noStrike" cap="none" normalizeH="0" baseline="0" dirty="0">
                          <a:ln>
                            <a:noFill/>
                          </a:ln>
                          <a:solidFill>
                            <a:schemeClr val="tx1"/>
                          </a:solidFill>
                          <a:effectLst/>
                          <a:latin typeface="Coptic1" pitchFamily="2" charset="0"/>
                          <a:cs typeface="Arial" charset="0"/>
                        </a:rPr>
                        <a:t> nak </a:t>
                      </a:r>
                      <a:r>
                        <a:rPr kumimoji="0" lang="en-US" sz="2950" b="0" i="0" u="none" strike="noStrike" cap="none" normalizeH="0" baseline="0" dirty="0" err="1">
                          <a:ln>
                            <a:noFill/>
                          </a:ln>
                          <a:solidFill>
                            <a:schemeClr val="tx1"/>
                          </a:solidFill>
                          <a:effectLst/>
                          <a:latin typeface="Coptic1" pitchFamily="2" charset="0"/>
                          <a:cs typeface="Arial" charset="0"/>
                        </a:rPr>
                        <a:t>n~c</a:t>
                      </a:r>
                      <a:r>
                        <a:rPr kumimoji="0" lang="en-US" sz="2950" b="0" i="0" u="none" strike="noStrike" cap="none" normalizeH="0" baseline="0" dirty="0">
                          <a:ln>
                            <a:noFill/>
                          </a:ln>
                          <a:solidFill>
                            <a:schemeClr val="tx1"/>
                          </a:solidFill>
                          <a:effectLst/>
                          <a:latin typeface="Coptic1" pitchFamily="2" charset="0"/>
                          <a:cs typeface="Arial" charset="0"/>
                        </a:rPr>
                        <a:t>/</a:t>
                      </a:r>
                      <a:r>
                        <a:rPr kumimoji="0" lang="en-US" sz="2950" b="0" i="0" u="none" strike="noStrike" cap="none" normalizeH="0" baseline="0" dirty="0" err="1">
                          <a:ln>
                            <a:noFill/>
                          </a:ln>
                          <a:solidFill>
                            <a:schemeClr val="tx1"/>
                          </a:solidFill>
                          <a:effectLst/>
                          <a:latin typeface="Coptic1" pitchFamily="2" charset="0"/>
                          <a:cs typeface="Arial" charset="0"/>
                        </a:rPr>
                        <a:t>ou</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niben</a:t>
                      </a:r>
                      <a:r>
                        <a:rPr kumimoji="0" lang="en-US" sz="2950" b="0" i="0" u="none" strike="noStrike" cap="none" normalizeH="0" baseline="0" dirty="0">
                          <a:ln>
                            <a:noFill/>
                          </a:ln>
                          <a:solidFill>
                            <a:schemeClr val="tx1"/>
                          </a:solidFill>
                          <a:effectLst/>
                          <a:latin typeface="Coptic1" pitchFamily="2" charset="0"/>
                          <a:cs typeface="Arial" charset="0"/>
                        </a:rPr>
                        <a:t> : je </a:t>
                      </a:r>
                      <a:r>
                        <a:rPr kumimoji="0" lang="en-US" sz="2950" b="0" i="0" u="none" strike="noStrike" cap="none" normalizeH="0" baseline="0" dirty="0" err="1">
                          <a:ln>
                            <a:noFill/>
                          </a:ln>
                          <a:solidFill>
                            <a:schemeClr val="tx1"/>
                          </a:solidFill>
                          <a:effectLst/>
                          <a:latin typeface="Coptic1" pitchFamily="2" charset="0"/>
                          <a:cs typeface="Arial" charset="0"/>
                        </a:rPr>
                        <a:t>f~meh</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n~w~ou</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n~je</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Pekran</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e#y#u</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nem</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Pekiwt</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n~atywleb</a:t>
                      </a:r>
                      <a:r>
                        <a:rPr kumimoji="0" lang="en-US" sz="2950" b="0" i="0" u="none" strike="noStrike" cap="none" normalizeH="0" baseline="0" dirty="0">
                          <a:ln>
                            <a:noFill/>
                          </a:ln>
                          <a:solidFill>
                            <a:schemeClr val="tx1"/>
                          </a:solidFill>
                          <a:effectLst/>
                          <a:latin typeface="Coptic1" pitchFamily="2" charset="0"/>
                          <a:cs typeface="Arial" charset="0"/>
                        </a:rPr>
                        <a:t> : </a:t>
                      </a:r>
                      <a:r>
                        <a:rPr kumimoji="0" lang="en-US" sz="2950" b="0" i="0" u="none" strike="noStrike" cap="none" normalizeH="0" baseline="0" dirty="0" err="1">
                          <a:ln>
                            <a:noFill/>
                          </a:ln>
                          <a:solidFill>
                            <a:schemeClr val="tx1"/>
                          </a:solidFill>
                          <a:effectLst/>
                          <a:latin typeface="Coptic1" pitchFamily="2" charset="0"/>
                          <a:cs typeface="Arial" charset="0"/>
                        </a:rPr>
                        <a:t>nem</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Pip#n#a</a:t>
                      </a:r>
                      <a:r>
                        <a:rPr kumimoji="0" lang="en-US" sz="2950" b="0" i="0" u="none" strike="noStrike" cap="none" normalizeH="0" baseline="0" dirty="0">
                          <a:ln>
                            <a:noFill/>
                          </a:ln>
                          <a:solidFill>
                            <a:schemeClr val="tx1"/>
                          </a:solidFill>
                          <a:effectLst/>
                          <a:latin typeface="Coptic1" pitchFamily="2" charset="0"/>
                          <a:cs typeface="Arial" charset="0"/>
                        </a:rPr>
                        <a:t># </a:t>
                      </a:r>
                      <a:r>
                        <a:rPr kumimoji="0" lang="en-US" sz="2950" b="0" i="0" u="none" strike="noStrike" cap="none" normalizeH="0" baseline="0" dirty="0" err="1">
                          <a:ln>
                            <a:noFill/>
                          </a:ln>
                          <a:solidFill>
                            <a:schemeClr val="tx1"/>
                          </a:solidFill>
                          <a:effectLst/>
                          <a:latin typeface="Coptic1" pitchFamily="2" charset="0"/>
                          <a:cs typeface="Arial" charset="0"/>
                        </a:rPr>
                        <a:t>e#y#u</a:t>
                      </a:r>
                      <a:r>
                        <a:rPr kumimoji="0" lang="en-US" sz="2950" b="0" i="0" u="none" strike="noStrike" cap="none" normalizeH="0" baseline="0" dirty="0">
                          <a:ln>
                            <a:noFill/>
                          </a:ln>
                          <a:solidFill>
                            <a:schemeClr val="tx1"/>
                          </a:solidFill>
                          <a:effectLst/>
                          <a:latin typeface="Coptic1" pitchFamily="2" charset="0"/>
                          <a:cs typeface="Arial" charset="0"/>
                        </a:rPr>
                        <a:t>#.</a:t>
                      </a:r>
                      <a:r>
                        <a:rPr kumimoji="0" lang="pt-BR" sz="2950" b="0" i="0" u="none" strike="noStrike" cap="none" normalizeH="0" baseline="0" dirty="0">
                          <a:ln>
                            <a:noFill/>
                          </a:ln>
                          <a:solidFill>
                            <a:schemeClr val="tx1"/>
                          </a:solidFill>
                          <a:effectLst/>
                          <a:latin typeface="Coptic1" pitchFamily="2" charset="0"/>
                          <a:cs typeface="Arial" charset="0"/>
                        </a:rPr>
                        <a:t> }nou nem n~c/ou niben nem sa e~neh n~te nie~neh t/</a:t>
                      </a:r>
                      <a:r>
                        <a:rPr kumimoji="0" lang="pt-BR" sz="2950" b="0" i="0" u="none" strike="noStrike" cap="none" normalizeH="0" baseline="0">
                          <a:ln>
                            <a:noFill/>
                          </a:ln>
                          <a:solidFill>
                            <a:schemeClr val="tx1"/>
                          </a:solidFill>
                          <a:effectLst/>
                          <a:latin typeface="Coptic1" pitchFamily="2" charset="0"/>
                          <a:cs typeface="Arial" charset="0"/>
                        </a:rPr>
                        <a:t>rou a~m/n.</a:t>
                      </a:r>
                      <a:endParaRPr kumimoji="0" lang="en-US" sz="295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700" b="0" i="0" u="none" strike="noStrike" cap="none" normalizeH="0" baseline="0" dirty="0">
                          <a:ln>
                            <a:noFill/>
                          </a:ln>
                          <a:solidFill>
                            <a:schemeClr val="tx1"/>
                          </a:solidFill>
                          <a:effectLst/>
                          <a:latin typeface="Arial" charset="0"/>
                          <a:ea typeface="Arial Unicode MS" pitchFamily="34" charset="-128"/>
                          <a:cs typeface="Arial Unicode MS" pitchFamily="34" charset="-128"/>
                        </a:rPr>
                        <a:t>Que leurs noms soient inscrits dans le livre de la Vie avec ceux de tous les saints qui ont été choisis par la volonté de Ton Père très bon et du Saint Esprit vivifiant. Ainsi, ils te béniront, te glorifieront en tout temps car Ton saint Nom est plein de gloire avec Ton Père sans souillure et le Saint Esprit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700" b="0" i="0" u="none" strike="noStrike" cap="none" normalizeH="0" baseline="0" dirty="0">
                          <a:ln>
                            <a:noFill/>
                          </a:ln>
                          <a:solidFill>
                            <a:schemeClr val="tx1"/>
                          </a:solidFill>
                          <a:effectLst/>
                          <a:latin typeface="Arial" charset="0"/>
                          <a:ea typeface="Arial Unicode MS" pitchFamily="34" charset="-128"/>
                          <a:cs typeface="Arial Unicode MS" pitchFamily="34" charset="-128"/>
                        </a:rPr>
                        <a:t>Maintenant et toujours et dans les siècles des   siècles. Amen !</a:t>
                      </a:r>
                      <a:endParaRPr kumimoji="0" lang="en-US" sz="2700" b="0" i="0" u="none" strike="noStrike" cap="none" normalizeH="0" baseline="0" dirty="0">
                        <a:ln>
                          <a:noFill/>
                        </a:ln>
                        <a:solidFill>
                          <a:schemeClr val="tx1"/>
                        </a:solidFill>
                        <a:effectLst/>
                        <a:latin typeface="Arial" charset="0"/>
                        <a:ea typeface="Arial Unicode MS" pitchFamily="34" charset="-128"/>
                        <a:cs typeface="Arial Unicode MS" pitchFamily="34" charset="-128"/>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a:ln>
                            <a:noFill/>
                          </a:ln>
                          <a:solidFill>
                            <a:schemeClr val="tx1"/>
                          </a:solidFill>
                          <a:effectLst/>
                          <a:latin typeface="Arial" charset="0"/>
                          <a:ea typeface="Arial Unicode MS" pitchFamily="34" charset="-128"/>
                          <a:cs typeface="+mn-cs"/>
                        </a:rPr>
                        <a:t>ولتُكتَب اسماؤهم في سفر الحياة مع كافة </a:t>
                      </a:r>
                      <a:r>
                        <a:rPr kumimoji="0" lang="ar-SA" sz="3200" b="0" i="0" u="none" strike="noStrike" cap="none" normalizeH="0" baseline="0" dirty="0" err="1">
                          <a:ln>
                            <a:noFill/>
                          </a:ln>
                          <a:solidFill>
                            <a:schemeClr val="tx1"/>
                          </a:solidFill>
                          <a:effectLst/>
                          <a:latin typeface="Arial" charset="0"/>
                          <a:ea typeface="Arial Unicode MS" pitchFamily="34" charset="-128"/>
                          <a:cs typeface="+mn-cs"/>
                        </a:rPr>
                        <a:t>قديسيك</a:t>
                      </a:r>
                      <a:r>
                        <a:rPr kumimoji="0" lang="ar-SA" sz="3200" b="0" i="0" u="none" strike="noStrike" cap="none" normalizeH="0" baseline="0" dirty="0">
                          <a:ln>
                            <a:noFill/>
                          </a:ln>
                          <a:solidFill>
                            <a:schemeClr val="tx1"/>
                          </a:solidFill>
                          <a:effectLst/>
                          <a:latin typeface="Arial" charset="0"/>
                          <a:ea typeface="Arial Unicode MS" pitchFamily="34" charset="-128"/>
                          <a:cs typeface="+mn-cs"/>
                        </a:rPr>
                        <a:t> المختارين بمشيئة ابيك الصالح والروح القدس المحيي ليباركوك ويمجدوك كل حين لأن اسمك مملوء مجدا مع ابيك الغير الدنس والروح القدس.</a:t>
                      </a:r>
                      <a:endParaRPr kumimoji="0" lang="fr-FR" sz="3200" b="0" i="0" u="none" strike="noStrike" cap="none" normalizeH="0" baseline="0" dirty="0">
                        <a:ln>
                          <a:noFill/>
                        </a:ln>
                        <a:solidFill>
                          <a:schemeClr val="tx1"/>
                        </a:solidFill>
                        <a:effectLst/>
                        <a:latin typeface="Arial" charset="0"/>
                        <a:ea typeface="Arial Unicode MS" pitchFamily="34" charset="-128"/>
                        <a:cs typeface="+mn-cs"/>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AE" sz="3200" b="0" i="0" u="none" strike="noStrike" cap="none" normalizeH="0" baseline="0" dirty="0" err="1">
                          <a:ln>
                            <a:noFill/>
                          </a:ln>
                          <a:solidFill>
                            <a:schemeClr val="tx1"/>
                          </a:solidFill>
                          <a:effectLst/>
                          <a:latin typeface="Arial" charset="0"/>
                          <a:ea typeface="Arial Unicode MS" pitchFamily="34" charset="-128"/>
                          <a:cs typeface="+mn-cs"/>
                        </a:rPr>
                        <a:t>الأن</a:t>
                      </a:r>
                      <a:r>
                        <a:rPr kumimoji="0" lang="ar-AE" sz="3200" b="0" i="0" u="none" strike="noStrike" cap="none" normalizeH="0" baseline="0" dirty="0">
                          <a:ln>
                            <a:noFill/>
                          </a:ln>
                          <a:solidFill>
                            <a:schemeClr val="tx1"/>
                          </a:solidFill>
                          <a:effectLst/>
                          <a:latin typeface="Arial" charset="0"/>
                          <a:ea typeface="Arial Unicode MS" pitchFamily="34" charset="-128"/>
                          <a:cs typeface="+mn-cs"/>
                        </a:rPr>
                        <a:t> وكل أوان والى دهر الدهور كلها. آمين.</a:t>
                      </a:r>
                      <a:endParaRPr kumimoji="0" lang="en-US" sz="3200" b="0" i="0" u="none" strike="noStrike" cap="none" normalizeH="0" baseline="0" dirty="0">
                        <a:ln>
                          <a:noFill/>
                        </a:ln>
                        <a:solidFill>
                          <a:schemeClr val="tx1"/>
                        </a:solidFill>
                        <a:effectLst/>
                        <a:latin typeface="Arial" charset="0"/>
                        <a:ea typeface="Arial Unicode MS" pitchFamily="34" charset="-128"/>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33327688"/>
      </p:ext>
    </p:extLst>
  </p:cSld>
  <p:clrMapOvr>
    <a:masterClrMapping/>
  </p:clrMapOvr>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6194" name="Group 2"/>
          <p:cNvGraphicFramePr>
            <a:graphicFrameLocks noGrp="1"/>
          </p:cNvGraphicFramePr>
          <p:nvPr>
            <p:ph/>
          </p:nvPr>
        </p:nvGraphicFramePr>
        <p:xfrm>
          <a:off x="1" y="0"/>
          <a:ext cx="12191998" cy="6918960"/>
        </p:xfrm>
        <a:graphic>
          <a:graphicData uri="http://schemas.openxmlformats.org/drawingml/2006/table">
            <a:tbl>
              <a:tblPr/>
              <a:tblGrid>
                <a:gridCol w="4547016">
                  <a:extLst>
                    <a:ext uri="{9D8B030D-6E8A-4147-A177-3AD203B41FA5}">
                      <a16:colId xmlns:a16="http://schemas.microsoft.com/office/drawing/2014/main" val="20000"/>
                    </a:ext>
                  </a:extLst>
                </a:gridCol>
                <a:gridCol w="4217233">
                  <a:extLst>
                    <a:ext uri="{9D8B030D-6E8A-4147-A177-3AD203B41FA5}">
                      <a16:colId xmlns:a16="http://schemas.microsoft.com/office/drawing/2014/main" val="20001"/>
                    </a:ext>
                  </a:extLst>
                </a:gridCol>
                <a:gridCol w="3427749">
                  <a:extLst>
                    <a:ext uri="{9D8B030D-6E8A-4147-A177-3AD203B41FA5}">
                      <a16:colId xmlns:a16="http://schemas.microsoft.com/office/drawing/2014/main" val="825199505"/>
                    </a:ext>
                  </a:extLst>
                </a:gridCol>
              </a:tblGrid>
              <a:tr h="69189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2500" b="0" i="0" kern="1200" dirty="0">
                          <a:solidFill>
                            <a:schemeClr val="tx1"/>
                          </a:solidFill>
                          <a:effectLst/>
                          <a:latin typeface="Coptic1" pitchFamily="2" charset="0"/>
                          <a:ea typeface="+mn-ea"/>
                          <a:cs typeface="+mn-cs"/>
                        </a:rPr>
                        <a:t>Je </a:t>
                      </a:r>
                      <a:r>
                        <a:rPr lang="fr-FR" sz="2500" b="0" i="0" kern="1200" dirty="0" err="1">
                          <a:solidFill>
                            <a:schemeClr val="tx1"/>
                          </a:solidFill>
                          <a:effectLst/>
                          <a:latin typeface="Coptic1" pitchFamily="2" charset="0"/>
                          <a:ea typeface="+mn-ea"/>
                          <a:cs typeface="+mn-cs"/>
                        </a:rPr>
                        <a:t>Peniwt</a:t>
                      </a:r>
                      <a:r>
                        <a:rPr lang="fr-FR" sz="2500" b="0" i="0" kern="1200" dirty="0">
                          <a:solidFill>
                            <a:schemeClr val="tx1"/>
                          </a:solidFill>
                          <a:effectLst/>
                          <a:latin typeface="Coptic1" pitchFamily="2" charset="0"/>
                          <a:ea typeface="+mn-ea"/>
                          <a:cs typeface="+mn-cs"/>
                        </a:rPr>
                        <a:t> et </a:t>
                      </a:r>
                      <a:r>
                        <a:rPr lang="fr-FR" sz="2500" b="0" i="0" kern="1200" dirty="0" err="1">
                          <a:solidFill>
                            <a:schemeClr val="tx1"/>
                          </a:solidFill>
                          <a:effectLst/>
                          <a:latin typeface="Coptic1" pitchFamily="2" charset="0"/>
                          <a:ea typeface="+mn-ea"/>
                          <a:cs typeface="+mn-cs"/>
                        </a:rPr>
                        <a:t>qen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niv</a:t>
                      </a:r>
                      <a:r>
                        <a:rPr lang="fr-FR" sz="2500" b="0" i="0" kern="1200" dirty="0">
                          <a:solidFill>
                            <a:schemeClr val="tx1"/>
                          </a:solidFill>
                          <a:effectLst/>
                          <a:latin typeface="Coptic1" pitchFamily="2" charset="0"/>
                          <a:ea typeface="+mn-ea"/>
                          <a:cs typeface="+mn-cs"/>
                        </a:rPr>
                        <a:t>/oui~ : </a:t>
                      </a:r>
                      <a:r>
                        <a:rPr lang="fr-FR" sz="2500" b="0" i="0" kern="1200" dirty="0" err="1">
                          <a:solidFill>
                            <a:schemeClr val="tx1"/>
                          </a:solidFill>
                          <a:effectLst/>
                          <a:latin typeface="Coptic1" pitchFamily="2" charset="0"/>
                          <a:ea typeface="+mn-ea"/>
                          <a:cs typeface="+mn-cs"/>
                        </a:rPr>
                        <a:t>mareftoubo</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n~je</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PekRan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Mareci</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n~je</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tekmetouro</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Peteh</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nak</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marefswpi</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m~v~r</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qen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t~ve</a:t>
                      </a:r>
                      <a:r>
                        <a:rPr lang="fr-FR" sz="2500" b="0" i="0" kern="1200" dirty="0">
                          <a:solidFill>
                            <a:schemeClr val="tx1"/>
                          </a:solidFill>
                          <a:effectLst/>
                          <a:latin typeface="Coptic1" pitchFamily="2" charset="0"/>
                          <a:ea typeface="+mn-ea"/>
                          <a:cs typeface="+mn-cs"/>
                        </a:rPr>
                        <a:t> nem </a:t>
                      </a:r>
                      <a:r>
                        <a:rPr lang="fr-FR" sz="2500" b="0" i="0" kern="1200" dirty="0" err="1">
                          <a:solidFill>
                            <a:schemeClr val="tx1"/>
                          </a:solidFill>
                          <a:effectLst/>
                          <a:latin typeface="Coptic1" pitchFamily="2" charset="0"/>
                          <a:ea typeface="+mn-ea"/>
                          <a:cs typeface="+mn-cs"/>
                        </a:rPr>
                        <a:t>hijen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pikahi</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Penwik</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n~te</a:t>
                      </a:r>
                      <a:r>
                        <a:rPr lang="fr-FR" sz="2500" b="0" i="0" kern="1200" dirty="0">
                          <a:solidFill>
                            <a:schemeClr val="tx1"/>
                          </a:solidFill>
                          <a:effectLst/>
                          <a:latin typeface="Coptic1" pitchFamily="2" charset="0"/>
                          <a:ea typeface="+mn-ea"/>
                          <a:cs typeface="+mn-cs"/>
                        </a:rPr>
                        <a:t> rac] m/if nan </a:t>
                      </a:r>
                      <a:r>
                        <a:rPr lang="fr-FR" sz="2500" b="0" i="0" kern="1200" dirty="0" err="1">
                          <a:solidFill>
                            <a:schemeClr val="tx1"/>
                          </a:solidFill>
                          <a:effectLst/>
                          <a:latin typeface="Coptic1" pitchFamily="2" charset="0"/>
                          <a:ea typeface="+mn-ea"/>
                          <a:cs typeface="+mn-cs"/>
                        </a:rPr>
                        <a:t>m~voou</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Ouoh</a:t>
                      </a:r>
                      <a:r>
                        <a:rPr lang="fr-FR" sz="2500" b="0" i="0" kern="1200" dirty="0">
                          <a:solidFill>
                            <a:schemeClr val="tx1"/>
                          </a:solidFill>
                          <a:effectLst/>
                          <a:latin typeface="Coptic1" pitchFamily="2" charset="0"/>
                          <a:ea typeface="+mn-ea"/>
                          <a:cs typeface="+mn-cs"/>
                        </a:rPr>
                        <a:t> ,a n/</a:t>
                      </a:r>
                      <a:r>
                        <a:rPr lang="fr-FR" sz="2500" b="0" i="0" kern="1200" dirty="0" err="1">
                          <a:solidFill>
                            <a:schemeClr val="tx1"/>
                          </a:solidFill>
                          <a:effectLst/>
                          <a:latin typeface="Coptic1" pitchFamily="2" charset="0"/>
                          <a:ea typeface="+mn-ea"/>
                          <a:cs typeface="+mn-cs"/>
                        </a:rPr>
                        <a:t>ete~ron</a:t>
                      </a:r>
                      <a:r>
                        <a:rPr lang="fr-FR" sz="2500" b="0" i="0" kern="1200" dirty="0">
                          <a:solidFill>
                            <a:schemeClr val="tx1"/>
                          </a:solidFill>
                          <a:effectLst/>
                          <a:latin typeface="Coptic1" pitchFamily="2" charset="0"/>
                          <a:ea typeface="+mn-ea"/>
                          <a:cs typeface="+mn-cs"/>
                        </a:rPr>
                        <a:t> nan </a:t>
                      </a:r>
                      <a:r>
                        <a:rPr lang="fr-FR" sz="2500" b="0" i="0" kern="1200" dirty="0" err="1">
                          <a:solidFill>
                            <a:schemeClr val="tx1"/>
                          </a:solidFill>
                          <a:effectLst/>
                          <a:latin typeface="Coptic1" pitchFamily="2" charset="0"/>
                          <a:ea typeface="+mn-ea"/>
                          <a:cs typeface="+mn-cs"/>
                        </a:rPr>
                        <a:t>e~bol</a:t>
                      </a:r>
                      <a:r>
                        <a:rPr lang="fr-FR" sz="2500" b="0" i="0" kern="1200" dirty="0">
                          <a:solidFill>
                            <a:schemeClr val="tx1"/>
                          </a:solidFill>
                          <a:effectLst/>
                          <a:latin typeface="Coptic1" pitchFamily="2" charset="0"/>
                          <a:ea typeface="+mn-ea"/>
                          <a:cs typeface="+mn-cs"/>
                        </a:rPr>
                        <a:t> : </a:t>
                      </a:r>
                      <a:r>
                        <a:rPr lang="fr-FR" sz="2500" b="0" i="0" kern="1200" dirty="0" err="1">
                          <a:solidFill>
                            <a:schemeClr val="tx1"/>
                          </a:solidFill>
                          <a:effectLst/>
                          <a:latin typeface="Coptic1" pitchFamily="2" charset="0"/>
                          <a:ea typeface="+mn-ea"/>
                          <a:cs typeface="+mn-cs"/>
                        </a:rPr>
                        <a:t>m~v~r</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hwn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n~ten,w</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e~bol</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n~n</a:t>
                      </a:r>
                      <a:r>
                        <a:rPr lang="fr-FR" sz="2500" b="0" i="0" kern="1200" dirty="0">
                          <a:solidFill>
                            <a:schemeClr val="tx1"/>
                          </a:solidFill>
                          <a:effectLst/>
                          <a:latin typeface="Coptic1" pitchFamily="2" charset="0"/>
                          <a:ea typeface="+mn-ea"/>
                          <a:cs typeface="+mn-cs"/>
                        </a:rPr>
                        <a:t>/</a:t>
                      </a:r>
                      <a:r>
                        <a:rPr lang="fr-FR" sz="2500" b="0" i="0" kern="1200" dirty="0" err="1">
                          <a:solidFill>
                            <a:schemeClr val="tx1"/>
                          </a:solidFill>
                          <a:effectLst/>
                          <a:latin typeface="Coptic1" pitchFamily="2" charset="0"/>
                          <a:ea typeface="+mn-ea"/>
                          <a:cs typeface="+mn-cs"/>
                        </a:rPr>
                        <a:t>e~te</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ouon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n~tan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e~rwou</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Ouoh</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m~perenten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e~qoun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e~piracmoc</a:t>
                      </a:r>
                      <a:r>
                        <a:rPr lang="fr-FR" sz="2500" b="0" i="0" kern="1200" dirty="0">
                          <a:solidFill>
                            <a:schemeClr val="tx1"/>
                          </a:solidFill>
                          <a:effectLst/>
                          <a:latin typeface="Coptic1" pitchFamily="2" charset="0"/>
                          <a:ea typeface="+mn-ea"/>
                          <a:cs typeface="+mn-cs"/>
                        </a:rPr>
                        <a:t> : alla </a:t>
                      </a:r>
                      <a:r>
                        <a:rPr lang="fr-FR" sz="2500" b="0" i="0" kern="1200" dirty="0" err="1">
                          <a:solidFill>
                            <a:schemeClr val="tx1"/>
                          </a:solidFill>
                          <a:effectLst/>
                          <a:latin typeface="Coptic1" pitchFamily="2" charset="0"/>
                          <a:ea typeface="+mn-ea"/>
                          <a:cs typeface="+mn-cs"/>
                        </a:rPr>
                        <a:t>nahmen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e~bol</a:t>
                      </a:r>
                      <a:r>
                        <a:rPr lang="fr-FR" sz="2500" b="0" i="0" kern="1200" dirty="0">
                          <a:solidFill>
                            <a:schemeClr val="tx1"/>
                          </a:solidFill>
                          <a:effectLst/>
                          <a:latin typeface="Coptic1" pitchFamily="2" charset="0"/>
                          <a:ea typeface="+mn-ea"/>
                          <a:cs typeface="+mn-cs"/>
                        </a:rPr>
                        <a:t> ha </a:t>
                      </a:r>
                      <a:r>
                        <a:rPr lang="fr-FR" sz="2500" b="0" i="0" kern="1200" dirty="0" err="1">
                          <a:solidFill>
                            <a:schemeClr val="tx1"/>
                          </a:solidFill>
                          <a:effectLst/>
                          <a:latin typeface="Coptic1" pitchFamily="2" charset="0"/>
                          <a:ea typeface="+mn-ea"/>
                          <a:cs typeface="+mn-cs"/>
                        </a:rPr>
                        <a:t>pipethwou</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Qen</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P,#c</a:t>
                      </a:r>
                      <a:r>
                        <a:rPr lang="fr-FR" sz="2500" b="0" i="0" kern="1200" dirty="0">
                          <a:solidFill>
                            <a:schemeClr val="tx1"/>
                          </a:solidFill>
                          <a:effectLst/>
                          <a:latin typeface="Coptic1" pitchFamily="2" charset="0"/>
                          <a:ea typeface="+mn-ea"/>
                          <a:cs typeface="+mn-cs"/>
                        </a:rPr>
                        <a:t># I/#c# Pen% : je </a:t>
                      </a:r>
                      <a:r>
                        <a:rPr lang="fr-FR" sz="2500" b="0" i="0" kern="1200" dirty="0" err="1">
                          <a:solidFill>
                            <a:schemeClr val="tx1"/>
                          </a:solidFill>
                          <a:effectLst/>
                          <a:latin typeface="Coptic1" pitchFamily="2" charset="0"/>
                          <a:ea typeface="+mn-ea"/>
                          <a:cs typeface="+mn-cs"/>
                        </a:rPr>
                        <a:t>ywk</a:t>
                      </a:r>
                      <a:r>
                        <a:rPr lang="fr-FR" sz="2500" b="0" i="0" kern="1200" dirty="0">
                          <a:solidFill>
                            <a:schemeClr val="tx1"/>
                          </a:solidFill>
                          <a:effectLst/>
                          <a:latin typeface="Coptic1" pitchFamily="2" charset="0"/>
                          <a:ea typeface="+mn-ea"/>
                          <a:cs typeface="+mn-cs"/>
                        </a:rPr>
                        <a:t> te ]</a:t>
                      </a:r>
                      <a:r>
                        <a:rPr lang="fr-FR" sz="2500" b="0" i="0" kern="1200" dirty="0" err="1">
                          <a:solidFill>
                            <a:schemeClr val="tx1"/>
                          </a:solidFill>
                          <a:effectLst/>
                          <a:latin typeface="Coptic1" pitchFamily="2" charset="0"/>
                          <a:ea typeface="+mn-ea"/>
                          <a:cs typeface="+mn-cs"/>
                        </a:rPr>
                        <a:t>metouro</a:t>
                      </a:r>
                      <a:r>
                        <a:rPr lang="fr-FR" sz="2500" b="0" i="0" kern="1200" dirty="0">
                          <a:solidFill>
                            <a:schemeClr val="tx1"/>
                          </a:solidFill>
                          <a:effectLst/>
                          <a:latin typeface="Coptic1" pitchFamily="2" charset="0"/>
                          <a:ea typeface="+mn-ea"/>
                          <a:cs typeface="+mn-cs"/>
                        </a:rPr>
                        <a:t> nem ]</a:t>
                      </a:r>
                      <a:r>
                        <a:rPr lang="fr-FR" sz="2500" b="0" i="0" kern="1200" dirty="0" err="1">
                          <a:solidFill>
                            <a:schemeClr val="tx1"/>
                          </a:solidFill>
                          <a:effectLst/>
                          <a:latin typeface="Coptic1" pitchFamily="2" charset="0"/>
                          <a:ea typeface="+mn-ea"/>
                          <a:cs typeface="+mn-cs"/>
                        </a:rPr>
                        <a:t>jom</a:t>
                      </a:r>
                      <a:r>
                        <a:rPr lang="fr-FR" sz="2500" b="0" i="0" kern="1200" dirty="0">
                          <a:solidFill>
                            <a:schemeClr val="tx1"/>
                          </a:solidFill>
                          <a:effectLst/>
                          <a:latin typeface="Coptic1" pitchFamily="2" charset="0"/>
                          <a:ea typeface="+mn-ea"/>
                          <a:cs typeface="+mn-cs"/>
                        </a:rPr>
                        <a:t> nem </a:t>
                      </a:r>
                      <a:r>
                        <a:rPr lang="fr-FR" sz="2500" b="0" i="0" kern="1200" dirty="0" err="1">
                          <a:solidFill>
                            <a:schemeClr val="tx1"/>
                          </a:solidFill>
                          <a:effectLst/>
                          <a:latin typeface="Coptic1" pitchFamily="2" charset="0"/>
                          <a:ea typeface="+mn-ea"/>
                          <a:cs typeface="+mn-cs"/>
                        </a:rPr>
                        <a:t>piw~ou</a:t>
                      </a:r>
                      <a:r>
                        <a:rPr lang="fr-FR" sz="2500" b="0" i="0" kern="1200" dirty="0">
                          <a:solidFill>
                            <a:schemeClr val="tx1"/>
                          </a:solidFill>
                          <a:effectLst/>
                          <a:latin typeface="Coptic1" pitchFamily="2" charset="0"/>
                          <a:ea typeface="+mn-ea"/>
                          <a:cs typeface="+mn-cs"/>
                        </a:rPr>
                        <a:t> sa </a:t>
                      </a:r>
                      <a:r>
                        <a:rPr lang="fr-FR" sz="2500" b="0" i="0" kern="1200" dirty="0" err="1">
                          <a:solidFill>
                            <a:schemeClr val="tx1"/>
                          </a:solidFill>
                          <a:effectLst/>
                          <a:latin typeface="Coptic1" pitchFamily="2" charset="0"/>
                          <a:ea typeface="+mn-ea"/>
                          <a:cs typeface="+mn-cs"/>
                        </a:rPr>
                        <a:t>e~neh</a:t>
                      </a:r>
                      <a:r>
                        <a:rPr lang="fr-FR" sz="2500" b="0" i="0" kern="1200" dirty="0">
                          <a:solidFill>
                            <a:schemeClr val="tx1"/>
                          </a:solidFill>
                          <a:effectLst/>
                          <a:latin typeface="Coptic1" pitchFamily="2" charset="0"/>
                          <a:ea typeface="+mn-ea"/>
                          <a:cs typeface="+mn-cs"/>
                        </a:rPr>
                        <a:t>. </a:t>
                      </a:r>
                      <a:r>
                        <a:rPr lang="fr-FR" sz="2500" b="0" i="0" kern="1200" dirty="0" err="1">
                          <a:solidFill>
                            <a:schemeClr val="tx1"/>
                          </a:solidFill>
                          <a:effectLst/>
                          <a:latin typeface="Coptic1" pitchFamily="2" charset="0"/>
                          <a:ea typeface="+mn-ea"/>
                          <a:cs typeface="+mn-cs"/>
                        </a:rPr>
                        <a:t>A~m</a:t>
                      </a:r>
                      <a:r>
                        <a:rPr lang="fr-FR" sz="2500" b="0" i="0" kern="1200" dirty="0">
                          <a:solidFill>
                            <a:schemeClr val="tx1"/>
                          </a:solidFill>
                          <a:effectLst/>
                          <a:latin typeface="Coptic1" pitchFamily="2" charset="0"/>
                          <a:ea typeface="+mn-ea"/>
                          <a:cs typeface="+mn-cs"/>
                        </a:rPr>
                        <a:t>/n.</a:t>
                      </a:r>
                      <a:endParaRPr kumimoji="0" lang="en-US" sz="25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0" i="0" u="none" strike="noStrike" kern="1200" cap="none" spc="0" normalizeH="0" baseline="0" noProof="0" dirty="0">
                          <a:ln>
                            <a:noFill/>
                          </a:ln>
                          <a:solidFill>
                            <a:srgbClr val="FFFFFF"/>
                          </a:solidFill>
                          <a:effectLst/>
                          <a:uLnTx/>
                          <a:uFillTx/>
                          <a:latin typeface="Arial" charset="0"/>
                          <a:ea typeface="+mn-ea"/>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ne nous soumets pas à la tentation, mais délivre-nous du mal, par Jésus Christ, Notre Seigneur, car c’est à Toi qu’appartiennent le règne, la puissance et la gloire dans les siècles des siècles. </a:t>
                      </a:r>
                      <a:r>
                        <a:rPr kumimoji="0" lang="en-US" sz="2400" b="0" i="0" u="none" strike="noStrike" kern="1200" cap="none" spc="0" normalizeH="0" baseline="0" noProof="0" dirty="0">
                          <a:ln>
                            <a:noFill/>
                          </a:ln>
                          <a:solidFill>
                            <a:srgbClr val="FFFFFF"/>
                          </a:solidFill>
                          <a:effectLst/>
                          <a:uLnTx/>
                          <a:uFillTx/>
                          <a:latin typeface="Arial" charset="0"/>
                          <a:ea typeface="+mn-ea"/>
                          <a:cs typeface="Arial" charset="0"/>
                        </a:rPr>
                        <a:t>Amen.</a:t>
                      </a: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3200" b="0" i="0" u="none" strike="noStrike" cap="none" normalizeH="0" baseline="0" dirty="0">
                          <a:ln>
                            <a:noFill/>
                          </a:ln>
                          <a:solidFill>
                            <a:schemeClr val="tx1"/>
                          </a:solidFill>
                          <a:effectLst/>
                          <a:latin typeface="Arial" charset="0"/>
                          <a:cs typeface="Arial" charset="0"/>
                        </a:rPr>
                        <a:t>أبانا الذي في السَّمَوات، ليتقدس اسمك، ليأتي ملكوتك، لتكن مشيئتك، كما في السَّماء، كذلك على الأرض، خبزنا الذي للغد، أعطنا اليوم، وأغفر لنا ذنوبنا، كما نغفر نحن أيضا للمذنبين </a:t>
                      </a:r>
                      <a:r>
                        <a:rPr kumimoji="0" lang="ar-SA" altLang="zh-CN" sz="3200" b="0" i="0" u="none" strike="noStrike" cap="none" normalizeH="0" baseline="0" dirty="0" err="1">
                          <a:ln>
                            <a:noFill/>
                          </a:ln>
                          <a:solidFill>
                            <a:schemeClr val="tx1"/>
                          </a:solidFill>
                          <a:effectLst/>
                          <a:latin typeface="Arial" charset="0"/>
                          <a:cs typeface="Arial" charset="0"/>
                        </a:rPr>
                        <a:t>إلىنا</a:t>
                      </a:r>
                      <a:r>
                        <a:rPr kumimoji="0" lang="ar-SA" altLang="zh-CN" sz="3200" b="0" i="0" u="none" strike="noStrike" cap="none" normalizeH="0" baseline="0" dirty="0">
                          <a:ln>
                            <a:noFill/>
                          </a:ln>
                          <a:solidFill>
                            <a:schemeClr val="tx1"/>
                          </a:solidFill>
                          <a:effectLst/>
                          <a:latin typeface="Arial" charset="0"/>
                          <a:cs typeface="Arial" charset="0"/>
                        </a:rPr>
                        <a:t>، ولا تدخلنا في تجربة، لكن نجنا من الشرير، بالمسيح يسوع ربنا، لأن لك الملك والقوة والمجد الى الأبد آمين</a:t>
                      </a:r>
                      <a:r>
                        <a:rPr kumimoji="0" lang="ar-EG" altLang="zh-CN" sz="3200" b="0" i="0" u="none" strike="noStrike" cap="none" normalizeH="0" baseline="0" dirty="0">
                          <a:ln>
                            <a:noFill/>
                          </a:ln>
                          <a:solidFill>
                            <a:schemeClr val="tx1"/>
                          </a:solidFill>
                          <a:effectLst/>
                          <a:latin typeface="Arial" charset="0"/>
                          <a:cs typeface="Arial" charset="0"/>
                        </a:rPr>
                        <a:t>.</a:t>
                      </a:r>
                      <a:endParaRPr kumimoji="0" lang="en-CA" sz="32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04007500"/>
      </p:ext>
    </p:extLst>
  </p:cSld>
  <p:clrMapOvr>
    <a:masterClrMapping/>
  </p:clrMapOvr>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20347" name="Group 59"/>
          <p:cNvGraphicFramePr>
            <a:graphicFrameLocks noGrp="1"/>
          </p:cNvGraphicFramePr>
          <p:nvPr>
            <p:ph type="tbl" idx="1"/>
            <p:extLst>
              <p:ext uri="{D42A27DB-BD31-4B8C-83A1-F6EECF244321}">
                <p14:modId xmlns:p14="http://schemas.microsoft.com/office/powerpoint/2010/main" val="2413631669"/>
              </p:ext>
            </p:extLst>
          </p:nvPr>
        </p:nvGraphicFramePr>
        <p:xfrm>
          <a:off x="0" y="677333"/>
          <a:ext cx="12192000" cy="4832096"/>
        </p:xfrm>
        <a:graphic>
          <a:graphicData uri="http://schemas.openxmlformats.org/drawingml/2006/table">
            <a:tbl>
              <a:tblPr/>
              <a:tblGrid>
                <a:gridCol w="4140200">
                  <a:extLst>
                    <a:ext uri="{9D8B030D-6E8A-4147-A177-3AD203B41FA5}">
                      <a16:colId xmlns:a16="http://schemas.microsoft.com/office/drawing/2014/main" val="20000"/>
                    </a:ext>
                  </a:extLst>
                </a:gridCol>
                <a:gridCol w="46228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25135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sng" strike="noStrike" cap="none" normalizeH="0" baseline="0" dirty="0" err="1">
                          <a:ln>
                            <a:noFill/>
                          </a:ln>
                          <a:solidFill>
                            <a:srgbClr val="FF9900"/>
                          </a:solidFill>
                          <a:effectLst/>
                          <a:latin typeface="Coptic1" pitchFamily="2" charset="0"/>
                          <a:cs typeface="Arial" charset="0"/>
                        </a:rPr>
                        <a:t>Pilaoc</a:t>
                      </a:r>
                      <a:r>
                        <a:rPr kumimoji="0" lang="en-US" sz="3200" b="0" i="0" u="sng" strike="noStrike" cap="none" normalizeH="0" baseline="0" dirty="0">
                          <a:ln>
                            <a:noFill/>
                          </a:ln>
                          <a:solidFill>
                            <a:srgbClr val="FF9900"/>
                          </a:solidFill>
                          <a:effectLst/>
                          <a:latin typeface="Coptic1" pitchFamily="2"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Qen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P,#c</a:t>
                      </a:r>
                      <a:r>
                        <a:rPr kumimoji="0" lang="en-US" sz="3700" b="0" i="0" u="none" strike="noStrike" cap="none" normalizeH="0" baseline="0" dirty="0">
                          <a:ln>
                            <a:noFill/>
                          </a:ln>
                          <a:solidFill>
                            <a:schemeClr val="tx1"/>
                          </a:solidFill>
                          <a:effectLst/>
                          <a:latin typeface="Coptic1" pitchFamily="2" charset="0"/>
                          <a:cs typeface="Arial" charset="0"/>
                        </a:rPr>
                        <a:t># I/#c# Pen{</a:t>
                      </a:r>
                      <a:r>
                        <a:rPr kumimoji="0" lang="en-US" sz="3700" b="0" i="0" u="none" strike="noStrike" cap="none" normalizeH="0" baseline="0" dirty="0" err="1">
                          <a:ln>
                            <a:noFill/>
                          </a:ln>
                          <a:solidFill>
                            <a:schemeClr val="tx1"/>
                          </a:solidFill>
                          <a:effectLst/>
                          <a:latin typeface="Coptic1" pitchFamily="2" charset="0"/>
                          <a:cs typeface="Arial" charset="0"/>
                        </a:rPr>
                        <a:t>oic</a:t>
                      </a:r>
                      <a:r>
                        <a:rPr kumimoji="0" lang="en-US" sz="3700" b="0" i="0" u="none" strike="noStrike" cap="none" normalizeH="0" baseline="0" dirty="0">
                          <a:ln>
                            <a:noFill/>
                          </a:ln>
                          <a:solidFill>
                            <a:schemeClr val="tx1"/>
                          </a:solidFill>
                          <a:effectLst/>
                          <a:latin typeface="Coptic1" pitchFamily="2"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700" b="0" i="1"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peuple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CA" sz="3700" b="0" i="0" u="none" strike="noStrike" cap="none" normalizeH="0" baseline="0" dirty="0">
                          <a:ln>
                            <a:noFill/>
                          </a:ln>
                          <a:solidFill>
                            <a:schemeClr val="tx1"/>
                          </a:solidFill>
                          <a:effectLst/>
                          <a:latin typeface="Arial" charset="0"/>
                          <a:cs typeface="Arial" charset="0"/>
                        </a:rPr>
                        <a:t>Par le Christ Jesus </a:t>
                      </a:r>
                      <a:r>
                        <a:rPr kumimoji="0" lang="en-CA" sz="3700" b="0" i="0" u="none" strike="noStrike" cap="none" normalizeH="0" baseline="0" dirty="0" err="1">
                          <a:ln>
                            <a:noFill/>
                          </a:ln>
                          <a:solidFill>
                            <a:schemeClr val="tx1"/>
                          </a:solidFill>
                          <a:effectLst/>
                          <a:latin typeface="Arial" charset="0"/>
                          <a:cs typeface="Arial" charset="0"/>
                        </a:rPr>
                        <a:t>notre</a:t>
                      </a:r>
                      <a:r>
                        <a:rPr kumimoji="0" lang="en-CA" sz="3700" b="0" i="0" u="none" strike="noStrike" cap="none" normalizeH="0" baseline="0" dirty="0">
                          <a:ln>
                            <a:noFill/>
                          </a:ln>
                          <a:solidFill>
                            <a:schemeClr val="tx1"/>
                          </a:solidFill>
                          <a:effectLst/>
                          <a:latin typeface="Arial" charset="0"/>
                          <a:cs typeface="Arial" charset="0"/>
                        </a:rPr>
                        <a:t> Seigneur.</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pitchFamily="34" charset="0"/>
                        </a:rPr>
                        <a:t>الشعب :</a:t>
                      </a:r>
                      <a:r>
                        <a:rPr kumimoji="0" lang="ar-EG" sz="2700" b="0" i="0" u="none" strike="noStrike" cap="none" normalizeH="0" baseline="0" dirty="0">
                          <a:ln>
                            <a:noFill/>
                          </a:ln>
                          <a:solidFill>
                            <a:srgbClr val="FF9900"/>
                          </a:solidFill>
                          <a:effectLst/>
                          <a:latin typeface="Arial" charset="0"/>
                          <a:cs typeface="Arial" charset="0"/>
                        </a:rPr>
                        <a:t>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بالمسيح يسوع ربنا</a:t>
                      </a:r>
                      <a:r>
                        <a:rPr kumimoji="0" lang="fr-FR" sz="4300" b="0" i="0" u="none" strike="noStrike" cap="none" normalizeH="0" baseline="0" dirty="0">
                          <a:ln>
                            <a:noFill/>
                          </a:ln>
                          <a:solidFill>
                            <a:schemeClr val="tx1"/>
                          </a:solidFill>
                          <a:effectLst/>
                          <a:latin typeface="Arial" charset="0"/>
                          <a:cs typeface="Arial" charset="0"/>
                        </a:rPr>
                        <a:t>.</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185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Pidia~kwn</a:t>
                      </a:r>
                      <a:r>
                        <a:rPr kumimoji="0" lang="en-US" sz="2700" b="0" i="0" u="sng" strike="noStrike" cap="none" normalizeH="0" baseline="0" dirty="0">
                          <a:ln>
                            <a:noFill/>
                          </a:ln>
                          <a:solidFill>
                            <a:srgbClr val="FF9900"/>
                          </a:solidFill>
                          <a:effectLst/>
                          <a:latin typeface="Coptic1" pitchFamily="2"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charset="0"/>
                        </a:rPr>
                        <a:t>Tac </a:t>
                      </a:r>
                      <a:r>
                        <a:rPr kumimoji="0" lang="en-US" sz="3700" b="0" i="0" u="none" strike="noStrike" cap="none" normalizeH="0" baseline="0" dirty="0" err="1">
                          <a:ln>
                            <a:noFill/>
                          </a:ln>
                          <a:solidFill>
                            <a:schemeClr val="tx1"/>
                          </a:solidFill>
                          <a:effectLst/>
                          <a:latin typeface="Coptic1" pitchFamily="2" charset="0"/>
                          <a:cs typeface="Arial" charset="0"/>
                        </a:rPr>
                        <a:t>kevalac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u~mwn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tw</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Kuriw</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k~linate</a:t>
                      </a:r>
                      <a:r>
                        <a:rPr kumimoji="0" lang="en-US" sz="37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diacre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Inclinez vos têtes devant Le Seigneur.</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pitchFamily="34" charset="0"/>
                        </a:rPr>
                        <a:t>الشماس :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احنوا رؤوسكم للرب.</a:t>
                      </a:r>
                      <a:r>
                        <a:rPr kumimoji="0" lang="en-US" sz="43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22384" name="Group 48"/>
          <p:cNvGraphicFramePr>
            <a:graphicFrameLocks noGrp="1"/>
          </p:cNvGraphicFramePr>
          <p:nvPr>
            <p:ph type="tbl" idx="1"/>
          </p:nvPr>
        </p:nvGraphicFramePr>
        <p:xfrm>
          <a:off x="0" y="1042417"/>
          <a:ext cx="12192000" cy="4128353"/>
        </p:xfrm>
        <a:graphic>
          <a:graphicData uri="http://schemas.openxmlformats.org/drawingml/2006/table">
            <a:tbl>
              <a:tblPr/>
              <a:tblGrid>
                <a:gridCol w="4165600">
                  <a:extLst>
                    <a:ext uri="{9D8B030D-6E8A-4147-A177-3AD203B41FA5}">
                      <a16:colId xmlns:a16="http://schemas.microsoft.com/office/drawing/2014/main" val="20000"/>
                    </a:ext>
                  </a:extLst>
                </a:gridCol>
                <a:gridCol w="4546600">
                  <a:extLst>
                    <a:ext uri="{9D8B030D-6E8A-4147-A177-3AD203B41FA5}">
                      <a16:colId xmlns:a16="http://schemas.microsoft.com/office/drawing/2014/main" val="20001"/>
                    </a:ext>
                  </a:extLst>
                </a:gridCol>
                <a:gridCol w="3479800">
                  <a:extLst>
                    <a:ext uri="{9D8B030D-6E8A-4147-A177-3AD203B41FA5}">
                      <a16:colId xmlns:a16="http://schemas.microsoft.com/office/drawing/2014/main" val="20002"/>
                    </a:ext>
                  </a:extLst>
                </a:gridCol>
              </a:tblGrid>
              <a:tr h="18098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Pilaoc</a:t>
                      </a:r>
                      <a:r>
                        <a:rPr kumimoji="0" lang="en-US" sz="2700" b="0" i="0" u="sng" strike="noStrike" cap="none" normalizeH="0" baseline="0" dirty="0">
                          <a:ln>
                            <a:noFill/>
                          </a:ln>
                          <a:solidFill>
                            <a:srgbClr val="FF9900"/>
                          </a:solidFill>
                          <a:effectLst/>
                          <a:latin typeface="Coptic1" pitchFamily="2"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Enwpion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cou</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Kurie</a:t>
                      </a:r>
                      <a:r>
                        <a:rPr kumimoji="0" lang="en-US" sz="3700" b="0" i="0" u="none" strike="noStrike" cap="none" normalizeH="0" baseline="0" dirty="0">
                          <a:ln>
                            <a:noFill/>
                          </a:ln>
                          <a:solidFill>
                            <a:schemeClr val="tx1"/>
                          </a:solidFill>
                          <a:effectLst/>
                          <a:latin typeface="Coptic1" pitchFamily="2" charset="0"/>
                          <a:cs typeface="Arial" charset="0"/>
                        </a:rPr>
                        <a:t>~.</a:t>
                      </a:r>
                      <a:endParaRPr kumimoji="0" lang="en-US" sz="3700" b="0" i="1"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Arial" pitchFamily="34" charset="0"/>
                        </a:rPr>
                        <a:t>Le peuple :</a:t>
                      </a:r>
                      <a:endParaRPr kumimoji="0" lang="en-CA" sz="2700" b="0" i="0" u="none" strike="noStrike" cap="none" normalizeH="0" baseline="0" dirty="0">
                        <a:ln>
                          <a:noFill/>
                        </a:ln>
                        <a:solidFill>
                          <a:schemeClr val="tx1"/>
                        </a:solidFill>
                        <a:effectLst/>
                        <a:latin typeface="Avva_Shenouda"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Devant Toi, Seigneur.</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33"/>
                          </a:solidFill>
                          <a:effectLst/>
                          <a:latin typeface="Arial" charset="0"/>
                          <a:cs typeface="Arial" pitchFamily="34" charset="0"/>
                        </a:rPr>
                        <a:t>الشعب :</a:t>
                      </a:r>
                      <a:r>
                        <a:rPr kumimoji="0" lang="ar-EG" sz="2700" b="0" i="0" u="none" strike="noStrike" cap="none" normalizeH="0" baseline="0" dirty="0">
                          <a:ln>
                            <a:noFill/>
                          </a:ln>
                          <a:solidFill>
                            <a:schemeClr val="tx1"/>
                          </a:solidFill>
                          <a:effectLst/>
                          <a:latin typeface="Arial" charset="0"/>
                          <a:cs typeface="Arial" charset="0"/>
                        </a:rPr>
                        <a:t> </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أمامك يا رب.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185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Pidia~kwn</a:t>
                      </a:r>
                      <a:r>
                        <a:rPr kumimoji="0" lang="en-US" sz="2700" b="0" i="0" u="sng" strike="noStrike" cap="none" normalizeH="0" baseline="0" dirty="0">
                          <a:ln>
                            <a:noFill/>
                          </a:ln>
                          <a:solidFill>
                            <a:srgbClr val="FF9900"/>
                          </a:solidFill>
                          <a:effectLst/>
                          <a:latin typeface="Coptic1" pitchFamily="2"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charset="0"/>
                        </a:rPr>
                        <a:t>P~roc,wmen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Yeou</a:t>
                      </a:r>
                      <a:r>
                        <a:rPr kumimoji="0" lang="en-US" sz="3700" b="0" i="0" u="none" strike="noStrike" cap="none" normalizeH="0" baseline="0" dirty="0">
                          <a:ln>
                            <a:noFill/>
                          </a:ln>
                          <a:solidFill>
                            <a:schemeClr val="tx1"/>
                          </a:solidFill>
                          <a:effectLst/>
                          <a:latin typeface="Coptic1" pitchFamily="2" charset="0"/>
                          <a:cs typeface="Arial" charset="0"/>
                        </a:rPr>
                        <a:t> meta </a:t>
                      </a:r>
                      <a:r>
                        <a:rPr kumimoji="0" lang="en-US" sz="3700" b="0" i="0" u="none" strike="noStrike" cap="none" normalizeH="0" baseline="0" dirty="0" err="1">
                          <a:ln>
                            <a:noFill/>
                          </a:ln>
                          <a:solidFill>
                            <a:schemeClr val="tx1"/>
                          </a:solidFill>
                          <a:effectLst/>
                          <a:latin typeface="Coptic1" pitchFamily="2" charset="0"/>
                          <a:cs typeface="Arial" charset="0"/>
                        </a:rPr>
                        <a:t>vobou</a:t>
                      </a:r>
                      <a:r>
                        <a:rPr kumimoji="0" lang="en-US" sz="3700" b="0" i="0" u="none" strike="noStrike" cap="none" normalizeH="0" baseline="0" dirty="0">
                          <a:ln>
                            <a:noFill/>
                          </a:ln>
                          <a:solidFill>
                            <a:schemeClr val="tx1"/>
                          </a:solidFill>
                          <a:effectLst/>
                          <a:latin typeface="Coptic1" pitchFamily="2" charset="0"/>
                          <a:cs typeface="Arial" charset="0"/>
                        </a:rPr>
                        <a:t> : </a:t>
                      </a:r>
                      <a:r>
                        <a:rPr kumimoji="0" lang="en-US" sz="3700" b="0" i="0" u="none" strike="noStrike" cap="none" normalizeH="0" baseline="0" dirty="0" err="1">
                          <a:ln>
                            <a:noFill/>
                          </a:ln>
                          <a:solidFill>
                            <a:schemeClr val="tx1"/>
                          </a:solidFill>
                          <a:effectLst/>
                          <a:latin typeface="Coptic1" pitchFamily="2" charset="0"/>
                          <a:cs typeface="Arial" charset="0"/>
                        </a:rPr>
                        <a:t>a~m</a:t>
                      </a:r>
                      <a:r>
                        <a:rPr kumimoji="0" lang="en-US" sz="3700" b="0" i="0" u="none" strike="noStrike" cap="none" normalizeH="0" baseline="0" dirty="0">
                          <a:ln>
                            <a:noFill/>
                          </a:ln>
                          <a:solidFill>
                            <a:schemeClr val="tx1"/>
                          </a:solidFill>
                          <a:effectLst/>
                          <a:latin typeface="Coptic1" pitchFamily="2" charset="0"/>
                          <a:cs typeface="Arial" charset="0"/>
                        </a:rPr>
                        <a:t>/n.</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Arial" pitchFamily="34" charset="0"/>
                        </a:rPr>
                        <a:t>Le diacre :</a:t>
                      </a:r>
                      <a:endParaRPr kumimoji="0" lang="en-US" sz="2700" b="0" i="0" u="none" strike="noStrike" cap="none" normalizeH="0" baseline="0" dirty="0">
                        <a:ln>
                          <a:noFill/>
                        </a:ln>
                        <a:solidFill>
                          <a:schemeClr val="tx1"/>
                        </a:solidFill>
                        <a:effectLst/>
                        <a:latin typeface="Avva_Shenouda" pitchFamily="34"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Soyons attentifs dans la crainte de Dieu. Amen.</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33"/>
                          </a:solidFill>
                          <a:effectLst/>
                          <a:latin typeface="Arial" charset="0"/>
                          <a:cs typeface="Arial" pitchFamily="34" charset="0"/>
                        </a:rPr>
                        <a:t>الشماس : </a:t>
                      </a:r>
                      <a:endParaRPr kumimoji="0" lang="fr-FR" sz="2700" b="0" i="0" u="sng" strike="noStrike" cap="none" normalizeH="0" baseline="0" dirty="0">
                        <a:ln>
                          <a:noFill/>
                        </a:ln>
                        <a:solidFill>
                          <a:srgbClr val="FF9933"/>
                        </a:solidFill>
                        <a:effectLst/>
                        <a:latin typeface="Arial" charset="0"/>
                        <a:cs typeface="Arial" pitchFamily="34" charset="0"/>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انصتوا بخوف الله. آمين.</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24434" name="Group 50"/>
          <p:cNvGraphicFramePr>
            <a:graphicFrameLocks noGrp="1"/>
          </p:cNvGraphicFramePr>
          <p:nvPr/>
        </p:nvGraphicFramePr>
        <p:xfrm>
          <a:off x="0" y="685800"/>
          <a:ext cx="12192000" cy="3816773"/>
        </p:xfrm>
        <a:graphic>
          <a:graphicData uri="http://schemas.openxmlformats.org/drawingml/2006/table">
            <a:tbl>
              <a:tblPr/>
              <a:tblGrid>
                <a:gridCol w="4004733">
                  <a:extLst>
                    <a:ext uri="{9D8B030D-6E8A-4147-A177-3AD203B41FA5}">
                      <a16:colId xmlns:a16="http://schemas.microsoft.com/office/drawing/2014/main" val="20000"/>
                    </a:ext>
                  </a:extLst>
                </a:gridCol>
                <a:gridCol w="4683819">
                  <a:extLst>
                    <a:ext uri="{9D8B030D-6E8A-4147-A177-3AD203B41FA5}">
                      <a16:colId xmlns:a16="http://schemas.microsoft.com/office/drawing/2014/main" val="20001"/>
                    </a:ext>
                  </a:extLst>
                </a:gridCol>
                <a:gridCol w="3503448">
                  <a:extLst>
                    <a:ext uri="{9D8B030D-6E8A-4147-A177-3AD203B41FA5}">
                      <a16:colId xmlns:a16="http://schemas.microsoft.com/office/drawing/2014/main" val="20002"/>
                    </a:ext>
                  </a:extLst>
                </a:gridCol>
              </a:tblGrid>
              <a:tr h="497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prêtre :</a:t>
                      </a:r>
                      <a:endParaRPr kumimoji="0" lang="en-US" sz="2700" b="0" i="0" u="sng" strike="noStrike" cap="none" normalizeH="0" baseline="0" dirty="0">
                        <a:ln>
                          <a:noFill/>
                        </a:ln>
                        <a:solidFill>
                          <a:srgbClr val="FF9900"/>
                        </a:solidFill>
                        <a:effectLst/>
                        <a:latin typeface="Arial" charset="0"/>
                        <a:cs typeface="Arial" pitchFamily="34"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pitchFamily="34" charset="0"/>
                        </a:rPr>
                        <a:t>الكاهن :</a:t>
                      </a:r>
                      <a:endParaRPr kumimoji="0" lang="en-US" sz="2700" b="0" i="0" u="sng" strike="noStrike" cap="none" normalizeH="0" baseline="0" dirty="0">
                        <a:ln>
                          <a:noFill/>
                        </a:ln>
                        <a:solidFill>
                          <a:srgbClr val="FF9900"/>
                        </a:solidFill>
                        <a:effectLst/>
                        <a:latin typeface="Arial" charset="0"/>
                        <a:cs typeface="Arial" pitchFamily="34"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4620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Arial" pitchFamily="34" charset="0"/>
                        </a:rPr>
                        <a:t>I~r</a:t>
                      </a:r>
                      <a:r>
                        <a:rPr kumimoji="0" lang="en-US" sz="3700" b="0" i="0" u="none" strike="noStrike" cap="none" normalizeH="0" baseline="0" dirty="0">
                          <a:ln>
                            <a:noFill/>
                          </a:ln>
                          <a:solidFill>
                            <a:schemeClr val="tx1"/>
                          </a:solidFill>
                          <a:effectLst/>
                          <a:latin typeface="Coptic1" pitchFamily="2" charset="0"/>
                          <a:cs typeface="Arial" pitchFamily="34" charset="0"/>
                        </a:rPr>
                        <a:t>/n/ </a:t>
                      </a:r>
                      <a:r>
                        <a:rPr kumimoji="0" lang="en-US" sz="3700" b="0" i="0" u="none" strike="noStrike" cap="none" normalizeH="0" baseline="0" dirty="0" err="1">
                          <a:ln>
                            <a:noFill/>
                          </a:ln>
                          <a:solidFill>
                            <a:schemeClr val="tx1"/>
                          </a:solidFill>
                          <a:effectLst/>
                          <a:latin typeface="Coptic1" pitchFamily="2" charset="0"/>
                          <a:cs typeface="Arial" pitchFamily="34" charset="0"/>
                        </a:rPr>
                        <a:t>paci</a:t>
                      </a:r>
                      <a:r>
                        <a:rPr kumimoji="0" lang="en-US" sz="3700" b="0" i="0" u="none" strike="noStrike" cap="none" normalizeH="0" baseline="0" dirty="0">
                          <a:ln>
                            <a:noFill/>
                          </a:ln>
                          <a:solidFill>
                            <a:schemeClr val="tx1"/>
                          </a:solidFill>
                          <a:effectLst/>
                          <a:latin typeface="Coptic1" pitchFamily="2" charset="0"/>
                          <a:cs typeface="Arial" pitchFamily="34" charset="0"/>
                        </a:rPr>
                        <a:t>.</a:t>
                      </a:r>
                      <a:endParaRPr kumimoji="0" lang="en-US" sz="3700" b="0" i="0" u="none" strike="noStrike" cap="none" normalizeH="0" baseline="0" dirty="0">
                        <a:ln>
                          <a:noFill/>
                        </a:ln>
                        <a:solidFill>
                          <a:schemeClr val="tx1"/>
                        </a:solidFill>
                        <a:effectLst/>
                        <a:latin typeface="Coptic1" pitchFamily="2"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700" b="1" i="1"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La paix soit avec vous</a:t>
                      </a:r>
                      <a:r>
                        <a:rPr kumimoji="0" lang="en-US" sz="4300" b="0" i="0" u="none" strike="noStrike" cap="none" normalizeH="0" baseline="0" dirty="0">
                          <a:ln>
                            <a:noFill/>
                          </a:ln>
                          <a:solidFill>
                            <a:schemeClr val="tx1"/>
                          </a:solidFill>
                          <a:effectLst/>
                          <a:latin typeface="Arial" charset="0"/>
                          <a:cs typeface="Arial" charset="0"/>
                        </a:rPr>
                        <a:t>.</a:t>
                      </a: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السلام لجميعكم.</a:t>
                      </a:r>
                      <a:r>
                        <a:rPr kumimoji="0" lang="en-US" sz="4300" b="0"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622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peuple :</a:t>
                      </a:r>
                      <a:endParaRPr kumimoji="0" lang="en-US" sz="2700" b="0" i="0" u="sng" strike="noStrike" cap="none" normalizeH="0" baseline="0" dirty="0">
                        <a:ln>
                          <a:noFill/>
                        </a:ln>
                        <a:solidFill>
                          <a:srgbClr val="FF9900"/>
                        </a:solidFill>
                        <a:effectLst/>
                        <a:latin typeface="Arial" charset="0"/>
                        <a:cs typeface="Arial" pitchFamily="34"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pitchFamily="34" charset="0"/>
                        </a:rPr>
                        <a:t>الشعب :</a:t>
                      </a:r>
                      <a:endParaRPr kumimoji="0" lang="ar-EG"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2293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Arial" pitchFamily="34" charset="0"/>
                        </a:rPr>
                        <a:t>Ke </a:t>
                      </a:r>
                      <a:r>
                        <a:rPr kumimoji="0" lang="en-US" sz="3700" b="0" i="0" u="none" strike="noStrike" cap="none" normalizeH="0" baseline="0" dirty="0" err="1">
                          <a:ln>
                            <a:noFill/>
                          </a:ln>
                          <a:solidFill>
                            <a:schemeClr val="tx1"/>
                          </a:solidFill>
                          <a:effectLst/>
                          <a:latin typeface="Coptic1" pitchFamily="2" charset="0"/>
                          <a:cs typeface="Arial" pitchFamily="34" charset="0"/>
                        </a:rPr>
                        <a:t>tw</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p~neumati</a:t>
                      </a:r>
                      <a:r>
                        <a:rPr kumimoji="0" lang="en-US" sz="3700" b="0" i="0" u="none" strike="noStrike" cap="none" normalizeH="0" baseline="0" dirty="0">
                          <a:ln>
                            <a:noFill/>
                          </a:ln>
                          <a:solidFill>
                            <a:schemeClr val="tx1"/>
                          </a:solidFill>
                          <a:effectLst/>
                          <a:latin typeface="Coptic1" pitchFamily="2" charset="0"/>
                          <a:cs typeface="Arial" pitchFamily="34" charset="0"/>
                        </a:rPr>
                        <a:t> </a:t>
                      </a:r>
                      <a:r>
                        <a:rPr kumimoji="0" lang="en-US" sz="3700" b="0" i="0" u="none" strike="noStrike" cap="none" normalizeH="0" baseline="0" dirty="0" err="1">
                          <a:ln>
                            <a:noFill/>
                          </a:ln>
                          <a:solidFill>
                            <a:schemeClr val="tx1"/>
                          </a:solidFill>
                          <a:effectLst/>
                          <a:latin typeface="Coptic1" pitchFamily="2" charset="0"/>
                          <a:cs typeface="Arial" pitchFamily="34" charset="0"/>
                        </a:rPr>
                        <a:t>cou</a:t>
                      </a:r>
                      <a:r>
                        <a:rPr kumimoji="0" lang="en-US" sz="3700" b="0" i="0" u="none" strike="noStrike" cap="none" normalizeH="0" baseline="0" dirty="0">
                          <a:ln>
                            <a:noFill/>
                          </a:ln>
                          <a:solidFill>
                            <a:schemeClr val="tx1"/>
                          </a:solidFill>
                          <a:effectLst/>
                          <a:latin typeface="Coptic1" pitchFamily="2" charset="0"/>
                          <a:cs typeface="Arial" pitchFamily="34"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Et avec votre esprit</a:t>
                      </a:r>
                      <a:r>
                        <a:rPr kumimoji="0" lang="en-US" sz="3700" b="0" i="0" u="none" strike="noStrike" cap="none" normalizeH="0" baseline="0" dirty="0">
                          <a:ln>
                            <a:noFill/>
                          </a:ln>
                          <a:solidFill>
                            <a:schemeClr val="tx1"/>
                          </a:solidFill>
                          <a:effectLst/>
                          <a:latin typeface="Arial"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ولروحِكَ أيضاً</a:t>
                      </a:r>
                      <a:r>
                        <a:rPr kumimoji="0" lang="en-US" sz="4300" b="0" i="0" u="none" strike="noStrike" cap="none" normalizeH="0" baseline="0" dirty="0">
                          <a:ln>
                            <a:noFill/>
                          </a:ln>
                          <a:solidFill>
                            <a:schemeClr val="tx1"/>
                          </a:solidFill>
                          <a:effectLst/>
                          <a:latin typeface="Arial" charset="0"/>
                          <a:cs typeface="Arial" charset="0"/>
                        </a:rPr>
                        <a:t>.</a:t>
                      </a: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3945" name="Group 41"/>
          <p:cNvGraphicFramePr>
            <a:graphicFrameLocks noGrp="1"/>
          </p:cNvGraphicFramePr>
          <p:nvPr>
            <p:ph type="tbl" idx="1"/>
            <p:extLst>
              <p:ext uri="{D42A27DB-BD31-4B8C-83A1-F6EECF244321}">
                <p14:modId xmlns:p14="http://schemas.microsoft.com/office/powerpoint/2010/main" val="874075291"/>
              </p:ext>
            </p:extLst>
          </p:nvPr>
        </p:nvGraphicFramePr>
        <p:xfrm>
          <a:off x="0" y="3048"/>
          <a:ext cx="12192000" cy="7183120"/>
        </p:xfrm>
        <a:graphic>
          <a:graphicData uri="http://schemas.openxmlformats.org/drawingml/2006/table">
            <a:tbl>
              <a:tblPr/>
              <a:tblGrid>
                <a:gridCol w="73152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7183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panose="020B0604020202020204" pitchFamily="34" charset="0"/>
                          <a:cs typeface="Arial" panose="020B0604020202020204" pitchFamily="34" charset="0"/>
                        </a:rPr>
                        <a:t>Le prêtre :</a:t>
                      </a:r>
                      <a:r>
                        <a:rPr kumimoji="0" lang="fr-CA" sz="27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just" defTabSz="914400" rtl="0" eaLnBrk="1" fontAlgn="base" latinLnBrk="0" hangingPunct="1">
                        <a:lnSpc>
                          <a:spcPct val="100000"/>
                        </a:lnSpc>
                        <a:spcBef>
                          <a:spcPts val="0"/>
                        </a:spcBef>
                        <a:spcAft>
                          <a:spcPct val="0"/>
                        </a:spcAft>
                        <a:buClrTx/>
                        <a:buSzTx/>
                        <a:buFontTx/>
                        <a:buNone/>
                        <a:tabLst/>
                      </a:pPr>
                      <a:r>
                        <a:rPr lang="fr-CA" sz="2700" kern="1200" dirty="0">
                          <a:solidFill>
                            <a:schemeClr val="tx1"/>
                          </a:solidFill>
                          <a:latin typeface="Arial" panose="020B0604020202020204" pitchFamily="34" charset="0"/>
                          <a:ea typeface="+mn-ea"/>
                          <a:cs typeface="Arial" panose="020B0604020202020204" pitchFamily="34" charset="0"/>
                        </a:rPr>
                        <a:t>Ô Maître Seigneur Jésus Christ Fils unique de Dieu et Logos du Père qui nous a délié de tous les liens du péché par Sa souffrance salvatrice et vivifiante, qui a soufflé sur le visage de Ses Saints disciples et purs apôtres, en leur disant : “Recevez L’Esprit Saint. Ceux à qui vous pardonnerez les péchés, ils leur seront pardonnés, et ceux à qui vous les retiendrez, ils leur seront retenus.” Toi, encore maintenant, notre Seigneur par l’intermédiaire de Tes purs apôtres Tu as accordé en tout temps à ceux qui œuvrent dans le sacerdoce de Ton église sainte de pardonner les péchés sur terre et de lier et délier tous les liens du mal. </a:t>
                      </a:r>
                      <a:endParaRPr kumimoji="0" lang="en-US" sz="2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a:t>
                      </a:r>
                      <a:endParaRPr kumimoji="0" lang="en-CA"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EG" sz="3100" b="0" i="0" u="none" strike="noStrike" cap="none" normalizeH="0" baseline="0" dirty="0">
                          <a:ln>
                            <a:noFill/>
                          </a:ln>
                          <a:solidFill>
                            <a:schemeClr val="tx1"/>
                          </a:solidFill>
                          <a:effectLst/>
                          <a:latin typeface="Arial" charset="0"/>
                          <a:cs typeface="Arial" charset="0"/>
                        </a:rPr>
                        <a:t>أيها السيد الرب يسوع المسيح ابن الله الوحيد وكلمة الآب الذي قطع كل رباطات خطايانا من قبل آلامه المخلصة المحيية٬ الذي نفخ في وجه تلاميذه القديسين ورسله الأطهار وقال لهم اقبلوا الروح القدس من غفرتم خطاياهم غُفرت</a:t>
                      </a:r>
                      <a:r>
                        <a:rPr kumimoji="0" lang="en-US" sz="3100" b="0" i="0" u="none" strike="noStrike" cap="none" normalizeH="0" baseline="0" dirty="0">
                          <a:ln>
                            <a:noFill/>
                          </a:ln>
                          <a:solidFill>
                            <a:srgbClr val="FFFF99"/>
                          </a:solidFill>
                          <a:effectLst/>
                          <a:latin typeface="Arial" charset="0"/>
                          <a:cs typeface="Arial" charset="0"/>
                        </a:rPr>
                        <a:t> </a:t>
                      </a:r>
                      <a:r>
                        <a:rPr kumimoji="0" lang="ar-EG" sz="3100" b="0" i="0" u="none" strike="noStrike" cap="none" normalizeH="0" baseline="0" dirty="0">
                          <a:ln>
                            <a:noFill/>
                          </a:ln>
                          <a:solidFill>
                            <a:schemeClr val="tx1"/>
                          </a:solidFill>
                          <a:effectLst/>
                          <a:latin typeface="Arial" charset="0"/>
                          <a:cs typeface="Arial" charset="0"/>
                        </a:rPr>
                        <a:t>ومن أمسكتموها عليهم أمسكت . أنت الآن يا سيدنا من قبل رسلك الأطهار أنعمت على الذين يعملون في الكهنوت كل زمان في كنيستك المقدسة أن يغفروا الخطايا على الأرض ويربطوا ويحلوا كل </a:t>
                      </a:r>
                      <a:r>
                        <a:rPr kumimoji="0" lang="ar-EG" sz="3100" b="0" i="0" u="none" strike="noStrike" cap="none" normalizeH="0" baseline="0" dirty="0" err="1">
                          <a:ln>
                            <a:noFill/>
                          </a:ln>
                          <a:solidFill>
                            <a:schemeClr val="tx1"/>
                          </a:solidFill>
                          <a:effectLst/>
                          <a:latin typeface="Arial" charset="0"/>
                          <a:cs typeface="Arial" charset="0"/>
                        </a:rPr>
                        <a:t>رباطات</a:t>
                      </a:r>
                      <a:r>
                        <a:rPr kumimoji="0" lang="ar-EG" sz="3100" b="0" i="0" u="none" strike="noStrike" cap="none" normalizeH="0" baseline="0" dirty="0">
                          <a:ln>
                            <a:noFill/>
                          </a:ln>
                          <a:solidFill>
                            <a:schemeClr val="tx1"/>
                          </a:solidFill>
                          <a:effectLst/>
                          <a:latin typeface="Arial" charset="0"/>
                          <a:cs typeface="Arial" charset="0"/>
                        </a:rPr>
                        <a:t> الظلم. </a:t>
                      </a:r>
                      <a:endParaRPr kumimoji="0" lang="en-CA" sz="31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8020" name="Group 20"/>
          <p:cNvGraphicFramePr>
            <a:graphicFrameLocks noGrp="1"/>
          </p:cNvGraphicFramePr>
          <p:nvPr>
            <p:ph type="tbl" idx="1"/>
            <p:extLst>
              <p:ext uri="{D42A27DB-BD31-4B8C-83A1-F6EECF244321}">
                <p14:modId xmlns:p14="http://schemas.microsoft.com/office/powerpoint/2010/main" val="1901964035"/>
              </p:ext>
            </p:extLst>
          </p:nvPr>
        </p:nvGraphicFramePr>
        <p:xfrm>
          <a:off x="1" y="84667"/>
          <a:ext cx="12191999" cy="6350000"/>
        </p:xfrm>
        <a:graphic>
          <a:graphicData uri="http://schemas.openxmlformats.org/drawingml/2006/table">
            <a:tbl>
              <a:tblPr/>
              <a:tblGrid>
                <a:gridCol w="7594600">
                  <a:extLst>
                    <a:ext uri="{9D8B030D-6E8A-4147-A177-3AD203B41FA5}">
                      <a16:colId xmlns:a16="http://schemas.microsoft.com/office/drawing/2014/main" val="20000"/>
                    </a:ext>
                  </a:extLst>
                </a:gridCol>
                <a:gridCol w="4597399">
                  <a:extLst>
                    <a:ext uri="{9D8B030D-6E8A-4147-A177-3AD203B41FA5}">
                      <a16:colId xmlns:a16="http://schemas.microsoft.com/office/drawing/2014/main" val="20001"/>
                    </a:ext>
                  </a:extLst>
                </a:gridCol>
              </a:tblGrid>
              <a:tr h="6350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CA" sz="2900" kern="1200" dirty="0">
                          <a:solidFill>
                            <a:schemeClr val="tx1"/>
                          </a:solidFill>
                          <a:latin typeface="Arial" panose="020B0604020202020204" pitchFamily="34" charset="0"/>
                          <a:ea typeface="+mn-ea"/>
                          <a:cs typeface="Arial" panose="020B0604020202020204" pitchFamily="34" charset="0"/>
                        </a:rPr>
                        <a:t>Maintenant encore nous prions et réclamons dans Ta bonté, Ô Philanthrope pour Tes serviteurs mes pères, mes frères et ma faiblesse, ceux-ci qui ont incliné leurs têtes devant Ta sainte gloire, accorde-nous Ta miséricorde et coupe tous les liens de nos péchés, et si nous avons péché à Ton égard consciemment ou inconsciemment par panique ou par faiblesse du cœur, par un acte, ou par une parole ou par rapetissement du cœur. Toi Seigneur, qui connait les faiblesses des hommes, bon et Philanthrope, Ô Dieu accorde-nous la rémission de nos péchés. </a:t>
                      </a:r>
                      <a:endParaRPr kumimoji="0" lang="en-US" sz="2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EG" sz="3200" b="0" i="0" u="none" strike="noStrike" cap="none" normalizeH="0" baseline="0" dirty="0">
                          <a:ln>
                            <a:noFill/>
                          </a:ln>
                          <a:solidFill>
                            <a:schemeClr val="tx1"/>
                          </a:solidFill>
                          <a:effectLst/>
                          <a:latin typeface="Arial" charset="0"/>
                          <a:cs typeface="Arial" charset="0"/>
                        </a:rPr>
                        <a:t>الآن أيضاً نسأل ونطلب من صلاحك يا محب البشر عن عبيدك </a:t>
                      </a:r>
                      <a:r>
                        <a:rPr kumimoji="0" lang="ar-EG" sz="3200" b="0" i="0" u="none" strike="noStrike" cap="none" normalizeH="0" baseline="0" dirty="0" err="1">
                          <a:ln>
                            <a:noFill/>
                          </a:ln>
                          <a:solidFill>
                            <a:schemeClr val="tx1"/>
                          </a:solidFill>
                          <a:effectLst/>
                          <a:latin typeface="Arial" charset="0"/>
                          <a:cs typeface="Arial" charset="0"/>
                        </a:rPr>
                        <a:t>آبائى</a:t>
                      </a:r>
                      <a:r>
                        <a:rPr kumimoji="0" lang="ar-EG" sz="3200" b="0" i="0" u="none" strike="noStrike" cap="none" normalizeH="0" baseline="0" dirty="0">
                          <a:ln>
                            <a:noFill/>
                          </a:ln>
                          <a:solidFill>
                            <a:schemeClr val="tx1"/>
                          </a:solidFill>
                          <a:effectLst/>
                          <a:latin typeface="Arial" charset="0"/>
                          <a:cs typeface="Arial" charset="0"/>
                        </a:rPr>
                        <a:t> </a:t>
                      </a:r>
                      <a:r>
                        <a:rPr kumimoji="0" lang="ar-EG" sz="3200" b="0" i="0" u="none" strike="noStrike" cap="none" normalizeH="0" baseline="0" dirty="0" err="1">
                          <a:ln>
                            <a:noFill/>
                          </a:ln>
                          <a:solidFill>
                            <a:schemeClr val="tx1"/>
                          </a:solidFill>
                          <a:effectLst/>
                          <a:latin typeface="Arial" charset="0"/>
                          <a:cs typeface="Arial" charset="0"/>
                        </a:rPr>
                        <a:t>وإخواتى</a:t>
                      </a:r>
                      <a:r>
                        <a:rPr kumimoji="0" lang="ar-EG" sz="3200" b="0" i="0" u="none" strike="noStrike" cap="none" normalizeH="0" baseline="0" dirty="0">
                          <a:ln>
                            <a:noFill/>
                          </a:ln>
                          <a:solidFill>
                            <a:schemeClr val="tx1"/>
                          </a:solidFill>
                          <a:effectLst/>
                          <a:latin typeface="Arial" charset="0"/>
                          <a:cs typeface="Arial" charset="0"/>
                        </a:rPr>
                        <a:t> </a:t>
                      </a:r>
                      <a:r>
                        <a:rPr kumimoji="0" lang="ar-EG" sz="3200" b="0" i="0" u="none" strike="noStrike" cap="none" normalizeH="0" baseline="0" dirty="0" err="1">
                          <a:ln>
                            <a:noFill/>
                          </a:ln>
                          <a:solidFill>
                            <a:schemeClr val="tx1"/>
                          </a:solidFill>
                          <a:effectLst/>
                          <a:latin typeface="Arial" charset="0"/>
                          <a:cs typeface="Arial" charset="0"/>
                        </a:rPr>
                        <a:t>وضعفى</a:t>
                      </a:r>
                      <a:r>
                        <a:rPr kumimoji="0" lang="ar-EG" sz="3200" b="0" i="0" u="none" strike="noStrike" cap="none" normalizeH="0" baseline="0" dirty="0">
                          <a:ln>
                            <a:noFill/>
                          </a:ln>
                          <a:solidFill>
                            <a:schemeClr val="tx1"/>
                          </a:solidFill>
                          <a:effectLst/>
                          <a:latin typeface="Arial" charset="0"/>
                          <a:cs typeface="Arial" charset="0"/>
                        </a:rPr>
                        <a:t> هؤلاء المنحنين </a:t>
                      </a:r>
                      <a:r>
                        <a:rPr kumimoji="0" lang="ar-EG" sz="3200" b="0" i="0" u="none" strike="noStrike" cap="none" normalizeH="0" baseline="0" dirty="0" err="1">
                          <a:ln>
                            <a:noFill/>
                          </a:ln>
                          <a:solidFill>
                            <a:schemeClr val="tx1"/>
                          </a:solidFill>
                          <a:effectLst/>
                          <a:latin typeface="Arial" charset="0"/>
                          <a:cs typeface="Arial" charset="0"/>
                        </a:rPr>
                        <a:t>برؤسهم</a:t>
                      </a:r>
                      <a:r>
                        <a:rPr kumimoji="0" lang="ar-EG" sz="3200" b="0" i="0" u="none" strike="noStrike" cap="none" normalizeH="0" baseline="0" dirty="0">
                          <a:ln>
                            <a:noFill/>
                          </a:ln>
                          <a:solidFill>
                            <a:schemeClr val="tx1"/>
                          </a:solidFill>
                          <a:effectLst/>
                          <a:latin typeface="Arial" charset="0"/>
                          <a:cs typeface="Arial" charset="0"/>
                        </a:rPr>
                        <a:t> أمام مجدك المقدس</a:t>
                      </a:r>
                      <a:r>
                        <a:rPr kumimoji="0" lang="en-CA" sz="3200" b="0" i="0" u="none" strike="noStrike" cap="none" normalizeH="0" baseline="0" dirty="0">
                          <a:ln>
                            <a:noFill/>
                          </a:ln>
                          <a:solidFill>
                            <a:schemeClr val="tx1"/>
                          </a:solidFill>
                          <a:effectLst/>
                          <a:latin typeface="Arial" charset="0"/>
                          <a:cs typeface="Arial" charset="0"/>
                        </a:rPr>
                        <a:t> </a:t>
                      </a:r>
                      <a:r>
                        <a:rPr kumimoji="0" lang="ar-EG" sz="3200" b="0" i="0" u="none" strike="noStrike" cap="none" normalizeH="0" baseline="0" dirty="0">
                          <a:ln>
                            <a:noFill/>
                          </a:ln>
                          <a:solidFill>
                            <a:schemeClr val="tx1"/>
                          </a:solidFill>
                          <a:effectLst/>
                          <a:latin typeface="Arial" charset="0"/>
                          <a:cs typeface="Arial" charset="0"/>
                        </a:rPr>
                        <a:t>ارزقنا رحمتك واقطع كل </a:t>
                      </a:r>
                      <a:r>
                        <a:rPr kumimoji="0" lang="ar-EG" sz="3200" b="0" i="0" u="none" strike="noStrike" cap="none" normalizeH="0" baseline="0" dirty="0" err="1">
                          <a:ln>
                            <a:noFill/>
                          </a:ln>
                          <a:solidFill>
                            <a:schemeClr val="tx1"/>
                          </a:solidFill>
                          <a:effectLst/>
                          <a:latin typeface="Arial" charset="0"/>
                          <a:cs typeface="Arial" charset="0"/>
                        </a:rPr>
                        <a:t>رباطات</a:t>
                      </a:r>
                      <a:r>
                        <a:rPr kumimoji="0" lang="ar-EG" sz="3200" b="0" i="0" u="none" strike="noStrike" cap="none" normalizeH="0" baseline="0" dirty="0">
                          <a:ln>
                            <a:noFill/>
                          </a:ln>
                          <a:solidFill>
                            <a:schemeClr val="tx1"/>
                          </a:solidFill>
                          <a:effectLst/>
                          <a:latin typeface="Arial" charset="0"/>
                          <a:cs typeface="Arial" charset="0"/>
                        </a:rPr>
                        <a:t> خطايانا٬ وإن كنا اخطأنا إليك في </a:t>
                      </a:r>
                      <a:r>
                        <a:rPr kumimoji="0" lang="ar-EG" sz="3200" b="0" i="0" u="none" strike="noStrike" cap="none" normalizeH="0" baseline="0" dirty="0" err="1">
                          <a:ln>
                            <a:noFill/>
                          </a:ln>
                          <a:solidFill>
                            <a:schemeClr val="tx1"/>
                          </a:solidFill>
                          <a:effectLst/>
                          <a:latin typeface="Arial" charset="0"/>
                          <a:cs typeface="Arial" charset="0"/>
                        </a:rPr>
                        <a:t>شئ</a:t>
                      </a:r>
                      <a:r>
                        <a:rPr kumimoji="0" lang="ar-EG" sz="3200" b="0" i="0" u="none" strike="noStrike" cap="none" normalizeH="0" baseline="0" dirty="0">
                          <a:ln>
                            <a:noFill/>
                          </a:ln>
                          <a:solidFill>
                            <a:schemeClr val="tx1"/>
                          </a:solidFill>
                          <a:effectLst/>
                          <a:latin typeface="Arial" charset="0"/>
                          <a:cs typeface="Arial" charset="0"/>
                        </a:rPr>
                        <a:t> بعلم </a:t>
                      </a:r>
                      <a:r>
                        <a:rPr kumimoji="0" lang="ar-EG" sz="3200" b="0" i="0" u="none" strike="noStrike" cap="none" normalizeH="0" baseline="0" dirty="0" err="1">
                          <a:ln>
                            <a:noFill/>
                          </a:ln>
                          <a:solidFill>
                            <a:schemeClr val="tx1"/>
                          </a:solidFill>
                          <a:effectLst/>
                          <a:latin typeface="Arial" charset="0"/>
                          <a:cs typeface="Arial" charset="0"/>
                        </a:rPr>
                        <a:t>أوبغير</a:t>
                      </a:r>
                      <a:r>
                        <a:rPr kumimoji="0" lang="ar-EG" sz="3200" b="0" i="0" u="none" strike="noStrike" cap="none" normalizeH="0" baseline="0" dirty="0">
                          <a:ln>
                            <a:noFill/>
                          </a:ln>
                          <a:solidFill>
                            <a:schemeClr val="tx1"/>
                          </a:solidFill>
                          <a:effectLst/>
                          <a:latin typeface="Arial" charset="0"/>
                          <a:cs typeface="Arial" charset="0"/>
                        </a:rPr>
                        <a:t> علم </a:t>
                      </a:r>
                      <a:r>
                        <a:rPr kumimoji="0" lang="ar-EG" sz="3200" b="0" i="0" u="none" strike="noStrike" cap="none" normalizeH="0" baseline="0" dirty="0" err="1">
                          <a:ln>
                            <a:noFill/>
                          </a:ln>
                          <a:solidFill>
                            <a:schemeClr val="tx1"/>
                          </a:solidFill>
                          <a:effectLst/>
                          <a:latin typeface="Arial" charset="0"/>
                          <a:cs typeface="Arial" charset="0"/>
                        </a:rPr>
                        <a:t>أوبجزع</a:t>
                      </a:r>
                      <a:r>
                        <a:rPr kumimoji="0" lang="ar-EG" sz="3200" b="0" i="0" u="none" strike="noStrike" cap="none" normalizeH="0" baseline="0" dirty="0">
                          <a:ln>
                            <a:noFill/>
                          </a:ln>
                          <a:solidFill>
                            <a:schemeClr val="tx1"/>
                          </a:solidFill>
                          <a:effectLst/>
                          <a:latin typeface="Arial" charset="0"/>
                          <a:cs typeface="Arial" charset="0"/>
                        </a:rPr>
                        <a:t> القلب </a:t>
                      </a:r>
                      <a:r>
                        <a:rPr kumimoji="0" lang="ar-EG" sz="3200" b="0" i="0" u="none" strike="noStrike" cap="none" normalizeH="0" baseline="0" dirty="0" err="1">
                          <a:ln>
                            <a:noFill/>
                          </a:ln>
                          <a:solidFill>
                            <a:schemeClr val="tx1"/>
                          </a:solidFill>
                          <a:effectLst/>
                          <a:latin typeface="Arial" charset="0"/>
                          <a:cs typeface="Arial" charset="0"/>
                        </a:rPr>
                        <a:t>أوبالفعل</a:t>
                      </a:r>
                      <a:r>
                        <a:rPr kumimoji="0" lang="ar-EG" sz="3200" b="0" i="0" u="none" strike="noStrike" cap="none" normalizeH="0" baseline="0" dirty="0">
                          <a:ln>
                            <a:noFill/>
                          </a:ln>
                          <a:solidFill>
                            <a:schemeClr val="tx1"/>
                          </a:solidFill>
                          <a:effectLst/>
                          <a:latin typeface="Arial" charset="0"/>
                          <a:cs typeface="Arial" charset="0"/>
                        </a:rPr>
                        <a:t> </a:t>
                      </a:r>
                      <a:r>
                        <a:rPr kumimoji="0" lang="ar-EG" sz="3200" b="0" i="0" u="none" strike="noStrike" cap="none" normalizeH="0" baseline="0" dirty="0" err="1">
                          <a:ln>
                            <a:noFill/>
                          </a:ln>
                          <a:solidFill>
                            <a:schemeClr val="tx1"/>
                          </a:solidFill>
                          <a:effectLst/>
                          <a:latin typeface="Arial" charset="0"/>
                          <a:cs typeface="Arial" charset="0"/>
                        </a:rPr>
                        <a:t>أوبالقول</a:t>
                      </a:r>
                      <a:r>
                        <a:rPr kumimoji="0" lang="ar-EG" sz="3200" b="0" i="0" u="none" strike="noStrike" cap="none" normalizeH="0" baseline="0" dirty="0">
                          <a:ln>
                            <a:noFill/>
                          </a:ln>
                          <a:solidFill>
                            <a:schemeClr val="tx1"/>
                          </a:solidFill>
                          <a:effectLst/>
                          <a:latin typeface="Arial" charset="0"/>
                          <a:cs typeface="Arial" charset="0"/>
                        </a:rPr>
                        <a:t> </a:t>
                      </a:r>
                      <a:r>
                        <a:rPr kumimoji="0" lang="ar-EG" sz="3200" b="0" i="0" u="none" strike="noStrike" cap="none" normalizeH="0" baseline="0" dirty="0" err="1">
                          <a:ln>
                            <a:noFill/>
                          </a:ln>
                          <a:solidFill>
                            <a:schemeClr val="tx1"/>
                          </a:solidFill>
                          <a:effectLst/>
                          <a:latin typeface="Arial" charset="0"/>
                          <a:cs typeface="Arial" charset="0"/>
                        </a:rPr>
                        <a:t>أوبصغر</a:t>
                      </a:r>
                      <a:r>
                        <a:rPr kumimoji="0" lang="ar-EG" sz="3200" b="0" i="0" u="none" strike="noStrike" cap="none" normalizeH="0" baseline="0" dirty="0">
                          <a:ln>
                            <a:noFill/>
                          </a:ln>
                          <a:solidFill>
                            <a:schemeClr val="tx1"/>
                          </a:solidFill>
                          <a:effectLst/>
                          <a:latin typeface="Arial" charset="0"/>
                          <a:cs typeface="Arial" charset="0"/>
                        </a:rPr>
                        <a:t> القلب ٬ فأنت أيها السيد العارف بضعف البشر كصالح ومحب البشر اللهم أنعم علينا بغفران خطايانا . </a:t>
                      </a:r>
                      <a:endParaRPr kumimoji="0" lang="en-CA"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071" name="Group 23"/>
          <p:cNvGraphicFramePr>
            <a:graphicFrameLocks noGrp="1"/>
          </p:cNvGraphicFramePr>
          <p:nvPr>
            <p:ph type="tbl" idx="1"/>
            <p:extLst>
              <p:ext uri="{D42A27DB-BD31-4B8C-83A1-F6EECF244321}">
                <p14:modId xmlns:p14="http://schemas.microsoft.com/office/powerpoint/2010/main" val="612712061"/>
              </p:ext>
            </p:extLst>
          </p:nvPr>
        </p:nvGraphicFramePr>
        <p:xfrm>
          <a:off x="0" y="550333"/>
          <a:ext cx="12192000" cy="5455920"/>
        </p:xfrm>
        <a:graphic>
          <a:graphicData uri="http://schemas.openxmlformats.org/drawingml/2006/table">
            <a:tbl>
              <a:tblPr/>
              <a:tblGrid>
                <a:gridCol w="6995219">
                  <a:extLst>
                    <a:ext uri="{9D8B030D-6E8A-4147-A177-3AD203B41FA5}">
                      <a16:colId xmlns:a16="http://schemas.microsoft.com/office/drawing/2014/main" val="20000"/>
                    </a:ext>
                  </a:extLst>
                </a:gridCol>
                <a:gridCol w="5196781">
                  <a:extLst>
                    <a:ext uri="{9D8B030D-6E8A-4147-A177-3AD203B41FA5}">
                      <a16:colId xmlns:a16="http://schemas.microsoft.com/office/drawing/2014/main" val="20001"/>
                    </a:ext>
                  </a:extLst>
                </a:gridCol>
              </a:tblGrid>
              <a:tr h="51054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CA" sz="3200" kern="1200" dirty="0">
                          <a:solidFill>
                            <a:schemeClr val="tx1"/>
                          </a:solidFill>
                          <a:latin typeface="Arial" panose="020B0604020202020204" pitchFamily="34" charset="0"/>
                          <a:ea typeface="+mn-ea"/>
                          <a:cs typeface="Arial" panose="020B0604020202020204" pitchFamily="34" charset="0"/>
                        </a:rPr>
                        <a:t>Bénis-nous,</a:t>
                      </a:r>
                      <a:r>
                        <a:rPr lang="fr-CA" sz="3200" kern="1200" baseline="0" dirty="0">
                          <a:solidFill>
                            <a:schemeClr val="tx1"/>
                          </a:solidFill>
                          <a:latin typeface="Arial" panose="020B0604020202020204" pitchFamily="34" charset="0"/>
                          <a:ea typeface="+mn-ea"/>
                          <a:cs typeface="Arial" panose="020B0604020202020204" pitchFamily="34" charset="0"/>
                        </a:rPr>
                        <a:t> </a:t>
                      </a:r>
                      <a:r>
                        <a:rPr lang="fr-CA" sz="3200" kern="1200" dirty="0">
                          <a:solidFill>
                            <a:schemeClr val="tx1"/>
                          </a:solidFill>
                          <a:latin typeface="Arial" panose="020B0604020202020204" pitchFamily="34" charset="0"/>
                          <a:ea typeface="+mn-ea"/>
                          <a:cs typeface="Arial" panose="020B0604020202020204" pitchFamily="34" charset="0"/>
                        </a:rPr>
                        <a:t>purifie-nous,</a:t>
                      </a:r>
                      <a:r>
                        <a:rPr lang="fr-CA" sz="3200" kern="1200" baseline="0" dirty="0">
                          <a:solidFill>
                            <a:schemeClr val="tx1"/>
                          </a:solidFill>
                          <a:latin typeface="Arial" panose="020B0604020202020204" pitchFamily="34" charset="0"/>
                          <a:ea typeface="+mn-ea"/>
                          <a:cs typeface="Arial" panose="020B0604020202020204" pitchFamily="34" charset="0"/>
                        </a:rPr>
                        <a:t> </a:t>
                      </a:r>
                      <a:r>
                        <a:rPr lang="fr-CA" sz="3200" kern="1200" dirty="0">
                          <a:solidFill>
                            <a:schemeClr val="tx1"/>
                          </a:solidFill>
                          <a:latin typeface="Arial" panose="020B0604020202020204" pitchFamily="34" charset="0"/>
                          <a:ea typeface="+mn-ea"/>
                          <a:cs typeface="Arial" panose="020B0604020202020204" pitchFamily="34" charset="0"/>
                        </a:rPr>
                        <a:t>donne-nous l’absolution</a:t>
                      </a:r>
                      <a:r>
                        <a:rPr lang="fr-CA" sz="3200" b="1" kern="1200" dirty="0">
                          <a:solidFill>
                            <a:schemeClr val="tx1"/>
                          </a:solidFill>
                          <a:latin typeface="Arial" panose="020B0604020202020204" pitchFamily="34" charset="0"/>
                          <a:ea typeface="+mn-ea"/>
                          <a:cs typeface="Arial" panose="020B0604020202020204" pitchFamily="34" charset="0"/>
                        </a:rPr>
                        <a:t>,</a:t>
                      </a:r>
                      <a:r>
                        <a:rPr lang="fr-CA" sz="3200" kern="1200" dirty="0">
                          <a:solidFill>
                            <a:schemeClr val="tx1"/>
                          </a:solidFill>
                          <a:latin typeface="Arial" panose="020B0604020202020204" pitchFamily="34" charset="0"/>
                          <a:ea typeface="+mn-ea"/>
                          <a:cs typeface="Arial" panose="020B0604020202020204" pitchFamily="34" charset="0"/>
                        </a:rPr>
                        <a:t> et absous tout Ton peuple. Remplis-nous de Ta crainte, et ressuscite-nous selon Ta sainte volonté. Car Tu es notre Seigneur qui mérite la gloire, la dignité, la richesse et l’adoration avec Ton bon Père et Le Saint Esprit vivifiant et consubstantiel avec Toi, maintenant, toujours et dans les siècles des siècles. </a:t>
                      </a:r>
                      <a:r>
                        <a:rPr lang="en-US" sz="3200" kern="1200" dirty="0">
                          <a:solidFill>
                            <a:schemeClr val="tx1"/>
                          </a:solidFill>
                          <a:latin typeface="Arial" panose="020B0604020202020204" pitchFamily="34" charset="0"/>
                          <a:ea typeface="+mn-ea"/>
                          <a:cs typeface="Arial" panose="020B0604020202020204" pitchFamily="34" charset="0"/>
                        </a:rPr>
                        <a:t>Amen.</a:t>
                      </a:r>
                      <a:endParaRPr kumimoji="0" 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باركنا طهرنا </a:t>
                      </a:r>
                      <a:r>
                        <a:rPr kumimoji="0" lang="ar-EG" sz="3700" b="0" i="0" u="none" strike="noStrike" cap="none" normalizeH="0" baseline="0" dirty="0" err="1">
                          <a:ln>
                            <a:noFill/>
                          </a:ln>
                          <a:solidFill>
                            <a:schemeClr val="tx1"/>
                          </a:solidFill>
                          <a:effectLst/>
                          <a:latin typeface="Arial" charset="0"/>
                          <a:cs typeface="Arial" charset="0"/>
                        </a:rPr>
                        <a:t>حاللنا</a:t>
                      </a:r>
                      <a:r>
                        <a:rPr kumimoji="0" lang="ar-EG" sz="3700" b="0" i="0" u="none" strike="noStrike" cap="none" normalizeH="0" baseline="0" dirty="0">
                          <a:ln>
                            <a:noFill/>
                          </a:ln>
                          <a:solidFill>
                            <a:schemeClr val="tx1"/>
                          </a:solidFill>
                          <a:effectLst/>
                          <a:latin typeface="Arial" charset="0"/>
                          <a:cs typeface="Arial" charset="0"/>
                        </a:rPr>
                        <a:t> </a:t>
                      </a:r>
                      <a:r>
                        <a:rPr kumimoji="0" lang="ar-EG" sz="3700" b="0" i="0" u="none" strike="noStrike" cap="none" normalizeH="0" baseline="0" dirty="0" err="1">
                          <a:ln>
                            <a:noFill/>
                          </a:ln>
                          <a:solidFill>
                            <a:schemeClr val="tx1"/>
                          </a:solidFill>
                          <a:effectLst/>
                          <a:latin typeface="Arial" charset="0"/>
                          <a:cs typeface="Arial" charset="0"/>
                        </a:rPr>
                        <a:t>وحالل</a:t>
                      </a:r>
                      <a:r>
                        <a:rPr kumimoji="0" lang="ar-EG" sz="3700" b="0" i="0" u="none" strike="noStrike" cap="none" normalizeH="0" baseline="0" dirty="0">
                          <a:ln>
                            <a:noFill/>
                          </a:ln>
                          <a:solidFill>
                            <a:schemeClr val="tx1"/>
                          </a:solidFill>
                          <a:effectLst/>
                          <a:latin typeface="Arial" charset="0"/>
                          <a:cs typeface="Arial" charset="0"/>
                        </a:rPr>
                        <a:t> سائر شعبك. املأنا من خوفك وقوّمنا إلى إرادتك المقدسة الصالحة ٬ لأنك أنت إلهنا ويليق بك المجد والكرامة والعز والسجود مع أبيك الصالح والروح القدس المحيي المساوي لك الآن وكل أوان وإلى دهر الدهور آمين</a:t>
                      </a:r>
                      <a:r>
                        <a:rPr kumimoji="0" lang="fr-FR" sz="3700" b="0" i="0" u="none" strike="noStrike" cap="none" normalizeH="0" baseline="0" dirty="0">
                          <a:ln>
                            <a:noFill/>
                          </a:ln>
                          <a:solidFill>
                            <a:schemeClr val="tx1"/>
                          </a:solidFill>
                          <a:effectLst/>
                          <a:latin typeface="Arial" charset="0"/>
                          <a:cs typeface="Arial" charset="0"/>
                        </a:rPr>
                        <a:t>.</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82237" name="Group 29"/>
          <p:cNvGraphicFramePr>
            <a:graphicFrameLocks noGrp="1"/>
          </p:cNvGraphicFramePr>
          <p:nvPr/>
        </p:nvGraphicFramePr>
        <p:xfrm>
          <a:off x="0" y="498075"/>
          <a:ext cx="12192000" cy="6160373"/>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1812196027"/>
                    </a:ext>
                  </a:extLst>
                </a:gridCol>
              </a:tblGrid>
              <a:tr h="231014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Salut </a:t>
                      </a:r>
                      <a:r>
                        <a:rPr kumimoji="0" lang="fr-CA" sz="3200" b="0" i="0" u="none" strike="noStrike" cap="none" normalizeH="0" baseline="0" dirty="0">
                          <a:ln>
                            <a:noFill/>
                          </a:ln>
                          <a:solidFill>
                            <a:srgbClr val="FFFFFF"/>
                          </a:solidFill>
                          <a:effectLst/>
                          <a:latin typeface="Arial" charset="0"/>
                          <a:cs typeface="Arial" charset="0"/>
                        </a:rPr>
                        <a:t>à</a:t>
                      </a:r>
                      <a:r>
                        <a:rPr kumimoji="0" lang="fr-CA" sz="3200" b="0" i="0" u="none" strike="noStrike" cap="none" normalizeH="0" baseline="0" dirty="0">
                          <a:ln>
                            <a:noFill/>
                          </a:ln>
                          <a:solidFill>
                            <a:srgbClr val="FFFFFF"/>
                          </a:solidFill>
                          <a:effectLst/>
                          <a:latin typeface="Arial" charset="0"/>
                          <a:cs typeface="Arial" pitchFamily="34" charset="0"/>
                        </a:rPr>
                        <a:t> mes seigneurs,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les pères apôtres.</a:t>
                      </a:r>
                      <a:br>
                        <a:rPr kumimoji="0" lang="fr-CA" sz="3200" b="0" i="0" u="none" strike="noStrike" cap="none" normalizeH="0" baseline="0" dirty="0">
                          <a:ln>
                            <a:noFill/>
                          </a:ln>
                          <a:solidFill>
                            <a:srgbClr val="FFFFFF"/>
                          </a:solidFill>
                          <a:effectLst/>
                          <a:latin typeface="Arial" charset="0"/>
                          <a:cs typeface="Arial" pitchFamily="34" charset="0"/>
                        </a:rPr>
                      </a:br>
                      <a:r>
                        <a:rPr kumimoji="0" lang="fr-CA" sz="3200" b="0" i="0" u="none" strike="noStrike" cap="none" normalizeH="0" baseline="0" dirty="0">
                          <a:ln>
                            <a:noFill/>
                          </a:ln>
                          <a:solidFill>
                            <a:srgbClr val="FFFFFF"/>
                          </a:solidFill>
                          <a:effectLst/>
                          <a:latin typeface="Arial" charset="0"/>
                          <a:cs typeface="Arial" pitchFamily="34" charset="0"/>
                        </a:rPr>
                        <a:t>Salut aux disciples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de notre Seigneur Jésus-Christ.</a:t>
                      </a: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السلام لسادَتي</a:t>
                      </a:r>
                      <a:r>
                        <a:rPr kumimoji="0" lang="ar-EG" sz="3700" b="0" i="0" u="none" strike="noStrike" cap="none" normalizeH="0" baseline="0" dirty="0">
                          <a:ln>
                            <a:noFill/>
                          </a:ln>
                          <a:solidFill>
                            <a:srgbClr val="FFFFFF"/>
                          </a:solidFill>
                          <a:effectLst/>
                          <a:latin typeface="Arial" charset="0"/>
                          <a:cs typeface="Arial" charset="0"/>
                        </a:rPr>
                        <a:t>،</a:t>
                      </a:r>
                      <a:endParaRPr kumimoji="0" lang="fr-FR" altLang="zh-CN"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الآباء الرُّسل</a:t>
                      </a:r>
                      <a:r>
                        <a:rPr kumimoji="0" lang="fr-FR" altLang="zh-CN" sz="3700" b="0" i="0" u="none" strike="noStrike" cap="none" normalizeH="0" baseline="0" dirty="0">
                          <a:ln>
                            <a:noFill/>
                          </a:ln>
                          <a:solidFill>
                            <a:srgbClr val="FFFFFF"/>
                          </a:solidFill>
                          <a:effectLst/>
                          <a:latin typeface="Arial" charset="0"/>
                          <a:cs typeface="Arial" charset="0"/>
                        </a:rPr>
                        <a:t>.</a:t>
                      </a:r>
                      <a:endParaRPr kumimoji="0" lang="ar-EG" altLang="zh-CN"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السلام لتلاميذ</a:t>
                      </a:r>
                      <a:endParaRPr kumimoji="0" lang="fr-FR" altLang="zh-CN"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3700" b="0" i="0" u="none" strike="noStrike" cap="none" normalizeH="0" baseline="0" dirty="0">
                          <a:ln>
                            <a:noFill/>
                          </a:ln>
                          <a:solidFill>
                            <a:srgbClr val="FFFFFF"/>
                          </a:solidFill>
                          <a:effectLst/>
                          <a:latin typeface="Arial" charset="0"/>
                          <a:cs typeface="Arial" charset="0"/>
                        </a:rPr>
                        <a:t> </a:t>
                      </a:r>
                      <a:r>
                        <a:rPr kumimoji="0" lang="ar-SA" altLang="zh-CN" sz="3700" b="0" i="0" u="none" strike="noStrike" cap="none" normalizeH="0" baseline="0" dirty="0">
                          <a:ln>
                            <a:noFill/>
                          </a:ln>
                          <a:solidFill>
                            <a:srgbClr val="FFFFFF"/>
                          </a:solidFill>
                          <a:effectLst/>
                          <a:latin typeface="Arial" charset="0"/>
                          <a:cs typeface="Arial" charset="0"/>
                        </a:rPr>
                        <a:t>ربنا يسوع المسيح</a:t>
                      </a:r>
                      <a:r>
                        <a:rPr kumimoji="0" lang="ar-EG" altLang="zh-CN" sz="3700" b="0" i="0" u="none" strike="noStrike" cap="none" normalizeH="0" baseline="0" dirty="0">
                          <a:ln>
                            <a:noFill/>
                          </a:ln>
                          <a:solidFill>
                            <a:srgbClr val="FFFFFF"/>
                          </a:solidFill>
                          <a:effectLst/>
                          <a:latin typeface="Arial" charset="0"/>
                          <a:cs typeface="Arial" charset="0"/>
                        </a:rPr>
                        <a:t>.</a:t>
                      </a:r>
                      <a:endParaRPr kumimoji="0" lang="en-US" sz="3700" b="0" i="0" u="none" strike="noStrike" cap="none" normalizeH="0" baseline="0" dirty="0">
                        <a:ln>
                          <a:noFill/>
                        </a:ln>
                        <a:solidFill>
                          <a:srgbClr val="FFFFFF"/>
                        </a:solidFill>
                        <a:effectLst/>
                        <a:latin typeface="Arial"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850233">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na</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oic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n~io</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n~a~poctoloc</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nimay</a:t>
                      </a:r>
                      <a:r>
                        <a:rPr kumimoji="0" lang="en-US" sz="5300" b="0" i="0" u="none" strike="noStrike" cap="none" normalizeH="0" baseline="0" dirty="0">
                          <a:ln>
                            <a:noFill/>
                          </a:ln>
                          <a:solidFill>
                            <a:srgbClr val="FFFF00"/>
                          </a:solidFill>
                          <a:effectLst/>
                          <a:latin typeface="Coptic1" pitchFamily="2" charset="0"/>
                          <a:cs typeface="Arial" charset="0"/>
                        </a:rPr>
                        <a:t>/t/c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Pen{</a:t>
                      </a:r>
                      <a:r>
                        <a:rPr kumimoji="0" lang="en-US" sz="5300" b="0" i="0" u="none" strike="noStrike" cap="none" normalizeH="0" baseline="0" dirty="0" err="1">
                          <a:ln>
                            <a:noFill/>
                          </a:ln>
                          <a:solidFill>
                            <a:srgbClr val="FFFF00"/>
                          </a:solidFill>
                          <a:effectLst/>
                          <a:latin typeface="Coptic1" pitchFamily="2" charset="0"/>
                          <a:cs typeface="Arial" charset="0"/>
                        </a:rPr>
                        <a:t>oic</a:t>
                      </a:r>
                      <a:r>
                        <a:rPr kumimoji="0" lang="en-US" sz="5300" b="0" i="0" u="none" strike="noStrike" cap="none" normalizeH="0" baseline="0" dirty="0">
                          <a:ln>
                            <a:noFill/>
                          </a:ln>
                          <a:solidFill>
                            <a:srgbClr val="FFFF00"/>
                          </a:solidFill>
                          <a:effectLst/>
                          <a:latin typeface="Coptic1" pitchFamily="2" charset="0"/>
                          <a:cs typeface="Arial" charset="0"/>
                        </a:rPr>
                        <a:t> I/#c# </a:t>
                      </a:r>
                      <a:r>
                        <a:rPr kumimoji="0" lang="en-US" sz="5300" b="0" i="0" u="none" strike="noStrike" cap="none" normalizeH="0" baseline="0" dirty="0" err="1">
                          <a:ln>
                            <a:noFill/>
                          </a:ln>
                          <a:solidFill>
                            <a:srgbClr val="FFFF00"/>
                          </a:solidFill>
                          <a:effectLst/>
                          <a:latin typeface="Coptic1" pitchFamily="2" charset="0"/>
                          <a:cs typeface="Arial" charset="0"/>
                        </a:rPr>
                        <a:t>P,#c</a:t>
                      </a:r>
                      <a:r>
                        <a:rPr kumimoji="0" lang="en-US" sz="5300" b="0" i="0" u="none" strike="noStrike" cap="none" normalizeH="0" baseline="0" dirty="0">
                          <a:ln>
                            <a:noFill/>
                          </a:ln>
                          <a:solidFill>
                            <a:srgbClr val="FFFF00"/>
                          </a:solidFill>
                          <a:effectLst/>
                          <a:latin typeface="Coptic1" pitchFamily="2" charset="0"/>
                          <a:cs typeface="Arial" charset="0"/>
                        </a:rPr>
                        <a:t>#.</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6" name="Tableau 3">
            <a:extLst>
              <a:ext uri="{FF2B5EF4-FFF2-40B4-BE49-F238E27FC236}">
                <a16:creationId xmlns:a16="http://schemas.microsoft.com/office/drawing/2014/main" id="{FA466362-6E74-4E5A-877B-8C14FEF121A1}"/>
              </a:ext>
            </a:extLst>
          </p:cNvPr>
          <p:cNvGraphicFramePr>
            <a:graphicFrameLocks noGrp="1"/>
          </p:cNvGraphicFramePr>
          <p:nvPr>
            <p:extLst>
              <p:ext uri="{D42A27DB-BD31-4B8C-83A1-F6EECF244321}">
                <p14:modId xmlns:p14="http://schemas.microsoft.com/office/powerpoint/2010/main" val="783872138"/>
              </p:ext>
            </p:extLst>
          </p:nvPr>
        </p:nvGraphicFramePr>
        <p:xfrm>
          <a:off x="2032000" y="89808"/>
          <a:ext cx="8128000" cy="41452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dirty="0">
                          <a:solidFill>
                            <a:srgbClr val="FFFFFF"/>
                          </a:solidFill>
                          <a:latin typeface="Arial" charset="0"/>
                          <a:cs typeface="Arial" charset="0"/>
                        </a:rPr>
                        <a:t>Les Apôtres - </a:t>
                      </a:r>
                      <a:r>
                        <a:rPr lang="ar-EG" sz="2400" dirty="0">
                          <a:solidFill>
                            <a:srgbClr val="FFFFFF"/>
                          </a:solidFill>
                          <a:latin typeface="Arial" charset="0"/>
                          <a:cs typeface="Arial" charset="0"/>
                        </a:rPr>
                        <a:t>الرُّسل</a:t>
                      </a:r>
                      <a:endParaRPr lang="en-CA" sz="24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361956264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28582" name="Group 102"/>
          <p:cNvGraphicFramePr>
            <a:graphicFrameLocks noGrp="1"/>
          </p:cNvGraphicFramePr>
          <p:nvPr>
            <p:extLst>
              <p:ext uri="{D42A27DB-BD31-4B8C-83A1-F6EECF244321}">
                <p14:modId xmlns:p14="http://schemas.microsoft.com/office/powerpoint/2010/main" val="2644976600"/>
              </p:ext>
            </p:extLst>
          </p:nvPr>
        </p:nvGraphicFramePr>
        <p:xfrm>
          <a:off x="0" y="3"/>
          <a:ext cx="12192000" cy="6553247"/>
        </p:xfrm>
        <a:graphic>
          <a:graphicData uri="http://schemas.openxmlformats.org/drawingml/2006/table">
            <a:tbl>
              <a:tblPr/>
              <a:tblGrid>
                <a:gridCol w="4193703">
                  <a:extLst>
                    <a:ext uri="{9D8B030D-6E8A-4147-A177-3AD203B41FA5}">
                      <a16:colId xmlns:a16="http://schemas.microsoft.com/office/drawing/2014/main" val="20000"/>
                    </a:ext>
                  </a:extLst>
                </a:gridCol>
                <a:gridCol w="4461752">
                  <a:extLst>
                    <a:ext uri="{9D8B030D-6E8A-4147-A177-3AD203B41FA5}">
                      <a16:colId xmlns:a16="http://schemas.microsoft.com/office/drawing/2014/main" val="20001"/>
                    </a:ext>
                  </a:extLst>
                </a:gridCol>
                <a:gridCol w="3536545">
                  <a:extLst>
                    <a:ext uri="{9D8B030D-6E8A-4147-A177-3AD203B41FA5}">
                      <a16:colId xmlns:a16="http://schemas.microsoft.com/office/drawing/2014/main" val="20002"/>
                    </a:ext>
                  </a:extLst>
                </a:gridCol>
              </a:tblGrid>
              <a:tr h="487727">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Pidia~kwn</a:t>
                      </a:r>
                      <a:r>
                        <a:rPr kumimoji="0" lang="en-CA" sz="2700" b="0" i="0" u="sng" strike="noStrike" cap="none" normalizeH="0" baseline="0" dirty="0">
                          <a:ln>
                            <a:noFill/>
                          </a:ln>
                          <a:solidFill>
                            <a:srgbClr val="FF9900"/>
                          </a:solidFill>
                          <a:effectLst/>
                          <a:latin typeface="Coptic1" pitchFamily="2" charset="0"/>
                          <a:cs typeface="Arial" charset="0"/>
                        </a:rPr>
                        <a:t> :</a:t>
                      </a:r>
                    </a:p>
                  </a:txBody>
                  <a:tcPr marL="96000" marR="96000" marT="0" marB="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Times New Roman" pitchFamily="18" charset="0"/>
                        </a:rPr>
                        <a:t>Le diacre :</a:t>
                      </a:r>
                      <a:endParaRPr kumimoji="0" lang="en-US" sz="2700" b="0" i="0" u="sng" strike="noStrike" cap="none" normalizeH="0" baseline="0" dirty="0">
                        <a:ln>
                          <a:noFill/>
                        </a:ln>
                        <a:solidFill>
                          <a:srgbClr val="FF9900"/>
                        </a:solidFill>
                        <a:effectLst/>
                        <a:latin typeface="Arial" charset="0"/>
                        <a:cs typeface="Times New Roman" pitchFamily="18" charset="0"/>
                      </a:endParaRPr>
                    </a:p>
                  </a:txBody>
                  <a:tcPr marL="96000" marR="96000" marT="0" marB="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Times New Roman" pitchFamily="18" charset="0"/>
                        </a:rPr>
                        <a:t>الشماس</a:t>
                      </a:r>
                      <a:r>
                        <a:rPr kumimoji="0" lang="fr-FR" sz="2700" b="0" i="0" u="sng" strike="noStrike" cap="none" normalizeH="0" baseline="0" dirty="0">
                          <a:ln>
                            <a:noFill/>
                          </a:ln>
                          <a:solidFill>
                            <a:srgbClr val="FF9900"/>
                          </a:solidFill>
                          <a:effectLst/>
                          <a:latin typeface="Arial" charset="0"/>
                          <a:cs typeface="Times New Roman" pitchFamily="18" charset="0"/>
                        </a:rPr>
                        <a:t> :</a:t>
                      </a:r>
                      <a:endParaRPr kumimoji="0" lang="en-US" sz="2700" b="0" i="0" u="sng" strike="noStrike" cap="none" normalizeH="0" baseline="0" dirty="0">
                        <a:ln>
                          <a:noFill/>
                        </a:ln>
                        <a:solidFill>
                          <a:srgbClr val="FF9900"/>
                        </a:solidFill>
                        <a:effectLst/>
                        <a:latin typeface="Arial" charset="0"/>
                        <a:cs typeface="Times New Roman" pitchFamily="18" charset="0"/>
                      </a:endParaRPr>
                    </a:p>
                  </a:txBody>
                  <a:tcPr marL="96000" marR="96000" marT="0" marB="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9014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charset="0"/>
                        </a:rPr>
                        <a:t>Cwyic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a~m</a:t>
                      </a:r>
                      <a:r>
                        <a:rPr kumimoji="0" lang="en-US" sz="4300" b="0" i="0" u="none" strike="noStrike" cap="none" normalizeH="0" baseline="0" dirty="0">
                          <a:ln>
                            <a:noFill/>
                          </a:ln>
                          <a:solidFill>
                            <a:schemeClr val="tx1"/>
                          </a:solidFill>
                          <a:effectLst/>
                          <a:latin typeface="Coptic1" pitchFamily="2" charset="0"/>
                          <a:cs typeface="Arial" charset="0"/>
                        </a:rPr>
                        <a:t>/n : </a:t>
                      </a:r>
                      <a:r>
                        <a:rPr kumimoji="0" lang="en-US" sz="4300" b="0" i="0" u="none" strike="noStrike" cap="none" normalizeH="0" baseline="0" dirty="0" err="1">
                          <a:ln>
                            <a:noFill/>
                          </a:ln>
                          <a:solidFill>
                            <a:schemeClr val="tx1"/>
                          </a:solidFill>
                          <a:effectLst/>
                          <a:latin typeface="Coptic1" pitchFamily="2" charset="0"/>
                          <a:cs typeface="Arial" charset="0"/>
                        </a:rPr>
                        <a:t>ke</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tw</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p~neumati</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cou</a:t>
                      </a:r>
                      <a:r>
                        <a:rPr kumimoji="0" lang="en-US" sz="4300" b="0" i="0" u="none" strike="noStrike" cap="none" normalizeH="0" baseline="0" dirty="0">
                          <a:ln>
                            <a:noFill/>
                          </a:ln>
                          <a:solidFill>
                            <a:schemeClr val="tx1"/>
                          </a:solidFill>
                          <a:effectLst/>
                          <a:latin typeface="Coptic1" pitchFamily="2" charset="0"/>
                          <a:cs typeface="Arial" charset="0"/>
                        </a:rPr>
                        <a:t> : meta </a:t>
                      </a:r>
                      <a:r>
                        <a:rPr kumimoji="0" lang="en-US" sz="4300" b="0" i="0" u="none" strike="noStrike" cap="none" normalizeH="0" baseline="0" dirty="0" err="1">
                          <a:ln>
                            <a:noFill/>
                          </a:ln>
                          <a:solidFill>
                            <a:schemeClr val="tx1"/>
                          </a:solidFill>
                          <a:effectLst/>
                          <a:latin typeface="Coptic1" pitchFamily="2" charset="0"/>
                          <a:cs typeface="Arial" charset="0"/>
                        </a:rPr>
                        <a:t>vobou</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Yeou</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p~roc,wmen</a:t>
                      </a:r>
                      <a:r>
                        <a:rPr kumimoji="0" lang="en-US" sz="4300" b="0" i="0" u="none" strike="noStrike" cap="none" normalizeH="0" baseline="0" dirty="0">
                          <a:ln>
                            <a:noFill/>
                          </a:ln>
                          <a:solidFill>
                            <a:schemeClr val="tx1"/>
                          </a:solidFill>
                          <a:effectLst/>
                          <a:latin typeface="Coptic1" pitchFamily="2" charset="0"/>
                          <a:cs typeface="Arial" charset="0"/>
                        </a:rPr>
                        <a:t>.</a:t>
                      </a:r>
                      <a:endParaRPr kumimoji="0" lang="en-US" sz="5300" b="0" i="0" u="none" strike="noStrike" cap="none" normalizeH="0" baseline="0" dirty="0">
                        <a:ln>
                          <a:noFill/>
                        </a:ln>
                        <a:solidFill>
                          <a:schemeClr val="tx1"/>
                        </a:solidFill>
                        <a:effectLst/>
                        <a:latin typeface="Coptic1" pitchFamily="2" charset="0"/>
                        <a:cs typeface="Arial" charset="0"/>
                      </a:endParaRPr>
                    </a:p>
                  </a:txBody>
                  <a:tcPr marL="96000" marR="9600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Nous avons été sauvés en vérité et avec ton esprit. Soyons attentifs avec crainte de Dieu.</a:t>
                      </a:r>
                      <a:endParaRPr kumimoji="0" lang="en-US" sz="4300" b="0" i="0" u="none" strike="noStrike" cap="none" normalizeH="0" baseline="0" dirty="0">
                        <a:ln>
                          <a:noFill/>
                        </a:ln>
                        <a:solidFill>
                          <a:schemeClr val="tx1"/>
                        </a:solidFill>
                        <a:effectLst/>
                        <a:latin typeface="Arial" charset="0"/>
                        <a:cs typeface="Arial" charset="0"/>
                      </a:endParaRPr>
                    </a:p>
                  </a:txBody>
                  <a:tcPr marL="96000" marR="96000" marT="0" marB="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خلصت حقا ومع روحك. ننصت بخوف الله.</a:t>
                      </a:r>
                      <a:endParaRPr kumimoji="0" lang="en-US" sz="4300" b="0" i="0" u="none" strike="noStrike" cap="none" normalizeH="0" baseline="0" dirty="0">
                        <a:ln>
                          <a:noFill/>
                        </a:ln>
                        <a:solidFill>
                          <a:schemeClr val="tx1"/>
                        </a:solidFill>
                        <a:effectLst/>
                        <a:latin typeface="Arial" charset="0"/>
                        <a:cs typeface="Arial" charset="0"/>
                      </a:endParaRPr>
                    </a:p>
                  </a:txBody>
                  <a:tcPr marL="96000" marR="9600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42672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800" b="0" i="0" u="sng" strike="noStrike" cap="none" normalizeH="0" baseline="0" dirty="0" err="1">
                          <a:ln>
                            <a:noFill/>
                          </a:ln>
                          <a:solidFill>
                            <a:srgbClr val="FF9900"/>
                          </a:solidFill>
                          <a:effectLst/>
                          <a:latin typeface="Coptic1" pitchFamily="2" charset="0"/>
                          <a:cs typeface="Times New Roman" pitchFamily="18" charset="0"/>
                        </a:rPr>
                        <a:t>Pilaoc</a:t>
                      </a:r>
                      <a:r>
                        <a:rPr kumimoji="0" lang="en-CA" sz="2800" b="0" i="0" u="sng" strike="noStrike" cap="none" normalizeH="0" baseline="0" dirty="0">
                          <a:ln>
                            <a:noFill/>
                          </a:ln>
                          <a:solidFill>
                            <a:srgbClr val="FF9900"/>
                          </a:solidFill>
                          <a:effectLst/>
                          <a:latin typeface="Coptic1" pitchFamily="2" charset="0"/>
                          <a:cs typeface="Times New Roman" pitchFamily="18" charset="0"/>
                        </a:rPr>
                        <a:t> :</a:t>
                      </a:r>
                    </a:p>
                  </a:txBody>
                  <a:tcPr marL="96000" marR="9600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00"/>
                          </a:solidFill>
                          <a:effectLst/>
                          <a:latin typeface="Arial" charset="0"/>
                          <a:cs typeface="Times New Roman" pitchFamily="18" charset="0"/>
                        </a:rPr>
                        <a:t>Le peuple :</a:t>
                      </a:r>
                      <a:endParaRPr kumimoji="0" lang="en-US" sz="2800" b="0" i="0" u="sng" strike="noStrike" cap="none" normalizeH="0" baseline="0" dirty="0">
                        <a:ln>
                          <a:noFill/>
                        </a:ln>
                        <a:solidFill>
                          <a:srgbClr val="FF9900"/>
                        </a:solidFill>
                        <a:effectLst/>
                        <a:latin typeface="Arial" charset="0"/>
                        <a:cs typeface="Times New Roman" pitchFamily="18" charset="0"/>
                      </a:endParaRPr>
                    </a:p>
                  </a:txBody>
                  <a:tcPr marL="96000" marR="96000" marT="0" marB="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800" b="0" i="0" u="sng" strike="noStrike" cap="none" normalizeH="0" baseline="0" dirty="0">
                          <a:ln>
                            <a:noFill/>
                          </a:ln>
                          <a:solidFill>
                            <a:srgbClr val="FF9900"/>
                          </a:solidFill>
                          <a:effectLst/>
                          <a:latin typeface="Arial" charset="0"/>
                          <a:cs typeface="Times New Roman" pitchFamily="18" charset="0"/>
                        </a:rPr>
                        <a:t>الشعب</a:t>
                      </a:r>
                      <a:r>
                        <a:rPr kumimoji="0" lang="fr-FR" sz="2800" b="0" i="0" u="sng" strike="noStrike" cap="none" normalizeH="0" baseline="0" dirty="0">
                          <a:ln>
                            <a:noFill/>
                          </a:ln>
                          <a:solidFill>
                            <a:srgbClr val="FF9900"/>
                          </a:solidFill>
                          <a:effectLst/>
                          <a:latin typeface="Arial" charset="0"/>
                          <a:cs typeface="Times New Roman" pitchFamily="18" charset="0"/>
                        </a:rPr>
                        <a:t> :</a:t>
                      </a:r>
                      <a:endParaRPr kumimoji="0" lang="en-US" sz="2000" b="0" i="0" u="sng" strike="noStrike" cap="none" normalizeH="0" baseline="0" dirty="0">
                        <a:ln>
                          <a:noFill/>
                        </a:ln>
                        <a:solidFill>
                          <a:srgbClr val="FF9900"/>
                        </a:solidFill>
                        <a:effectLst/>
                        <a:latin typeface="Arial" charset="0"/>
                        <a:cs typeface="Times New Roman" pitchFamily="18" charset="0"/>
                      </a:endParaRPr>
                    </a:p>
                  </a:txBody>
                  <a:tcPr marL="96000" marR="9600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70688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err="1">
                          <a:ln>
                            <a:noFill/>
                          </a:ln>
                          <a:solidFill>
                            <a:schemeClr val="tx1"/>
                          </a:solidFill>
                          <a:effectLst/>
                          <a:latin typeface="Coptic1" pitchFamily="2" charset="0"/>
                          <a:cs typeface="Times New Roman" pitchFamily="18" charset="0"/>
                        </a:rPr>
                        <a:t>A~m</a:t>
                      </a:r>
                      <a:r>
                        <a:rPr kumimoji="0" lang="en-US" sz="3700" b="0" i="0" u="none" strike="noStrike" cap="none" normalizeH="0" baseline="0" dirty="0">
                          <a:ln>
                            <a:noFill/>
                          </a:ln>
                          <a:solidFill>
                            <a:schemeClr val="tx1"/>
                          </a:solidFill>
                          <a:effectLst/>
                          <a:latin typeface="Coptic1" pitchFamily="2" charset="0"/>
                          <a:cs typeface="Times New Roman" pitchFamily="18" charset="0"/>
                        </a:rPr>
                        <a:t>/n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a:ln>
                            <a:noFill/>
                          </a:ln>
                          <a:solidFill>
                            <a:schemeClr val="tx1"/>
                          </a:solidFill>
                          <a:effectLst/>
                          <a:latin typeface="Coptic1" pitchFamily="2" charset="0"/>
                          <a:cs typeface="Times New Roman" pitchFamily="18" charset="0"/>
                        </a:rPr>
                        <a:t>Kurie~ </a:t>
                      </a:r>
                      <a:r>
                        <a:rPr kumimoji="0" lang="en-US" sz="3700" b="0" i="0" u="none" strike="noStrike" cap="none" normalizeH="0" baseline="0" dirty="0" err="1">
                          <a:ln>
                            <a:noFill/>
                          </a:ln>
                          <a:solidFill>
                            <a:schemeClr val="tx1"/>
                          </a:solidFill>
                          <a:effectLst/>
                          <a:latin typeface="Coptic1" pitchFamily="2" charset="0"/>
                          <a:cs typeface="Times New Roman" pitchFamily="18" charset="0"/>
                        </a:rPr>
                        <a:t>e~le</a:t>
                      </a:r>
                      <a:r>
                        <a:rPr kumimoji="0" lang="en-US" sz="3700" b="0" i="0" u="none" strike="noStrike" cap="none" normalizeH="0" baseline="0" dirty="0">
                          <a:ln>
                            <a:noFill/>
                          </a:ln>
                          <a:solidFill>
                            <a:schemeClr val="tx1"/>
                          </a:solidFill>
                          <a:effectLst/>
                          <a:latin typeface="Coptic1" pitchFamily="2" charset="0"/>
                          <a:cs typeface="Times New Roman" pitchFamily="18" charset="0"/>
                        </a:rPr>
                        <a:t>/~con (3).</a:t>
                      </a:r>
                      <a:endParaRPr kumimoji="0" lang="en-US" sz="3700" b="0" i="0" u="none" strike="noStrike" cap="none" normalizeH="0" baseline="0" dirty="0">
                        <a:ln>
                          <a:noFill/>
                        </a:ln>
                        <a:solidFill>
                          <a:schemeClr val="tx1"/>
                        </a:solidFill>
                        <a:effectLst/>
                        <a:latin typeface="Arial" charset="0"/>
                        <a:cs typeface="Arial" charset="0"/>
                      </a:endParaRPr>
                    </a:p>
                  </a:txBody>
                  <a:tcPr marL="96000" marR="96000" marT="0" marB="0" horzOverflow="overflow">
                    <a:lnL>
                      <a:noFill/>
                    </a:lnL>
                    <a:lnR>
                      <a:noFill/>
                    </a:lnR>
                    <a:lnT>
                      <a:noFill/>
                    </a:lnT>
                    <a:lnB cap="flat">
                      <a:noFill/>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Amen,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chemeClr val="tx1"/>
                          </a:solidFill>
                          <a:effectLst/>
                          <a:latin typeface="Arial" charset="0"/>
                          <a:cs typeface="Arial" charset="0"/>
                        </a:rPr>
                        <a:t>Pitié Seigneur (3).</a:t>
                      </a:r>
                      <a:endParaRPr kumimoji="0" lang="en-US" sz="3700" b="0" i="0" u="none" strike="noStrike" cap="none" normalizeH="0" baseline="0" dirty="0">
                        <a:ln>
                          <a:noFill/>
                        </a:ln>
                        <a:solidFill>
                          <a:schemeClr val="tx1"/>
                        </a:solidFill>
                        <a:effectLst/>
                        <a:latin typeface="Arial" charset="0"/>
                        <a:cs typeface="Arial" charset="0"/>
                      </a:endParaRPr>
                    </a:p>
                  </a:txBody>
                  <a:tcPr marL="96000" marR="96000" marT="0" marB="0" horzOverflow="overflow">
                    <a:lnL>
                      <a:noFill/>
                    </a:lnL>
                    <a:lnR>
                      <a:noFill/>
                    </a:lnR>
                    <a:lnT>
                      <a:noFill/>
                    </a:lnT>
                    <a:lnB cap="flat">
                      <a:noFill/>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آمين.</a:t>
                      </a:r>
                      <a:endParaRPr kumimoji="0" lang="ar-EG"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يا ربُ ارحم (٣)</a:t>
                      </a:r>
                      <a:r>
                        <a:rPr kumimoji="0" lang="fr-FR" sz="4300" b="0" i="0" u="none" strike="noStrike" cap="none" normalizeH="0" baseline="0" dirty="0">
                          <a:ln>
                            <a:noFill/>
                          </a:ln>
                          <a:solidFill>
                            <a:schemeClr val="tx1"/>
                          </a:solidFill>
                          <a:effectLst/>
                          <a:latin typeface="Arial" charset="0"/>
                          <a:cs typeface="Arial" charset="0"/>
                        </a:rPr>
                        <a:t>.</a:t>
                      </a:r>
                      <a:endParaRPr kumimoji="0" lang="en-US" sz="4300" b="0" i="0" u="none" strike="noStrike" cap="none" normalizeH="0" baseline="0" dirty="0">
                        <a:ln>
                          <a:noFill/>
                        </a:ln>
                        <a:solidFill>
                          <a:schemeClr val="tx1"/>
                        </a:solidFill>
                        <a:effectLst/>
                        <a:latin typeface="Arial" charset="0"/>
                        <a:cs typeface="Arial" charset="0"/>
                      </a:endParaRPr>
                    </a:p>
                  </a:txBody>
                  <a:tcPr marL="96000" marR="96000" marT="0" marB="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31593" name="Group 41"/>
          <p:cNvGraphicFramePr>
            <a:graphicFrameLocks noGrp="1"/>
          </p:cNvGraphicFramePr>
          <p:nvPr>
            <p:extLst>
              <p:ext uri="{D42A27DB-BD31-4B8C-83A1-F6EECF244321}">
                <p14:modId xmlns:p14="http://schemas.microsoft.com/office/powerpoint/2010/main" val="2225595064"/>
              </p:ext>
            </p:extLst>
          </p:nvPr>
        </p:nvGraphicFramePr>
        <p:xfrm>
          <a:off x="-1" y="174125"/>
          <a:ext cx="12192000" cy="5911088"/>
        </p:xfrm>
        <a:graphic>
          <a:graphicData uri="http://schemas.openxmlformats.org/drawingml/2006/table">
            <a:tbl>
              <a:tblPr/>
              <a:tblGrid>
                <a:gridCol w="4219644">
                  <a:extLst>
                    <a:ext uri="{9D8B030D-6E8A-4147-A177-3AD203B41FA5}">
                      <a16:colId xmlns:a16="http://schemas.microsoft.com/office/drawing/2014/main" val="20000"/>
                    </a:ext>
                  </a:extLst>
                </a:gridCol>
                <a:gridCol w="4304844">
                  <a:extLst>
                    <a:ext uri="{9D8B030D-6E8A-4147-A177-3AD203B41FA5}">
                      <a16:colId xmlns:a16="http://schemas.microsoft.com/office/drawing/2014/main" val="20001"/>
                    </a:ext>
                  </a:extLst>
                </a:gridCol>
                <a:gridCol w="3667512">
                  <a:extLst>
                    <a:ext uri="{9D8B030D-6E8A-4147-A177-3AD203B41FA5}">
                      <a16:colId xmlns:a16="http://schemas.microsoft.com/office/drawing/2014/main" val="20002"/>
                    </a:ext>
                  </a:extLst>
                </a:gridCol>
              </a:tblGrid>
              <a:tr h="59110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sng" strike="noStrike" cap="none" normalizeH="0" baseline="0" dirty="0" err="1">
                          <a:ln>
                            <a:noFill/>
                          </a:ln>
                          <a:solidFill>
                            <a:srgbClr val="FF9900"/>
                          </a:solidFill>
                          <a:effectLst/>
                          <a:latin typeface="Coptic1" pitchFamily="2" charset="0"/>
                          <a:cs typeface="Arial" charset="0"/>
                        </a:rPr>
                        <a:t>Piou</a:t>
                      </a:r>
                      <a:r>
                        <a:rPr kumimoji="0" lang="en-US" sz="32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charset="0"/>
                        </a:rPr>
                        <a:t>Eulog</a:t>
                      </a:r>
                      <a:r>
                        <a:rPr kumimoji="0" lang="en-US" sz="4300" b="0" i="0" u="none" strike="noStrike" cap="none" normalizeH="0" baseline="0" dirty="0">
                          <a:ln>
                            <a:noFill/>
                          </a:ln>
                          <a:solidFill>
                            <a:schemeClr val="tx1"/>
                          </a:solidFill>
                          <a:effectLst/>
                          <a:latin typeface="Coptic1" pitchFamily="2" charset="0"/>
                          <a:cs typeface="Arial" charset="0"/>
                        </a:rPr>
                        <a:t>/toc </a:t>
                      </a:r>
                      <a:r>
                        <a:rPr kumimoji="0" lang="en-US" sz="4300" b="0" i="0" u="none" strike="noStrike" cap="none" normalizeH="0" baseline="0" dirty="0" err="1">
                          <a:ln>
                            <a:noFill/>
                          </a:ln>
                          <a:solidFill>
                            <a:schemeClr val="tx1"/>
                          </a:solidFill>
                          <a:effectLst/>
                          <a:latin typeface="Coptic1" pitchFamily="2" charset="0"/>
                          <a:cs typeface="Arial" charset="0"/>
                        </a:rPr>
                        <a:t>Kurioc</a:t>
                      </a:r>
                      <a:r>
                        <a:rPr kumimoji="0" lang="en-US" sz="4300" b="0" i="0" u="none" strike="noStrike" cap="none" normalizeH="0" baseline="0" dirty="0">
                          <a:ln>
                            <a:noFill/>
                          </a:ln>
                          <a:solidFill>
                            <a:schemeClr val="tx1"/>
                          </a:solidFill>
                          <a:effectLst/>
                          <a:latin typeface="Coptic1" pitchFamily="2" charset="0"/>
                          <a:cs typeface="Arial" charset="0"/>
                        </a:rPr>
                        <a:t> I/#c# &lt;</a:t>
                      </a:r>
                      <a:r>
                        <a:rPr kumimoji="0" lang="en-US" sz="4300" b="0" i="0" u="none" strike="noStrike" cap="none" normalizeH="0" baseline="0" dirty="0" err="1">
                          <a:ln>
                            <a:noFill/>
                          </a:ln>
                          <a:solidFill>
                            <a:schemeClr val="tx1"/>
                          </a:solidFill>
                          <a:effectLst/>
                          <a:latin typeface="Coptic1" pitchFamily="2" charset="0"/>
                          <a:cs typeface="Arial" charset="0"/>
                        </a:rPr>
                        <a:t>rictoc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Uioc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Yeou</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a~gia~cmoc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p~neuma</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a~gion</a:t>
                      </a:r>
                      <a:r>
                        <a:rPr kumimoji="0" lang="en-US" sz="4300" b="0" i="0" u="none" strike="noStrike" cap="none" normalizeH="0" baseline="0" dirty="0">
                          <a:ln>
                            <a:noFill/>
                          </a:ln>
                          <a:solidFill>
                            <a:schemeClr val="tx1"/>
                          </a:solidFill>
                          <a:effectLst/>
                          <a:latin typeface="Coptic1" pitchFamily="2" charset="0"/>
                          <a:cs typeface="Arial" charset="0"/>
                        </a:rPr>
                        <a:t> : </a:t>
                      </a:r>
                      <a:r>
                        <a:rPr kumimoji="0" lang="en-US" sz="4300" b="0" i="0" u="none" strike="noStrike" cap="none" normalizeH="0" baseline="0" dirty="0" err="1">
                          <a:ln>
                            <a:noFill/>
                          </a:ln>
                          <a:solidFill>
                            <a:schemeClr val="tx1"/>
                          </a:solidFill>
                          <a:effectLst/>
                          <a:latin typeface="Coptic1" pitchFamily="2" charset="0"/>
                          <a:cs typeface="Arial" charset="0"/>
                        </a:rPr>
                        <a:t>a~m</a:t>
                      </a:r>
                      <a:r>
                        <a:rPr kumimoji="0" lang="en-US" sz="4300" b="0" i="0" u="none" strike="noStrike" cap="none" normalizeH="0" baseline="0" dirty="0">
                          <a:ln>
                            <a:noFill/>
                          </a:ln>
                          <a:solidFill>
                            <a:schemeClr val="tx1"/>
                          </a:solidFill>
                          <a:effectLst/>
                          <a:latin typeface="Coptic1" pitchFamily="2" charset="0"/>
                          <a:cs typeface="Arial" charset="0"/>
                        </a:rPr>
                        <a:t>/n.</a:t>
                      </a:r>
                    </a:p>
                  </a:txBody>
                  <a:tcPr marL="121920" marR="12192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33"/>
                          </a:solidFill>
                          <a:effectLst/>
                          <a:latin typeface="Arial" charset="0"/>
                          <a:cs typeface="Times New Roman" pitchFamily="18" charset="0"/>
                        </a:rPr>
                        <a:t>Le prêtre :</a:t>
                      </a:r>
                      <a:endParaRPr kumimoji="0" lang="en-US" sz="28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Béni soit Le Seigneur Jésus Christ Fils de Dieu; Il est Saint le Saint Esprit. Amen.</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800" b="0" i="0" u="sng" strike="noStrike" cap="none" normalizeH="0" baseline="0" dirty="0">
                          <a:ln>
                            <a:noFill/>
                          </a:ln>
                          <a:solidFill>
                            <a:srgbClr val="FF9933"/>
                          </a:solidFill>
                          <a:effectLst/>
                          <a:latin typeface="Arial" charset="0"/>
                          <a:cs typeface="Times New Roman" pitchFamily="18" charset="0"/>
                        </a:rPr>
                        <a:t>الكاهن :</a:t>
                      </a:r>
                      <a:endParaRPr kumimoji="0" lang="en-US" sz="2800" b="0" i="0" u="sng" strike="noStrike" cap="none" normalizeH="0" baseline="0" dirty="0">
                        <a:ln>
                          <a:noFill/>
                        </a:ln>
                        <a:solidFill>
                          <a:srgbClr val="FF9933"/>
                        </a:solidFill>
                        <a:effectLst/>
                        <a:latin typeface="Arial"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800" b="0" i="0" u="none" strike="noStrike" cap="none" normalizeH="0" baseline="0" dirty="0">
                          <a:ln>
                            <a:noFill/>
                          </a:ln>
                          <a:solidFill>
                            <a:schemeClr val="tx1"/>
                          </a:solidFill>
                          <a:effectLst/>
                          <a:latin typeface="Arial" charset="0"/>
                          <a:cs typeface="Arial" charset="0"/>
                        </a:rPr>
                        <a:t>مبارك الرب يسوع المسيح ابن الله. التقديس بالروح القدس </a:t>
                      </a:r>
                      <a:r>
                        <a:rPr kumimoji="0" lang="ar-SA" sz="4800" b="0" i="0" u="none" strike="noStrike" cap="none" normalizeH="0" baseline="0" dirty="0">
                          <a:ln>
                            <a:noFill/>
                          </a:ln>
                          <a:solidFill>
                            <a:schemeClr val="tx1"/>
                          </a:solidFill>
                          <a:effectLst/>
                          <a:latin typeface="Arial" charset="0"/>
                          <a:cs typeface="Arial" charset="0"/>
                        </a:rPr>
                        <a:t>آمين</a:t>
                      </a:r>
                      <a:r>
                        <a:rPr kumimoji="0" lang="fr-FR" sz="4800" b="0" i="0" u="none" strike="noStrike" cap="none" normalizeH="0" baseline="0" dirty="0">
                          <a:ln>
                            <a:noFill/>
                          </a:ln>
                          <a:solidFill>
                            <a:schemeClr val="tx1"/>
                          </a:solidFill>
                          <a:effectLst/>
                          <a:latin typeface="Arial" charset="0"/>
                          <a:cs typeface="Arial" charset="0"/>
                        </a:rPr>
                        <a:t>.</a:t>
                      </a:r>
                      <a:endParaRPr kumimoji="0" lang="en-US"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33641" name="Group 41"/>
          <p:cNvGraphicFramePr>
            <a:graphicFrameLocks noGrp="1"/>
          </p:cNvGraphicFramePr>
          <p:nvPr/>
        </p:nvGraphicFramePr>
        <p:xfrm>
          <a:off x="-1" y="548680"/>
          <a:ext cx="12191998" cy="5059680"/>
        </p:xfrm>
        <a:graphic>
          <a:graphicData uri="http://schemas.openxmlformats.org/drawingml/2006/table">
            <a:tbl>
              <a:tblPr/>
              <a:tblGrid>
                <a:gridCol w="4245584">
                  <a:extLst>
                    <a:ext uri="{9D8B030D-6E8A-4147-A177-3AD203B41FA5}">
                      <a16:colId xmlns:a16="http://schemas.microsoft.com/office/drawing/2014/main" val="20000"/>
                    </a:ext>
                  </a:extLst>
                </a:gridCol>
                <a:gridCol w="4210157">
                  <a:extLst>
                    <a:ext uri="{9D8B030D-6E8A-4147-A177-3AD203B41FA5}">
                      <a16:colId xmlns:a16="http://schemas.microsoft.com/office/drawing/2014/main" val="20001"/>
                    </a:ext>
                  </a:extLst>
                </a:gridCol>
                <a:gridCol w="3736257">
                  <a:extLst>
                    <a:ext uri="{9D8B030D-6E8A-4147-A177-3AD203B41FA5}">
                      <a16:colId xmlns:a16="http://schemas.microsoft.com/office/drawing/2014/main" val="20002"/>
                    </a:ext>
                  </a:extLst>
                </a:gridCol>
              </a:tblGrid>
              <a:tr h="579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3200" b="0" i="0" u="sng" strike="noStrike" cap="none" normalizeH="0" baseline="0" dirty="0" err="1">
                          <a:ln>
                            <a:noFill/>
                          </a:ln>
                          <a:solidFill>
                            <a:srgbClr val="FF9900"/>
                          </a:solidFill>
                          <a:effectLst/>
                          <a:latin typeface="Coptic1" pitchFamily="2" charset="0"/>
                          <a:cs typeface="Arial" charset="0"/>
                        </a:rPr>
                        <a:t>Pilaoc</a:t>
                      </a:r>
                      <a:r>
                        <a:rPr kumimoji="0" lang="en-CA" sz="32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sng" strike="noStrike" cap="none" normalizeH="0" baseline="0" dirty="0">
                          <a:ln>
                            <a:noFill/>
                          </a:ln>
                          <a:solidFill>
                            <a:srgbClr val="FF9900"/>
                          </a:solidFill>
                          <a:effectLst/>
                          <a:latin typeface="Arial" charset="0"/>
                          <a:cs typeface="Times New Roman" pitchFamily="18" charset="0"/>
                        </a:rPr>
                        <a:t>Le peuple :</a:t>
                      </a:r>
                      <a:endParaRPr kumimoji="0" lang="en-US" sz="2800" b="0" i="0" u="sng" strike="noStrike" cap="none" normalizeH="0" baseline="0" dirty="0">
                        <a:ln>
                          <a:noFill/>
                        </a:ln>
                        <a:solidFill>
                          <a:srgbClr val="FF9900"/>
                        </a:solidFill>
                        <a:effectLst/>
                        <a:latin typeface="Arial" charset="0"/>
                        <a:cs typeface="Times New Roman" pitchFamily="18"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800" b="0" i="0" u="sng" strike="noStrike" cap="none" normalizeH="0" baseline="0" dirty="0">
                          <a:ln>
                            <a:noFill/>
                          </a:ln>
                          <a:solidFill>
                            <a:srgbClr val="FF9900"/>
                          </a:solidFill>
                          <a:effectLst/>
                          <a:latin typeface="Arial" charset="0"/>
                          <a:cs typeface="Times New Roman" pitchFamily="18" charset="0"/>
                        </a:rPr>
                        <a:t>الشعب :</a:t>
                      </a:r>
                      <a:endParaRPr kumimoji="0" lang="en-US" sz="2800" b="0" i="0" u="sng" strike="noStrike" cap="none" normalizeH="0" baseline="0" dirty="0">
                        <a:ln>
                          <a:noFill/>
                        </a:ln>
                        <a:solidFill>
                          <a:srgbClr val="FF9900"/>
                        </a:solidFill>
                        <a:effectLst/>
                        <a:latin typeface="Arial" charset="0"/>
                        <a:cs typeface="Times New Roman" pitchFamily="18"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48056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4300" b="0" i="0" u="none" strike="noStrike" cap="none" normalizeH="0" baseline="0" err="1">
                          <a:ln>
                            <a:noFill/>
                          </a:ln>
                          <a:solidFill>
                            <a:schemeClr val="tx1"/>
                          </a:solidFill>
                          <a:effectLst/>
                          <a:latin typeface="Coptic1" pitchFamily="2" charset="0"/>
                          <a:cs typeface="Arial" charset="0"/>
                        </a:rPr>
                        <a:t>Ic</a:t>
                      </a:r>
                      <a:r>
                        <a:rPr kumimoji="0" lang="en-US" sz="4300" b="0" i="0" u="none" strike="noStrike" cap="none" normalizeH="0" baseline="0">
                          <a:ln>
                            <a:noFill/>
                          </a:ln>
                          <a:solidFill>
                            <a:schemeClr val="tx1"/>
                          </a:solidFill>
                          <a:effectLst/>
                          <a:latin typeface="Coptic1" pitchFamily="2" charset="0"/>
                          <a:cs typeface="Arial" charset="0"/>
                        </a:rPr>
                        <a:t> o~ </a:t>
                      </a:r>
                      <a:r>
                        <a:rPr kumimoji="0" lang="en-US" sz="4300" b="0" i="0" u="none" strike="noStrike" cap="none" normalizeH="0" baseline="0" dirty="0" err="1">
                          <a:ln>
                            <a:noFill/>
                          </a:ln>
                          <a:solidFill>
                            <a:schemeClr val="tx1"/>
                          </a:solidFill>
                          <a:effectLst/>
                          <a:latin typeface="Coptic1" pitchFamily="2" charset="0"/>
                          <a:cs typeface="Arial" charset="0"/>
                        </a:rPr>
                        <a:t>pana~gioc</a:t>
                      </a:r>
                      <a:r>
                        <a:rPr kumimoji="0" lang="en-US" sz="4300" b="0" i="0" u="none" strike="noStrike" cap="none" normalizeH="0" baseline="0" dirty="0">
                          <a:ln>
                            <a:noFill/>
                          </a:ln>
                          <a:solidFill>
                            <a:schemeClr val="tx1"/>
                          </a:solidFill>
                          <a:effectLst/>
                          <a:latin typeface="Coptic1" pitchFamily="2" charset="0"/>
                          <a:cs typeface="Arial" charset="0"/>
                        </a:rPr>
                        <a:t> Pat/r :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4300" b="0" i="0" u="none" strike="noStrike" cap="none" normalizeH="0" baseline="0" err="1">
                          <a:ln>
                            <a:noFill/>
                          </a:ln>
                          <a:solidFill>
                            <a:schemeClr val="tx1"/>
                          </a:solidFill>
                          <a:effectLst/>
                          <a:latin typeface="Coptic1" pitchFamily="2" charset="0"/>
                          <a:cs typeface="Arial" charset="0"/>
                        </a:rPr>
                        <a:t>ic</a:t>
                      </a:r>
                      <a:r>
                        <a:rPr kumimoji="0" lang="en-US" sz="4300" b="0" i="0" u="none" strike="noStrike" cap="none" normalizeH="0" baseline="0">
                          <a:ln>
                            <a:noFill/>
                          </a:ln>
                          <a:solidFill>
                            <a:schemeClr val="tx1"/>
                          </a:solidFill>
                          <a:effectLst/>
                          <a:latin typeface="Coptic1" pitchFamily="2" charset="0"/>
                          <a:cs typeface="Arial" charset="0"/>
                        </a:rPr>
                        <a:t> o~ </a:t>
                      </a:r>
                      <a:r>
                        <a:rPr kumimoji="0" lang="en-US" sz="4300" b="0" i="0" u="none" strike="noStrike" cap="none" normalizeH="0" baseline="0" dirty="0" err="1">
                          <a:ln>
                            <a:noFill/>
                          </a:ln>
                          <a:solidFill>
                            <a:schemeClr val="tx1"/>
                          </a:solidFill>
                          <a:effectLst/>
                          <a:latin typeface="Coptic1" pitchFamily="2" charset="0"/>
                          <a:cs typeface="Arial" charset="0"/>
                        </a:rPr>
                        <a:t>pana~gioc</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Uioc</a:t>
                      </a:r>
                      <a:r>
                        <a:rPr kumimoji="0" lang="en-US" sz="4300" b="0" i="0" u="none" strike="noStrike" cap="none" normalizeH="0" baseline="0" dirty="0">
                          <a:ln>
                            <a:noFill/>
                          </a:ln>
                          <a:solidFill>
                            <a:schemeClr val="tx1"/>
                          </a:solidFill>
                          <a:effectLst/>
                          <a:latin typeface="Coptic1" pitchFamily="2" charset="0"/>
                          <a:cs typeface="Arial" charset="0"/>
                        </a:rPr>
                        <a:t> :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charset="0"/>
                        </a:rPr>
                        <a:t>en</a:t>
                      </a:r>
                      <a:r>
                        <a:rPr kumimoji="0" lang="en-US" sz="4300" b="0" i="0" u="none" strike="noStrike" cap="none" normalizeH="0" baseline="0" dirty="0">
                          <a:ln>
                            <a:noFill/>
                          </a:ln>
                          <a:solidFill>
                            <a:schemeClr val="tx1"/>
                          </a:solidFill>
                          <a:effectLst/>
                          <a:latin typeface="Coptic1" pitchFamily="2" charset="0"/>
                          <a:cs typeface="Arial" charset="0"/>
                        </a:rPr>
                        <a:t> to </a:t>
                      </a:r>
                      <a:r>
                        <a:rPr kumimoji="0" lang="en-US" sz="4300" b="0" i="0" u="none" strike="noStrike" cap="none" normalizeH="0" baseline="0" dirty="0" err="1">
                          <a:ln>
                            <a:noFill/>
                          </a:ln>
                          <a:solidFill>
                            <a:schemeClr val="tx1"/>
                          </a:solidFill>
                          <a:effectLst/>
                          <a:latin typeface="Coptic1" pitchFamily="2" charset="0"/>
                          <a:cs typeface="Arial" charset="0"/>
                        </a:rPr>
                        <a:t>pana~gion</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p~neuma</a:t>
                      </a:r>
                      <a:r>
                        <a:rPr kumimoji="0" lang="en-US" sz="4300" b="0" i="0" u="none" strike="noStrike" cap="none" normalizeH="0" baseline="0" dirty="0">
                          <a:ln>
                            <a:noFill/>
                          </a:ln>
                          <a:solidFill>
                            <a:schemeClr val="tx1"/>
                          </a:solidFill>
                          <a:effectLst/>
                          <a:latin typeface="Coptic1" pitchFamily="2" charset="0"/>
                          <a:cs typeface="Arial" charset="0"/>
                        </a:rPr>
                        <a:t> : </a:t>
                      </a:r>
                      <a:r>
                        <a:rPr kumimoji="0" lang="en-US" sz="4300" b="0" i="0" u="none" strike="noStrike" cap="none" normalizeH="0" baseline="0" dirty="0" err="1">
                          <a:ln>
                            <a:noFill/>
                          </a:ln>
                          <a:solidFill>
                            <a:schemeClr val="tx1"/>
                          </a:solidFill>
                          <a:effectLst/>
                          <a:latin typeface="Coptic1" pitchFamily="2" charset="0"/>
                          <a:cs typeface="Arial" charset="0"/>
                        </a:rPr>
                        <a:t>a~m</a:t>
                      </a:r>
                      <a:r>
                        <a:rPr kumimoji="0" lang="en-US" sz="4300" b="0" i="0" u="none" strike="noStrike" cap="none" normalizeH="0" baseline="0" dirty="0">
                          <a:ln>
                            <a:noFill/>
                          </a:ln>
                          <a:solidFill>
                            <a:schemeClr val="tx1"/>
                          </a:solidFill>
                          <a:effectLst/>
                          <a:latin typeface="Coptic1" pitchFamily="2" charset="0"/>
                          <a:cs typeface="Arial" charset="0"/>
                        </a:rPr>
                        <a:t>/n.</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Un est Le Père Saint.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Un est Le Fils Saint.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Un est L’Esprit Saint. Amen.</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واحد </a:t>
                      </a:r>
                      <a:r>
                        <a:rPr kumimoji="0" lang="ar-EG" sz="4300" b="0" i="0" u="none" strike="noStrike" cap="none" normalizeH="0" baseline="0" dirty="0" err="1">
                          <a:ln>
                            <a:noFill/>
                          </a:ln>
                          <a:solidFill>
                            <a:schemeClr val="tx1"/>
                          </a:solidFill>
                          <a:effectLst/>
                          <a:latin typeface="Arial" charset="0"/>
                          <a:cs typeface="Arial" charset="0"/>
                        </a:rPr>
                        <a:t>هوالأب</a:t>
                      </a:r>
                      <a:r>
                        <a:rPr kumimoji="0" lang="ar-EG" sz="4300" b="0" i="0" u="none" strike="noStrike" cap="none" normalizeH="0" baseline="0" dirty="0">
                          <a:ln>
                            <a:noFill/>
                          </a:ln>
                          <a:solidFill>
                            <a:schemeClr val="tx1"/>
                          </a:solidFill>
                          <a:effectLst/>
                          <a:latin typeface="Arial" charset="0"/>
                          <a:cs typeface="Arial" charset="0"/>
                        </a:rPr>
                        <a:t> القدوس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واحد </a:t>
                      </a:r>
                      <a:r>
                        <a:rPr kumimoji="0" lang="ar-EG" sz="4300" b="0" i="0" u="none" strike="noStrike" cap="none" normalizeH="0" baseline="0" dirty="0" err="1">
                          <a:ln>
                            <a:noFill/>
                          </a:ln>
                          <a:solidFill>
                            <a:schemeClr val="tx1"/>
                          </a:solidFill>
                          <a:effectLst/>
                          <a:latin typeface="Arial" charset="0"/>
                          <a:cs typeface="Arial" charset="0"/>
                        </a:rPr>
                        <a:t>هوالابن</a:t>
                      </a:r>
                      <a:r>
                        <a:rPr kumimoji="0" lang="ar-EG" sz="4300" b="0" i="0" u="none" strike="noStrike" cap="none" normalizeH="0" baseline="0" dirty="0">
                          <a:ln>
                            <a:noFill/>
                          </a:ln>
                          <a:solidFill>
                            <a:schemeClr val="tx1"/>
                          </a:solidFill>
                          <a:effectLst/>
                          <a:latin typeface="Arial" charset="0"/>
                          <a:cs typeface="Arial" charset="0"/>
                        </a:rPr>
                        <a:t> القدوس. </a:t>
                      </a:r>
                      <a:endParaRPr kumimoji="0" lang="fr-FR" sz="43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chemeClr val="tx1"/>
                          </a:solidFill>
                          <a:effectLst/>
                          <a:latin typeface="Arial" charset="0"/>
                          <a:cs typeface="Arial" charset="0"/>
                        </a:rPr>
                        <a:t>واحد </a:t>
                      </a:r>
                      <a:r>
                        <a:rPr kumimoji="0" lang="ar-EG" sz="4300" b="0" i="0" u="none" strike="noStrike" cap="none" normalizeH="0" baseline="0" dirty="0" err="1">
                          <a:ln>
                            <a:noFill/>
                          </a:ln>
                          <a:solidFill>
                            <a:schemeClr val="tx1"/>
                          </a:solidFill>
                          <a:effectLst/>
                          <a:latin typeface="Arial" charset="0"/>
                          <a:cs typeface="Arial" charset="0"/>
                        </a:rPr>
                        <a:t>هوالروح</a:t>
                      </a:r>
                      <a:r>
                        <a:rPr kumimoji="0" lang="ar-EG" sz="4300" b="0" i="0" u="none" strike="noStrike" cap="none" normalizeH="0" baseline="0" dirty="0">
                          <a:ln>
                            <a:noFill/>
                          </a:ln>
                          <a:solidFill>
                            <a:schemeClr val="tx1"/>
                          </a:solidFill>
                          <a:effectLst/>
                          <a:latin typeface="Arial" charset="0"/>
                          <a:cs typeface="Arial" charset="0"/>
                        </a:rPr>
                        <a:t> القدس</a:t>
                      </a:r>
                      <a:r>
                        <a:rPr kumimoji="0" lang="fr-FR" sz="4300" b="0" i="0" u="none" strike="noStrike" cap="none" normalizeH="0" baseline="0" dirty="0">
                          <a:ln>
                            <a:noFill/>
                          </a:ln>
                          <a:solidFill>
                            <a:schemeClr val="tx1"/>
                          </a:solidFill>
                          <a:effectLst/>
                          <a:latin typeface="Arial" charset="0"/>
                          <a:cs typeface="Arial" charset="0"/>
                        </a:rPr>
                        <a:t> </a:t>
                      </a:r>
                      <a:r>
                        <a:rPr kumimoji="0" lang="ar-SA" sz="4800" b="0" i="0" u="none" strike="noStrike" cap="none" normalizeH="0" baseline="0" dirty="0">
                          <a:ln>
                            <a:noFill/>
                          </a:ln>
                          <a:solidFill>
                            <a:schemeClr val="tx1"/>
                          </a:solidFill>
                          <a:effectLst/>
                          <a:latin typeface="Arial" charset="0"/>
                          <a:cs typeface="Arial" charset="0"/>
                        </a:rPr>
                        <a:t>آمين.</a:t>
                      </a:r>
                      <a:r>
                        <a:rPr kumimoji="0" lang="ar-EG" sz="4300" b="0" i="0" u="none" strike="noStrike" cap="none" normalizeH="0" baseline="0" dirty="0">
                          <a:ln>
                            <a:noFill/>
                          </a:ln>
                          <a:solidFill>
                            <a:schemeClr val="tx1"/>
                          </a:solidFill>
                          <a:effectLst/>
                          <a:latin typeface="Arial" charset="0"/>
                          <a:cs typeface="Arial" charset="0"/>
                        </a:rPr>
                        <a:t> </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E597B2-61FE-0E6D-E84B-AB7A80C6F0CB}"/>
              </a:ext>
            </a:extLst>
          </p:cNvPr>
          <p:cNvSpPr/>
          <p:nvPr/>
        </p:nvSpPr>
        <p:spPr>
          <a:xfrm>
            <a:off x="0" y="2828835"/>
            <a:ext cx="12192000" cy="1200329"/>
          </a:xfrm>
          <a:prstGeom prst="rect">
            <a:avLst/>
          </a:prstGeom>
        </p:spPr>
        <p:txBody>
          <a:bodyPr wrap="square">
            <a:spAutoFit/>
          </a:bodyPr>
          <a:lstStyle/>
          <a:p>
            <a:pPr algn="ctr"/>
            <a:r>
              <a:rPr lang="fr-FR" sz="7200" b="1" dirty="0">
                <a:solidFill>
                  <a:prstClr val="white"/>
                </a:solidFill>
                <a:latin typeface="Book Antiqua" panose="02040602050305030304" pitchFamily="18" charset="0"/>
              </a:rPr>
              <a:t>Psaume 150 - </a:t>
            </a:r>
            <a:r>
              <a:rPr lang="ar-AE" sz="7200" b="1" dirty="0">
                <a:solidFill>
                  <a:prstClr val="white"/>
                </a:solidFill>
                <a:latin typeface="Book Antiqua" panose="02040602050305030304" pitchFamily="18" charset="0"/>
              </a:rPr>
              <a:t>مزمور ١٥٠</a:t>
            </a:r>
            <a:endParaRPr lang="fr-FR" sz="7200" b="1" dirty="0">
              <a:solidFill>
                <a:prstClr val="white"/>
              </a:solidFill>
              <a:latin typeface="Book Antiqua" panose="02040602050305030304" pitchFamily="18" charset="0"/>
            </a:endParaRPr>
          </a:p>
        </p:txBody>
      </p:sp>
    </p:spTree>
    <p:extLst>
      <p:ext uri="{BB962C8B-B14F-4D97-AF65-F5344CB8AC3E}">
        <p14:creationId xmlns:p14="http://schemas.microsoft.com/office/powerpoint/2010/main" val="23247854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164BC6-4120-EE83-3EE7-D52BD8F326F4}"/>
              </a:ext>
            </a:extLst>
          </p:cNvPr>
          <p:cNvSpPr/>
          <p:nvPr/>
        </p:nvSpPr>
        <p:spPr>
          <a:xfrm>
            <a:off x="6864085" y="340594"/>
            <a:ext cx="5164616" cy="2800960"/>
          </a:xfrm>
          <a:prstGeom prst="rect">
            <a:avLst/>
          </a:prstGeom>
        </p:spPr>
        <p:txBody>
          <a:bodyPr wrap="square">
            <a:spAutoFit/>
          </a:bodyPr>
          <a:lstStyle/>
          <a:p>
            <a:pPr algn="just" rtl="1"/>
            <a:r>
              <a:rPr lang="ar-EG" sz="5867" dirty="0" err="1">
                <a:solidFill>
                  <a:prstClr val="white"/>
                </a:solidFill>
              </a:rPr>
              <a:t>هلليلويا</a:t>
            </a:r>
            <a:r>
              <a:rPr lang="fr-FR" sz="5867" dirty="0">
                <a:solidFill>
                  <a:prstClr val="white"/>
                </a:solidFill>
              </a:rPr>
              <a:t>.</a:t>
            </a:r>
            <a:r>
              <a:rPr lang="ar-EG" sz="5867" dirty="0">
                <a:solidFill>
                  <a:prstClr val="white"/>
                </a:solidFill>
              </a:rPr>
              <a:t> سبحوا الله في جميع </a:t>
            </a:r>
            <a:r>
              <a:rPr lang="ar-EG" sz="5867" dirty="0" err="1">
                <a:solidFill>
                  <a:prstClr val="white"/>
                </a:solidFill>
              </a:rPr>
              <a:t>قديسيه</a:t>
            </a:r>
            <a:r>
              <a:rPr lang="ar-EG" sz="5867" dirty="0">
                <a:solidFill>
                  <a:prstClr val="white"/>
                </a:solidFill>
              </a:rPr>
              <a:t>. </a:t>
            </a:r>
            <a:r>
              <a:rPr lang="ar-EG" sz="5867" dirty="0" err="1">
                <a:solidFill>
                  <a:prstClr val="white"/>
                </a:solidFill>
              </a:rPr>
              <a:t>هلليلويا</a:t>
            </a:r>
            <a:r>
              <a:rPr lang="fr-FR" sz="5867" dirty="0">
                <a:solidFill>
                  <a:prstClr val="white"/>
                </a:solidFill>
              </a:rPr>
              <a:t>.</a:t>
            </a:r>
          </a:p>
        </p:txBody>
      </p:sp>
      <p:sp>
        <p:nvSpPr>
          <p:cNvPr id="4" name="Rectangle 3">
            <a:extLst>
              <a:ext uri="{FF2B5EF4-FFF2-40B4-BE49-F238E27FC236}">
                <a16:creationId xmlns:a16="http://schemas.microsoft.com/office/drawing/2014/main" id="{17D7C86C-E1B2-5FE3-BDAC-15E633252609}"/>
              </a:ext>
            </a:extLst>
          </p:cNvPr>
          <p:cNvSpPr/>
          <p:nvPr/>
        </p:nvSpPr>
        <p:spPr>
          <a:xfrm>
            <a:off x="431371" y="332656"/>
            <a:ext cx="6240000" cy="2308324"/>
          </a:xfrm>
          <a:prstGeom prst="rect">
            <a:avLst/>
          </a:prstGeom>
        </p:spPr>
        <p:txBody>
          <a:bodyPr wrap="square">
            <a:spAutoFit/>
          </a:bodyPr>
          <a:lstStyle/>
          <a:p>
            <a:pPr algn="just"/>
            <a:r>
              <a:rPr lang="fr-FR" sz="4800" dirty="0">
                <a:solidFill>
                  <a:prstClr val="white"/>
                </a:solidFill>
                <a:latin typeface="CS Avva Shenouda" pitchFamily="34" charset="0"/>
              </a:rPr>
              <a:t>¿ </a:t>
            </a:r>
            <a:r>
              <a:rPr lang="pt-BR" sz="4800" dirty="0">
                <a:solidFill>
                  <a:prstClr val="white"/>
                </a:solidFill>
                <a:latin typeface="Avva_Marcos" panose="04020500000000000000" pitchFamily="82" charset="0"/>
              </a:rPr>
              <a:t>A</a:t>
            </a:r>
            <a:r>
              <a:rPr lang="pt-BR" sz="4800" dirty="0">
                <a:solidFill>
                  <a:prstClr val="white"/>
                </a:solidFill>
                <a:latin typeface="CS Avva Shenouda" panose="020B7200000000000000" pitchFamily="34" charset="0"/>
              </a:rPr>
              <a:t>==l. </a:t>
            </a:r>
            <a:r>
              <a:rPr lang="en-US" sz="4800" dirty="0">
                <a:solidFill>
                  <a:prstClr val="white"/>
                </a:solidFill>
                <a:latin typeface="CS Avva Shenouda" pitchFamily="34" charset="0"/>
              </a:rPr>
              <a:t>`</a:t>
            </a:r>
            <a:r>
              <a:rPr lang="pt-BR" sz="4800" dirty="0">
                <a:solidFill>
                  <a:prstClr val="white"/>
                </a:solidFill>
                <a:latin typeface="CS Avva Shenouda" pitchFamily="34" charset="0"/>
              </a:rPr>
              <a:t>Cmou `e`V} qen ny=e=;=u tyrou</a:t>
            </a:r>
            <a:br>
              <a:rPr lang="pt-BR" sz="4800" dirty="0">
                <a:solidFill>
                  <a:prstClr val="white"/>
                </a:solidFill>
                <a:latin typeface="CS Avva Shenouda" pitchFamily="34" charset="0"/>
              </a:rPr>
            </a:br>
            <a:r>
              <a:rPr lang="pt-BR" sz="4800" dirty="0">
                <a:solidFill>
                  <a:prstClr val="white"/>
                </a:solidFill>
                <a:latin typeface="CS Avva Shenouda" pitchFamily="34" charset="0"/>
              </a:rPr>
              <a:t>`ntaf. =a=l.</a:t>
            </a:r>
            <a:endParaRPr lang="fr-FR" sz="4800" dirty="0">
              <a:solidFill>
                <a:prstClr val="white"/>
              </a:solidFill>
              <a:latin typeface="CS Avva Shenouda" pitchFamily="34" charset="0"/>
            </a:endParaRPr>
          </a:p>
        </p:txBody>
      </p:sp>
      <p:sp>
        <p:nvSpPr>
          <p:cNvPr id="7" name="Rectangle 6">
            <a:extLst>
              <a:ext uri="{FF2B5EF4-FFF2-40B4-BE49-F238E27FC236}">
                <a16:creationId xmlns:a16="http://schemas.microsoft.com/office/drawing/2014/main" id="{91618048-0B3A-B086-B404-DC87292E90C4}"/>
              </a:ext>
            </a:extLst>
          </p:cNvPr>
          <p:cNvSpPr/>
          <p:nvPr/>
        </p:nvSpPr>
        <p:spPr>
          <a:xfrm>
            <a:off x="0" y="3959185"/>
            <a:ext cx="12192000" cy="2062296"/>
          </a:xfrm>
          <a:prstGeom prst="rect">
            <a:avLst/>
          </a:prstGeom>
        </p:spPr>
        <p:txBody>
          <a:bodyPr wrap="square">
            <a:spAutoFit/>
          </a:bodyPr>
          <a:lstStyle/>
          <a:p>
            <a:pPr algn="ctr"/>
            <a:r>
              <a:rPr lang="fr-FR" sz="4267" b="1" dirty="0">
                <a:solidFill>
                  <a:prstClr val="white"/>
                </a:solidFill>
                <a:latin typeface="Book Antiqua" pitchFamily="18" charset="0"/>
              </a:rPr>
              <a:t>Alléluia. </a:t>
            </a:r>
          </a:p>
          <a:p>
            <a:pPr algn="ctr"/>
            <a:r>
              <a:rPr lang="fr-FR" sz="4267" b="1" dirty="0">
                <a:solidFill>
                  <a:prstClr val="white"/>
                </a:solidFill>
                <a:latin typeface="Book Antiqua" pitchFamily="18" charset="0"/>
              </a:rPr>
              <a:t>Louez Dieu en son sanctuaire.</a:t>
            </a:r>
          </a:p>
          <a:p>
            <a:pPr algn="ctr"/>
            <a:r>
              <a:rPr lang="fr-FR" sz="4267" b="1" dirty="0">
                <a:solidFill>
                  <a:prstClr val="white"/>
                </a:solidFill>
                <a:latin typeface="Book Antiqua" pitchFamily="18" charset="0"/>
              </a:rPr>
              <a:t>Alléluia.</a:t>
            </a:r>
          </a:p>
        </p:txBody>
      </p:sp>
    </p:spTree>
    <p:extLst>
      <p:ext uri="{BB962C8B-B14F-4D97-AF65-F5344CB8AC3E}">
        <p14:creationId xmlns:p14="http://schemas.microsoft.com/office/powerpoint/2010/main" val="128701776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1898084"/>
          </a:xfrm>
          <a:prstGeom prst="rect">
            <a:avLst/>
          </a:prstGeom>
        </p:spPr>
        <p:txBody>
          <a:bodyPr wrap="square">
            <a:spAutoFit/>
          </a:bodyPr>
          <a:lstStyle/>
          <a:p>
            <a:pPr algn="just" rtl="1"/>
            <a:r>
              <a:rPr lang="ar-EG" sz="5867" dirty="0" err="1">
                <a:solidFill>
                  <a:prstClr val="white"/>
                </a:solidFill>
              </a:rPr>
              <a:t>سبحوه</a:t>
            </a:r>
            <a:r>
              <a:rPr lang="ar-EG" sz="5867" dirty="0">
                <a:solidFill>
                  <a:prstClr val="white"/>
                </a:solidFill>
              </a:rPr>
              <a:t> في جلد قوته. </a:t>
            </a:r>
            <a:r>
              <a:rPr lang="ar-EG" sz="5867" dirty="0" err="1">
                <a:solidFill>
                  <a:prstClr val="white"/>
                </a:solidFill>
              </a:rPr>
              <a:t>هلليلويا</a:t>
            </a:r>
            <a:r>
              <a:rPr lang="fr-FR" sz="5867" dirty="0">
                <a:solidFill>
                  <a:prstClr val="white"/>
                </a:solidFill>
              </a:rPr>
              <a:t>.</a:t>
            </a:r>
          </a:p>
        </p:txBody>
      </p:sp>
      <p:sp>
        <p:nvSpPr>
          <p:cNvPr id="6" name="Rectangle 5"/>
          <p:cNvSpPr/>
          <p:nvPr/>
        </p:nvSpPr>
        <p:spPr>
          <a:xfrm>
            <a:off x="431371" y="332656"/>
            <a:ext cx="6240693" cy="2308324"/>
          </a:xfrm>
          <a:prstGeom prst="rect">
            <a:avLst/>
          </a:prstGeom>
        </p:spPr>
        <p:txBody>
          <a:bodyPr wrap="square">
            <a:spAutoFit/>
          </a:bodyPr>
          <a:lstStyle/>
          <a:p>
            <a:pPr algn="just"/>
            <a:r>
              <a:rPr lang="en-US" sz="4800" dirty="0">
                <a:solidFill>
                  <a:prstClr val="white"/>
                </a:solidFill>
                <a:latin typeface="CS Avva Shenouda" pitchFamily="34" charset="0"/>
              </a:rPr>
              <a:t>`</a:t>
            </a:r>
            <a:r>
              <a:rPr lang="fr-FR" sz="4800" dirty="0" err="1">
                <a:solidFill>
                  <a:prstClr val="white"/>
                </a:solidFill>
                <a:latin typeface="CS Avva Shenouda" pitchFamily="34" charset="0"/>
              </a:rPr>
              <a:t>Cmou</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erof</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qen</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pitajro</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nte</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tefjom</a:t>
            </a:r>
            <a:r>
              <a:rPr lang="fr-FR" sz="4800" dirty="0">
                <a:solidFill>
                  <a:prstClr val="white"/>
                </a:solidFill>
                <a:latin typeface="CS Avva Shenouda" pitchFamily="34" charset="0"/>
              </a:rPr>
              <a:t>. =a=l.</a:t>
            </a:r>
          </a:p>
        </p:txBody>
      </p:sp>
      <p:sp>
        <p:nvSpPr>
          <p:cNvPr id="7" name="Rectangle 6"/>
          <p:cNvSpPr/>
          <p:nvPr/>
        </p:nvSpPr>
        <p:spPr>
          <a:xfrm>
            <a:off x="1786363" y="3959185"/>
            <a:ext cx="8544949" cy="1405641"/>
          </a:xfrm>
          <a:prstGeom prst="rect">
            <a:avLst/>
          </a:prstGeom>
        </p:spPr>
        <p:txBody>
          <a:bodyPr wrap="square">
            <a:spAutoFit/>
          </a:bodyPr>
          <a:lstStyle/>
          <a:p>
            <a:pPr algn="ctr"/>
            <a:r>
              <a:rPr lang="fr-FR" sz="4267" b="1" dirty="0">
                <a:solidFill>
                  <a:prstClr val="white"/>
                </a:solidFill>
                <a:latin typeface="Book Antiqua" pitchFamily="18" charset="0"/>
              </a:rPr>
              <a:t>Louez-Le au firmament de sa puissance. Alléluia.</a:t>
            </a:r>
          </a:p>
        </p:txBody>
      </p:sp>
    </p:spTree>
    <p:extLst>
      <p:ext uri="{BB962C8B-B14F-4D97-AF65-F5344CB8AC3E}">
        <p14:creationId xmlns:p14="http://schemas.microsoft.com/office/powerpoint/2010/main" val="321378672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1898084"/>
          </a:xfrm>
          <a:prstGeom prst="rect">
            <a:avLst/>
          </a:prstGeom>
        </p:spPr>
        <p:txBody>
          <a:bodyPr wrap="square">
            <a:spAutoFit/>
          </a:bodyPr>
          <a:lstStyle/>
          <a:p>
            <a:pPr algn="just" rtl="1"/>
            <a:r>
              <a:rPr lang="ar-EG" sz="5867" dirty="0" err="1">
                <a:solidFill>
                  <a:prstClr val="white"/>
                </a:solidFill>
              </a:rPr>
              <a:t>سبحوه</a:t>
            </a:r>
            <a:r>
              <a:rPr lang="ar-EG" sz="5867" dirty="0">
                <a:solidFill>
                  <a:prstClr val="white"/>
                </a:solidFill>
              </a:rPr>
              <a:t> على مقدرته. </a:t>
            </a:r>
            <a:r>
              <a:rPr lang="ar-EG" sz="5867" dirty="0" err="1">
                <a:solidFill>
                  <a:prstClr val="white"/>
                </a:solidFill>
              </a:rPr>
              <a:t>هلليلويا</a:t>
            </a:r>
            <a:r>
              <a:rPr lang="fr-FR" sz="5867" dirty="0">
                <a:solidFill>
                  <a:prstClr val="white"/>
                </a:solidFill>
              </a:rPr>
              <a:t>.</a:t>
            </a:r>
          </a:p>
        </p:txBody>
      </p:sp>
      <p:sp>
        <p:nvSpPr>
          <p:cNvPr id="6" name="Rectangle 5"/>
          <p:cNvSpPr/>
          <p:nvPr/>
        </p:nvSpPr>
        <p:spPr>
          <a:xfrm>
            <a:off x="431371" y="332656"/>
            <a:ext cx="6240693" cy="2308324"/>
          </a:xfrm>
          <a:prstGeom prst="rect">
            <a:avLst/>
          </a:prstGeom>
        </p:spPr>
        <p:txBody>
          <a:bodyPr wrap="square">
            <a:spAutoFit/>
          </a:bodyPr>
          <a:lstStyle/>
          <a:p>
            <a:pPr algn="just"/>
            <a:r>
              <a:rPr lang="fr-FR" sz="4800" dirty="0">
                <a:solidFill>
                  <a:prstClr val="white"/>
                </a:solidFill>
                <a:latin typeface="CS Avva Shenouda" pitchFamily="34" charset="0"/>
              </a:rPr>
              <a:t>¿ </a:t>
            </a:r>
            <a:r>
              <a:rPr lang="en-US" sz="4800" dirty="0">
                <a:solidFill>
                  <a:prstClr val="white"/>
                </a:solidFill>
                <a:latin typeface="CS Avva Shenouda" pitchFamily="34" charset="0"/>
              </a:rPr>
              <a:t>`</a:t>
            </a:r>
            <a:r>
              <a:rPr lang="fr-FR" sz="4800" dirty="0" err="1">
                <a:solidFill>
                  <a:prstClr val="white"/>
                </a:solidFill>
                <a:latin typeface="CS Avva Shenouda" pitchFamily="34" charset="0"/>
              </a:rPr>
              <a:t>Cmou</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erof</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e`hryi</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hijen</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tefmetjwri</a:t>
            </a:r>
            <a:r>
              <a:rPr lang="fr-FR" sz="4800" dirty="0">
                <a:solidFill>
                  <a:prstClr val="white"/>
                </a:solidFill>
                <a:latin typeface="CS Avva Shenouda" pitchFamily="34" charset="0"/>
              </a:rPr>
              <a:t>. =a=l.</a:t>
            </a:r>
          </a:p>
        </p:txBody>
      </p:sp>
      <p:sp>
        <p:nvSpPr>
          <p:cNvPr id="7" name="Rectangle 6"/>
          <p:cNvSpPr/>
          <p:nvPr/>
        </p:nvSpPr>
        <p:spPr>
          <a:xfrm>
            <a:off x="1786363" y="3959186"/>
            <a:ext cx="8544949" cy="1405641"/>
          </a:xfrm>
          <a:prstGeom prst="rect">
            <a:avLst/>
          </a:prstGeom>
        </p:spPr>
        <p:txBody>
          <a:bodyPr wrap="square">
            <a:spAutoFit/>
          </a:bodyPr>
          <a:lstStyle/>
          <a:p>
            <a:pPr algn="ctr"/>
            <a:r>
              <a:rPr lang="fr-FR" sz="4267" b="1" dirty="0">
                <a:solidFill>
                  <a:prstClr val="white"/>
                </a:solidFill>
                <a:latin typeface="Book Antiqua" pitchFamily="18" charset="0"/>
              </a:rPr>
              <a:t>Louez-le en ses œuvres de vaillance. Alléluia.</a:t>
            </a:r>
          </a:p>
        </p:txBody>
      </p:sp>
    </p:spTree>
    <p:extLst>
      <p:ext uri="{BB962C8B-B14F-4D97-AF65-F5344CB8AC3E}">
        <p14:creationId xmlns:p14="http://schemas.microsoft.com/office/powerpoint/2010/main" val="404602130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1898084"/>
          </a:xfrm>
          <a:prstGeom prst="rect">
            <a:avLst/>
          </a:prstGeom>
        </p:spPr>
        <p:txBody>
          <a:bodyPr wrap="square">
            <a:spAutoFit/>
          </a:bodyPr>
          <a:lstStyle/>
          <a:p>
            <a:pPr algn="just" rtl="1"/>
            <a:r>
              <a:rPr lang="ar-EG" sz="5867" dirty="0" err="1">
                <a:solidFill>
                  <a:prstClr val="white"/>
                </a:solidFill>
              </a:rPr>
              <a:t>سبحوه</a:t>
            </a:r>
            <a:r>
              <a:rPr lang="ar-EG" sz="5867" dirty="0">
                <a:solidFill>
                  <a:prstClr val="white"/>
                </a:solidFill>
              </a:rPr>
              <a:t> ككثرة عظمته. </a:t>
            </a:r>
            <a:r>
              <a:rPr lang="ar-EG" sz="5867" dirty="0" err="1">
                <a:solidFill>
                  <a:prstClr val="white"/>
                </a:solidFill>
              </a:rPr>
              <a:t>هلليلويا</a:t>
            </a:r>
            <a:r>
              <a:rPr lang="fr-FR" sz="5867" dirty="0">
                <a:solidFill>
                  <a:prstClr val="white"/>
                </a:solidFill>
              </a:rPr>
              <a:t>.</a:t>
            </a:r>
          </a:p>
        </p:txBody>
      </p:sp>
      <p:sp>
        <p:nvSpPr>
          <p:cNvPr id="6" name="Rectangle 5"/>
          <p:cNvSpPr/>
          <p:nvPr/>
        </p:nvSpPr>
        <p:spPr>
          <a:xfrm>
            <a:off x="431371" y="332656"/>
            <a:ext cx="6240693" cy="2308324"/>
          </a:xfrm>
          <a:prstGeom prst="rect">
            <a:avLst/>
          </a:prstGeom>
        </p:spPr>
        <p:txBody>
          <a:bodyPr wrap="square">
            <a:spAutoFit/>
          </a:bodyPr>
          <a:lstStyle/>
          <a:p>
            <a:pPr algn="just"/>
            <a:r>
              <a:rPr lang="en-US" sz="4800" dirty="0">
                <a:solidFill>
                  <a:prstClr val="white"/>
                </a:solidFill>
                <a:latin typeface="CS Avva Shenouda" pitchFamily="34" charset="0"/>
              </a:rPr>
              <a:t>`</a:t>
            </a:r>
            <a:r>
              <a:rPr lang="fr-FR" sz="4800" dirty="0" err="1">
                <a:solidFill>
                  <a:prstClr val="white"/>
                </a:solidFill>
                <a:latin typeface="CS Avva Shenouda" pitchFamily="34" charset="0"/>
              </a:rPr>
              <a:t>Cmou</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erof</a:t>
            </a:r>
            <a:r>
              <a:rPr lang="fr-FR" sz="4800" dirty="0">
                <a:solidFill>
                  <a:prstClr val="white"/>
                </a:solidFill>
                <a:latin typeface="CS Avva Shenouda" pitchFamily="34" charset="0"/>
              </a:rPr>
              <a:t> kata `</a:t>
            </a:r>
            <a:r>
              <a:rPr lang="fr-FR" sz="4800" dirty="0" err="1">
                <a:solidFill>
                  <a:prstClr val="white"/>
                </a:solidFill>
                <a:latin typeface="CS Avva Shenouda" pitchFamily="34" charset="0"/>
              </a:rPr>
              <a:t>p`asai</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nte</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tefmetnis</a:t>
            </a:r>
            <a:r>
              <a:rPr lang="fr-FR" sz="4800" dirty="0">
                <a:solidFill>
                  <a:prstClr val="white"/>
                </a:solidFill>
                <a:latin typeface="CS Avva Shenouda" pitchFamily="34" charset="0"/>
              </a:rPr>
              <a:t>]. =a=l.</a:t>
            </a:r>
          </a:p>
        </p:txBody>
      </p:sp>
      <p:sp>
        <p:nvSpPr>
          <p:cNvPr id="7" name="Rectangle 6"/>
          <p:cNvSpPr/>
          <p:nvPr/>
        </p:nvSpPr>
        <p:spPr>
          <a:xfrm>
            <a:off x="1786363" y="3959186"/>
            <a:ext cx="8544949" cy="1405641"/>
          </a:xfrm>
          <a:prstGeom prst="rect">
            <a:avLst/>
          </a:prstGeom>
        </p:spPr>
        <p:txBody>
          <a:bodyPr wrap="square">
            <a:spAutoFit/>
          </a:bodyPr>
          <a:lstStyle/>
          <a:p>
            <a:pPr algn="ctr"/>
            <a:r>
              <a:rPr lang="fr-FR" sz="4267" b="1" dirty="0">
                <a:solidFill>
                  <a:prstClr val="white"/>
                </a:solidFill>
                <a:latin typeface="Book Antiqua" pitchFamily="18" charset="0"/>
              </a:rPr>
              <a:t>Louez-le en toute sa grandeur. Alléluia.</a:t>
            </a:r>
          </a:p>
        </p:txBody>
      </p:sp>
    </p:spTree>
    <p:extLst>
      <p:ext uri="{BB962C8B-B14F-4D97-AF65-F5344CB8AC3E}">
        <p14:creationId xmlns:p14="http://schemas.microsoft.com/office/powerpoint/2010/main" val="331162705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1898084"/>
          </a:xfrm>
          <a:prstGeom prst="rect">
            <a:avLst/>
          </a:prstGeom>
        </p:spPr>
        <p:txBody>
          <a:bodyPr wrap="square">
            <a:spAutoFit/>
          </a:bodyPr>
          <a:lstStyle/>
          <a:p>
            <a:pPr algn="just" rtl="1"/>
            <a:r>
              <a:rPr lang="ar-EG" sz="5867" dirty="0" err="1">
                <a:solidFill>
                  <a:prstClr val="white"/>
                </a:solidFill>
              </a:rPr>
              <a:t>سبحوه</a:t>
            </a:r>
            <a:r>
              <a:rPr lang="ar-EG" sz="5867" dirty="0">
                <a:solidFill>
                  <a:prstClr val="white"/>
                </a:solidFill>
              </a:rPr>
              <a:t> بصوت البوق. </a:t>
            </a:r>
            <a:r>
              <a:rPr lang="ar-EG" sz="5867" dirty="0" err="1">
                <a:solidFill>
                  <a:prstClr val="white"/>
                </a:solidFill>
              </a:rPr>
              <a:t>هلليلويا</a:t>
            </a:r>
            <a:r>
              <a:rPr lang="fr-FR" sz="5867" dirty="0">
                <a:solidFill>
                  <a:prstClr val="white"/>
                </a:solidFill>
              </a:rPr>
              <a:t>.</a:t>
            </a:r>
          </a:p>
        </p:txBody>
      </p:sp>
      <p:sp>
        <p:nvSpPr>
          <p:cNvPr id="6" name="Rectangle 5"/>
          <p:cNvSpPr/>
          <p:nvPr/>
        </p:nvSpPr>
        <p:spPr>
          <a:xfrm>
            <a:off x="431371" y="332656"/>
            <a:ext cx="6432000" cy="1569660"/>
          </a:xfrm>
          <a:prstGeom prst="rect">
            <a:avLst/>
          </a:prstGeom>
        </p:spPr>
        <p:txBody>
          <a:bodyPr wrap="square">
            <a:spAutoFit/>
          </a:bodyPr>
          <a:lstStyle/>
          <a:p>
            <a:pPr algn="just"/>
            <a:r>
              <a:rPr lang="fr-FR" sz="4800" dirty="0">
                <a:solidFill>
                  <a:prstClr val="white"/>
                </a:solidFill>
                <a:latin typeface="CS Avva Shenouda" pitchFamily="34" charset="0"/>
              </a:rPr>
              <a:t>¿ </a:t>
            </a:r>
            <a:r>
              <a:rPr lang="en-US" sz="4800" dirty="0">
                <a:solidFill>
                  <a:prstClr val="white"/>
                </a:solidFill>
                <a:latin typeface="CS Avva Shenouda" pitchFamily="34" charset="0"/>
              </a:rPr>
              <a:t>`</a:t>
            </a:r>
            <a:r>
              <a:rPr lang="pt-BR" sz="4800" dirty="0">
                <a:solidFill>
                  <a:prstClr val="white"/>
                </a:solidFill>
                <a:latin typeface="CS Avva Shenouda" pitchFamily="34" charset="0"/>
              </a:rPr>
              <a:t>Cmou `erof qen ou`cmy `ncalpiggoc. =a=l.</a:t>
            </a:r>
            <a:endParaRPr lang="fr-FR" sz="4800" dirty="0">
              <a:solidFill>
                <a:prstClr val="white"/>
              </a:solidFill>
              <a:latin typeface="CS Avva Shenouda" pitchFamily="34" charset="0"/>
            </a:endParaRPr>
          </a:p>
        </p:txBody>
      </p:sp>
      <p:sp>
        <p:nvSpPr>
          <p:cNvPr id="7" name="Rectangle 6"/>
          <p:cNvSpPr/>
          <p:nvPr/>
        </p:nvSpPr>
        <p:spPr>
          <a:xfrm>
            <a:off x="1786363" y="3959186"/>
            <a:ext cx="8544949" cy="1405641"/>
          </a:xfrm>
          <a:prstGeom prst="rect">
            <a:avLst/>
          </a:prstGeom>
        </p:spPr>
        <p:txBody>
          <a:bodyPr wrap="square">
            <a:spAutoFit/>
          </a:bodyPr>
          <a:lstStyle/>
          <a:p>
            <a:pPr algn="ctr"/>
            <a:r>
              <a:rPr lang="fr-FR" sz="4267" b="1" dirty="0">
                <a:solidFill>
                  <a:prstClr val="white"/>
                </a:solidFill>
                <a:latin typeface="Book Antiqua" pitchFamily="18" charset="0"/>
              </a:rPr>
              <a:t>Louez-le par l’éclat du cor. Alléluia.</a:t>
            </a:r>
          </a:p>
        </p:txBody>
      </p:sp>
    </p:spTree>
    <p:extLst>
      <p:ext uri="{BB962C8B-B14F-4D97-AF65-F5344CB8AC3E}">
        <p14:creationId xmlns:p14="http://schemas.microsoft.com/office/powerpoint/2010/main" val="353692218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1898084"/>
          </a:xfrm>
          <a:prstGeom prst="rect">
            <a:avLst/>
          </a:prstGeom>
        </p:spPr>
        <p:txBody>
          <a:bodyPr wrap="square">
            <a:spAutoFit/>
          </a:bodyPr>
          <a:lstStyle/>
          <a:p>
            <a:pPr algn="just" rtl="1"/>
            <a:r>
              <a:rPr lang="ar-EG" sz="5867" dirty="0" err="1">
                <a:solidFill>
                  <a:prstClr val="white"/>
                </a:solidFill>
              </a:rPr>
              <a:t>سبحوه</a:t>
            </a:r>
            <a:r>
              <a:rPr lang="ar-EG" sz="5867" dirty="0">
                <a:solidFill>
                  <a:prstClr val="white"/>
                </a:solidFill>
              </a:rPr>
              <a:t> بالمزمار والقيثار. </a:t>
            </a:r>
            <a:r>
              <a:rPr lang="ar-EG" sz="5867" dirty="0" err="1">
                <a:solidFill>
                  <a:prstClr val="white"/>
                </a:solidFill>
              </a:rPr>
              <a:t>هلليلويا</a:t>
            </a:r>
            <a:r>
              <a:rPr lang="fr-FR" sz="5867" dirty="0">
                <a:solidFill>
                  <a:prstClr val="white"/>
                </a:solidFill>
              </a:rPr>
              <a:t>.</a:t>
            </a:r>
          </a:p>
        </p:txBody>
      </p:sp>
      <p:sp>
        <p:nvSpPr>
          <p:cNvPr id="6" name="Rectangle 5"/>
          <p:cNvSpPr/>
          <p:nvPr/>
        </p:nvSpPr>
        <p:spPr>
          <a:xfrm>
            <a:off x="431371" y="332656"/>
            <a:ext cx="6240693" cy="2308324"/>
          </a:xfrm>
          <a:prstGeom prst="rect">
            <a:avLst/>
          </a:prstGeom>
        </p:spPr>
        <p:txBody>
          <a:bodyPr wrap="square">
            <a:spAutoFit/>
          </a:bodyPr>
          <a:lstStyle/>
          <a:p>
            <a:pPr algn="just"/>
            <a:r>
              <a:rPr lang="en-US" sz="4800" dirty="0">
                <a:solidFill>
                  <a:prstClr val="white"/>
                </a:solidFill>
                <a:latin typeface="CS Avva Shenouda" pitchFamily="34" charset="0"/>
              </a:rPr>
              <a:t>`</a:t>
            </a:r>
            <a:r>
              <a:rPr lang="fr-FR" sz="4800" dirty="0" err="1">
                <a:solidFill>
                  <a:prstClr val="white"/>
                </a:solidFill>
                <a:latin typeface="CS Avva Shenouda" pitchFamily="34" charset="0"/>
              </a:rPr>
              <a:t>Cmou</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erof</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qen</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ou'altyrion</a:t>
            </a:r>
            <a:r>
              <a:rPr lang="fr-FR" sz="4800" dirty="0">
                <a:solidFill>
                  <a:prstClr val="white"/>
                </a:solidFill>
                <a:latin typeface="CS Avva Shenouda" pitchFamily="34" charset="0"/>
              </a:rPr>
              <a:t> nem </a:t>
            </a:r>
            <a:r>
              <a:rPr lang="fr-FR" sz="4800" dirty="0" err="1">
                <a:solidFill>
                  <a:prstClr val="white"/>
                </a:solidFill>
                <a:latin typeface="CS Avva Shenouda" pitchFamily="34" charset="0"/>
              </a:rPr>
              <a:t>ouku;ara</a:t>
            </a:r>
            <a:r>
              <a:rPr lang="fr-FR" sz="4800" dirty="0">
                <a:solidFill>
                  <a:prstClr val="white"/>
                </a:solidFill>
                <a:latin typeface="CS Avva Shenouda" pitchFamily="34" charset="0"/>
              </a:rPr>
              <a:t>. =a=l.</a:t>
            </a:r>
          </a:p>
        </p:txBody>
      </p:sp>
      <p:sp>
        <p:nvSpPr>
          <p:cNvPr id="7" name="Rectangle 6"/>
          <p:cNvSpPr/>
          <p:nvPr/>
        </p:nvSpPr>
        <p:spPr>
          <a:xfrm>
            <a:off x="1786363" y="3959186"/>
            <a:ext cx="8544949" cy="1405641"/>
          </a:xfrm>
          <a:prstGeom prst="rect">
            <a:avLst/>
          </a:prstGeom>
        </p:spPr>
        <p:txBody>
          <a:bodyPr wrap="square">
            <a:spAutoFit/>
          </a:bodyPr>
          <a:lstStyle/>
          <a:p>
            <a:pPr algn="ctr"/>
            <a:r>
              <a:rPr lang="fr-FR" sz="4267" b="1" dirty="0">
                <a:solidFill>
                  <a:prstClr val="white"/>
                </a:solidFill>
                <a:latin typeface="Book Antiqua" pitchFamily="18" charset="0"/>
              </a:rPr>
              <a:t>Louez-le par la harpe et la cithare. Alléluia.</a:t>
            </a:r>
          </a:p>
        </p:txBody>
      </p:sp>
    </p:spTree>
    <p:extLst>
      <p:ext uri="{BB962C8B-B14F-4D97-AF65-F5344CB8AC3E}">
        <p14:creationId xmlns:p14="http://schemas.microsoft.com/office/powerpoint/2010/main" val="864919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84280" name="Group 24"/>
          <p:cNvGraphicFramePr>
            <a:graphicFrameLocks noGrp="1"/>
          </p:cNvGraphicFramePr>
          <p:nvPr>
            <p:extLst>
              <p:ext uri="{D42A27DB-BD31-4B8C-83A1-F6EECF244321}">
                <p14:modId xmlns:p14="http://schemas.microsoft.com/office/powerpoint/2010/main" val="3627607901"/>
              </p:ext>
            </p:extLst>
          </p:nvPr>
        </p:nvGraphicFramePr>
        <p:xfrm>
          <a:off x="0" y="520700"/>
          <a:ext cx="12192000" cy="6223000"/>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85314592"/>
                    </a:ext>
                  </a:extLst>
                </a:gridCol>
              </a:tblGrid>
              <a:tr h="2684169">
                <a:tc>
                  <a:txBody>
                    <a:bodyPr/>
                    <a:lstStyle/>
                    <a:p>
                      <a:pPr marL="0" algn="ctr" defTabSz="914400" rtl="0" eaLnBrk="1" latinLnBrk="0" hangingPunct="1">
                        <a:spcBef>
                          <a:spcPts val="0"/>
                        </a:spcBef>
                        <a:spcAft>
                          <a:spcPts val="0"/>
                        </a:spcAft>
                      </a:pPr>
                      <a:r>
                        <a:rPr lang="fr-FR" sz="3200" b="0" i="0" u="none" strike="noStrike" kern="1200" baseline="0" dirty="0">
                          <a:solidFill>
                            <a:schemeClr val="tx1"/>
                          </a:solidFill>
                          <a:latin typeface="Arial" panose="020B0604020202020204" pitchFamily="34" charset="0"/>
                          <a:ea typeface="+mn-ea"/>
                          <a:cs typeface="Arial" panose="020B0604020202020204" pitchFamily="34" charset="0"/>
                        </a:rPr>
                        <a:t>Salut à notre père Pierre,</a:t>
                      </a:r>
                      <a:br>
                        <a:rPr lang="fr-FR" sz="3200" b="0" i="0" u="none" strike="noStrike" kern="1200" baseline="0" dirty="0">
                          <a:solidFill>
                            <a:schemeClr val="tx1"/>
                          </a:solidFill>
                          <a:latin typeface="Arial" panose="020B0604020202020204" pitchFamily="34" charset="0"/>
                          <a:ea typeface="+mn-ea"/>
                          <a:cs typeface="Arial" panose="020B0604020202020204" pitchFamily="34" charset="0"/>
                        </a:rPr>
                      </a:br>
                      <a:r>
                        <a:rPr lang="fr-FR" sz="3200" b="0" i="0" u="none" strike="noStrike" kern="1200" baseline="0" dirty="0">
                          <a:solidFill>
                            <a:schemeClr val="tx1"/>
                          </a:solidFill>
                          <a:latin typeface="Arial" panose="020B0604020202020204" pitchFamily="34" charset="0"/>
                          <a:ea typeface="+mn-ea"/>
                          <a:cs typeface="Arial" panose="020B0604020202020204" pitchFamily="34" charset="0"/>
                        </a:rPr>
                        <a:t>et notre maître Paul,</a:t>
                      </a:r>
                      <a:br>
                        <a:rPr lang="fr-FR" sz="3200" b="0" i="0" u="none" strike="noStrike" kern="1200" baseline="0" dirty="0">
                          <a:solidFill>
                            <a:schemeClr val="tx1"/>
                          </a:solidFill>
                          <a:latin typeface="Arial" panose="020B0604020202020204" pitchFamily="34" charset="0"/>
                          <a:ea typeface="+mn-ea"/>
                          <a:cs typeface="Arial" panose="020B0604020202020204" pitchFamily="34" charset="0"/>
                        </a:rPr>
                      </a:br>
                      <a:r>
                        <a:rPr lang="fr-FR" sz="3200" b="0" i="0" u="none" strike="noStrike" kern="1200" baseline="0" dirty="0">
                          <a:solidFill>
                            <a:schemeClr val="tx1"/>
                          </a:solidFill>
                          <a:latin typeface="Arial" panose="020B0604020202020204" pitchFamily="34" charset="0"/>
                          <a:ea typeface="+mn-ea"/>
                          <a:cs typeface="Arial" panose="020B0604020202020204" pitchFamily="34" charset="0"/>
                        </a:rPr>
                        <a:t>les grands piliers,</a:t>
                      </a:r>
                      <a:br>
                        <a:rPr lang="fr-FR" sz="3200" b="0" i="0" u="none" strike="noStrike" kern="1200" baseline="0" dirty="0">
                          <a:solidFill>
                            <a:schemeClr val="tx1"/>
                          </a:solidFill>
                          <a:latin typeface="Arial" panose="020B0604020202020204" pitchFamily="34" charset="0"/>
                          <a:ea typeface="+mn-ea"/>
                          <a:cs typeface="Arial" panose="020B0604020202020204" pitchFamily="34" charset="0"/>
                        </a:rPr>
                      </a:br>
                      <a:r>
                        <a:rPr lang="fr-FR" sz="3200" b="0" i="0" u="none" strike="noStrike" kern="1200" baseline="0" dirty="0">
                          <a:solidFill>
                            <a:schemeClr val="tx1"/>
                          </a:solidFill>
                          <a:latin typeface="Arial" panose="020B0604020202020204" pitchFamily="34" charset="0"/>
                          <a:ea typeface="+mn-ea"/>
                          <a:cs typeface="Arial" panose="020B0604020202020204" pitchFamily="34" charset="0"/>
                        </a:rPr>
                        <a:t>qui raffermissent les croyants.</a:t>
                      </a:r>
                      <a:endParaRPr lang="en-US" sz="3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ts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السلام لأبينا بطرس،</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ts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ومُعلِّمنا بولس،</a:t>
                      </a:r>
                      <a:endParaRPr kumimoji="0" lang="fr-FR"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ts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العمودَيْن العظيمَيْن،</a:t>
                      </a:r>
                      <a:br>
                        <a:rPr kumimoji="0" lang="fr-FR" sz="3700" b="0" i="0" u="none" strike="noStrike" cap="none" normalizeH="0" baseline="0" dirty="0">
                          <a:ln>
                            <a:noFill/>
                          </a:ln>
                          <a:solidFill>
                            <a:schemeClr val="tx1"/>
                          </a:solidFill>
                          <a:effectLst/>
                          <a:latin typeface="Arial" charset="0"/>
                          <a:cs typeface="Arial" charset="0"/>
                        </a:rPr>
                      </a:br>
                      <a:r>
                        <a:rPr kumimoji="0" lang="ar-EG" sz="3700" b="0" i="0" u="none" strike="noStrike" cap="none" normalizeH="0" baseline="0" dirty="0">
                          <a:ln>
                            <a:noFill/>
                          </a:ln>
                          <a:solidFill>
                            <a:schemeClr val="tx1"/>
                          </a:solidFill>
                          <a:effectLst/>
                          <a:latin typeface="Arial" charset="0"/>
                          <a:cs typeface="Arial" charset="0"/>
                        </a:rPr>
                        <a:t>لثبات المؤمنين.</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r h="3538831">
                <a:tc gridSpan="2">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peniwt</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Petroc</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ts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pencaq</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Pauloc</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ts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ninis</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n~c~tulloc</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ts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ettajro</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n~nipictoc</a:t>
                      </a:r>
                      <a:r>
                        <a:rPr kumimoji="0" lang="en-US" sz="5300" b="0" i="0" u="none" strike="noStrike" cap="none" normalizeH="0" baseline="0" dirty="0">
                          <a:ln>
                            <a:noFill/>
                          </a:ln>
                          <a:solidFill>
                            <a:srgbClr val="FFFF00"/>
                          </a:solidFill>
                          <a:effectLst/>
                          <a:latin typeface="Coptic1" pitchFamily="2"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5" name="Tableau 3">
            <a:extLst>
              <a:ext uri="{FF2B5EF4-FFF2-40B4-BE49-F238E27FC236}">
                <a16:creationId xmlns:a16="http://schemas.microsoft.com/office/drawing/2014/main" id="{BED6F452-D3D9-44B5-A5C5-A81295E4C13A}"/>
              </a:ext>
            </a:extLst>
          </p:cNvPr>
          <p:cNvGraphicFramePr>
            <a:graphicFrameLocks noGrp="1"/>
          </p:cNvGraphicFramePr>
          <p:nvPr>
            <p:extLst>
              <p:ext uri="{D42A27DB-BD31-4B8C-83A1-F6EECF244321}">
                <p14:modId xmlns:p14="http://schemas.microsoft.com/office/powerpoint/2010/main" val="2702549991"/>
              </p:ext>
            </p:extLst>
          </p:nvPr>
        </p:nvGraphicFramePr>
        <p:xfrm>
          <a:off x="2032000" y="89808"/>
          <a:ext cx="8128000" cy="41452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dirty="0">
                          <a:solidFill>
                            <a:srgbClr val="FFFFFF"/>
                          </a:solidFill>
                          <a:latin typeface="Arial" charset="0"/>
                          <a:cs typeface="Arial" charset="0"/>
                        </a:rPr>
                        <a:t>Sts Pierre et Paul - </a:t>
                      </a:r>
                      <a:r>
                        <a:rPr lang="ar-EG" sz="2400" dirty="0">
                          <a:solidFill>
                            <a:srgbClr val="FFFFFF"/>
                          </a:solidFill>
                          <a:latin typeface="Arial" charset="0"/>
                          <a:cs typeface="Arial" charset="0"/>
                        </a:rPr>
                        <a:t>القديسان بولس وبطرس</a:t>
                      </a:r>
                      <a:endParaRPr lang="en-CA" sz="24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3156638423"/>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1898084"/>
          </a:xfrm>
          <a:prstGeom prst="rect">
            <a:avLst/>
          </a:prstGeom>
        </p:spPr>
        <p:txBody>
          <a:bodyPr wrap="square">
            <a:spAutoFit/>
          </a:bodyPr>
          <a:lstStyle/>
          <a:p>
            <a:pPr algn="just" rtl="1"/>
            <a:r>
              <a:rPr lang="ar-EG" sz="5867" dirty="0" err="1">
                <a:solidFill>
                  <a:prstClr val="white"/>
                </a:solidFill>
              </a:rPr>
              <a:t>سبحوه</a:t>
            </a:r>
            <a:r>
              <a:rPr lang="ar-EG" sz="5867" dirty="0">
                <a:solidFill>
                  <a:prstClr val="white"/>
                </a:solidFill>
              </a:rPr>
              <a:t> بدفوف وصفوف. </a:t>
            </a:r>
            <a:r>
              <a:rPr lang="ar-EG" sz="5867" dirty="0" err="1">
                <a:solidFill>
                  <a:prstClr val="white"/>
                </a:solidFill>
              </a:rPr>
              <a:t>هلليلويا</a:t>
            </a:r>
            <a:r>
              <a:rPr lang="fr-FR" sz="5867" dirty="0">
                <a:solidFill>
                  <a:prstClr val="white"/>
                </a:solidFill>
              </a:rPr>
              <a:t>.</a:t>
            </a:r>
          </a:p>
        </p:txBody>
      </p:sp>
      <p:sp>
        <p:nvSpPr>
          <p:cNvPr id="6" name="Rectangle 5"/>
          <p:cNvSpPr/>
          <p:nvPr/>
        </p:nvSpPr>
        <p:spPr>
          <a:xfrm>
            <a:off x="431371" y="332656"/>
            <a:ext cx="6240693" cy="2308324"/>
          </a:xfrm>
          <a:prstGeom prst="rect">
            <a:avLst/>
          </a:prstGeom>
        </p:spPr>
        <p:txBody>
          <a:bodyPr wrap="square">
            <a:spAutoFit/>
          </a:bodyPr>
          <a:lstStyle/>
          <a:p>
            <a:pPr algn="just"/>
            <a:r>
              <a:rPr lang="fr-FR" sz="4800" dirty="0">
                <a:solidFill>
                  <a:prstClr val="white"/>
                </a:solidFill>
                <a:latin typeface="CS Avva Shenouda" pitchFamily="34" charset="0"/>
              </a:rPr>
              <a:t>¿ `</a:t>
            </a:r>
            <a:r>
              <a:rPr lang="fr-FR" sz="4800" dirty="0" err="1">
                <a:solidFill>
                  <a:prstClr val="white"/>
                </a:solidFill>
                <a:latin typeface="CS Avva Shenouda" pitchFamily="34" charset="0"/>
              </a:rPr>
              <a:t>Cmou</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erof</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qen</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hankemkem</a:t>
            </a:r>
            <a:r>
              <a:rPr lang="fr-FR" sz="4800" dirty="0">
                <a:solidFill>
                  <a:prstClr val="white"/>
                </a:solidFill>
                <a:latin typeface="CS Avva Shenouda" pitchFamily="34" charset="0"/>
              </a:rPr>
              <a:t> nem </a:t>
            </a:r>
            <a:r>
              <a:rPr lang="fr-FR" sz="4800" dirty="0" err="1">
                <a:solidFill>
                  <a:prstClr val="white"/>
                </a:solidFill>
                <a:latin typeface="CS Avva Shenouda" pitchFamily="34" charset="0"/>
              </a:rPr>
              <a:t>han,oroc</a:t>
            </a:r>
            <a:r>
              <a:rPr lang="fr-FR" sz="4800" dirty="0">
                <a:solidFill>
                  <a:prstClr val="white"/>
                </a:solidFill>
                <a:latin typeface="CS Avva Shenouda" pitchFamily="34" charset="0"/>
              </a:rPr>
              <a:t>. =a=l.</a:t>
            </a:r>
          </a:p>
        </p:txBody>
      </p:sp>
      <p:sp>
        <p:nvSpPr>
          <p:cNvPr id="7" name="Rectangle 6"/>
          <p:cNvSpPr/>
          <p:nvPr/>
        </p:nvSpPr>
        <p:spPr>
          <a:xfrm>
            <a:off x="1786363" y="3959186"/>
            <a:ext cx="8544949" cy="1405641"/>
          </a:xfrm>
          <a:prstGeom prst="rect">
            <a:avLst/>
          </a:prstGeom>
        </p:spPr>
        <p:txBody>
          <a:bodyPr wrap="square">
            <a:spAutoFit/>
          </a:bodyPr>
          <a:lstStyle/>
          <a:p>
            <a:pPr algn="ctr"/>
            <a:r>
              <a:rPr lang="fr-FR" sz="4267" b="1" dirty="0">
                <a:solidFill>
                  <a:prstClr val="white"/>
                </a:solidFill>
                <a:latin typeface="Book Antiqua" pitchFamily="18" charset="0"/>
              </a:rPr>
              <a:t>Louez-le par la danse et le tambour. Alléluia.</a:t>
            </a:r>
          </a:p>
        </p:txBody>
      </p:sp>
    </p:spTree>
    <p:extLst>
      <p:ext uri="{BB962C8B-B14F-4D97-AF65-F5344CB8AC3E}">
        <p14:creationId xmlns:p14="http://schemas.microsoft.com/office/powerpoint/2010/main" val="2304565772"/>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1898084"/>
          </a:xfrm>
          <a:prstGeom prst="rect">
            <a:avLst/>
          </a:prstGeom>
        </p:spPr>
        <p:txBody>
          <a:bodyPr wrap="square">
            <a:spAutoFit/>
          </a:bodyPr>
          <a:lstStyle/>
          <a:p>
            <a:pPr algn="just" rtl="1"/>
            <a:r>
              <a:rPr lang="ar-EG" sz="5867" dirty="0" err="1">
                <a:solidFill>
                  <a:prstClr val="white"/>
                </a:solidFill>
              </a:rPr>
              <a:t>سبحوه</a:t>
            </a:r>
            <a:r>
              <a:rPr lang="ar-EG" sz="5867" dirty="0">
                <a:solidFill>
                  <a:prstClr val="white"/>
                </a:solidFill>
              </a:rPr>
              <a:t> بأوتار وأرغن. </a:t>
            </a:r>
            <a:r>
              <a:rPr lang="ar-EG" sz="5867" dirty="0" err="1">
                <a:solidFill>
                  <a:prstClr val="white"/>
                </a:solidFill>
              </a:rPr>
              <a:t>هلليلويا</a:t>
            </a:r>
            <a:r>
              <a:rPr lang="fr-FR" sz="5867" dirty="0">
                <a:solidFill>
                  <a:prstClr val="white"/>
                </a:solidFill>
              </a:rPr>
              <a:t>.</a:t>
            </a:r>
          </a:p>
        </p:txBody>
      </p:sp>
      <p:sp>
        <p:nvSpPr>
          <p:cNvPr id="6" name="Rectangle 5"/>
          <p:cNvSpPr/>
          <p:nvPr/>
        </p:nvSpPr>
        <p:spPr>
          <a:xfrm>
            <a:off x="431371" y="332656"/>
            <a:ext cx="6240693" cy="2308324"/>
          </a:xfrm>
          <a:prstGeom prst="rect">
            <a:avLst/>
          </a:prstGeom>
        </p:spPr>
        <p:txBody>
          <a:bodyPr wrap="square">
            <a:spAutoFit/>
          </a:bodyPr>
          <a:lstStyle/>
          <a:p>
            <a:pPr algn="just"/>
            <a:r>
              <a:rPr lang="en-US" sz="4800" dirty="0">
                <a:solidFill>
                  <a:prstClr val="white"/>
                </a:solidFill>
                <a:latin typeface="CS Avva Shenouda" pitchFamily="34" charset="0"/>
              </a:rPr>
              <a:t>`</a:t>
            </a:r>
            <a:r>
              <a:rPr lang="pt-BR" sz="4800" dirty="0">
                <a:solidFill>
                  <a:prstClr val="white"/>
                </a:solidFill>
                <a:latin typeface="CS Avva Shenouda" pitchFamily="34" charset="0"/>
              </a:rPr>
              <a:t>Cmou `erof qen hankap nem ouorganon. =a=l.</a:t>
            </a:r>
            <a:endParaRPr lang="fr-FR" sz="4800" dirty="0">
              <a:solidFill>
                <a:prstClr val="white"/>
              </a:solidFill>
              <a:latin typeface="CS Avva Shenouda" pitchFamily="34" charset="0"/>
            </a:endParaRPr>
          </a:p>
        </p:txBody>
      </p:sp>
      <p:sp>
        <p:nvSpPr>
          <p:cNvPr id="7" name="Rectangle 6"/>
          <p:cNvSpPr/>
          <p:nvPr/>
        </p:nvSpPr>
        <p:spPr>
          <a:xfrm>
            <a:off x="1786363" y="3959186"/>
            <a:ext cx="8544949" cy="1405641"/>
          </a:xfrm>
          <a:prstGeom prst="rect">
            <a:avLst/>
          </a:prstGeom>
        </p:spPr>
        <p:txBody>
          <a:bodyPr wrap="square">
            <a:spAutoFit/>
          </a:bodyPr>
          <a:lstStyle/>
          <a:p>
            <a:pPr algn="ctr"/>
            <a:r>
              <a:rPr lang="fr-FR" sz="4267" b="1" dirty="0">
                <a:solidFill>
                  <a:prstClr val="white"/>
                </a:solidFill>
                <a:latin typeface="Book Antiqua" pitchFamily="18" charset="0"/>
              </a:rPr>
              <a:t>Louez-le par les cordes et les flûtes. Alléluia.</a:t>
            </a:r>
          </a:p>
        </p:txBody>
      </p:sp>
    </p:spTree>
    <p:extLst>
      <p:ext uri="{BB962C8B-B14F-4D97-AF65-F5344CB8AC3E}">
        <p14:creationId xmlns:p14="http://schemas.microsoft.com/office/powerpoint/2010/main" val="3695959751"/>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1898084"/>
          </a:xfrm>
          <a:prstGeom prst="rect">
            <a:avLst/>
          </a:prstGeom>
        </p:spPr>
        <p:txBody>
          <a:bodyPr wrap="square">
            <a:spAutoFit/>
          </a:bodyPr>
          <a:lstStyle/>
          <a:p>
            <a:pPr algn="just" rtl="1"/>
            <a:r>
              <a:rPr lang="ar-EG" sz="5867" dirty="0" err="1">
                <a:solidFill>
                  <a:prstClr val="white"/>
                </a:solidFill>
              </a:rPr>
              <a:t>سبحوه</a:t>
            </a:r>
            <a:r>
              <a:rPr lang="ar-EG" sz="5867" dirty="0">
                <a:solidFill>
                  <a:prstClr val="white"/>
                </a:solidFill>
              </a:rPr>
              <a:t> بصنوج حسنة الصوت. </a:t>
            </a:r>
            <a:r>
              <a:rPr lang="ar-EG" sz="5867" dirty="0" err="1">
                <a:solidFill>
                  <a:prstClr val="white"/>
                </a:solidFill>
              </a:rPr>
              <a:t>هلليلويا</a:t>
            </a:r>
            <a:r>
              <a:rPr lang="fr-FR" sz="5867" dirty="0">
                <a:solidFill>
                  <a:prstClr val="white"/>
                </a:solidFill>
              </a:rPr>
              <a:t>.</a:t>
            </a:r>
          </a:p>
        </p:txBody>
      </p:sp>
      <p:sp>
        <p:nvSpPr>
          <p:cNvPr id="6" name="Rectangle 5"/>
          <p:cNvSpPr/>
          <p:nvPr/>
        </p:nvSpPr>
        <p:spPr>
          <a:xfrm>
            <a:off x="431371" y="332656"/>
            <a:ext cx="6240693" cy="2308324"/>
          </a:xfrm>
          <a:prstGeom prst="rect">
            <a:avLst/>
          </a:prstGeom>
        </p:spPr>
        <p:txBody>
          <a:bodyPr wrap="square">
            <a:spAutoFit/>
          </a:bodyPr>
          <a:lstStyle/>
          <a:p>
            <a:pPr algn="just"/>
            <a:r>
              <a:rPr lang="fr-FR" sz="4800" dirty="0">
                <a:solidFill>
                  <a:prstClr val="white"/>
                </a:solidFill>
                <a:latin typeface="CS Avva Shenouda" pitchFamily="34" charset="0"/>
              </a:rPr>
              <a:t>¿ `</a:t>
            </a:r>
            <a:r>
              <a:rPr lang="fr-FR" sz="4800" dirty="0" err="1">
                <a:solidFill>
                  <a:prstClr val="white"/>
                </a:solidFill>
                <a:latin typeface="CS Avva Shenouda" pitchFamily="34" charset="0"/>
              </a:rPr>
              <a:t>Cmou</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erof</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qen</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hankumbalon</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enece</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tou`cmy</a:t>
            </a:r>
            <a:r>
              <a:rPr lang="fr-FR" sz="4800" dirty="0">
                <a:solidFill>
                  <a:prstClr val="white"/>
                </a:solidFill>
                <a:latin typeface="CS Avva Shenouda" pitchFamily="34" charset="0"/>
              </a:rPr>
              <a:t>. =a=l.</a:t>
            </a:r>
          </a:p>
        </p:txBody>
      </p:sp>
      <p:sp>
        <p:nvSpPr>
          <p:cNvPr id="7" name="Rectangle 6"/>
          <p:cNvSpPr/>
          <p:nvPr/>
        </p:nvSpPr>
        <p:spPr>
          <a:xfrm>
            <a:off x="1786363" y="3959185"/>
            <a:ext cx="8544949" cy="1405641"/>
          </a:xfrm>
          <a:prstGeom prst="rect">
            <a:avLst/>
          </a:prstGeom>
        </p:spPr>
        <p:txBody>
          <a:bodyPr wrap="square">
            <a:spAutoFit/>
          </a:bodyPr>
          <a:lstStyle/>
          <a:p>
            <a:pPr algn="ctr"/>
            <a:r>
              <a:rPr lang="fr-FR" sz="4267" b="1" dirty="0">
                <a:solidFill>
                  <a:prstClr val="white"/>
                </a:solidFill>
                <a:latin typeface="Book Antiqua" pitchFamily="18" charset="0"/>
              </a:rPr>
              <a:t>Louez-le par les cymbales sonores. Alléluia.</a:t>
            </a:r>
          </a:p>
        </p:txBody>
      </p:sp>
    </p:spTree>
    <p:extLst>
      <p:ext uri="{BB962C8B-B14F-4D97-AF65-F5344CB8AC3E}">
        <p14:creationId xmlns:p14="http://schemas.microsoft.com/office/powerpoint/2010/main" val="367709813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1898084"/>
          </a:xfrm>
          <a:prstGeom prst="rect">
            <a:avLst/>
          </a:prstGeom>
        </p:spPr>
        <p:txBody>
          <a:bodyPr wrap="square">
            <a:spAutoFit/>
          </a:bodyPr>
          <a:lstStyle/>
          <a:p>
            <a:pPr algn="just" rtl="1"/>
            <a:r>
              <a:rPr lang="ar-EG" sz="5867" dirty="0" err="1">
                <a:solidFill>
                  <a:prstClr val="white"/>
                </a:solidFill>
              </a:rPr>
              <a:t>سبحوه</a:t>
            </a:r>
            <a:r>
              <a:rPr lang="ar-EG" sz="5867" dirty="0">
                <a:solidFill>
                  <a:prstClr val="white"/>
                </a:solidFill>
              </a:rPr>
              <a:t> بصنوج التهليل. </a:t>
            </a:r>
            <a:r>
              <a:rPr lang="ar-EG" sz="5867" dirty="0" err="1">
                <a:solidFill>
                  <a:prstClr val="white"/>
                </a:solidFill>
              </a:rPr>
              <a:t>هلليلويا</a:t>
            </a:r>
            <a:r>
              <a:rPr lang="fr-FR" sz="5867" dirty="0">
                <a:solidFill>
                  <a:prstClr val="white"/>
                </a:solidFill>
              </a:rPr>
              <a:t>.</a:t>
            </a:r>
          </a:p>
        </p:txBody>
      </p:sp>
      <p:sp>
        <p:nvSpPr>
          <p:cNvPr id="6" name="Rectangle 5"/>
          <p:cNvSpPr/>
          <p:nvPr/>
        </p:nvSpPr>
        <p:spPr>
          <a:xfrm>
            <a:off x="431371" y="332656"/>
            <a:ext cx="6240693" cy="2308324"/>
          </a:xfrm>
          <a:prstGeom prst="rect">
            <a:avLst/>
          </a:prstGeom>
        </p:spPr>
        <p:txBody>
          <a:bodyPr wrap="square">
            <a:spAutoFit/>
          </a:bodyPr>
          <a:lstStyle/>
          <a:p>
            <a:pPr algn="just"/>
            <a:r>
              <a:rPr lang="en-US" sz="4800" dirty="0">
                <a:solidFill>
                  <a:prstClr val="white"/>
                </a:solidFill>
                <a:latin typeface="CS Avva Shenouda" pitchFamily="34" charset="0"/>
              </a:rPr>
              <a:t>`</a:t>
            </a:r>
            <a:r>
              <a:rPr lang="pt-BR" sz="4800" dirty="0">
                <a:solidFill>
                  <a:prstClr val="white"/>
                </a:solidFill>
                <a:latin typeface="CS Avva Shenouda" pitchFamily="34" charset="0"/>
              </a:rPr>
              <a:t>Cmou `erof qen hankumbalon `nte ou`e`slylou`i. =a=l.</a:t>
            </a:r>
            <a:endParaRPr lang="fr-FR" sz="4800" dirty="0">
              <a:solidFill>
                <a:prstClr val="white"/>
              </a:solidFill>
              <a:latin typeface="CS Avva Shenouda" pitchFamily="34" charset="0"/>
            </a:endParaRPr>
          </a:p>
        </p:txBody>
      </p:sp>
      <p:sp>
        <p:nvSpPr>
          <p:cNvPr id="7" name="Rectangle 6"/>
          <p:cNvSpPr/>
          <p:nvPr/>
        </p:nvSpPr>
        <p:spPr>
          <a:xfrm>
            <a:off x="1786363" y="3959185"/>
            <a:ext cx="8544949" cy="1405641"/>
          </a:xfrm>
          <a:prstGeom prst="rect">
            <a:avLst/>
          </a:prstGeom>
        </p:spPr>
        <p:txBody>
          <a:bodyPr wrap="square">
            <a:spAutoFit/>
          </a:bodyPr>
          <a:lstStyle/>
          <a:p>
            <a:pPr algn="ctr"/>
            <a:r>
              <a:rPr lang="fr-FR" sz="4267" b="1" dirty="0">
                <a:solidFill>
                  <a:prstClr val="white"/>
                </a:solidFill>
                <a:latin typeface="Book Antiqua" pitchFamily="18" charset="0"/>
              </a:rPr>
              <a:t>Louez-le par les cymbales triomphantes. Alléluia.</a:t>
            </a:r>
          </a:p>
        </p:txBody>
      </p:sp>
      <p:sp>
        <p:nvSpPr>
          <p:cNvPr id="10" name="Rectangle 9">
            <a:hlinkClick r:id="rId2" action="ppaction://hlinksldjump"/>
          </p:cNvPr>
          <p:cNvSpPr/>
          <p:nvPr/>
        </p:nvSpPr>
        <p:spPr>
          <a:xfrm>
            <a:off x="7199444" y="6353944"/>
            <a:ext cx="499255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133" dirty="0">
                <a:solidFill>
                  <a:prstClr val="white"/>
                </a:solidFill>
                <a:latin typeface="Book Antiqua" panose="02040602050305030304" pitchFamily="18" charset="0"/>
              </a:rPr>
              <a:t>Retour Vers « Louez Dieu –</a:t>
            </a:r>
            <a:r>
              <a:rPr lang="ar-EG" sz="2667" dirty="0">
                <a:solidFill>
                  <a:prstClr val="white"/>
                </a:solidFill>
              </a:rPr>
              <a:t>سبحوا الله </a:t>
            </a:r>
            <a:r>
              <a:rPr lang="fr-FR" sz="2667" dirty="0">
                <a:solidFill>
                  <a:prstClr val="white"/>
                </a:solidFill>
                <a:latin typeface="Book Antiqua" panose="02040602050305030304" pitchFamily="18" charset="0"/>
              </a:rPr>
              <a:t> </a:t>
            </a:r>
            <a:r>
              <a:rPr lang="fr-FR" sz="2133" dirty="0">
                <a:solidFill>
                  <a:prstClr val="white"/>
                </a:solidFill>
                <a:latin typeface="Book Antiqua" panose="02040602050305030304" pitchFamily="18" charset="0"/>
              </a:rPr>
              <a:t>»</a:t>
            </a:r>
            <a:endParaRPr lang="fr-FR" sz="2133" dirty="0">
              <a:solidFill>
                <a:prstClr val="white"/>
              </a:solidFill>
            </a:endParaRPr>
          </a:p>
        </p:txBody>
      </p:sp>
    </p:spTree>
    <p:extLst>
      <p:ext uri="{BB962C8B-B14F-4D97-AF65-F5344CB8AC3E}">
        <p14:creationId xmlns:p14="http://schemas.microsoft.com/office/powerpoint/2010/main" val="212703011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1898084"/>
          </a:xfrm>
          <a:prstGeom prst="rect">
            <a:avLst/>
          </a:prstGeom>
        </p:spPr>
        <p:txBody>
          <a:bodyPr wrap="square">
            <a:spAutoFit/>
          </a:bodyPr>
          <a:lstStyle/>
          <a:p>
            <a:pPr algn="just" rtl="1"/>
            <a:r>
              <a:rPr lang="ar-EG" sz="5867" dirty="0">
                <a:solidFill>
                  <a:prstClr val="white"/>
                </a:solidFill>
              </a:rPr>
              <a:t>كل نسمة فلتسبح اسم الرب إلهنا. </a:t>
            </a:r>
            <a:r>
              <a:rPr lang="ar-EG" sz="5867" dirty="0" err="1">
                <a:solidFill>
                  <a:prstClr val="white"/>
                </a:solidFill>
              </a:rPr>
              <a:t>هلليلويا</a:t>
            </a:r>
            <a:r>
              <a:rPr lang="fr-FR" sz="5867" dirty="0">
                <a:solidFill>
                  <a:prstClr val="white"/>
                </a:solidFill>
              </a:rPr>
              <a:t>.</a:t>
            </a:r>
          </a:p>
        </p:txBody>
      </p:sp>
      <p:sp>
        <p:nvSpPr>
          <p:cNvPr id="6" name="Rectangle 5"/>
          <p:cNvSpPr/>
          <p:nvPr/>
        </p:nvSpPr>
        <p:spPr>
          <a:xfrm>
            <a:off x="431371" y="332656"/>
            <a:ext cx="6240693" cy="3046988"/>
          </a:xfrm>
          <a:prstGeom prst="rect">
            <a:avLst/>
          </a:prstGeom>
        </p:spPr>
        <p:txBody>
          <a:bodyPr wrap="square">
            <a:spAutoFit/>
          </a:bodyPr>
          <a:lstStyle/>
          <a:p>
            <a:pPr algn="just"/>
            <a:r>
              <a:rPr lang="fr-FR" sz="4800" dirty="0">
                <a:solidFill>
                  <a:prstClr val="white"/>
                </a:solidFill>
                <a:latin typeface="CS Avva Shenouda" pitchFamily="34" charset="0"/>
              </a:rPr>
              <a:t>¿ </a:t>
            </a:r>
            <a:r>
              <a:rPr lang="fr-FR" sz="4800" dirty="0" err="1">
                <a:solidFill>
                  <a:prstClr val="white"/>
                </a:solidFill>
                <a:latin typeface="CS Avva Shenouda" pitchFamily="34" charset="0"/>
              </a:rPr>
              <a:t>Nifi</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niben</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marou`cmou</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tyrou</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e`Vran</a:t>
            </a:r>
            <a:r>
              <a:rPr lang="fr-FR" sz="4800" dirty="0">
                <a:solidFill>
                  <a:prstClr val="white"/>
                </a:solidFill>
                <a:latin typeface="CS Avva Shenouda" pitchFamily="34" charset="0"/>
              </a:rPr>
              <a:t> `m`P¡ </a:t>
            </a:r>
            <a:r>
              <a:rPr lang="fr-FR" sz="4800" dirty="0" err="1">
                <a:solidFill>
                  <a:prstClr val="white"/>
                </a:solidFill>
                <a:latin typeface="CS Avva Shenouda" pitchFamily="34" charset="0"/>
              </a:rPr>
              <a:t>Pennou</a:t>
            </a:r>
            <a:r>
              <a:rPr lang="fr-FR" sz="4800" dirty="0">
                <a:solidFill>
                  <a:prstClr val="white"/>
                </a:solidFill>
                <a:latin typeface="CS Avva Shenouda" pitchFamily="34" charset="0"/>
              </a:rPr>
              <a:t>]. =a=l.</a:t>
            </a:r>
          </a:p>
        </p:txBody>
      </p:sp>
      <p:sp>
        <p:nvSpPr>
          <p:cNvPr id="7" name="Rectangle 6"/>
          <p:cNvSpPr/>
          <p:nvPr/>
        </p:nvSpPr>
        <p:spPr>
          <a:xfrm>
            <a:off x="1786363" y="3959185"/>
            <a:ext cx="8544949" cy="2062296"/>
          </a:xfrm>
          <a:prstGeom prst="rect">
            <a:avLst/>
          </a:prstGeom>
        </p:spPr>
        <p:txBody>
          <a:bodyPr wrap="square">
            <a:spAutoFit/>
          </a:bodyPr>
          <a:lstStyle/>
          <a:p>
            <a:pPr algn="ctr"/>
            <a:r>
              <a:rPr lang="fr-FR" sz="4267" b="1" dirty="0">
                <a:solidFill>
                  <a:prstClr val="white"/>
                </a:solidFill>
                <a:latin typeface="Book Antiqua" pitchFamily="18" charset="0"/>
              </a:rPr>
              <a:t>Que tout ce qui respire loue le nom du Seigneur notre Dieu. Alléluia.</a:t>
            </a:r>
          </a:p>
        </p:txBody>
      </p:sp>
    </p:spTree>
    <p:extLst>
      <p:ext uri="{BB962C8B-B14F-4D97-AF65-F5344CB8AC3E}">
        <p14:creationId xmlns:p14="http://schemas.microsoft.com/office/powerpoint/2010/main" val="3015812218"/>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2800960"/>
          </a:xfrm>
          <a:prstGeom prst="rect">
            <a:avLst/>
          </a:prstGeom>
        </p:spPr>
        <p:txBody>
          <a:bodyPr wrap="square">
            <a:spAutoFit/>
          </a:bodyPr>
          <a:lstStyle/>
          <a:p>
            <a:pPr algn="just" rtl="1"/>
            <a:r>
              <a:rPr lang="ar-EG" sz="5867" dirty="0">
                <a:solidFill>
                  <a:prstClr val="white"/>
                </a:solidFill>
              </a:rPr>
              <a:t>المجد للآب والأبن والروح القدس. </a:t>
            </a:r>
            <a:r>
              <a:rPr lang="ar-EG" sz="5867" dirty="0" err="1">
                <a:solidFill>
                  <a:prstClr val="white"/>
                </a:solidFill>
              </a:rPr>
              <a:t>هلليلويا</a:t>
            </a:r>
            <a:r>
              <a:rPr lang="fr-FR" sz="5867" dirty="0">
                <a:solidFill>
                  <a:prstClr val="white"/>
                </a:solidFill>
              </a:rPr>
              <a:t>.</a:t>
            </a:r>
          </a:p>
        </p:txBody>
      </p:sp>
      <p:sp>
        <p:nvSpPr>
          <p:cNvPr id="6" name="Rectangle 5"/>
          <p:cNvSpPr/>
          <p:nvPr/>
        </p:nvSpPr>
        <p:spPr>
          <a:xfrm>
            <a:off x="431371" y="332656"/>
            <a:ext cx="6240693" cy="1569660"/>
          </a:xfrm>
          <a:prstGeom prst="rect">
            <a:avLst/>
          </a:prstGeom>
        </p:spPr>
        <p:txBody>
          <a:bodyPr wrap="square">
            <a:spAutoFit/>
          </a:bodyPr>
          <a:lstStyle/>
          <a:p>
            <a:pPr algn="just"/>
            <a:r>
              <a:rPr lang="fr-FR" sz="4800" dirty="0">
                <a:solidFill>
                  <a:prstClr val="white"/>
                </a:solidFill>
                <a:latin typeface="CS Avva Shenouda" pitchFamily="34" charset="0"/>
              </a:rPr>
              <a:t>Doxa Patri </a:t>
            </a:r>
            <a:r>
              <a:rPr lang="fr-FR" sz="4800" dirty="0" err="1">
                <a:solidFill>
                  <a:prstClr val="white"/>
                </a:solidFill>
                <a:latin typeface="CS Avva Shenouda" pitchFamily="34" charset="0"/>
              </a:rPr>
              <a:t>ke</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Ui`w</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ke</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agi`w</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Pneumati</a:t>
            </a:r>
            <a:r>
              <a:rPr lang="fr-FR" sz="4800" dirty="0">
                <a:solidFill>
                  <a:prstClr val="white"/>
                </a:solidFill>
                <a:latin typeface="CS Avva Shenouda" pitchFamily="34" charset="0"/>
              </a:rPr>
              <a:t> =a=l.</a:t>
            </a:r>
          </a:p>
        </p:txBody>
      </p:sp>
      <p:sp>
        <p:nvSpPr>
          <p:cNvPr id="7" name="Rectangle 6"/>
          <p:cNvSpPr/>
          <p:nvPr/>
        </p:nvSpPr>
        <p:spPr>
          <a:xfrm>
            <a:off x="1786363" y="3959185"/>
            <a:ext cx="8544949" cy="1405641"/>
          </a:xfrm>
          <a:prstGeom prst="rect">
            <a:avLst/>
          </a:prstGeom>
        </p:spPr>
        <p:txBody>
          <a:bodyPr wrap="square">
            <a:spAutoFit/>
          </a:bodyPr>
          <a:lstStyle/>
          <a:p>
            <a:pPr algn="ctr"/>
            <a:r>
              <a:rPr lang="fr-FR" sz="4267" b="1" dirty="0">
                <a:solidFill>
                  <a:prstClr val="white"/>
                </a:solidFill>
                <a:latin typeface="Book Antiqua" pitchFamily="18" charset="0"/>
              </a:rPr>
              <a:t>Gloire au Père et au Fils et au Saint-Esprit. Alléluia.</a:t>
            </a:r>
          </a:p>
        </p:txBody>
      </p:sp>
    </p:spTree>
    <p:extLst>
      <p:ext uri="{BB962C8B-B14F-4D97-AF65-F5344CB8AC3E}">
        <p14:creationId xmlns:p14="http://schemas.microsoft.com/office/powerpoint/2010/main" val="392396083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2800960"/>
          </a:xfrm>
          <a:prstGeom prst="rect">
            <a:avLst/>
          </a:prstGeom>
        </p:spPr>
        <p:txBody>
          <a:bodyPr wrap="square">
            <a:spAutoFit/>
          </a:bodyPr>
          <a:lstStyle/>
          <a:p>
            <a:pPr algn="just" rtl="1"/>
            <a:r>
              <a:rPr lang="ar-EG" sz="5867" dirty="0">
                <a:solidFill>
                  <a:prstClr val="white"/>
                </a:solidFill>
              </a:rPr>
              <a:t>الآن وكل أوان وإلى دهر </a:t>
            </a:r>
            <a:r>
              <a:rPr lang="ar-EG" sz="5867" dirty="0" err="1">
                <a:solidFill>
                  <a:prstClr val="white"/>
                </a:solidFill>
              </a:rPr>
              <a:t>الداهرين</a:t>
            </a:r>
            <a:r>
              <a:rPr lang="ar-EG" sz="5867" dirty="0">
                <a:solidFill>
                  <a:prstClr val="white"/>
                </a:solidFill>
              </a:rPr>
              <a:t> آمين. </a:t>
            </a:r>
            <a:r>
              <a:rPr lang="ar-EG" sz="5867" dirty="0" err="1">
                <a:solidFill>
                  <a:prstClr val="white"/>
                </a:solidFill>
              </a:rPr>
              <a:t>هلليلويا</a:t>
            </a:r>
            <a:r>
              <a:rPr lang="fr-FR" sz="5867" dirty="0">
                <a:solidFill>
                  <a:prstClr val="white"/>
                </a:solidFill>
              </a:rPr>
              <a:t>.</a:t>
            </a:r>
          </a:p>
        </p:txBody>
      </p:sp>
      <p:sp>
        <p:nvSpPr>
          <p:cNvPr id="6" name="Rectangle 5"/>
          <p:cNvSpPr/>
          <p:nvPr/>
        </p:nvSpPr>
        <p:spPr>
          <a:xfrm>
            <a:off x="431371" y="332656"/>
            <a:ext cx="6288000" cy="2308324"/>
          </a:xfrm>
          <a:prstGeom prst="rect">
            <a:avLst/>
          </a:prstGeom>
        </p:spPr>
        <p:txBody>
          <a:bodyPr wrap="square">
            <a:spAutoFit/>
          </a:bodyPr>
          <a:lstStyle/>
          <a:p>
            <a:pPr algn="just"/>
            <a:r>
              <a:rPr lang="fr-FR" sz="4800" dirty="0">
                <a:solidFill>
                  <a:prstClr val="white"/>
                </a:solidFill>
                <a:latin typeface="CS Avva Shenouda" pitchFamily="34" charset="0"/>
              </a:rPr>
              <a:t>¿ </a:t>
            </a:r>
            <a:r>
              <a:rPr lang="en-US" sz="4800" dirty="0">
                <a:solidFill>
                  <a:prstClr val="white"/>
                </a:solidFill>
                <a:latin typeface="CS Avva Shenouda" pitchFamily="34" charset="0"/>
              </a:rPr>
              <a:t>Ke nun </a:t>
            </a:r>
            <a:r>
              <a:rPr lang="en-US" sz="4800" dirty="0" err="1">
                <a:solidFill>
                  <a:prstClr val="white"/>
                </a:solidFill>
                <a:latin typeface="CS Avva Shenouda" pitchFamily="34" charset="0"/>
              </a:rPr>
              <a:t>ke</a:t>
            </a:r>
            <a:r>
              <a:rPr lang="en-US" sz="4800" dirty="0">
                <a:solidFill>
                  <a:prstClr val="white"/>
                </a:solidFill>
                <a:latin typeface="CS Avva Shenouda" pitchFamily="34" charset="0"/>
              </a:rPr>
              <a:t> `</a:t>
            </a:r>
            <a:r>
              <a:rPr lang="en-US" sz="4800" dirty="0" err="1">
                <a:solidFill>
                  <a:prstClr val="white"/>
                </a:solidFill>
                <a:latin typeface="CS Avva Shenouda" pitchFamily="34" charset="0"/>
              </a:rPr>
              <a:t>a`i</a:t>
            </a:r>
            <a:r>
              <a:rPr lang="en-US" sz="4800" dirty="0">
                <a:solidFill>
                  <a:prstClr val="white"/>
                </a:solidFill>
                <a:latin typeface="CS Avva Shenouda" pitchFamily="34" charset="0"/>
              </a:rPr>
              <a:t> </a:t>
            </a:r>
            <a:r>
              <a:rPr lang="en-US" sz="4800" dirty="0" err="1">
                <a:solidFill>
                  <a:prstClr val="white"/>
                </a:solidFill>
                <a:latin typeface="CS Avva Shenouda" pitchFamily="34" charset="0"/>
              </a:rPr>
              <a:t>ke</a:t>
            </a:r>
            <a:r>
              <a:rPr lang="en-US" sz="4800" dirty="0">
                <a:solidFill>
                  <a:prstClr val="white"/>
                </a:solidFill>
                <a:latin typeface="CS Avva Shenouda" pitchFamily="34" charset="0"/>
              </a:rPr>
              <a:t> </a:t>
            </a:r>
            <a:r>
              <a:rPr lang="en-US" sz="4800" dirty="0" err="1">
                <a:solidFill>
                  <a:prstClr val="white"/>
                </a:solidFill>
                <a:latin typeface="CS Avva Shenouda" pitchFamily="34" charset="0"/>
              </a:rPr>
              <a:t>ictouc</a:t>
            </a:r>
            <a:r>
              <a:rPr lang="en-US" sz="4800" dirty="0">
                <a:solidFill>
                  <a:prstClr val="white"/>
                </a:solidFill>
                <a:latin typeface="CS Avva Shenouda" pitchFamily="34" charset="0"/>
              </a:rPr>
              <a:t> `</a:t>
            </a:r>
            <a:r>
              <a:rPr lang="en-US" sz="4800" dirty="0" err="1">
                <a:solidFill>
                  <a:prstClr val="white"/>
                </a:solidFill>
                <a:latin typeface="CS Avva Shenouda" pitchFamily="34" charset="0"/>
              </a:rPr>
              <a:t>e`wnac</a:t>
            </a:r>
            <a:r>
              <a:rPr lang="en-US" sz="4800" dirty="0">
                <a:solidFill>
                  <a:prstClr val="white"/>
                </a:solidFill>
                <a:latin typeface="CS Avva Shenouda" pitchFamily="34" charset="0"/>
              </a:rPr>
              <a:t> </a:t>
            </a:r>
            <a:r>
              <a:rPr lang="en-US" sz="4800" dirty="0" err="1">
                <a:solidFill>
                  <a:prstClr val="white"/>
                </a:solidFill>
                <a:latin typeface="CS Avva Shenouda" pitchFamily="34" charset="0"/>
              </a:rPr>
              <a:t>twn</a:t>
            </a:r>
            <a:r>
              <a:rPr lang="en-US" sz="4800" dirty="0">
                <a:solidFill>
                  <a:prstClr val="white"/>
                </a:solidFill>
                <a:latin typeface="CS Avva Shenouda" pitchFamily="34" charset="0"/>
              </a:rPr>
              <a:t> `</a:t>
            </a:r>
            <a:r>
              <a:rPr lang="en-US" sz="4800" dirty="0" err="1">
                <a:solidFill>
                  <a:prstClr val="white"/>
                </a:solidFill>
                <a:latin typeface="CS Avva Shenouda" pitchFamily="34" charset="0"/>
              </a:rPr>
              <a:t>e`wnwn</a:t>
            </a:r>
            <a:r>
              <a:rPr lang="en-US" sz="4800" dirty="0">
                <a:solidFill>
                  <a:prstClr val="white"/>
                </a:solidFill>
                <a:latin typeface="CS Avva Shenouda" pitchFamily="34" charset="0"/>
              </a:rPr>
              <a:t> `</a:t>
            </a:r>
            <a:r>
              <a:rPr lang="en-US" sz="4800" dirty="0" err="1">
                <a:solidFill>
                  <a:prstClr val="white"/>
                </a:solidFill>
                <a:latin typeface="CS Avva Shenouda" pitchFamily="34" charset="0"/>
              </a:rPr>
              <a:t>amyn</a:t>
            </a:r>
            <a:r>
              <a:rPr lang="en-US" sz="4800" dirty="0">
                <a:solidFill>
                  <a:prstClr val="white"/>
                </a:solidFill>
                <a:latin typeface="CS Avva Shenouda" pitchFamily="34" charset="0"/>
              </a:rPr>
              <a:t>. =a=l.</a:t>
            </a:r>
            <a:endParaRPr lang="fr-FR" sz="4800" dirty="0">
              <a:solidFill>
                <a:prstClr val="white"/>
              </a:solidFill>
              <a:latin typeface="CS Avva Shenouda" pitchFamily="34" charset="0"/>
            </a:endParaRPr>
          </a:p>
        </p:txBody>
      </p:sp>
      <p:sp>
        <p:nvSpPr>
          <p:cNvPr id="7" name="Rectangle 6"/>
          <p:cNvSpPr/>
          <p:nvPr/>
        </p:nvSpPr>
        <p:spPr>
          <a:xfrm>
            <a:off x="1786363" y="3959185"/>
            <a:ext cx="8544949" cy="1405641"/>
          </a:xfrm>
          <a:prstGeom prst="rect">
            <a:avLst/>
          </a:prstGeom>
        </p:spPr>
        <p:txBody>
          <a:bodyPr wrap="square">
            <a:spAutoFit/>
          </a:bodyPr>
          <a:lstStyle/>
          <a:p>
            <a:pPr algn="ctr"/>
            <a:r>
              <a:rPr lang="fr-FR" sz="4267" b="1" dirty="0">
                <a:solidFill>
                  <a:prstClr val="white"/>
                </a:solidFill>
                <a:latin typeface="Book Antiqua" pitchFamily="18" charset="0"/>
              </a:rPr>
              <a:t>Maintenant et toujours et dans les siècles des siècles. Alléluia.</a:t>
            </a:r>
          </a:p>
        </p:txBody>
      </p:sp>
    </p:spTree>
    <p:extLst>
      <p:ext uri="{BB962C8B-B14F-4D97-AF65-F5344CB8AC3E}">
        <p14:creationId xmlns:p14="http://schemas.microsoft.com/office/powerpoint/2010/main" val="490358183"/>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1898084"/>
          </a:xfrm>
          <a:prstGeom prst="rect">
            <a:avLst/>
          </a:prstGeom>
        </p:spPr>
        <p:txBody>
          <a:bodyPr wrap="square">
            <a:spAutoFit/>
          </a:bodyPr>
          <a:lstStyle/>
          <a:p>
            <a:pPr algn="just" rtl="1"/>
            <a:r>
              <a:rPr lang="fr-FR" sz="5867" dirty="0">
                <a:solidFill>
                  <a:prstClr val="white"/>
                </a:solidFill>
              </a:rPr>
              <a:t> </a:t>
            </a:r>
            <a:r>
              <a:rPr lang="ar-EG" sz="5867" dirty="0" err="1">
                <a:solidFill>
                  <a:prstClr val="white"/>
                </a:solidFill>
              </a:rPr>
              <a:t>هلليلويا</a:t>
            </a:r>
            <a:r>
              <a:rPr lang="ar-EG" sz="5867" dirty="0">
                <a:solidFill>
                  <a:prstClr val="white"/>
                </a:solidFill>
              </a:rPr>
              <a:t> </a:t>
            </a:r>
            <a:r>
              <a:rPr lang="ar-EG" sz="5867" dirty="0" err="1">
                <a:solidFill>
                  <a:prstClr val="white"/>
                </a:solidFill>
              </a:rPr>
              <a:t>هلليلويا</a:t>
            </a:r>
            <a:r>
              <a:rPr lang="fr-FR" sz="5867" dirty="0">
                <a:solidFill>
                  <a:prstClr val="white"/>
                </a:solidFill>
              </a:rPr>
              <a:t>.</a:t>
            </a:r>
          </a:p>
          <a:p>
            <a:pPr algn="just" rtl="1"/>
            <a:r>
              <a:rPr lang="ar-EG" sz="5867" dirty="0">
                <a:solidFill>
                  <a:prstClr val="white"/>
                </a:solidFill>
              </a:rPr>
              <a:t>المجد لإلهنا</a:t>
            </a:r>
            <a:r>
              <a:rPr lang="fr-FR" sz="5867" dirty="0">
                <a:solidFill>
                  <a:prstClr val="white"/>
                </a:solidFill>
              </a:rPr>
              <a:t>.</a:t>
            </a:r>
            <a:r>
              <a:rPr lang="ar-EG" sz="5867" dirty="0">
                <a:solidFill>
                  <a:prstClr val="white"/>
                </a:solidFill>
              </a:rPr>
              <a:t> </a:t>
            </a:r>
            <a:r>
              <a:rPr lang="ar-EG" sz="5867" dirty="0" err="1">
                <a:solidFill>
                  <a:prstClr val="white"/>
                </a:solidFill>
              </a:rPr>
              <a:t>هلليلويا</a:t>
            </a:r>
            <a:r>
              <a:rPr lang="fr-FR" sz="5867" dirty="0">
                <a:solidFill>
                  <a:prstClr val="white"/>
                </a:solidFill>
              </a:rPr>
              <a:t>.</a:t>
            </a:r>
          </a:p>
        </p:txBody>
      </p:sp>
      <p:sp>
        <p:nvSpPr>
          <p:cNvPr id="6" name="Rectangle 5"/>
          <p:cNvSpPr/>
          <p:nvPr/>
        </p:nvSpPr>
        <p:spPr>
          <a:xfrm>
            <a:off x="431371" y="332656"/>
            <a:ext cx="6240693" cy="1569660"/>
          </a:xfrm>
          <a:prstGeom prst="rect">
            <a:avLst/>
          </a:prstGeom>
        </p:spPr>
        <p:txBody>
          <a:bodyPr wrap="square">
            <a:spAutoFit/>
          </a:bodyPr>
          <a:lstStyle/>
          <a:p>
            <a:pPr algn="just"/>
            <a:r>
              <a:rPr lang="pt-BR" sz="4800" dirty="0">
                <a:solidFill>
                  <a:prstClr val="white"/>
                </a:solidFill>
                <a:latin typeface="CS Avva Shenouda" panose="020B7200000000000000" pitchFamily="34" charset="0"/>
              </a:rPr>
              <a:t>`A=l =a=l. Doxa ci `o :eoc `ymwn. =a=l.</a:t>
            </a:r>
            <a:endParaRPr lang="fr-FR" sz="4800" dirty="0">
              <a:solidFill>
                <a:prstClr val="white"/>
              </a:solidFill>
              <a:latin typeface="CS Avva Shenouda" pitchFamily="34" charset="0"/>
            </a:endParaRPr>
          </a:p>
        </p:txBody>
      </p:sp>
      <p:sp>
        <p:nvSpPr>
          <p:cNvPr id="7" name="Rectangle 6"/>
          <p:cNvSpPr/>
          <p:nvPr/>
        </p:nvSpPr>
        <p:spPr>
          <a:xfrm>
            <a:off x="1786363" y="3959185"/>
            <a:ext cx="8544949" cy="1405641"/>
          </a:xfrm>
          <a:prstGeom prst="rect">
            <a:avLst/>
          </a:prstGeom>
        </p:spPr>
        <p:txBody>
          <a:bodyPr wrap="square">
            <a:spAutoFit/>
          </a:bodyPr>
          <a:lstStyle/>
          <a:p>
            <a:pPr algn="ctr"/>
            <a:r>
              <a:rPr lang="fr-FR" sz="4267" b="1" dirty="0">
                <a:solidFill>
                  <a:prstClr val="white"/>
                </a:solidFill>
                <a:latin typeface="Book Antiqua" pitchFamily="18" charset="0"/>
              </a:rPr>
              <a:t>Alléluia </a:t>
            </a:r>
            <a:r>
              <a:rPr lang="fr-FR" sz="4267" b="1" dirty="0" err="1">
                <a:solidFill>
                  <a:prstClr val="white"/>
                </a:solidFill>
                <a:latin typeface="Book Antiqua" pitchFamily="18" charset="0"/>
              </a:rPr>
              <a:t>Alléluia</a:t>
            </a:r>
            <a:r>
              <a:rPr lang="fr-FR" sz="4267" b="1" dirty="0">
                <a:solidFill>
                  <a:prstClr val="white"/>
                </a:solidFill>
                <a:latin typeface="Book Antiqua" pitchFamily="18" charset="0"/>
              </a:rPr>
              <a:t>. Gloire soit à notre Dieu. Alléluia.</a:t>
            </a:r>
          </a:p>
        </p:txBody>
      </p:sp>
    </p:spTree>
    <p:extLst>
      <p:ext uri="{BB962C8B-B14F-4D97-AF65-F5344CB8AC3E}">
        <p14:creationId xmlns:p14="http://schemas.microsoft.com/office/powerpoint/2010/main" val="286627815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4"/>
            <a:ext cx="5164616" cy="3703834"/>
          </a:xfrm>
          <a:prstGeom prst="rect">
            <a:avLst/>
          </a:prstGeom>
        </p:spPr>
        <p:txBody>
          <a:bodyPr wrap="square">
            <a:spAutoFit/>
          </a:bodyPr>
          <a:lstStyle/>
          <a:p>
            <a:pPr algn="just" rtl="1"/>
            <a:r>
              <a:rPr lang="fr-FR" sz="5867" dirty="0">
                <a:solidFill>
                  <a:prstClr val="white"/>
                </a:solidFill>
              </a:rPr>
              <a:t> </a:t>
            </a:r>
            <a:r>
              <a:rPr lang="ar-EG" sz="5867" dirty="0" err="1">
                <a:solidFill>
                  <a:prstClr val="white"/>
                </a:solidFill>
              </a:rPr>
              <a:t>هلليلويا</a:t>
            </a:r>
            <a:r>
              <a:rPr lang="ar-EG" sz="5867" dirty="0">
                <a:solidFill>
                  <a:prstClr val="white"/>
                </a:solidFill>
              </a:rPr>
              <a:t> </a:t>
            </a:r>
            <a:r>
              <a:rPr lang="ar-EG" sz="5867" dirty="0" err="1">
                <a:solidFill>
                  <a:prstClr val="white"/>
                </a:solidFill>
              </a:rPr>
              <a:t>هلليلويا</a:t>
            </a:r>
            <a:r>
              <a:rPr lang="fr-FR" sz="5867" dirty="0">
                <a:solidFill>
                  <a:prstClr val="white"/>
                </a:solidFill>
              </a:rPr>
              <a:t>.</a:t>
            </a:r>
            <a:br>
              <a:rPr lang="fr-FR" sz="5867" dirty="0">
                <a:solidFill>
                  <a:prstClr val="white"/>
                </a:solidFill>
              </a:rPr>
            </a:br>
            <a:r>
              <a:rPr lang="ar-EG" sz="5867" dirty="0">
                <a:solidFill>
                  <a:prstClr val="white"/>
                </a:solidFill>
              </a:rPr>
              <a:t>المجد لإلهنا</a:t>
            </a:r>
            <a:r>
              <a:rPr lang="fr-FR" sz="5867" dirty="0">
                <a:solidFill>
                  <a:prstClr val="white"/>
                </a:solidFill>
              </a:rPr>
              <a:t>.</a:t>
            </a:r>
            <a:r>
              <a:rPr lang="ar-EG" sz="5867" dirty="0">
                <a:solidFill>
                  <a:prstClr val="white"/>
                </a:solidFill>
              </a:rPr>
              <a:t> </a:t>
            </a:r>
            <a:r>
              <a:rPr lang="ar-EG" sz="5867" dirty="0" err="1">
                <a:solidFill>
                  <a:prstClr val="white"/>
                </a:solidFill>
              </a:rPr>
              <a:t>هلليلويا</a:t>
            </a:r>
            <a:r>
              <a:rPr lang="fr-FR" sz="5867" dirty="0">
                <a:solidFill>
                  <a:prstClr val="white"/>
                </a:solidFill>
              </a:rPr>
              <a:t>.</a:t>
            </a:r>
            <a:r>
              <a:rPr lang="ar-EG" sz="5867" dirty="0">
                <a:solidFill>
                  <a:prstClr val="white"/>
                </a:solidFill>
              </a:rPr>
              <a:t> يسوع المسيح</a:t>
            </a:r>
            <a:r>
              <a:rPr lang="fr-FR" sz="5867" dirty="0">
                <a:solidFill>
                  <a:prstClr val="white"/>
                </a:solidFill>
              </a:rPr>
              <a:t>  </a:t>
            </a:r>
            <a:r>
              <a:rPr lang="ar-EG" sz="5867" dirty="0">
                <a:solidFill>
                  <a:prstClr val="white"/>
                </a:solidFill>
                <a:latin typeface="CS Avva Shenouda" pitchFamily="34" charset="0"/>
              </a:rPr>
              <a:t>ابن الله</a:t>
            </a:r>
            <a:r>
              <a:rPr lang="fr-FR" sz="5867" dirty="0">
                <a:solidFill>
                  <a:prstClr val="white"/>
                </a:solidFill>
              </a:rPr>
              <a:t> </a:t>
            </a:r>
            <a:r>
              <a:rPr lang="ar-AE" sz="5867" dirty="0">
                <a:solidFill>
                  <a:prstClr val="white"/>
                </a:solidFill>
              </a:rPr>
              <a:t>اسمعنا</a:t>
            </a:r>
            <a:r>
              <a:rPr lang="fr-FR" sz="5867" dirty="0">
                <a:solidFill>
                  <a:prstClr val="white"/>
                </a:solidFill>
              </a:rPr>
              <a:t> </a:t>
            </a:r>
            <a:r>
              <a:rPr lang="ar-EG" sz="5867" dirty="0" err="1">
                <a:solidFill>
                  <a:prstClr val="white"/>
                </a:solidFill>
              </a:rPr>
              <a:t>وإرحمنا</a:t>
            </a:r>
            <a:r>
              <a:rPr lang="fr-FR" sz="5867" dirty="0">
                <a:solidFill>
                  <a:prstClr val="white"/>
                </a:solidFill>
              </a:rPr>
              <a:t>.</a:t>
            </a:r>
          </a:p>
        </p:txBody>
      </p:sp>
      <p:sp>
        <p:nvSpPr>
          <p:cNvPr id="6" name="Rectangle 5"/>
          <p:cNvSpPr/>
          <p:nvPr/>
        </p:nvSpPr>
        <p:spPr>
          <a:xfrm>
            <a:off x="431371" y="332657"/>
            <a:ext cx="6240693" cy="4524315"/>
          </a:xfrm>
          <a:prstGeom prst="rect">
            <a:avLst/>
          </a:prstGeom>
        </p:spPr>
        <p:txBody>
          <a:bodyPr wrap="square">
            <a:spAutoFit/>
          </a:bodyPr>
          <a:lstStyle/>
          <a:p>
            <a:pPr algn="just"/>
            <a:r>
              <a:rPr lang="fr-FR" sz="4800" dirty="0">
                <a:solidFill>
                  <a:prstClr val="white"/>
                </a:solidFill>
                <a:latin typeface="CS Avva Shenouda" pitchFamily="34" charset="0"/>
              </a:rPr>
              <a:t>¿ `A=l =a=l. </a:t>
            </a:r>
            <a:r>
              <a:rPr lang="fr-FR" sz="4800" dirty="0" err="1">
                <a:solidFill>
                  <a:prstClr val="white"/>
                </a:solidFill>
                <a:latin typeface="CS Avva Shenouda" pitchFamily="34" charset="0"/>
              </a:rPr>
              <a:t>Pi`wou</a:t>
            </a:r>
            <a:r>
              <a:rPr lang="fr-FR" sz="4800" dirty="0">
                <a:solidFill>
                  <a:prstClr val="white"/>
                </a:solidFill>
                <a:latin typeface="CS Avva Shenouda" pitchFamily="34" charset="0"/>
              </a:rPr>
              <a:t> va </a:t>
            </a:r>
            <a:r>
              <a:rPr lang="fr-FR" sz="4800" dirty="0" err="1">
                <a:solidFill>
                  <a:prstClr val="white"/>
                </a:solidFill>
                <a:latin typeface="CS Avva Shenouda" pitchFamily="34" charset="0"/>
              </a:rPr>
              <a:t>Pennou</a:t>
            </a:r>
            <a:r>
              <a:rPr lang="fr-FR" sz="4800" dirty="0">
                <a:solidFill>
                  <a:prstClr val="white"/>
                </a:solidFill>
                <a:latin typeface="CS Avva Shenouda" pitchFamily="34" charset="0"/>
              </a:rPr>
              <a:t>] </a:t>
            </a:r>
            <a:r>
              <a:rPr lang="fr-FR" sz="4800" dirty="0" err="1">
                <a:solidFill>
                  <a:prstClr val="white"/>
                </a:solidFill>
                <a:latin typeface="CS Avva Shenouda" pitchFamily="34" charset="0"/>
              </a:rPr>
              <a:t>pe</a:t>
            </a:r>
            <a:r>
              <a:rPr lang="fr-FR" sz="4800" dirty="0">
                <a:solidFill>
                  <a:prstClr val="white"/>
                </a:solidFill>
                <a:latin typeface="CS Avva Shenouda" pitchFamily="34" charset="0"/>
              </a:rPr>
              <a:t>. =a=l.</a:t>
            </a:r>
          </a:p>
          <a:p>
            <a:pPr algn="just"/>
            <a:r>
              <a:rPr lang="fr-FR" sz="4800" dirty="0">
                <a:solidFill>
                  <a:prstClr val="white"/>
                </a:solidFill>
                <a:latin typeface="CS Avva Shenouda" pitchFamily="34" charset="0"/>
              </a:rPr>
              <a:t>I=y=c P=,=c @ `</a:t>
            </a:r>
            <a:r>
              <a:rPr lang="fr-FR" sz="4800" dirty="0" err="1">
                <a:solidFill>
                  <a:prstClr val="white"/>
                </a:solidFill>
                <a:latin typeface="CS Avva Shenouda" pitchFamily="34" charset="0"/>
              </a:rPr>
              <a:t>Psyri</a:t>
            </a:r>
            <a:r>
              <a:rPr lang="fr-FR" sz="4800" dirty="0">
                <a:solidFill>
                  <a:prstClr val="white"/>
                </a:solidFill>
                <a:latin typeface="CS Avva Shenouda" pitchFamily="34" charset="0"/>
              </a:rPr>
              <a:t> `m`V} </a:t>
            </a:r>
            <a:r>
              <a:rPr lang="fi-FI" sz="4800" dirty="0">
                <a:solidFill>
                  <a:prstClr val="white"/>
                </a:solidFill>
                <a:latin typeface="CS Avva Shenouda" pitchFamily="34" charset="0"/>
              </a:rPr>
              <a:t>cwtem `eron ouoh nai nan.</a:t>
            </a:r>
            <a:endParaRPr lang="fr-FR" sz="4800" dirty="0">
              <a:solidFill>
                <a:prstClr val="white"/>
              </a:solidFill>
              <a:latin typeface="CS Avva Shenouda" pitchFamily="34" charset="0"/>
            </a:endParaRPr>
          </a:p>
          <a:p>
            <a:pPr algn="just"/>
            <a:endParaRPr lang="fr-FR" sz="4800" dirty="0">
              <a:solidFill>
                <a:prstClr val="white"/>
              </a:solidFill>
              <a:latin typeface="CS Avva Shenouda" pitchFamily="34" charset="0"/>
            </a:endParaRPr>
          </a:p>
        </p:txBody>
      </p:sp>
      <p:sp>
        <p:nvSpPr>
          <p:cNvPr id="19" name="Rectangle 18"/>
          <p:cNvSpPr/>
          <p:nvPr/>
        </p:nvSpPr>
        <p:spPr>
          <a:xfrm>
            <a:off x="1391477" y="3959186"/>
            <a:ext cx="9793088" cy="2062296"/>
          </a:xfrm>
          <a:prstGeom prst="rect">
            <a:avLst/>
          </a:prstGeom>
        </p:spPr>
        <p:txBody>
          <a:bodyPr wrap="square">
            <a:spAutoFit/>
          </a:bodyPr>
          <a:lstStyle/>
          <a:p>
            <a:pPr algn="ctr"/>
            <a:r>
              <a:rPr lang="fr-FR" sz="4267" b="1" dirty="0">
                <a:solidFill>
                  <a:prstClr val="white"/>
                </a:solidFill>
                <a:latin typeface="Book Antiqua" pitchFamily="18" charset="0"/>
              </a:rPr>
              <a:t>Alléluia </a:t>
            </a:r>
            <a:r>
              <a:rPr lang="fr-FR" sz="4267" b="1" dirty="0" err="1">
                <a:solidFill>
                  <a:prstClr val="white"/>
                </a:solidFill>
                <a:latin typeface="Book Antiqua" pitchFamily="18" charset="0"/>
              </a:rPr>
              <a:t>Alléluia</a:t>
            </a:r>
            <a:r>
              <a:rPr lang="fr-FR" sz="4267" b="1" dirty="0">
                <a:solidFill>
                  <a:prstClr val="white"/>
                </a:solidFill>
                <a:latin typeface="Book Antiqua" pitchFamily="18" charset="0"/>
              </a:rPr>
              <a:t>. Gloire soit à notre Dieu. Alléluia. Jésus Christ le Fils de Dieu, écoute-nous et aie pitié de nous.</a:t>
            </a:r>
          </a:p>
        </p:txBody>
      </p:sp>
    </p:spTree>
    <p:extLst>
      <p:ext uri="{BB962C8B-B14F-4D97-AF65-F5344CB8AC3E}">
        <p14:creationId xmlns:p14="http://schemas.microsoft.com/office/powerpoint/2010/main" val="6040731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01021" y="2828835"/>
            <a:ext cx="7189957" cy="1200329"/>
          </a:xfrm>
          <a:prstGeom prst="rect">
            <a:avLst/>
          </a:prstGeom>
        </p:spPr>
        <p:txBody>
          <a:bodyPr wrap="square">
            <a:spAutoFit/>
          </a:bodyPr>
          <a:lstStyle/>
          <a:p>
            <a:pPr algn="ctr"/>
            <a:r>
              <a:rPr lang="fr-FR" sz="7200" dirty="0">
                <a:solidFill>
                  <a:prstClr val="white"/>
                </a:solidFill>
                <a:latin typeface="Avva_Marcos" panose="04020500000000000000" pitchFamily="82" charset="0"/>
              </a:rPr>
              <a:t>G</a:t>
            </a:r>
            <a:r>
              <a:rPr lang="fr-FR" sz="7200" dirty="0">
                <a:solidFill>
                  <a:prstClr val="white"/>
                </a:solidFill>
                <a:latin typeface="CS Avva Shenouda" panose="020B7200000000000000" pitchFamily="34" charset="0"/>
              </a:rPr>
              <a:t>e `</a:t>
            </a:r>
            <a:r>
              <a:rPr lang="fr-FR" sz="7200" dirty="0" err="1">
                <a:solidFill>
                  <a:prstClr val="white"/>
                </a:solidFill>
                <a:latin typeface="CS Avva Shenouda" panose="020B7200000000000000" pitchFamily="34" charset="0"/>
              </a:rPr>
              <a:t>f`cmarwout</a:t>
            </a:r>
            <a:r>
              <a:rPr lang="fr-FR" sz="7200" dirty="0">
                <a:solidFill>
                  <a:prstClr val="white"/>
                </a:solidFill>
                <a:latin typeface="CS Avva Shenouda" panose="020B7200000000000000" pitchFamily="34" charset="0"/>
              </a:rPr>
              <a:t> </a:t>
            </a:r>
          </a:p>
        </p:txBody>
      </p:sp>
    </p:spTree>
    <p:extLst>
      <p:ext uri="{BB962C8B-B14F-4D97-AF65-F5344CB8AC3E}">
        <p14:creationId xmlns:p14="http://schemas.microsoft.com/office/powerpoint/2010/main" val="891856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86334" name="Group 30"/>
          <p:cNvGraphicFramePr>
            <a:graphicFrameLocks noGrp="1"/>
          </p:cNvGraphicFramePr>
          <p:nvPr/>
        </p:nvGraphicFramePr>
        <p:xfrm>
          <a:off x="0" y="522541"/>
          <a:ext cx="11847115" cy="5527040"/>
        </p:xfrm>
        <a:graphic>
          <a:graphicData uri="http://schemas.openxmlformats.org/drawingml/2006/table">
            <a:tbl>
              <a:tblPr/>
              <a:tblGrid>
                <a:gridCol w="7005711">
                  <a:extLst>
                    <a:ext uri="{9D8B030D-6E8A-4147-A177-3AD203B41FA5}">
                      <a16:colId xmlns:a16="http://schemas.microsoft.com/office/drawing/2014/main" val="20000"/>
                    </a:ext>
                  </a:extLst>
                </a:gridCol>
                <a:gridCol w="4841404">
                  <a:extLst>
                    <a:ext uri="{9D8B030D-6E8A-4147-A177-3AD203B41FA5}">
                      <a16:colId xmlns:a16="http://schemas.microsoft.com/office/drawing/2014/main" val="1031508960"/>
                    </a:ext>
                  </a:extLst>
                </a:gridCol>
              </a:tblGrid>
              <a:tr h="227584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Salut </a:t>
                      </a:r>
                      <a:r>
                        <a:rPr kumimoji="0" lang="fr-CA" sz="3200" b="0" i="0" u="none" strike="noStrike" cap="none" normalizeH="0" baseline="0" dirty="0">
                          <a:ln>
                            <a:noFill/>
                          </a:ln>
                          <a:solidFill>
                            <a:srgbClr val="FFFFFF"/>
                          </a:solidFill>
                          <a:effectLst/>
                          <a:latin typeface="Arial" charset="0"/>
                          <a:cs typeface="Arial" charset="0"/>
                        </a:rPr>
                        <a:t>à</a:t>
                      </a:r>
                      <a:r>
                        <a:rPr kumimoji="0" lang="fr-CA" sz="3200" b="0" i="0" u="none" strike="noStrike" cap="none" normalizeH="0" baseline="0" dirty="0">
                          <a:ln>
                            <a:noFill/>
                          </a:ln>
                          <a:solidFill>
                            <a:srgbClr val="FFFFFF"/>
                          </a:solidFill>
                          <a:effectLst/>
                          <a:latin typeface="Arial" charset="0"/>
                          <a:cs typeface="Arial" pitchFamily="34" charset="0"/>
                        </a:rPr>
                        <a:t> toi ô martyr,</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 salut </a:t>
                      </a:r>
                      <a:r>
                        <a:rPr kumimoji="0" lang="fr-CA" sz="3200" b="0" i="0" u="none" strike="noStrike" cap="none" normalizeH="0" baseline="0" dirty="0">
                          <a:ln>
                            <a:noFill/>
                          </a:ln>
                          <a:solidFill>
                            <a:srgbClr val="FFFFFF"/>
                          </a:solidFill>
                          <a:effectLst/>
                          <a:latin typeface="Arial" charset="0"/>
                          <a:cs typeface="Arial" charset="0"/>
                        </a:rPr>
                        <a:t>à</a:t>
                      </a:r>
                      <a:r>
                        <a:rPr kumimoji="0" lang="fr-CA" sz="3200" b="0" i="0" u="none" strike="noStrike" cap="none" normalizeH="0" baseline="0" dirty="0">
                          <a:ln>
                            <a:noFill/>
                          </a:ln>
                          <a:solidFill>
                            <a:srgbClr val="FFFFFF"/>
                          </a:solidFill>
                          <a:effectLst/>
                          <a:latin typeface="Arial" charset="0"/>
                          <a:cs typeface="Arial" pitchFamily="34" charset="0"/>
                        </a:rPr>
                        <a:t> l'évangéliste,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salut </a:t>
                      </a:r>
                      <a:r>
                        <a:rPr kumimoji="0" lang="fr-CA" sz="3200" b="0" i="0" u="none" strike="noStrike" cap="none" normalizeH="0" baseline="0" dirty="0">
                          <a:ln>
                            <a:noFill/>
                          </a:ln>
                          <a:solidFill>
                            <a:srgbClr val="FFFFFF"/>
                          </a:solidFill>
                          <a:effectLst/>
                          <a:latin typeface="Arial" charset="0"/>
                          <a:cs typeface="Arial" charset="0"/>
                        </a:rPr>
                        <a:t>à</a:t>
                      </a:r>
                      <a:r>
                        <a:rPr kumimoji="0" lang="fr-CA" sz="3200" b="0" i="0" u="none" strike="noStrike" cap="none" normalizeH="0" baseline="0" dirty="0">
                          <a:ln>
                            <a:noFill/>
                          </a:ln>
                          <a:solidFill>
                            <a:srgbClr val="FFFFFF"/>
                          </a:solidFill>
                          <a:effectLst/>
                          <a:latin typeface="Arial" charset="0"/>
                          <a:cs typeface="Arial" pitchFamily="34" charset="0"/>
                        </a:rPr>
                        <a:t> l'apôtre,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Abba Marc le contemplateur de Dieu.</a:t>
                      </a: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السلام لك أيها الشهيد</a:t>
                      </a:r>
                      <a:r>
                        <a:rPr kumimoji="0" lang="ar-EG" sz="3700" b="0" i="0" u="none" strike="noStrike" cap="none" normalizeH="0" baseline="0" dirty="0">
                          <a:ln>
                            <a:noFill/>
                          </a:ln>
                          <a:solidFill>
                            <a:srgbClr val="FFFFFF"/>
                          </a:solidFill>
                          <a:effectLst/>
                          <a:latin typeface="Arial" charset="0"/>
                          <a:cs typeface="Arial" charset="0"/>
                        </a:rPr>
                        <a:t>،</a:t>
                      </a:r>
                      <a:endParaRPr kumimoji="0" lang="fr-FR" altLang="zh-CN"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3700" b="0" i="0" u="none" strike="noStrike" cap="none" normalizeH="0" baseline="0" dirty="0">
                          <a:ln>
                            <a:noFill/>
                          </a:ln>
                          <a:solidFill>
                            <a:srgbClr val="FFFFFF"/>
                          </a:solidFill>
                          <a:effectLst/>
                          <a:latin typeface="Arial" charset="0"/>
                          <a:cs typeface="Arial" charset="0"/>
                        </a:rPr>
                        <a:t> </a:t>
                      </a:r>
                      <a:r>
                        <a:rPr kumimoji="0" lang="ar-SA" altLang="zh-CN" sz="3700" b="0" i="0" u="none" strike="noStrike" cap="none" normalizeH="0" baseline="0" dirty="0">
                          <a:ln>
                            <a:noFill/>
                          </a:ln>
                          <a:solidFill>
                            <a:srgbClr val="FFFFFF"/>
                          </a:solidFill>
                          <a:effectLst/>
                          <a:latin typeface="Arial" charset="0"/>
                          <a:cs typeface="Arial" charset="0"/>
                        </a:rPr>
                        <a:t>السلام للإنجيلي</a:t>
                      </a:r>
                      <a:r>
                        <a:rPr kumimoji="0" lang="ar-EG" sz="3700" b="0" i="0" u="none" strike="noStrike" cap="none" normalizeH="0" baseline="0" dirty="0">
                          <a:ln>
                            <a:noFill/>
                          </a:ln>
                          <a:solidFill>
                            <a:srgbClr val="FFFFFF"/>
                          </a:solidFill>
                          <a:effectLst/>
                          <a:latin typeface="Arial" charset="0"/>
                          <a:cs typeface="Arial" charset="0"/>
                        </a:rPr>
                        <a:t>،</a:t>
                      </a:r>
                      <a:endParaRPr kumimoji="0" lang="ar-EG" altLang="zh-CN"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SA" altLang="zh-CN" sz="3700" b="0" i="0" u="none" strike="noStrike" cap="none" normalizeH="0" baseline="0" dirty="0">
                          <a:ln>
                            <a:noFill/>
                          </a:ln>
                          <a:solidFill>
                            <a:srgbClr val="FFFFFF"/>
                          </a:solidFill>
                          <a:effectLst/>
                          <a:latin typeface="Arial" charset="0"/>
                          <a:cs typeface="Arial" charset="0"/>
                        </a:rPr>
                        <a:t>السلام للرسول</a:t>
                      </a:r>
                      <a:r>
                        <a:rPr kumimoji="0" lang="ar-EG" sz="3700" b="0" i="0" u="none" strike="noStrike" cap="none" normalizeH="0" baseline="0" dirty="0">
                          <a:ln>
                            <a:noFill/>
                          </a:ln>
                          <a:solidFill>
                            <a:srgbClr val="FFFFFF"/>
                          </a:solidFill>
                          <a:effectLst/>
                          <a:latin typeface="Arial" charset="0"/>
                          <a:cs typeface="Arial" charset="0"/>
                        </a:rPr>
                        <a:t>،</a:t>
                      </a:r>
                      <a:endParaRPr kumimoji="0" lang="fr-FR" altLang="zh-CN"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fr-FR" altLang="zh-CN" sz="3700" b="0" i="0" u="none" strike="noStrike" cap="none" normalizeH="0" baseline="0" dirty="0">
                          <a:ln>
                            <a:noFill/>
                          </a:ln>
                          <a:solidFill>
                            <a:srgbClr val="FFFFFF"/>
                          </a:solidFill>
                          <a:effectLst/>
                          <a:latin typeface="Arial" charset="0"/>
                          <a:cs typeface="Arial" charset="0"/>
                        </a:rPr>
                        <a:t> </a:t>
                      </a:r>
                      <a:r>
                        <a:rPr kumimoji="0" lang="ar-AE" sz="3700" b="0" i="0" u="none" strike="noStrike" cap="none" normalizeH="0" baseline="0" dirty="0">
                          <a:ln>
                            <a:noFill/>
                          </a:ln>
                          <a:solidFill>
                            <a:srgbClr val="FFFFFF"/>
                          </a:solidFill>
                          <a:effectLst/>
                          <a:latin typeface="Arial" charset="0"/>
                          <a:cs typeface="Arial" charset="0"/>
                        </a:rPr>
                        <a:t>أنبا</a:t>
                      </a:r>
                      <a:r>
                        <a:rPr kumimoji="0" lang="fr-FR" sz="3700" b="0" i="0" u="none" strike="noStrike" cap="none" normalizeH="0" baseline="0" dirty="0">
                          <a:ln>
                            <a:noFill/>
                          </a:ln>
                          <a:solidFill>
                            <a:srgbClr val="FFFFFF"/>
                          </a:solidFill>
                          <a:effectLst/>
                          <a:latin typeface="Arial" charset="0"/>
                          <a:cs typeface="Arial" charset="0"/>
                        </a:rPr>
                        <a:t> </a:t>
                      </a:r>
                      <a:r>
                        <a:rPr kumimoji="0" lang="ar-SA" altLang="zh-CN" sz="3700" b="0" i="0" u="none" strike="noStrike" cap="none" normalizeH="0" baseline="0" dirty="0">
                          <a:ln>
                            <a:noFill/>
                          </a:ln>
                          <a:solidFill>
                            <a:srgbClr val="FFFFFF"/>
                          </a:solidFill>
                          <a:effectLst/>
                          <a:latin typeface="Arial" charset="0"/>
                          <a:cs typeface="Arial" charset="0"/>
                        </a:rPr>
                        <a:t>مرقس ناظر الإله</a:t>
                      </a:r>
                      <a:r>
                        <a:rPr kumimoji="0" lang="ar-EG" altLang="zh-CN" sz="3700" b="0" i="0" u="none" strike="noStrike" cap="none" normalizeH="0" baseline="0" dirty="0">
                          <a:ln>
                            <a:noFill/>
                          </a:ln>
                          <a:solidFill>
                            <a:srgbClr val="FFFFFF"/>
                          </a:solidFill>
                          <a:effectLst/>
                          <a:latin typeface="Arial" charset="0"/>
                          <a:cs typeface="Arial" charset="0"/>
                        </a:rPr>
                        <a:t>.</a:t>
                      </a:r>
                      <a:endParaRPr kumimoji="0" lang="en-US" sz="3700" b="0" i="0" u="none" strike="noStrike" cap="none" normalizeH="0" baseline="0" dirty="0">
                        <a:ln>
                          <a:noFill/>
                        </a:ln>
                        <a:solidFill>
                          <a:srgbClr val="FFFFFF"/>
                        </a:solidFill>
                        <a:effectLst/>
                        <a:latin typeface="Arial"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5120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nak w~ </a:t>
                      </a:r>
                      <a:r>
                        <a:rPr kumimoji="0" lang="en-US" sz="5300" b="0" i="0" u="none" strike="noStrike" cap="none" normalizeH="0" baseline="0" dirty="0" err="1">
                          <a:ln>
                            <a:noFill/>
                          </a:ln>
                          <a:solidFill>
                            <a:srgbClr val="FFFF00"/>
                          </a:solidFill>
                          <a:effectLst/>
                          <a:latin typeface="Coptic1" pitchFamily="2" charset="0"/>
                          <a:cs typeface="Arial" charset="0"/>
                        </a:rPr>
                        <a:t>pimarturoc</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pieuaggelict</a:t>
                      </a:r>
                      <a:r>
                        <a:rPr kumimoji="0" lang="en-US" sz="5300" b="0" i="0" u="none" strike="noStrike" cap="none" normalizeH="0" baseline="0" dirty="0">
                          <a:ln>
                            <a:noFill/>
                          </a:ln>
                          <a:solidFill>
                            <a:srgbClr val="FFFF00"/>
                          </a:solidFill>
                          <a:effectLst/>
                          <a:latin typeface="Coptic1" pitchFamily="2" charset="0"/>
                          <a:cs typeface="Arial" charset="0"/>
                        </a:rPr>
                        <a:t>/c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pia~poctoloc</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Abba </a:t>
                      </a:r>
                      <a:r>
                        <a:rPr kumimoji="0" lang="en-US" sz="5300" b="0" i="0" u="none" strike="noStrike" cap="none" normalizeH="0" baseline="0" dirty="0" err="1">
                          <a:ln>
                            <a:noFill/>
                          </a:ln>
                          <a:solidFill>
                            <a:srgbClr val="FFFF00"/>
                          </a:solidFill>
                          <a:effectLst/>
                          <a:latin typeface="Coptic1" pitchFamily="2" charset="0"/>
                          <a:cs typeface="Arial" charset="0"/>
                        </a:rPr>
                        <a:t>Markoc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piyewrimoc</a:t>
                      </a:r>
                      <a:r>
                        <a:rPr kumimoji="0" lang="en-US" sz="5300" b="0" i="0" u="none" strike="noStrike" cap="none" normalizeH="0" baseline="0" dirty="0">
                          <a:ln>
                            <a:noFill/>
                          </a:ln>
                          <a:solidFill>
                            <a:srgbClr val="FFFF00"/>
                          </a:solidFill>
                          <a:effectLst/>
                          <a:latin typeface="Coptic1" pitchFamily="2" charset="0"/>
                          <a:cs typeface="Arial" charset="0"/>
                        </a:rPr>
                        <a:t>.</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3" name="Tableau 3">
            <a:extLst>
              <a:ext uri="{FF2B5EF4-FFF2-40B4-BE49-F238E27FC236}">
                <a16:creationId xmlns:a16="http://schemas.microsoft.com/office/drawing/2014/main" id="{85881949-D8C4-433B-9885-00CDC2AF65A7}"/>
              </a:ext>
            </a:extLst>
          </p:cNvPr>
          <p:cNvGraphicFramePr>
            <a:graphicFrameLocks noGrp="1"/>
          </p:cNvGraphicFramePr>
          <p:nvPr>
            <p:extLst>
              <p:ext uri="{D42A27DB-BD31-4B8C-83A1-F6EECF244321}">
                <p14:modId xmlns:p14="http://schemas.microsoft.com/office/powerpoint/2010/main" val="2550792911"/>
              </p:ext>
            </p:extLst>
          </p:nvPr>
        </p:nvGraphicFramePr>
        <p:xfrm>
          <a:off x="2032000" y="89808"/>
          <a:ext cx="8128000" cy="41452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dirty="0">
                          <a:solidFill>
                            <a:srgbClr val="FFFFFF"/>
                          </a:solidFill>
                          <a:latin typeface="Arial" charset="0"/>
                          <a:cs typeface="Arial" charset="0"/>
                        </a:rPr>
                        <a:t>Saint Marc </a:t>
                      </a:r>
                      <a:r>
                        <a:rPr lang="en-CA" sz="2400" kern="1200" dirty="0" err="1">
                          <a:solidFill>
                            <a:srgbClr val="FFFFFF"/>
                          </a:solidFill>
                          <a:latin typeface="Arial" charset="0"/>
                          <a:ea typeface="+mn-ea"/>
                          <a:cs typeface="Arial" charset="0"/>
                        </a:rPr>
                        <a:t>l’apôtre</a:t>
                      </a:r>
                      <a:r>
                        <a:rPr lang="en-CA" sz="2400" dirty="0">
                          <a:solidFill>
                            <a:srgbClr val="FFFFFF"/>
                          </a:solidFill>
                          <a:latin typeface="Arial" charset="0"/>
                          <a:cs typeface="Arial" charset="0"/>
                        </a:rPr>
                        <a:t> - </a:t>
                      </a:r>
                      <a:r>
                        <a:rPr lang="ar-EG" sz="2400" dirty="0">
                          <a:solidFill>
                            <a:srgbClr val="FFFFFF"/>
                          </a:solidFill>
                          <a:latin typeface="Arial" charset="0"/>
                          <a:cs typeface="Arial" charset="0"/>
                        </a:rPr>
                        <a:t>مارمرقس الرسول</a:t>
                      </a:r>
                      <a:endParaRPr lang="en-CA" sz="24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305201078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3"/>
            <a:ext cx="5164616" cy="3375026"/>
          </a:xfrm>
          <a:prstGeom prst="rect">
            <a:avLst/>
          </a:prstGeom>
        </p:spPr>
        <p:txBody>
          <a:bodyPr wrap="square">
            <a:spAutoFit/>
          </a:bodyPr>
          <a:lstStyle/>
          <a:p>
            <a:pPr algn="just" rtl="1"/>
            <a:r>
              <a:rPr lang="ar-EG" sz="5333" dirty="0">
                <a:solidFill>
                  <a:prstClr val="white"/>
                </a:solidFill>
              </a:rPr>
              <a:t>مبارك الآب والابن، والروح القدس، الثالوث الكامل، نسجد له ونمجده.</a:t>
            </a:r>
            <a:endParaRPr lang="fr-FR" sz="5333" dirty="0">
              <a:solidFill>
                <a:prstClr val="white"/>
              </a:solidFill>
            </a:endParaRPr>
          </a:p>
        </p:txBody>
      </p:sp>
      <p:sp>
        <p:nvSpPr>
          <p:cNvPr id="6" name="Rectangle 5"/>
          <p:cNvSpPr/>
          <p:nvPr/>
        </p:nvSpPr>
        <p:spPr>
          <a:xfrm>
            <a:off x="431371" y="332657"/>
            <a:ext cx="6240693" cy="3375604"/>
          </a:xfrm>
          <a:prstGeom prst="rect">
            <a:avLst/>
          </a:prstGeom>
        </p:spPr>
        <p:txBody>
          <a:bodyPr wrap="square">
            <a:spAutoFit/>
          </a:bodyPr>
          <a:lstStyle/>
          <a:p>
            <a:pPr algn="just"/>
            <a:r>
              <a:rPr lang="fr-FR" sz="4267" dirty="0">
                <a:solidFill>
                  <a:prstClr val="white"/>
                </a:solidFill>
                <a:latin typeface="Avva_Marcos" panose="04020500000000000000" pitchFamily="82" charset="0"/>
              </a:rPr>
              <a:t>G</a:t>
            </a:r>
            <a:r>
              <a:rPr lang="fr-FR" sz="4267" dirty="0">
                <a:solidFill>
                  <a:prstClr val="white"/>
                </a:solidFill>
                <a:latin typeface="CS Avva Shenouda" pitchFamily="34" charset="0"/>
              </a:rPr>
              <a:t>e `</a:t>
            </a:r>
            <a:r>
              <a:rPr lang="fr-FR" sz="4267" dirty="0" err="1">
                <a:solidFill>
                  <a:prstClr val="white"/>
                </a:solidFill>
                <a:latin typeface="CS Avva Shenouda" pitchFamily="34" charset="0"/>
              </a:rPr>
              <a:t>f`cmarwout</a:t>
            </a:r>
            <a:r>
              <a:rPr lang="fr-FR" sz="4267" dirty="0">
                <a:solidFill>
                  <a:prstClr val="white"/>
                </a:solidFill>
                <a:latin typeface="CS Avva Shenouda" pitchFamily="34" charset="0"/>
              </a:rPr>
              <a:t> `</a:t>
            </a:r>
            <a:r>
              <a:rPr lang="fr-FR" sz="4267" dirty="0" err="1">
                <a:solidFill>
                  <a:prstClr val="white"/>
                </a:solidFill>
                <a:latin typeface="CS Avva Shenouda" pitchFamily="34" charset="0"/>
              </a:rPr>
              <a:t>nje</a:t>
            </a:r>
            <a:br>
              <a:rPr lang="fr-FR" sz="4267" dirty="0">
                <a:solidFill>
                  <a:prstClr val="white"/>
                </a:solidFill>
                <a:latin typeface="CS Avva Shenouda" pitchFamily="34" charset="0"/>
              </a:rPr>
            </a:br>
            <a:r>
              <a:rPr lang="fr-FR" sz="4267" dirty="0">
                <a:solidFill>
                  <a:prstClr val="white"/>
                </a:solidFill>
                <a:latin typeface="CS Avva Shenouda" pitchFamily="34" charset="0"/>
              </a:rPr>
              <a:t>`</a:t>
            </a:r>
            <a:r>
              <a:rPr lang="fr-FR" sz="4267" dirty="0" err="1">
                <a:solidFill>
                  <a:prstClr val="white"/>
                </a:solidFill>
                <a:latin typeface="CS Avva Shenouda" pitchFamily="34" charset="0"/>
              </a:rPr>
              <a:t>Viwt</a:t>
            </a:r>
            <a:r>
              <a:rPr lang="fr-FR" sz="4267" dirty="0">
                <a:solidFill>
                  <a:prstClr val="white"/>
                </a:solidFill>
                <a:latin typeface="CS Avva Shenouda" pitchFamily="34" charset="0"/>
              </a:rPr>
              <a:t> nem `</a:t>
            </a:r>
            <a:r>
              <a:rPr lang="fr-FR" sz="4267" dirty="0" err="1">
                <a:solidFill>
                  <a:prstClr val="white"/>
                </a:solidFill>
                <a:latin typeface="CS Avva Shenouda" pitchFamily="34" charset="0"/>
              </a:rPr>
              <a:t>Psyri</a:t>
            </a:r>
            <a:r>
              <a:rPr lang="fr-FR" sz="4267" dirty="0">
                <a:solidFill>
                  <a:prstClr val="white"/>
                </a:solidFill>
                <a:latin typeface="CS Avva Shenouda" pitchFamily="34" charset="0"/>
              </a:rPr>
              <a:t> @ nem </a:t>
            </a:r>
            <a:r>
              <a:rPr lang="fr-FR" sz="4267" dirty="0" err="1">
                <a:solidFill>
                  <a:prstClr val="white"/>
                </a:solidFill>
                <a:latin typeface="CS Avva Shenouda" pitchFamily="34" charset="0"/>
              </a:rPr>
              <a:t>Pi`pneuma</a:t>
            </a:r>
            <a:r>
              <a:rPr lang="fr-FR" sz="4267" dirty="0">
                <a:solidFill>
                  <a:prstClr val="white"/>
                </a:solidFill>
                <a:latin typeface="CS Avva Shenouda" pitchFamily="34" charset="0"/>
              </a:rPr>
              <a:t> =e=;=u @ ]`Triac </a:t>
            </a:r>
            <a:r>
              <a:rPr lang="fr-FR" sz="4267" dirty="0" err="1">
                <a:solidFill>
                  <a:prstClr val="white"/>
                </a:solidFill>
                <a:latin typeface="CS Avva Shenouda" pitchFamily="34" charset="0"/>
              </a:rPr>
              <a:t>etjyk</a:t>
            </a:r>
            <a:r>
              <a:rPr lang="fr-FR" sz="4267" dirty="0">
                <a:solidFill>
                  <a:prstClr val="white"/>
                </a:solidFill>
                <a:latin typeface="CS Avva Shenouda" pitchFamily="34" charset="0"/>
              </a:rPr>
              <a:t> `</a:t>
            </a:r>
            <a:r>
              <a:rPr lang="fr-FR" sz="4267" dirty="0" err="1">
                <a:solidFill>
                  <a:prstClr val="white"/>
                </a:solidFill>
                <a:latin typeface="CS Avva Shenouda" pitchFamily="34" charset="0"/>
              </a:rPr>
              <a:t>ebol</a:t>
            </a:r>
            <a:r>
              <a:rPr lang="fr-FR" sz="4267" dirty="0">
                <a:solidFill>
                  <a:prstClr val="white"/>
                </a:solidFill>
                <a:latin typeface="CS Avva Shenouda" pitchFamily="34" charset="0"/>
              </a:rPr>
              <a:t> @ </a:t>
            </a:r>
            <a:r>
              <a:rPr lang="fr-FR" sz="4267" dirty="0" err="1">
                <a:solidFill>
                  <a:prstClr val="white"/>
                </a:solidFill>
                <a:latin typeface="CS Avva Shenouda" pitchFamily="34" charset="0"/>
              </a:rPr>
              <a:t>tenouwst</a:t>
            </a:r>
            <a:br>
              <a:rPr lang="fr-FR" sz="4267" dirty="0">
                <a:solidFill>
                  <a:prstClr val="white"/>
                </a:solidFill>
                <a:latin typeface="CS Avva Shenouda" pitchFamily="34" charset="0"/>
              </a:rPr>
            </a:br>
            <a:r>
              <a:rPr lang="fr-FR" sz="4267" dirty="0">
                <a:solidFill>
                  <a:prstClr val="white"/>
                </a:solidFill>
                <a:latin typeface="CS Avva Shenouda" pitchFamily="34" charset="0"/>
              </a:rPr>
              <a:t>`</a:t>
            </a:r>
            <a:r>
              <a:rPr lang="fr-FR" sz="4267" dirty="0" err="1">
                <a:solidFill>
                  <a:prstClr val="white"/>
                </a:solidFill>
                <a:latin typeface="CS Avva Shenouda" pitchFamily="34" charset="0"/>
              </a:rPr>
              <a:t>mmoc</a:t>
            </a:r>
            <a:r>
              <a:rPr lang="fr-FR" sz="4267" dirty="0">
                <a:solidFill>
                  <a:prstClr val="white"/>
                </a:solidFill>
                <a:latin typeface="CS Avva Shenouda" pitchFamily="34" charset="0"/>
              </a:rPr>
              <a:t> </a:t>
            </a:r>
            <a:r>
              <a:rPr lang="fr-FR" sz="4267" dirty="0" err="1">
                <a:solidFill>
                  <a:prstClr val="white"/>
                </a:solidFill>
                <a:latin typeface="CS Avva Shenouda" pitchFamily="34" charset="0"/>
              </a:rPr>
              <a:t>ten</a:t>
            </a:r>
            <a:r>
              <a:rPr lang="fr-FR" sz="4267" dirty="0">
                <a:solidFill>
                  <a:prstClr val="white"/>
                </a:solidFill>
                <a:latin typeface="CS Avva Shenouda" pitchFamily="34" charset="0"/>
              </a:rPr>
              <a:t>]`</a:t>
            </a:r>
            <a:r>
              <a:rPr lang="fr-FR" sz="4267" dirty="0" err="1">
                <a:solidFill>
                  <a:prstClr val="white"/>
                </a:solidFill>
                <a:latin typeface="CS Avva Shenouda" pitchFamily="34" charset="0"/>
              </a:rPr>
              <a:t>wou</a:t>
            </a:r>
            <a:r>
              <a:rPr lang="fr-FR" sz="4267" dirty="0">
                <a:solidFill>
                  <a:prstClr val="white"/>
                </a:solidFill>
                <a:latin typeface="CS Avva Shenouda" pitchFamily="34" charset="0"/>
              </a:rPr>
              <a:t> </a:t>
            </a:r>
            <a:r>
              <a:rPr lang="fr-FR" sz="4267" dirty="0" err="1">
                <a:solidFill>
                  <a:prstClr val="white"/>
                </a:solidFill>
                <a:latin typeface="CS Avva Shenouda" pitchFamily="34" charset="0"/>
              </a:rPr>
              <a:t>nac</a:t>
            </a:r>
            <a:r>
              <a:rPr lang="fr-FR" sz="4267" dirty="0">
                <a:solidFill>
                  <a:prstClr val="white"/>
                </a:solidFill>
                <a:latin typeface="CS Avva Shenouda" pitchFamily="34" charset="0"/>
              </a:rPr>
              <a:t>.</a:t>
            </a:r>
          </a:p>
        </p:txBody>
      </p:sp>
      <p:sp>
        <p:nvSpPr>
          <p:cNvPr id="7" name="Rectangle 6"/>
          <p:cNvSpPr/>
          <p:nvPr/>
        </p:nvSpPr>
        <p:spPr>
          <a:xfrm>
            <a:off x="2351584" y="4080165"/>
            <a:ext cx="8544949" cy="2390141"/>
          </a:xfrm>
          <a:prstGeom prst="rect">
            <a:avLst/>
          </a:prstGeom>
        </p:spPr>
        <p:txBody>
          <a:bodyPr wrap="square">
            <a:spAutoFit/>
          </a:bodyPr>
          <a:lstStyle/>
          <a:p>
            <a:pPr algn="ctr"/>
            <a:r>
              <a:rPr lang="fr-FR" sz="3733" b="1" dirty="0">
                <a:solidFill>
                  <a:prstClr val="white"/>
                </a:solidFill>
                <a:latin typeface="Book Antiqua" pitchFamily="18" charset="0"/>
              </a:rPr>
              <a:t>Il est béni le Père, </a:t>
            </a:r>
          </a:p>
          <a:p>
            <a:pPr algn="ctr"/>
            <a:r>
              <a:rPr lang="fr-FR" sz="3733" b="1" dirty="0">
                <a:solidFill>
                  <a:prstClr val="white"/>
                </a:solidFill>
                <a:latin typeface="Book Antiqua" pitchFamily="18" charset="0"/>
              </a:rPr>
              <a:t>le Fils et le Saint Esprit : </a:t>
            </a:r>
          </a:p>
          <a:p>
            <a:pPr algn="ctr"/>
            <a:r>
              <a:rPr lang="fr-FR" sz="3733" b="1" dirty="0">
                <a:solidFill>
                  <a:prstClr val="white"/>
                </a:solidFill>
                <a:latin typeface="Book Antiqua" pitchFamily="18" charset="0"/>
              </a:rPr>
              <a:t>Trinité parfaite, </a:t>
            </a:r>
          </a:p>
          <a:p>
            <a:pPr algn="ctr"/>
            <a:r>
              <a:rPr lang="fr-FR" sz="3733" b="1" dirty="0">
                <a:solidFill>
                  <a:prstClr val="white"/>
                </a:solidFill>
                <a:latin typeface="Book Antiqua" pitchFamily="18" charset="0"/>
              </a:rPr>
              <a:t>nous L’adorons et La glorifions.</a:t>
            </a:r>
          </a:p>
        </p:txBody>
      </p:sp>
    </p:spTree>
    <p:extLst>
      <p:ext uri="{BB962C8B-B14F-4D97-AF65-F5344CB8AC3E}">
        <p14:creationId xmlns:p14="http://schemas.microsoft.com/office/powerpoint/2010/main" val="4037850743"/>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828835"/>
            <a:ext cx="12192000" cy="120032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7200" b="1" i="0" u="none" strike="noStrike" kern="1200" cap="none" spc="0" normalizeH="0" baseline="0" noProof="0" dirty="0" err="1">
                <a:ln>
                  <a:noFill/>
                </a:ln>
                <a:solidFill>
                  <a:prstClr val="white"/>
                </a:solidFill>
                <a:effectLst/>
                <a:uLnTx/>
                <a:uFillTx/>
                <a:latin typeface="Book Antiqua" panose="02040602050305030304" pitchFamily="18" charset="0"/>
                <a:ea typeface="+mn-ea"/>
                <a:cs typeface="+mn-cs"/>
              </a:rPr>
              <a:t>Psalie</a:t>
            </a:r>
            <a:r>
              <a:rPr kumimoji="0" lang="fr-FR" sz="72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 Watos - </a:t>
            </a:r>
            <a:r>
              <a:rPr kumimoji="0" lang="ar-AE" sz="7200" b="1" i="0" u="none" strike="noStrike" kern="1200" cap="none" spc="0" normalizeH="0" baseline="0" noProof="0" dirty="0" err="1">
                <a:ln>
                  <a:noFill/>
                </a:ln>
                <a:solidFill>
                  <a:prstClr val="white"/>
                </a:solidFill>
                <a:effectLst/>
                <a:uLnTx/>
                <a:uFillTx/>
                <a:latin typeface="Book Antiqua" panose="02040602050305030304" pitchFamily="18" charset="0"/>
                <a:ea typeface="+mn-ea"/>
                <a:cs typeface="Arial" panose="020B0604020202020204" pitchFamily="34" charset="0"/>
              </a:rPr>
              <a:t>إبصالية</a:t>
            </a:r>
            <a:r>
              <a:rPr kumimoji="0" lang="ar-AE" sz="72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Arial" panose="020B0604020202020204" pitchFamily="34" charset="0"/>
              </a:rPr>
              <a:t> واطس</a:t>
            </a:r>
            <a:r>
              <a:rPr kumimoji="0" lang="fr-FR" sz="7200" b="1" i="0"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 </a:t>
            </a:r>
          </a:p>
        </p:txBody>
      </p:sp>
    </p:spTree>
    <p:extLst>
      <p:ext uri="{BB962C8B-B14F-4D97-AF65-F5344CB8AC3E}">
        <p14:creationId xmlns:p14="http://schemas.microsoft.com/office/powerpoint/2010/main" val="118464721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816B3619-73E0-38AA-D02B-F77A0884EE59}"/>
              </a:ext>
            </a:extLst>
          </p:cNvPr>
          <p:cNvGraphicFramePr>
            <a:graphicFrameLocks noGrp="1"/>
          </p:cNvGraphicFramePr>
          <p:nvPr>
            <p:extLst>
              <p:ext uri="{D42A27DB-BD31-4B8C-83A1-F6EECF244321}">
                <p14:modId xmlns:p14="http://schemas.microsoft.com/office/powerpoint/2010/main" val="3073507447"/>
              </p:ext>
            </p:extLst>
          </p:nvPr>
        </p:nvGraphicFramePr>
        <p:xfrm>
          <a:off x="231057" y="178892"/>
          <a:ext cx="11729885" cy="6418034"/>
        </p:xfrm>
        <a:graphic>
          <a:graphicData uri="http://schemas.openxmlformats.org/drawingml/2006/table">
            <a:tbl>
              <a:tblPr firstRow="1" bandRow="1">
                <a:tableStyleId>{5940675A-B579-460E-94D1-54222C63F5DA}</a:tableStyleId>
              </a:tblPr>
              <a:tblGrid>
                <a:gridCol w="6158108">
                  <a:extLst>
                    <a:ext uri="{9D8B030D-6E8A-4147-A177-3AD203B41FA5}">
                      <a16:colId xmlns:a16="http://schemas.microsoft.com/office/drawing/2014/main" val="2627236205"/>
                    </a:ext>
                  </a:extLst>
                </a:gridCol>
                <a:gridCol w="208280">
                  <a:extLst>
                    <a:ext uri="{9D8B030D-6E8A-4147-A177-3AD203B41FA5}">
                      <a16:colId xmlns:a16="http://schemas.microsoft.com/office/drawing/2014/main" val="4274098350"/>
                    </a:ext>
                  </a:extLst>
                </a:gridCol>
                <a:gridCol w="5363497">
                  <a:extLst>
                    <a:ext uri="{9D8B030D-6E8A-4147-A177-3AD203B41FA5}">
                      <a16:colId xmlns:a16="http://schemas.microsoft.com/office/drawing/2014/main" val="1952816659"/>
                    </a:ext>
                  </a:extLst>
                </a:gridCol>
              </a:tblGrid>
              <a:tr h="3110954">
                <a:tc>
                  <a:txBody>
                    <a:bodyPr/>
                    <a:lstStyle/>
                    <a:p>
                      <a:pPr algn="just"/>
                      <a:r>
                        <a:rPr lang="fr-FR" sz="4000" dirty="0">
                          <a:latin typeface="CS Avva Shenouda" panose="020B7200000000000000" pitchFamily="34" charset="0"/>
                        </a:rPr>
                        <a:t>`</a:t>
                      </a:r>
                      <a:r>
                        <a:rPr lang="fr-FR" sz="4000" dirty="0">
                          <a:latin typeface="Avva_Marcos" panose="04020500000000000000" pitchFamily="82" charset="0"/>
                        </a:rPr>
                        <a:t>A</a:t>
                      </a:r>
                      <a:r>
                        <a:rPr lang="fr-FR" sz="4000" dirty="0">
                          <a:latin typeface="CS Avva Shenouda" panose="020B7200000000000000" pitchFamily="34" charset="0"/>
                        </a:rPr>
                        <a:t> Pen[</a:t>
                      </a:r>
                      <a:r>
                        <a:rPr lang="fr-FR" sz="4000" dirty="0" err="1">
                          <a:latin typeface="CS Avva Shenouda" panose="020B7200000000000000" pitchFamily="34" charset="0"/>
                        </a:rPr>
                        <a:t>oic</a:t>
                      </a:r>
                      <a:r>
                        <a:rPr lang="fr-FR" sz="4000" dirty="0">
                          <a:latin typeface="CS Avva Shenouda" panose="020B7200000000000000" pitchFamily="34" charset="0"/>
                        </a:rPr>
                        <a:t> I=y=c P=,=c @ ]`</a:t>
                      </a:r>
                      <a:r>
                        <a:rPr lang="fr-FR" sz="4000" dirty="0" err="1">
                          <a:latin typeface="CS Avva Shenouda" panose="020B7200000000000000" pitchFamily="34" charset="0"/>
                        </a:rPr>
                        <a:t>noumyini</a:t>
                      </a:r>
                      <a:r>
                        <a:rPr lang="fr-FR" sz="4000" dirty="0">
                          <a:latin typeface="CS Avva Shenouda" panose="020B7200000000000000" pitchFamily="34" charset="0"/>
                        </a:rPr>
                        <a:t> `</a:t>
                      </a:r>
                      <a:r>
                        <a:rPr lang="fr-FR" sz="4000" dirty="0" err="1">
                          <a:latin typeface="CS Avva Shenouda" panose="020B7200000000000000" pitchFamily="34" charset="0"/>
                        </a:rPr>
                        <a:t>nnef`apoctoloc</a:t>
                      </a:r>
                      <a:r>
                        <a:rPr lang="fr-FR" sz="4000" dirty="0">
                          <a:latin typeface="CS Avva Shenouda" panose="020B7200000000000000" pitchFamily="34" charset="0"/>
                        </a:rPr>
                        <a:t> @ </a:t>
                      </a:r>
                      <a:r>
                        <a:rPr lang="fr-FR" sz="4000" dirty="0" err="1">
                          <a:latin typeface="CS Avva Shenouda" panose="020B7200000000000000" pitchFamily="34" charset="0"/>
                        </a:rPr>
                        <a:t>hina</a:t>
                      </a:r>
                      <a:r>
                        <a:rPr lang="fr-FR" sz="4000" dirty="0">
                          <a:latin typeface="CS Avva Shenouda" panose="020B7200000000000000" pitchFamily="34" charset="0"/>
                        </a:rPr>
                        <a:t> `</a:t>
                      </a:r>
                      <a:r>
                        <a:rPr lang="fr-FR" sz="4000" dirty="0" err="1">
                          <a:latin typeface="CS Avva Shenouda" panose="020B7200000000000000" pitchFamily="34" charset="0"/>
                        </a:rPr>
                        <a:t>ntoumenre</a:t>
                      </a:r>
                      <a:r>
                        <a:rPr lang="fr-FR" sz="4000" dirty="0">
                          <a:latin typeface="CS Avva Shenouda" panose="020B7200000000000000" pitchFamily="34" charset="0"/>
                        </a:rPr>
                        <a:t> </a:t>
                      </a:r>
                      <a:r>
                        <a:rPr lang="fr-FR" sz="4000" dirty="0" err="1">
                          <a:latin typeface="CS Avva Shenouda" panose="020B7200000000000000" pitchFamily="34" charset="0"/>
                        </a:rPr>
                        <a:t>nou`eryou</a:t>
                      </a:r>
                      <a:r>
                        <a:rPr lang="fr-FR" sz="4000" dirty="0">
                          <a:latin typeface="CS Avva Shenouda" panose="020B7200000000000000" pitchFamily="34" charset="0"/>
                        </a:rPr>
                        <a:t> @ </a:t>
                      </a:r>
                      <a:r>
                        <a:rPr lang="fr-FR" sz="4000" dirty="0" err="1">
                          <a:latin typeface="CS Avva Shenouda" panose="020B7200000000000000" pitchFamily="34" charset="0"/>
                        </a:rPr>
                        <a:t>qen</a:t>
                      </a:r>
                      <a:r>
                        <a:rPr lang="fr-FR" sz="4000" dirty="0">
                          <a:latin typeface="CS Avva Shenouda" panose="020B7200000000000000" pitchFamily="34" charset="0"/>
                        </a:rPr>
                        <a:t> </a:t>
                      </a:r>
                      <a:r>
                        <a:rPr lang="fr-FR" sz="4000" dirty="0" err="1">
                          <a:latin typeface="CS Avva Shenouda" panose="020B7200000000000000" pitchFamily="34" charset="0"/>
                        </a:rPr>
                        <a:t>ou`agapy</a:t>
                      </a:r>
                      <a:r>
                        <a:rPr lang="fr-FR" sz="4000" dirty="0">
                          <a:latin typeface="CS Avva Shenouda" panose="020B7200000000000000" pitchFamily="34" charset="0"/>
                        </a:rPr>
                        <a:t> </a:t>
                      </a:r>
                      <a:r>
                        <a:rPr lang="fr-FR" sz="4000" dirty="0" err="1">
                          <a:latin typeface="CS Avva Shenouda" panose="020B7200000000000000" pitchFamily="34" charset="0"/>
                        </a:rPr>
                        <a:t>ecjyk</a:t>
                      </a:r>
                      <a:r>
                        <a:rPr lang="fr-FR" sz="4000" dirty="0">
                          <a:latin typeface="CS Avva Shenouda" panose="020B7200000000000000" pitchFamily="34" charset="0"/>
                        </a:rPr>
                        <a:t> `</a:t>
                      </a:r>
                      <a:r>
                        <a:rPr lang="fr-FR" sz="4000" dirty="0" err="1">
                          <a:latin typeface="CS Avva Shenouda" panose="020B7200000000000000" pitchFamily="34" charset="0"/>
                        </a:rPr>
                        <a:t>ebol</a:t>
                      </a:r>
                      <a:r>
                        <a:rPr lang="fr-FR" sz="4000" dirty="0">
                          <a:latin typeface="CS Avva Shenouda" panose="020B7200000000000000"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1"/>
                      <a:r>
                        <a:rPr lang="ar-AE" sz="4800" dirty="0">
                          <a:latin typeface="Arial" panose="020B0604020202020204" pitchFamily="34" charset="0"/>
                          <a:cs typeface="+mn-cs"/>
                        </a:rPr>
                        <a:t>ربنا يسوع المسيح،</a:t>
                      </a:r>
                      <a:br>
                        <a:rPr lang="fr-FR" sz="4800" dirty="0">
                          <a:latin typeface="Arial" panose="020B0604020202020204" pitchFamily="34" charset="0"/>
                          <a:cs typeface="+mn-cs"/>
                        </a:rPr>
                      </a:br>
                      <a:r>
                        <a:rPr lang="ar-AE" sz="4800" dirty="0">
                          <a:latin typeface="Arial" panose="020B0604020202020204" pitchFamily="34" charset="0"/>
                          <a:cs typeface="+mn-cs"/>
                        </a:rPr>
                        <a:t>أعطى علامة لرسله،</a:t>
                      </a:r>
                      <a:br>
                        <a:rPr lang="fr-FR" sz="4800" dirty="0">
                          <a:latin typeface="Arial" panose="020B0604020202020204" pitchFamily="34" charset="0"/>
                          <a:cs typeface="+mn-cs"/>
                        </a:rPr>
                      </a:br>
                      <a:r>
                        <a:rPr lang="ar-AE" sz="4800" dirty="0">
                          <a:latin typeface="Arial" panose="020B0604020202020204" pitchFamily="34" charset="0"/>
                          <a:cs typeface="+mn-cs"/>
                        </a:rPr>
                        <a:t>لكي يحب بعضهم بعضاً،</a:t>
                      </a:r>
                      <a:br>
                        <a:rPr lang="fr-FR" sz="4800" dirty="0">
                          <a:latin typeface="Arial" panose="020B0604020202020204" pitchFamily="34" charset="0"/>
                          <a:cs typeface="+mn-cs"/>
                        </a:rPr>
                      </a:br>
                      <a:r>
                        <a:rPr lang="ar-AE" sz="4800" dirty="0">
                          <a:latin typeface="Arial" panose="020B0604020202020204" pitchFamily="34" charset="0"/>
                          <a:cs typeface="+mn-cs"/>
                        </a:rPr>
                        <a:t>محبة كاملة.</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0">
                <a:tc gridSpan="3">
                  <a:txBody>
                    <a:bodyPr/>
                    <a:lstStyle/>
                    <a:p>
                      <a:pPr algn="ctr"/>
                      <a:endParaRPr lang="fr-FR" sz="500" b="1" dirty="0">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3110954">
                <a:tc gridSpan="3">
                  <a:txBody>
                    <a:bodyPr/>
                    <a:lstStyle/>
                    <a:p>
                      <a:pPr algn="ctr"/>
                      <a:r>
                        <a:rPr lang="fr-FR" sz="4000" b="1" dirty="0">
                          <a:latin typeface="Book Antiqua" panose="02040602050305030304" pitchFamily="18" charset="0"/>
                        </a:rPr>
                        <a:t>Notre Seigneur Jésus-Christ,</a:t>
                      </a:r>
                      <a:br>
                        <a:rPr lang="fr-FR" sz="4000" b="1" dirty="0">
                          <a:latin typeface="Book Antiqua" panose="02040602050305030304" pitchFamily="18" charset="0"/>
                        </a:rPr>
                      </a:br>
                      <a:r>
                        <a:rPr lang="fr-FR" sz="4000" b="1" dirty="0">
                          <a:latin typeface="Book Antiqua" panose="02040602050305030304" pitchFamily="18" charset="0"/>
                        </a:rPr>
                        <a:t>A donné un signe à Ses apôtres,</a:t>
                      </a:r>
                      <a:br>
                        <a:rPr lang="fr-FR" sz="4000" b="1" dirty="0">
                          <a:latin typeface="Book Antiqua" panose="02040602050305030304" pitchFamily="18" charset="0"/>
                        </a:rPr>
                      </a:br>
                      <a:r>
                        <a:rPr lang="fr-FR" sz="4000" b="1" dirty="0">
                          <a:latin typeface="Book Antiqua" panose="02040602050305030304" pitchFamily="18" charset="0"/>
                        </a:rPr>
                        <a:t>de s’aimer les uns les autres,</a:t>
                      </a:r>
                      <a:br>
                        <a:rPr lang="fr-FR" sz="4000" b="1" dirty="0">
                          <a:latin typeface="Book Antiqua" panose="02040602050305030304" pitchFamily="18" charset="0"/>
                        </a:rPr>
                      </a:br>
                      <a:r>
                        <a:rPr lang="fr-FR" sz="4000" b="1" dirty="0">
                          <a:latin typeface="Book Antiqua" panose="02040602050305030304" pitchFamily="18" charset="0"/>
                        </a:rPr>
                        <a:t>dans un amour parfait.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110479335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816B3619-73E0-38AA-D02B-F77A0884EE59}"/>
              </a:ext>
            </a:extLst>
          </p:cNvPr>
          <p:cNvGraphicFramePr>
            <a:graphicFrameLocks noGrp="1"/>
          </p:cNvGraphicFramePr>
          <p:nvPr>
            <p:extLst>
              <p:ext uri="{D42A27DB-BD31-4B8C-83A1-F6EECF244321}">
                <p14:modId xmlns:p14="http://schemas.microsoft.com/office/powerpoint/2010/main" val="1809197932"/>
              </p:ext>
            </p:extLst>
          </p:nvPr>
        </p:nvGraphicFramePr>
        <p:xfrm>
          <a:off x="231057" y="178892"/>
          <a:ext cx="11729885" cy="6418034"/>
        </p:xfrm>
        <a:graphic>
          <a:graphicData uri="http://schemas.openxmlformats.org/drawingml/2006/table">
            <a:tbl>
              <a:tblPr firstRow="1" bandRow="1">
                <a:tableStyleId>{5940675A-B579-460E-94D1-54222C63F5DA}</a:tableStyleId>
              </a:tblPr>
              <a:tblGrid>
                <a:gridCol w="6089282">
                  <a:extLst>
                    <a:ext uri="{9D8B030D-6E8A-4147-A177-3AD203B41FA5}">
                      <a16:colId xmlns:a16="http://schemas.microsoft.com/office/drawing/2014/main" val="2627236205"/>
                    </a:ext>
                  </a:extLst>
                </a:gridCol>
                <a:gridCol w="208280">
                  <a:extLst>
                    <a:ext uri="{9D8B030D-6E8A-4147-A177-3AD203B41FA5}">
                      <a16:colId xmlns:a16="http://schemas.microsoft.com/office/drawing/2014/main" val="4274098350"/>
                    </a:ext>
                  </a:extLst>
                </a:gridCol>
                <a:gridCol w="5432323">
                  <a:extLst>
                    <a:ext uri="{9D8B030D-6E8A-4147-A177-3AD203B41FA5}">
                      <a16:colId xmlns:a16="http://schemas.microsoft.com/office/drawing/2014/main" val="1952816659"/>
                    </a:ext>
                  </a:extLst>
                </a:gridCol>
              </a:tblGrid>
              <a:tr h="3110954">
                <a:tc>
                  <a:txBody>
                    <a:bodyPr/>
                    <a:lstStyle/>
                    <a:p>
                      <a:pPr algn="just"/>
                      <a:r>
                        <a:rPr lang="fr-FR" sz="4000" dirty="0">
                          <a:latin typeface="CS Avva Shenouda" panose="020B7200000000000000" pitchFamily="34" charset="0"/>
                        </a:rPr>
                        <a:t>`</a:t>
                      </a:r>
                      <a:r>
                        <a:rPr lang="fr-FR" sz="4000" dirty="0" err="1">
                          <a:latin typeface="CS Avva Shenouda" panose="020B7200000000000000" pitchFamily="34" charset="0"/>
                        </a:rPr>
                        <a:t>Etafjwk</a:t>
                      </a:r>
                      <a:r>
                        <a:rPr lang="fr-FR" sz="4000" dirty="0">
                          <a:latin typeface="CS Avva Shenouda" panose="020B7200000000000000" pitchFamily="34" charset="0"/>
                        </a:rPr>
                        <a:t> `</a:t>
                      </a:r>
                      <a:r>
                        <a:rPr lang="fr-FR" sz="4000" dirty="0" err="1">
                          <a:latin typeface="CS Avva Shenouda" panose="020B7200000000000000" pitchFamily="34" charset="0"/>
                        </a:rPr>
                        <a:t>ebol</a:t>
                      </a:r>
                      <a:r>
                        <a:rPr lang="fr-FR" sz="4000" dirty="0">
                          <a:latin typeface="CS Avva Shenouda" panose="020B7200000000000000" pitchFamily="34" charset="0"/>
                        </a:rPr>
                        <a:t> `</a:t>
                      </a:r>
                      <a:r>
                        <a:rPr lang="fr-FR" sz="4000" dirty="0" err="1">
                          <a:latin typeface="CS Avva Shenouda" panose="020B7200000000000000" pitchFamily="34" charset="0"/>
                        </a:rPr>
                        <a:t>nnefmyini</a:t>
                      </a:r>
                      <a:r>
                        <a:rPr lang="fr-FR" sz="4000" dirty="0">
                          <a:latin typeface="CS Avva Shenouda" panose="020B7200000000000000" pitchFamily="34" charset="0"/>
                        </a:rPr>
                        <a:t> @ nem </a:t>
                      </a:r>
                      <a:r>
                        <a:rPr lang="fr-FR" sz="4000" dirty="0" err="1">
                          <a:latin typeface="CS Avva Shenouda" panose="020B7200000000000000" pitchFamily="34" charset="0"/>
                        </a:rPr>
                        <a:t>nef`svyri</a:t>
                      </a:r>
                      <a:r>
                        <a:rPr lang="fr-FR" sz="4000" dirty="0">
                          <a:latin typeface="CS Avva Shenouda" panose="020B7200000000000000" pitchFamily="34" charset="0"/>
                        </a:rPr>
                        <a:t> </a:t>
                      </a:r>
                      <a:r>
                        <a:rPr lang="fr-FR" sz="4000" dirty="0" err="1">
                          <a:latin typeface="CS Avva Shenouda" panose="020B7200000000000000" pitchFamily="34" charset="0"/>
                        </a:rPr>
                        <a:t>hijen</a:t>
                      </a:r>
                      <a:r>
                        <a:rPr lang="fr-FR" sz="4000" dirty="0">
                          <a:latin typeface="CS Avva Shenouda" panose="020B7200000000000000" pitchFamily="34" charset="0"/>
                        </a:rPr>
                        <a:t> </a:t>
                      </a:r>
                      <a:r>
                        <a:rPr lang="fr-FR" sz="4000" dirty="0" err="1">
                          <a:latin typeface="CS Avva Shenouda" panose="020B7200000000000000" pitchFamily="34" charset="0"/>
                        </a:rPr>
                        <a:t>pikahi</a:t>
                      </a:r>
                      <a:r>
                        <a:rPr lang="fr-FR" sz="4000" dirty="0">
                          <a:latin typeface="CS Avva Shenouda" panose="020B7200000000000000" pitchFamily="34" charset="0"/>
                        </a:rPr>
                        <a:t> @ </a:t>
                      </a:r>
                      <a:r>
                        <a:rPr lang="fr-FR" sz="4000" dirty="0" err="1">
                          <a:latin typeface="CS Avva Shenouda" panose="020B7200000000000000" pitchFamily="34" charset="0"/>
                        </a:rPr>
                        <a:t>af,w</a:t>
                      </a:r>
                      <a:r>
                        <a:rPr lang="fr-FR" sz="4000" dirty="0">
                          <a:latin typeface="CS Avva Shenouda" panose="020B7200000000000000" pitchFamily="34" charset="0"/>
                        </a:rPr>
                        <a:t> </a:t>
                      </a:r>
                      <a:r>
                        <a:rPr lang="fr-FR" sz="4000" dirty="0" err="1">
                          <a:latin typeface="CS Avva Shenouda" panose="020B7200000000000000" pitchFamily="34" charset="0"/>
                        </a:rPr>
                        <a:t>qatotou</a:t>
                      </a:r>
                      <a:r>
                        <a:rPr lang="fr-FR" sz="4000" dirty="0">
                          <a:latin typeface="CS Avva Shenouda" panose="020B7200000000000000" pitchFamily="34" charset="0"/>
                        </a:rPr>
                        <a:t> `</a:t>
                      </a:r>
                      <a:r>
                        <a:rPr lang="fr-FR" sz="4000" dirty="0" err="1">
                          <a:latin typeface="CS Avva Shenouda" panose="020B7200000000000000" pitchFamily="34" charset="0"/>
                        </a:rPr>
                        <a:t>noudi`a;yky</a:t>
                      </a:r>
                      <a:r>
                        <a:rPr lang="fr-FR" sz="4000" dirty="0">
                          <a:latin typeface="CS Avva Shenouda" panose="020B7200000000000000" pitchFamily="34" charset="0"/>
                        </a:rPr>
                        <a:t> @ </a:t>
                      </a:r>
                      <a:r>
                        <a:rPr lang="fr-FR" sz="4000" dirty="0" err="1">
                          <a:latin typeface="CS Avva Shenouda" panose="020B7200000000000000" pitchFamily="34" charset="0"/>
                        </a:rPr>
                        <a:t>hina</a:t>
                      </a:r>
                      <a:r>
                        <a:rPr lang="fr-FR" sz="4000" dirty="0">
                          <a:latin typeface="CS Avva Shenouda" panose="020B7200000000000000" pitchFamily="34" charset="0"/>
                        </a:rPr>
                        <a:t> `</a:t>
                      </a:r>
                      <a:r>
                        <a:rPr lang="fr-FR" sz="4000" dirty="0" err="1">
                          <a:latin typeface="CS Avva Shenouda" panose="020B7200000000000000" pitchFamily="34" charset="0"/>
                        </a:rPr>
                        <a:t>ntoumenre</a:t>
                      </a:r>
                      <a:r>
                        <a:rPr lang="fr-FR" sz="4000" dirty="0">
                          <a:latin typeface="CS Avva Shenouda" panose="020B7200000000000000" pitchFamily="34" charset="0"/>
                        </a:rPr>
                        <a:t> </a:t>
                      </a:r>
                      <a:r>
                        <a:rPr lang="fr-FR" sz="4000" dirty="0" err="1">
                          <a:latin typeface="CS Avva Shenouda" panose="020B7200000000000000" pitchFamily="34" charset="0"/>
                        </a:rPr>
                        <a:t>pi;ebi`o</a:t>
                      </a:r>
                      <a:r>
                        <a:rPr lang="fr-FR" sz="4000" dirty="0">
                          <a:latin typeface="CS Avva Shenouda" panose="020B7200000000000000"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1"/>
                      <a:r>
                        <a:rPr lang="ar-AE" sz="4800" dirty="0">
                          <a:latin typeface="Arial" panose="020B0604020202020204" pitchFamily="34" charset="0"/>
                          <a:cs typeface="+mn-cs"/>
                        </a:rPr>
                        <a:t>ولما أكمل آياته،</a:t>
                      </a:r>
                      <a:br>
                        <a:rPr lang="fr-FR" sz="4800" dirty="0">
                          <a:latin typeface="Arial" panose="020B0604020202020204" pitchFamily="34" charset="0"/>
                          <a:cs typeface="+mn-cs"/>
                        </a:rPr>
                      </a:br>
                      <a:r>
                        <a:rPr lang="ar-AE" sz="4800" dirty="0">
                          <a:latin typeface="Arial" panose="020B0604020202020204" pitchFamily="34" charset="0"/>
                          <a:cs typeface="+mn-cs"/>
                        </a:rPr>
                        <a:t>وعجائبه على الأرض،</a:t>
                      </a:r>
                      <a:br>
                        <a:rPr lang="fr-FR" sz="4800" dirty="0">
                          <a:latin typeface="Arial" panose="020B0604020202020204" pitchFamily="34" charset="0"/>
                          <a:cs typeface="+mn-cs"/>
                        </a:rPr>
                      </a:br>
                      <a:r>
                        <a:rPr lang="ar-AE" sz="4800" dirty="0">
                          <a:latin typeface="Arial" panose="020B0604020202020204" pitchFamily="34" charset="0"/>
                          <a:cs typeface="+mn-cs"/>
                        </a:rPr>
                        <a:t>وضع لهم عهداً،</a:t>
                      </a:r>
                      <a:br>
                        <a:rPr lang="fr-FR" sz="4800" dirty="0">
                          <a:latin typeface="Arial" panose="020B0604020202020204" pitchFamily="34" charset="0"/>
                          <a:cs typeface="+mn-cs"/>
                        </a:rPr>
                      </a:br>
                      <a:r>
                        <a:rPr lang="ar-AE" sz="4800" dirty="0">
                          <a:latin typeface="Arial" panose="020B0604020202020204" pitchFamily="34" charset="0"/>
                          <a:cs typeface="+mn-cs"/>
                        </a:rPr>
                        <a:t>لكي يحبوا التواضع.</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0">
                <a:tc gridSpan="3">
                  <a:txBody>
                    <a:bodyPr/>
                    <a:lstStyle/>
                    <a:p>
                      <a:pPr algn="ctr"/>
                      <a:endParaRPr lang="fr-FR" sz="500" b="1" dirty="0">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3110954">
                <a:tc gridSpan="3">
                  <a:txBody>
                    <a:bodyPr/>
                    <a:lstStyle/>
                    <a:p>
                      <a:pPr algn="ctr"/>
                      <a:r>
                        <a:rPr lang="fr-FR" sz="4000" b="1" dirty="0">
                          <a:latin typeface="Book Antiqua" panose="02040602050305030304" pitchFamily="18" charset="0"/>
                        </a:rPr>
                        <a:t>Lorsqu’Il a accompli Ses signes</a:t>
                      </a:r>
                      <a:br>
                        <a:rPr lang="fr-FR" sz="4000" b="1" dirty="0">
                          <a:latin typeface="Book Antiqua" panose="02040602050305030304" pitchFamily="18" charset="0"/>
                        </a:rPr>
                      </a:br>
                      <a:r>
                        <a:rPr lang="fr-FR" sz="4000" b="1" dirty="0">
                          <a:latin typeface="Book Antiqua" panose="02040602050305030304" pitchFamily="18" charset="0"/>
                        </a:rPr>
                        <a:t>et Ses prodiges sur terre,</a:t>
                      </a:r>
                      <a:br>
                        <a:rPr lang="fr-FR" sz="4000" b="1" dirty="0">
                          <a:latin typeface="Book Antiqua" panose="02040602050305030304" pitchFamily="18" charset="0"/>
                        </a:rPr>
                      </a:br>
                      <a:r>
                        <a:rPr lang="fr-FR" sz="4000" b="1" dirty="0">
                          <a:latin typeface="Book Antiqua" panose="02040602050305030304" pitchFamily="18" charset="0"/>
                        </a:rPr>
                        <a:t>Il leur a proposé une alliance</a:t>
                      </a:r>
                      <a:br>
                        <a:rPr lang="fr-FR" sz="4000" b="1" dirty="0">
                          <a:latin typeface="Book Antiqua" panose="02040602050305030304" pitchFamily="18" charset="0"/>
                        </a:rPr>
                      </a:br>
                      <a:r>
                        <a:rPr lang="fr-FR" sz="4000" b="1" dirty="0">
                          <a:latin typeface="Book Antiqua" panose="02040602050305030304" pitchFamily="18" charset="0"/>
                        </a:rPr>
                        <a:t>afin d’aimer l’humilité.</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29238730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816B3619-73E0-38AA-D02B-F77A0884EE59}"/>
              </a:ext>
            </a:extLst>
          </p:cNvPr>
          <p:cNvGraphicFramePr>
            <a:graphicFrameLocks noGrp="1"/>
          </p:cNvGraphicFramePr>
          <p:nvPr>
            <p:extLst>
              <p:ext uri="{D42A27DB-BD31-4B8C-83A1-F6EECF244321}">
                <p14:modId xmlns:p14="http://schemas.microsoft.com/office/powerpoint/2010/main" val="1459197356"/>
              </p:ext>
            </p:extLst>
          </p:nvPr>
        </p:nvGraphicFramePr>
        <p:xfrm>
          <a:off x="231057" y="178892"/>
          <a:ext cx="11729885" cy="6389548"/>
        </p:xfrm>
        <a:graphic>
          <a:graphicData uri="http://schemas.openxmlformats.org/drawingml/2006/table">
            <a:tbl>
              <a:tblPr firstRow="1" bandRow="1">
                <a:tableStyleId>{5940675A-B579-460E-94D1-54222C63F5DA}</a:tableStyleId>
              </a:tblPr>
              <a:tblGrid>
                <a:gridCol w="6167940">
                  <a:extLst>
                    <a:ext uri="{9D8B030D-6E8A-4147-A177-3AD203B41FA5}">
                      <a16:colId xmlns:a16="http://schemas.microsoft.com/office/drawing/2014/main" val="2627236205"/>
                    </a:ext>
                  </a:extLst>
                </a:gridCol>
                <a:gridCol w="208280">
                  <a:extLst>
                    <a:ext uri="{9D8B030D-6E8A-4147-A177-3AD203B41FA5}">
                      <a16:colId xmlns:a16="http://schemas.microsoft.com/office/drawing/2014/main" val="4274098350"/>
                    </a:ext>
                  </a:extLst>
                </a:gridCol>
                <a:gridCol w="5353665">
                  <a:extLst>
                    <a:ext uri="{9D8B030D-6E8A-4147-A177-3AD203B41FA5}">
                      <a16:colId xmlns:a16="http://schemas.microsoft.com/office/drawing/2014/main" val="1952816659"/>
                    </a:ext>
                  </a:extLst>
                </a:gridCol>
              </a:tblGrid>
              <a:tr h="3110954">
                <a:tc>
                  <a:txBody>
                    <a:bodyPr/>
                    <a:lstStyle/>
                    <a:p>
                      <a:pPr algn="just"/>
                      <a:r>
                        <a:rPr lang="fr-FR" sz="3600" dirty="0" err="1">
                          <a:latin typeface="CS Avva Shenouda" panose="020B7200000000000000" pitchFamily="34" charset="0"/>
                        </a:rPr>
                        <a:t>Afhiou`i</a:t>
                      </a:r>
                      <a:r>
                        <a:rPr lang="fr-FR" sz="3600" dirty="0">
                          <a:latin typeface="CS Avva Shenouda" panose="020B7200000000000000" pitchFamily="34" charset="0"/>
                        </a:rPr>
                        <a:t> `</a:t>
                      </a:r>
                      <a:r>
                        <a:rPr lang="fr-FR" sz="3600" dirty="0" err="1">
                          <a:latin typeface="CS Avva Shenouda" panose="020B7200000000000000" pitchFamily="34" charset="0"/>
                        </a:rPr>
                        <a:t>nou`mwou</a:t>
                      </a:r>
                      <a:r>
                        <a:rPr lang="fr-FR" sz="3600" dirty="0">
                          <a:latin typeface="CS Avva Shenouda" panose="020B7200000000000000" pitchFamily="34" charset="0"/>
                        </a:rPr>
                        <a:t> `</a:t>
                      </a:r>
                      <a:r>
                        <a:rPr lang="fr-FR" sz="3600" dirty="0" err="1">
                          <a:latin typeface="CS Avva Shenouda" panose="020B7200000000000000" pitchFamily="34" charset="0"/>
                        </a:rPr>
                        <a:t>eoulakany</a:t>
                      </a:r>
                      <a:r>
                        <a:rPr lang="fr-FR" sz="3600" dirty="0">
                          <a:latin typeface="CS Avva Shenouda" panose="020B7200000000000000" pitchFamily="34" charset="0"/>
                        </a:rPr>
                        <a:t> @ </a:t>
                      </a:r>
                      <a:r>
                        <a:rPr lang="fr-FR" sz="3600" dirty="0" err="1">
                          <a:latin typeface="CS Avva Shenouda" panose="020B7200000000000000" pitchFamily="34" charset="0"/>
                        </a:rPr>
                        <a:t>afiwi</a:t>
                      </a:r>
                      <a:r>
                        <a:rPr lang="fr-FR" sz="3600" dirty="0">
                          <a:latin typeface="CS Avva Shenouda" panose="020B7200000000000000" pitchFamily="34" charset="0"/>
                        </a:rPr>
                        <a:t> `</a:t>
                      </a:r>
                      <a:r>
                        <a:rPr lang="fr-FR" sz="3600" dirty="0" err="1">
                          <a:latin typeface="CS Avva Shenouda" panose="020B7200000000000000" pitchFamily="34" charset="0"/>
                        </a:rPr>
                        <a:t>nnou</a:t>
                      </a:r>
                      <a:r>
                        <a:rPr lang="fr-FR" sz="3600" dirty="0">
                          <a:latin typeface="CS Avva Shenouda" panose="020B7200000000000000" pitchFamily="34" charset="0"/>
                        </a:rPr>
                        <a:t>[</a:t>
                      </a:r>
                      <a:r>
                        <a:rPr lang="fr-FR" sz="3600" dirty="0" err="1">
                          <a:latin typeface="CS Avva Shenouda" panose="020B7200000000000000" pitchFamily="34" charset="0"/>
                        </a:rPr>
                        <a:t>alauj</a:t>
                      </a:r>
                      <a:br>
                        <a:rPr lang="fr-FR" sz="3600" dirty="0">
                          <a:latin typeface="CS Avva Shenouda" panose="020B7200000000000000" pitchFamily="34" charset="0"/>
                        </a:rPr>
                      </a:br>
                      <a:r>
                        <a:rPr lang="fr-FR" sz="3600" dirty="0">
                          <a:latin typeface="CS Avva Shenouda" panose="020B7200000000000000" pitchFamily="34" charset="0"/>
                        </a:rPr>
                        <a:t>`</a:t>
                      </a:r>
                      <a:r>
                        <a:rPr lang="fr-FR" sz="3600" dirty="0" err="1">
                          <a:latin typeface="CS Avva Shenouda" panose="020B7200000000000000" pitchFamily="34" charset="0"/>
                        </a:rPr>
                        <a:t>ebol</a:t>
                      </a:r>
                      <a:r>
                        <a:rPr lang="fr-FR" sz="3600" dirty="0">
                          <a:latin typeface="CS Avva Shenouda" panose="020B7200000000000000" pitchFamily="34" charset="0"/>
                        </a:rPr>
                        <a:t> @ </a:t>
                      </a:r>
                      <a:r>
                        <a:rPr lang="fr-FR" sz="3600" dirty="0" err="1">
                          <a:latin typeface="CS Avva Shenouda" panose="020B7200000000000000" pitchFamily="34" charset="0"/>
                        </a:rPr>
                        <a:t>afhonhen</a:t>
                      </a:r>
                      <a:r>
                        <a:rPr lang="fr-FR" sz="3600" dirty="0">
                          <a:latin typeface="CS Avva Shenouda" panose="020B7200000000000000" pitchFamily="34" charset="0"/>
                        </a:rPr>
                        <a:t> </a:t>
                      </a:r>
                      <a:r>
                        <a:rPr lang="fr-FR" sz="3600" dirty="0" err="1">
                          <a:latin typeface="CS Avva Shenouda" panose="020B7200000000000000" pitchFamily="34" charset="0"/>
                        </a:rPr>
                        <a:t>nwou</a:t>
                      </a:r>
                      <a:r>
                        <a:rPr lang="fr-FR" sz="3600" dirty="0">
                          <a:latin typeface="CS Avva Shenouda" panose="020B7200000000000000" pitchFamily="34" charset="0"/>
                        </a:rPr>
                        <a:t> </a:t>
                      </a:r>
                      <a:r>
                        <a:rPr lang="fr-FR" sz="3600" dirty="0" err="1">
                          <a:latin typeface="CS Avva Shenouda" panose="020B7200000000000000" pitchFamily="34" charset="0"/>
                        </a:rPr>
                        <a:t>efjw</a:t>
                      </a:r>
                      <a:r>
                        <a:rPr lang="fr-FR" sz="3600" dirty="0">
                          <a:latin typeface="CS Avva Shenouda" panose="020B7200000000000000" pitchFamily="34" charset="0"/>
                        </a:rPr>
                        <a:t> `</a:t>
                      </a:r>
                      <a:r>
                        <a:rPr lang="fr-FR" sz="3600" dirty="0" err="1">
                          <a:latin typeface="CS Avva Shenouda" panose="020B7200000000000000" pitchFamily="34" charset="0"/>
                        </a:rPr>
                        <a:t>mmoc</a:t>
                      </a:r>
                      <a:r>
                        <a:rPr lang="fr-FR" sz="3600" dirty="0">
                          <a:latin typeface="CS Avva Shenouda" panose="020B7200000000000000" pitchFamily="34" charset="0"/>
                        </a:rPr>
                        <a:t> @ je `</a:t>
                      </a:r>
                      <a:r>
                        <a:rPr lang="fr-FR" sz="3600" dirty="0" err="1">
                          <a:latin typeface="CS Avva Shenouda" panose="020B7200000000000000" pitchFamily="34" charset="0"/>
                        </a:rPr>
                        <a:t>ariou`i</a:t>
                      </a:r>
                      <a:br>
                        <a:rPr lang="fr-FR" sz="3600" dirty="0">
                          <a:latin typeface="CS Avva Shenouda" panose="020B7200000000000000" pitchFamily="34" charset="0"/>
                        </a:rPr>
                      </a:br>
                      <a:r>
                        <a:rPr lang="fr-FR" sz="3600" dirty="0">
                          <a:latin typeface="CS Avva Shenouda" panose="020B7200000000000000" pitchFamily="34" charset="0"/>
                        </a:rPr>
                        <a:t>`</a:t>
                      </a:r>
                      <a:r>
                        <a:rPr lang="fr-FR" sz="3600" dirty="0" err="1">
                          <a:latin typeface="CS Avva Shenouda" panose="020B7200000000000000" pitchFamily="34" charset="0"/>
                        </a:rPr>
                        <a:t>n;wten</a:t>
                      </a:r>
                      <a:r>
                        <a:rPr lang="fr-FR" sz="3600" dirty="0">
                          <a:latin typeface="CS Avva Shenouda" panose="020B7200000000000000" pitchFamily="34" charset="0"/>
                        </a:rPr>
                        <a:t> `</a:t>
                      </a:r>
                      <a:r>
                        <a:rPr lang="fr-FR" sz="3600" dirty="0" err="1">
                          <a:latin typeface="CS Avva Shenouda" panose="020B7200000000000000" pitchFamily="34" charset="0"/>
                        </a:rPr>
                        <a:t>mpairy</a:t>
                      </a:r>
                      <a:r>
                        <a:rPr lang="fr-FR" sz="3600" dirty="0">
                          <a:latin typeface="CS Avva Shenouda" panose="020B7200000000000000"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1"/>
                      <a:r>
                        <a:rPr lang="ar-AE" sz="4800" dirty="0">
                          <a:latin typeface="Arial" panose="020B0604020202020204" pitchFamily="34" charset="0"/>
                          <a:cs typeface="+mn-cs"/>
                        </a:rPr>
                        <a:t>صبَّ ماء في مغسل،</a:t>
                      </a:r>
                      <a:br>
                        <a:rPr lang="fr-FR" sz="4800" dirty="0">
                          <a:latin typeface="Arial" panose="020B0604020202020204" pitchFamily="34" charset="0"/>
                          <a:cs typeface="+mn-cs"/>
                        </a:rPr>
                      </a:br>
                      <a:r>
                        <a:rPr lang="ar-AE" sz="4800" dirty="0">
                          <a:latin typeface="Arial" panose="020B0604020202020204" pitchFamily="34" charset="0"/>
                          <a:cs typeface="+mn-cs"/>
                        </a:rPr>
                        <a:t>وغسل أرجلهم،</a:t>
                      </a:r>
                      <a:br>
                        <a:rPr lang="fr-FR" sz="4800" dirty="0">
                          <a:latin typeface="Arial" panose="020B0604020202020204" pitchFamily="34" charset="0"/>
                          <a:cs typeface="+mn-cs"/>
                        </a:rPr>
                      </a:br>
                      <a:r>
                        <a:rPr lang="ar-AE" sz="4800" dirty="0">
                          <a:latin typeface="Arial" panose="020B0604020202020204" pitchFamily="34" charset="0"/>
                          <a:cs typeface="+mn-cs"/>
                        </a:rPr>
                        <a:t>وأمرهم قائلاً،</a:t>
                      </a:r>
                      <a:br>
                        <a:rPr lang="fr-FR" sz="4800" dirty="0">
                          <a:latin typeface="Arial" panose="020B0604020202020204" pitchFamily="34" charset="0"/>
                          <a:cs typeface="+mn-cs"/>
                        </a:rPr>
                      </a:br>
                      <a:r>
                        <a:rPr lang="ar-AE" sz="4800" dirty="0">
                          <a:latin typeface="Arial" panose="020B0604020202020204" pitchFamily="34" charset="0"/>
                          <a:cs typeface="+mn-cs"/>
                        </a:rPr>
                        <a:t>"</a:t>
                      </a:r>
                      <a:r>
                        <a:rPr lang="ar-AE" sz="4800" dirty="0" err="1">
                          <a:latin typeface="Arial" panose="020B0604020202020204" pitchFamily="34" charset="0"/>
                          <a:cs typeface="+mn-cs"/>
                        </a:rPr>
                        <a:t>إصنعوا</a:t>
                      </a:r>
                      <a:r>
                        <a:rPr lang="ar-AE" sz="4800" dirty="0">
                          <a:latin typeface="Arial" panose="020B0604020202020204" pitchFamily="34" charset="0"/>
                          <a:cs typeface="+mn-cs"/>
                        </a:rPr>
                        <a:t> أنتم هكذا."</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0">
                <a:tc gridSpan="3">
                  <a:txBody>
                    <a:bodyPr/>
                    <a:lstStyle/>
                    <a:p>
                      <a:pPr algn="ctr"/>
                      <a:endParaRPr lang="fr-FR" sz="500" b="1" dirty="0">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3110954">
                <a:tc gridSpan="3">
                  <a:txBody>
                    <a:bodyPr/>
                    <a:lstStyle/>
                    <a:p>
                      <a:pPr algn="ctr"/>
                      <a:r>
                        <a:rPr lang="fr-FR" sz="4000" b="1" dirty="0">
                          <a:latin typeface="Book Antiqua" panose="02040602050305030304" pitchFamily="18" charset="0"/>
                        </a:rPr>
                        <a:t>Il versa de l'eau dans une bassine,</a:t>
                      </a:r>
                      <a:br>
                        <a:rPr lang="fr-FR" sz="4000" b="1" dirty="0">
                          <a:latin typeface="Book Antiqua" panose="02040602050305030304" pitchFamily="18" charset="0"/>
                        </a:rPr>
                      </a:br>
                      <a:r>
                        <a:rPr lang="fr-FR" sz="4000" b="1" dirty="0">
                          <a:latin typeface="Book Antiqua" panose="02040602050305030304" pitchFamily="18" charset="0"/>
                        </a:rPr>
                        <a:t>Et leur lava les pieds</a:t>
                      </a:r>
                      <a:br>
                        <a:rPr lang="fr-FR" sz="4000" b="1" dirty="0">
                          <a:latin typeface="Book Antiqua" panose="02040602050305030304" pitchFamily="18" charset="0"/>
                        </a:rPr>
                      </a:br>
                      <a:r>
                        <a:rPr lang="fr-FR" sz="4000" b="1" dirty="0">
                          <a:latin typeface="Book Antiqua" panose="02040602050305030304" pitchFamily="18" charset="0"/>
                        </a:rPr>
                        <a:t>et leur commanda, disant :</a:t>
                      </a:r>
                      <a:br>
                        <a:rPr lang="fr-FR" sz="4000" b="1" dirty="0">
                          <a:latin typeface="Book Antiqua" panose="02040602050305030304" pitchFamily="18" charset="0"/>
                        </a:rPr>
                      </a:br>
                      <a:r>
                        <a:rPr lang="fr-FR" sz="4000" b="1" dirty="0">
                          <a:latin typeface="Book Antiqua" panose="02040602050305030304" pitchFamily="18" charset="0"/>
                        </a:rPr>
                        <a:t>« Vous, faites de même.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478164132"/>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816B3619-73E0-38AA-D02B-F77A0884EE59}"/>
              </a:ext>
            </a:extLst>
          </p:cNvPr>
          <p:cNvGraphicFramePr>
            <a:graphicFrameLocks noGrp="1"/>
          </p:cNvGraphicFramePr>
          <p:nvPr>
            <p:extLst>
              <p:ext uri="{D42A27DB-BD31-4B8C-83A1-F6EECF244321}">
                <p14:modId xmlns:p14="http://schemas.microsoft.com/office/powerpoint/2010/main" val="940001364"/>
              </p:ext>
            </p:extLst>
          </p:nvPr>
        </p:nvGraphicFramePr>
        <p:xfrm>
          <a:off x="231057" y="178892"/>
          <a:ext cx="11729885" cy="6418034"/>
        </p:xfrm>
        <a:graphic>
          <a:graphicData uri="http://schemas.openxmlformats.org/drawingml/2006/table">
            <a:tbl>
              <a:tblPr firstRow="1" bandRow="1">
                <a:tableStyleId>{5940675A-B579-460E-94D1-54222C63F5DA}</a:tableStyleId>
              </a:tblPr>
              <a:tblGrid>
                <a:gridCol w="5961463">
                  <a:extLst>
                    <a:ext uri="{9D8B030D-6E8A-4147-A177-3AD203B41FA5}">
                      <a16:colId xmlns:a16="http://schemas.microsoft.com/office/drawing/2014/main" val="2627236205"/>
                    </a:ext>
                  </a:extLst>
                </a:gridCol>
                <a:gridCol w="208280">
                  <a:extLst>
                    <a:ext uri="{9D8B030D-6E8A-4147-A177-3AD203B41FA5}">
                      <a16:colId xmlns:a16="http://schemas.microsoft.com/office/drawing/2014/main" val="4274098350"/>
                    </a:ext>
                  </a:extLst>
                </a:gridCol>
                <a:gridCol w="5560142">
                  <a:extLst>
                    <a:ext uri="{9D8B030D-6E8A-4147-A177-3AD203B41FA5}">
                      <a16:colId xmlns:a16="http://schemas.microsoft.com/office/drawing/2014/main" val="1952816659"/>
                    </a:ext>
                  </a:extLst>
                </a:gridCol>
              </a:tblGrid>
              <a:tr h="3110954">
                <a:tc>
                  <a:txBody>
                    <a:bodyPr/>
                    <a:lstStyle/>
                    <a:p>
                      <a:pPr algn="just"/>
                      <a:r>
                        <a:rPr lang="fr-FR" sz="4000" dirty="0" err="1">
                          <a:latin typeface="CS Avva Shenouda" panose="020B7200000000000000" pitchFamily="34" charset="0"/>
                        </a:rPr>
                        <a:t>Menenca</a:t>
                      </a:r>
                      <a:r>
                        <a:rPr lang="fr-FR" sz="4000" dirty="0">
                          <a:latin typeface="CS Avva Shenouda" panose="020B7200000000000000" pitchFamily="34" charset="0"/>
                        </a:rPr>
                        <a:t> </a:t>
                      </a:r>
                      <a:r>
                        <a:rPr lang="fr-FR" sz="4000" dirty="0" err="1">
                          <a:latin typeface="CS Avva Shenouda" panose="020B7200000000000000" pitchFamily="34" charset="0"/>
                        </a:rPr>
                        <a:t>piiwi</a:t>
                      </a:r>
                      <a:r>
                        <a:rPr lang="fr-FR" sz="4000" dirty="0">
                          <a:latin typeface="CS Avva Shenouda" panose="020B7200000000000000" pitchFamily="34" charset="0"/>
                        </a:rPr>
                        <a:t> `</a:t>
                      </a:r>
                      <a:r>
                        <a:rPr lang="fr-FR" sz="4000" dirty="0" err="1">
                          <a:latin typeface="CS Avva Shenouda" panose="020B7200000000000000" pitchFamily="34" charset="0"/>
                        </a:rPr>
                        <a:t>nte</a:t>
                      </a:r>
                      <a:r>
                        <a:rPr lang="fr-FR" sz="4000" dirty="0">
                          <a:latin typeface="CS Avva Shenouda" panose="020B7200000000000000" pitchFamily="34" charset="0"/>
                        </a:rPr>
                        <a:t> </a:t>
                      </a:r>
                      <a:r>
                        <a:rPr lang="fr-FR" sz="4000" dirty="0" err="1">
                          <a:latin typeface="CS Avva Shenouda" panose="020B7200000000000000" pitchFamily="34" charset="0"/>
                        </a:rPr>
                        <a:t>nou</a:t>
                      </a:r>
                      <a:r>
                        <a:rPr lang="fr-FR" sz="4000" dirty="0">
                          <a:latin typeface="CS Avva Shenouda" panose="020B7200000000000000" pitchFamily="34" charset="0"/>
                        </a:rPr>
                        <a:t>[</a:t>
                      </a:r>
                      <a:r>
                        <a:rPr lang="fr-FR" sz="4000" dirty="0" err="1">
                          <a:latin typeface="CS Avva Shenouda" panose="020B7200000000000000" pitchFamily="34" charset="0"/>
                        </a:rPr>
                        <a:t>alauj</a:t>
                      </a:r>
                      <a:r>
                        <a:rPr lang="fr-FR" sz="4000" dirty="0">
                          <a:latin typeface="CS Avva Shenouda" panose="020B7200000000000000" pitchFamily="34" charset="0"/>
                        </a:rPr>
                        <a:t> @ </a:t>
                      </a:r>
                      <a:r>
                        <a:rPr lang="fr-FR" sz="4000" dirty="0" err="1">
                          <a:latin typeface="CS Avva Shenouda" panose="020B7200000000000000" pitchFamily="34" charset="0"/>
                        </a:rPr>
                        <a:t>aftyif</a:t>
                      </a:r>
                      <a:br>
                        <a:rPr lang="fr-FR" sz="4000" dirty="0">
                          <a:latin typeface="CS Avva Shenouda" panose="020B7200000000000000" pitchFamily="34" charset="0"/>
                        </a:rPr>
                      </a:br>
                      <a:r>
                        <a:rPr lang="fr-FR" sz="4000" dirty="0">
                          <a:latin typeface="CS Avva Shenouda" panose="020B7200000000000000" pitchFamily="34" charset="0"/>
                        </a:rPr>
                        <a:t>`</a:t>
                      </a:r>
                      <a:r>
                        <a:rPr lang="fr-FR" sz="4000" dirty="0" err="1">
                          <a:latin typeface="CS Avva Shenouda" panose="020B7200000000000000" pitchFamily="34" charset="0"/>
                        </a:rPr>
                        <a:t>e`vmou</a:t>
                      </a:r>
                      <a:r>
                        <a:rPr lang="fr-FR" sz="4000" dirty="0">
                          <a:latin typeface="CS Avva Shenouda" panose="020B7200000000000000" pitchFamily="34" charset="0"/>
                        </a:rPr>
                        <a:t> </a:t>
                      </a:r>
                      <a:r>
                        <a:rPr lang="fr-FR" sz="4000" dirty="0" err="1">
                          <a:latin typeface="CS Avva Shenouda" panose="020B7200000000000000" pitchFamily="34" charset="0"/>
                        </a:rPr>
                        <a:t>qen</a:t>
                      </a:r>
                      <a:r>
                        <a:rPr lang="fr-FR" sz="4000" dirty="0">
                          <a:latin typeface="CS Avva Shenouda" panose="020B7200000000000000" pitchFamily="34" charset="0"/>
                        </a:rPr>
                        <a:t> </a:t>
                      </a:r>
                      <a:r>
                        <a:rPr lang="fr-FR" sz="4000" dirty="0" err="1">
                          <a:latin typeface="CS Avva Shenouda" panose="020B7200000000000000" pitchFamily="34" charset="0"/>
                        </a:rPr>
                        <a:t>pefouws</a:t>
                      </a:r>
                      <a:r>
                        <a:rPr lang="fr-FR" sz="4000" dirty="0">
                          <a:latin typeface="CS Avva Shenouda" panose="020B7200000000000000" pitchFamily="34" charset="0"/>
                        </a:rPr>
                        <a:t> @ nem `p]ma] `</a:t>
                      </a:r>
                      <a:r>
                        <a:rPr lang="fr-FR" sz="4000" dirty="0" err="1">
                          <a:latin typeface="CS Avva Shenouda" panose="020B7200000000000000" pitchFamily="34" charset="0"/>
                        </a:rPr>
                        <a:t>mPefiwt</a:t>
                      </a:r>
                      <a:r>
                        <a:rPr lang="fr-FR" sz="4000" dirty="0">
                          <a:latin typeface="CS Avva Shenouda" panose="020B7200000000000000" pitchFamily="34" charset="0"/>
                        </a:rPr>
                        <a:t> @ nem </a:t>
                      </a:r>
                      <a:r>
                        <a:rPr lang="fr-FR" sz="4000" dirty="0" err="1">
                          <a:latin typeface="CS Avva Shenouda" panose="020B7200000000000000" pitchFamily="34" charset="0"/>
                        </a:rPr>
                        <a:t>Pi`pneuma</a:t>
                      </a:r>
                      <a:r>
                        <a:rPr lang="fr-FR" sz="4000" dirty="0">
                          <a:latin typeface="CS Avva Shenouda" panose="020B7200000000000000" pitchFamily="34" charset="0"/>
                        </a:rPr>
                        <a:t> </a:t>
                      </a:r>
                      <a:r>
                        <a:rPr lang="fr-FR" sz="4000" dirty="0" err="1">
                          <a:latin typeface="CS Avva Shenouda" panose="020B7200000000000000" pitchFamily="34" charset="0"/>
                        </a:rPr>
                        <a:t>E;ouab</a:t>
                      </a:r>
                      <a:r>
                        <a:rPr lang="fr-FR" sz="4000" dirty="0">
                          <a:latin typeface="CS Avva Shenouda" panose="020B7200000000000000"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just" defTabSz="914400" rtl="1" eaLnBrk="1" latinLnBrk="0" hangingPunct="1"/>
                      <a:r>
                        <a:rPr lang="ar-AE" sz="4800" kern="1200" dirty="0">
                          <a:solidFill>
                            <a:schemeClr val="tx1"/>
                          </a:solidFill>
                          <a:latin typeface="Arial" panose="020B0604020202020204" pitchFamily="34" charset="0"/>
                          <a:ea typeface="+mn-ea"/>
                          <a:cs typeface="+mn-cs"/>
                        </a:rPr>
                        <a:t>ومن بعد ما غسل أرجلهم،</a:t>
                      </a:r>
                      <a:br>
                        <a:rPr lang="fr-FR" sz="4800" kern="1200" dirty="0">
                          <a:solidFill>
                            <a:schemeClr val="tx1"/>
                          </a:solidFill>
                          <a:latin typeface="Arial" panose="020B0604020202020204" pitchFamily="34" charset="0"/>
                          <a:ea typeface="+mn-ea"/>
                          <a:cs typeface="+mn-cs"/>
                        </a:rPr>
                      </a:br>
                      <a:r>
                        <a:rPr lang="ar-AE" sz="4800" kern="1200" dirty="0">
                          <a:solidFill>
                            <a:schemeClr val="tx1"/>
                          </a:solidFill>
                          <a:latin typeface="Arial" panose="020B0604020202020204" pitchFamily="34" charset="0"/>
                          <a:ea typeface="+mn-ea"/>
                          <a:cs typeface="+mn-cs"/>
                        </a:rPr>
                        <a:t>أسلم للموت بإرادته،</a:t>
                      </a:r>
                      <a:br>
                        <a:rPr lang="fr-FR" sz="4800" kern="1200" dirty="0">
                          <a:solidFill>
                            <a:schemeClr val="tx1"/>
                          </a:solidFill>
                          <a:latin typeface="Arial" panose="020B0604020202020204" pitchFamily="34" charset="0"/>
                          <a:ea typeface="+mn-ea"/>
                          <a:cs typeface="+mn-cs"/>
                        </a:rPr>
                      </a:br>
                      <a:r>
                        <a:rPr lang="ar-AE" sz="4800" kern="1200" dirty="0">
                          <a:solidFill>
                            <a:schemeClr val="tx1"/>
                          </a:solidFill>
                          <a:latin typeface="Arial" panose="020B0604020202020204" pitchFamily="34" charset="0"/>
                          <a:ea typeface="+mn-ea"/>
                          <a:cs typeface="+mn-cs"/>
                        </a:rPr>
                        <a:t>ومسرة أبيه،</a:t>
                      </a:r>
                      <a:br>
                        <a:rPr lang="fr-FR" sz="4800" kern="1200" dirty="0">
                          <a:solidFill>
                            <a:schemeClr val="tx1"/>
                          </a:solidFill>
                          <a:latin typeface="Arial" panose="020B0604020202020204" pitchFamily="34" charset="0"/>
                          <a:ea typeface="+mn-ea"/>
                          <a:cs typeface="+mn-cs"/>
                        </a:rPr>
                      </a:br>
                      <a:r>
                        <a:rPr lang="ar-AE" sz="4800" kern="1200" dirty="0">
                          <a:solidFill>
                            <a:schemeClr val="tx1"/>
                          </a:solidFill>
                          <a:latin typeface="Arial" panose="020B0604020202020204" pitchFamily="34" charset="0"/>
                          <a:ea typeface="+mn-ea"/>
                          <a:cs typeface="+mn-cs"/>
                        </a:rPr>
                        <a:t>والروح القدس.</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0">
                <a:tc gridSpan="3">
                  <a:txBody>
                    <a:bodyPr/>
                    <a:lstStyle/>
                    <a:p>
                      <a:pPr algn="ctr"/>
                      <a:endParaRPr lang="fr-FR" sz="500" b="1" dirty="0">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3110954">
                <a:tc gridSpan="3">
                  <a:txBody>
                    <a:bodyPr/>
                    <a:lstStyle/>
                    <a:p>
                      <a:pPr algn="ctr"/>
                      <a:r>
                        <a:rPr lang="fr-FR" sz="4000" b="1" dirty="0">
                          <a:latin typeface="Book Antiqua" panose="02040602050305030304" pitchFamily="18" charset="0"/>
                        </a:rPr>
                        <a:t>Après leur avoir lavé les pieds,</a:t>
                      </a:r>
                      <a:br>
                        <a:rPr lang="fr-FR" sz="4000" b="1" dirty="0">
                          <a:latin typeface="Book Antiqua" panose="02040602050305030304" pitchFamily="18" charset="0"/>
                        </a:rPr>
                      </a:br>
                      <a:r>
                        <a:rPr lang="fr-FR" sz="4000" b="1" dirty="0">
                          <a:latin typeface="Book Antiqua" panose="02040602050305030304" pitchFamily="18" charset="0"/>
                        </a:rPr>
                        <a:t>Il se livra à la mort par sa volonté,</a:t>
                      </a:r>
                      <a:br>
                        <a:rPr lang="fr-FR" sz="4000" b="1" dirty="0">
                          <a:latin typeface="Book Antiqua" panose="02040602050305030304" pitchFamily="18" charset="0"/>
                        </a:rPr>
                      </a:br>
                      <a:r>
                        <a:rPr lang="fr-FR" sz="4000" b="1" dirty="0">
                          <a:latin typeface="Book Antiqua" panose="02040602050305030304" pitchFamily="18" charset="0"/>
                        </a:rPr>
                        <a:t>et la faveur de son Père</a:t>
                      </a:r>
                      <a:br>
                        <a:rPr lang="fr-FR" sz="4000" b="1" dirty="0">
                          <a:latin typeface="Book Antiqua" panose="02040602050305030304" pitchFamily="18" charset="0"/>
                        </a:rPr>
                      </a:br>
                      <a:r>
                        <a:rPr lang="fr-FR" sz="4000" b="1" dirty="0">
                          <a:latin typeface="Book Antiqua" panose="02040602050305030304" pitchFamily="18" charset="0"/>
                        </a:rPr>
                        <a:t>et le Saint-Esprit.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365894218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816B3619-73E0-38AA-D02B-F77A0884EE59}"/>
              </a:ext>
            </a:extLst>
          </p:cNvPr>
          <p:cNvGraphicFramePr>
            <a:graphicFrameLocks noGrp="1"/>
          </p:cNvGraphicFramePr>
          <p:nvPr>
            <p:extLst>
              <p:ext uri="{D42A27DB-BD31-4B8C-83A1-F6EECF244321}">
                <p14:modId xmlns:p14="http://schemas.microsoft.com/office/powerpoint/2010/main" val="3376620233"/>
              </p:ext>
            </p:extLst>
          </p:nvPr>
        </p:nvGraphicFramePr>
        <p:xfrm>
          <a:off x="231057" y="178892"/>
          <a:ext cx="11729885" cy="6199298"/>
        </p:xfrm>
        <a:graphic>
          <a:graphicData uri="http://schemas.openxmlformats.org/drawingml/2006/table">
            <a:tbl>
              <a:tblPr firstRow="1" bandRow="1">
                <a:tableStyleId>{5940675A-B579-460E-94D1-54222C63F5DA}</a:tableStyleId>
              </a:tblPr>
              <a:tblGrid>
                <a:gridCol w="5961463">
                  <a:extLst>
                    <a:ext uri="{9D8B030D-6E8A-4147-A177-3AD203B41FA5}">
                      <a16:colId xmlns:a16="http://schemas.microsoft.com/office/drawing/2014/main" val="2627236205"/>
                    </a:ext>
                  </a:extLst>
                </a:gridCol>
                <a:gridCol w="208280">
                  <a:extLst>
                    <a:ext uri="{9D8B030D-6E8A-4147-A177-3AD203B41FA5}">
                      <a16:colId xmlns:a16="http://schemas.microsoft.com/office/drawing/2014/main" val="4274098350"/>
                    </a:ext>
                  </a:extLst>
                </a:gridCol>
                <a:gridCol w="5560142">
                  <a:extLst>
                    <a:ext uri="{9D8B030D-6E8A-4147-A177-3AD203B41FA5}">
                      <a16:colId xmlns:a16="http://schemas.microsoft.com/office/drawing/2014/main" val="1952816659"/>
                    </a:ext>
                  </a:extLst>
                </a:gridCol>
              </a:tblGrid>
              <a:tr h="2880211">
                <a:tc>
                  <a:txBody>
                    <a:bodyPr/>
                    <a:lstStyle/>
                    <a:p>
                      <a:pPr algn="just"/>
                      <a:r>
                        <a:rPr lang="fr-FR" sz="3600" dirty="0" err="1">
                          <a:latin typeface="CS Avva Shenouda" panose="020B7200000000000000" pitchFamily="34" charset="0"/>
                        </a:rPr>
                        <a:t>Auasf</a:t>
                      </a:r>
                      <a:r>
                        <a:rPr lang="fr-FR" sz="3600" dirty="0">
                          <a:latin typeface="CS Avva Shenouda" panose="020B7200000000000000" pitchFamily="34" charset="0"/>
                        </a:rPr>
                        <a:t> `</a:t>
                      </a:r>
                      <a:r>
                        <a:rPr lang="fr-FR" sz="3600" dirty="0" err="1">
                          <a:latin typeface="CS Avva Shenouda" panose="020B7200000000000000" pitchFamily="34" charset="0"/>
                        </a:rPr>
                        <a:t>e`pse</a:t>
                      </a:r>
                      <a:r>
                        <a:rPr lang="fr-FR" sz="3600" dirty="0">
                          <a:latin typeface="CS Avva Shenouda" panose="020B7200000000000000" pitchFamily="34" charset="0"/>
                        </a:rPr>
                        <a:t> `</a:t>
                      </a:r>
                      <a:r>
                        <a:rPr lang="fr-FR" sz="3600" dirty="0" err="1">
                          <a:latin typeface="CS Avva Shenouda" panose="020B7200000000000000" pitchFamily="34" charset="0"/>
                        </a:rPr>
                        <a:t>nte</a:t>
                      </a:r>
                      <a:r>
                        <a:rPr lang="fr-FR" sz="3600" dirty="0">
                          <a:latin typeface="CS Avva Shenouda" panose="020B7200000000000000" pitchFamily="34" charset="0"/>
                        </a:rPr>
                        <a:t> </a:t>
                      </a:r>
                      <a:r>
                        <a:rPr lang="fr-FR" sz="3600" dirty="0" err="1">
                          <a:latin typeface="CS Avva Shenouda" panose="020B7200000000000000" pitchFamily="34" charset="0"/>
                        </a:rPr>
                        <a:t>Pi`ctauroc</a:t>
                      </a:r>
                      <a:r>
                        <a:rPr lang="fr-FR" sz="3600" dirty="0">
                          <a:latin typeface="CS Avva Shenouda" panose="020B7200000000000000" pitchFamily="34" charset="0"/>
                        </a:rPr>
                        <a:t> @ au]</a:t>
                      </a:r>
                      <a:br>
                        <a:rPr lang="fr-FR" sz="3600" dirty="0">
                          <a:latin typeface="CS Avva Shenouda" panose="020B7200000000000000" pitchFamily="34" charset="0"/>
                        </a:rPr>
                      </a:br>
                      <a:r>
                        <a:rPr lang="fr-FR" sz="3600" dirty="0">
                          <a:latin typeface="CS Avva Shenouda" panose="020B7200000000000000" pitchFamily="34" charset="0"/>
                        </a:rPr>
                        <a:t>`</a:t>
                      </a:r>
                      <a:r>
                        <a:rPr lang="fr-FR" sz="3600" dirty="0" err="1">
                          <a:latin typeface="CS Avva Shenouda" panose="020B7200000000000000" pitchFamily="34" charset="0"/>
                        </a:rPr>
                        <a:t>noulog,y</a:t>
                      </a:r>
                      <a:r>
                        <a:rPr lang="fr-FR" sz="3600" dirty="0">
                          <a:latin typeface="CS Avva Shenouda" panose="020B7200000000000000" pitchFamily="34" charset="0"/>
                        </a:rPr>
                        <a:t> </a:t>
                      </a:r>
                      <a:r>
                        <a:rPr lang="fr-FR" sz="3600" dirty="0" err="1">
                          <a:latin typeface="CS Avva Shenouda" panose="020B7200000000000000" pitchFamily="34" charset="0"/>
                        </a:rPr>
                        <a:t>naf</a:t>
                      </a:r>
                      <a:r>
                        <a:rPr lang="fr-FR" sz="3600" dirty="0">
                          <a:latin typeface="CS Avva Shenouda" panose="020B7200000000000000" pitchFamily="34" charset="0"/>
                        </a:rPr>
                        <a:t> `</a:t>
                      </a:r>
                      <a:r>
                        <a:rPr lang="fr-FR" sz="3600" dirty="0" err="1">
                          <a:latin typeface="CS Avva Shenouda" panose="020B7200000000000000" pitchFamily="34" charset="0"/>
                        </a:rPr>
                        <a:t>epef`cvir</a:t>
                      </a:r>
                      <a:br>
                        <a:rPr lang="fr-FR" sz="3600" dirty="0">
                          <a:latin typeface="CS Avva Shenouda" panose="020B7200000000000000" pitchFamily="34" charset="0"/>
                        </a:rPr>
                      </a:br>
                      <a:r>
                        <a:rPr lang="fr-FR" sz="3600" dirty="0">
                          <a:latin typeface="CS Avva Shenouda" panose="020B7200000000000000" pitchFamily="34" charset="0"/>
                        </a:rPr>
                        <a:t>`</a:t>
                      </a:r>
                      <a:r>
                        <a:rPr lang="fr-FR" sz="3600" dirty="0" err="1">
                          <a:latin typeface="CS Avva Shenouda" panose="020B7200000000000000" pitchFamily="34" charset="0"/>
                        </a:rPr>
                        <a:t>nou`inam</a:t>
                      </a:r>
                      <a:r>
                        <a:rPr lang="fr-FR" sz="3600" dirty="0">
                          <a:latin typeface="CS Avva Shenouda" panose="020B7200000000000000" pitchFamily="34" charset="0"/>
                        </a:rPr>
                        <a:t> @ `a </a:t>
                      </a:r>
                      <a:r>
                        <a:rPr lang="fr-FR" sz="3600" dirty="0" err="1">
                          <a:latin typeface="CS Avva Shenouda" panose="020B7200000000000000" pitchFamily="34" charset="0"/>
                        </a:rPr>
                        <a:t>oumwou</a:t>
                      </a:r>
                      <a:r>
                        <a:rPr lang="fr-FR" sz="3600" dirty="0">
                          <a:latin typeface="CS Avva Shenouda" panose="020B7200000000000000" pitchFamily="34" charset="0"/>
                        </a:rPr>
                        <a:t> nem </a:t>
                      </a:r>
                      <a:r>
                        <a:rPr lang="fr-FR" sz="3600" dirty="0" err="1">
                          <a:latin typeface="CS Avva Shenouda" panose="020B7200000000000000" pitchFamily="34" charset="0"/>
                        </a:rPr>
                        <a:t>ou`cnof</a:t>
                      </a:r>
                      <a:r>
                        <a:rPr lang="fr-FR" sz="3600" dirty="0">
                          <a:latin typeface="CS Avva Shenouda" panose="020B7200000000000000" pitchFamily="34" charset="0"/>
                        </a:rPr>
                        <a:t> </a:t>
                      </a:r>
                      <a:r>
                        <a:rPr lang="fr-FR" sz="3600" dirty="0" err="1">
                          <a:latin typeface="CS Avva Shenouda" panose="020B7200000000000000" pitchFamily="34" charset="0"/>
                        </a:rPr>
                        <a:t>qa</a:t>
                      </a:r>
                      <a:r>
                        <a:rPr lang="fr-FR" sz="3600" dirty="0">
                          <a:latin typeface="CS Avva Shenouda" panose="020B7200000000000000" pitchFamily="34" charset="0"/>
                        </a:rPr>
                        <a:t>] `</a:t>
                      </a:r>
                      <a:r>
                        <a:rPr lang="fr-FR" sz="3600" dirty="0" err="1">
                          <a:latin typeface="CS Avva Shenouda" panose="020B7200000000000000" pitchFamily="34" charset="0"/>
                        </a:rPr>
                        <a:t>ebol</a:t>
                      </a:r>
                      <a:r>
                        <a:rPr lang="fr-FR" sz="3600" dirty="0">
                          <a:latin typeface="CS Avva Shenouda" panose="020B7200000000000000" pitchFamily="34" charset="0"/>
                        </a:rPr>
                        <a:t> @ `</a:t>
                      </a:r>
                      <a:r>
                        <a:rPr lang="fr-FR" sz="3600" dirty="0" err="1">
                          <a:latin typeface="CS Avva Shenouda" panose="020B7200000000000000" pitchFamily="34" charset="0"/>
                        </a:rPr>
                        <a:t>eoutoubo</a:t>
                      </a:r>
                      <a:r>
                        <a:rPr lang="fr-FR" sz="3600" dirty="0">
                          <a:latin typeface="CS Avva Shenouda" panose="020B7200000000000000" pitchFamily="34" charset="0"/>
                        </a:rPr>
                        <a:t> `</a:t>
                      </a:r>
                      <a:r>
                        <a:rPr lang="fr-FR" sz="3600" dirty="0" err="1">
                          <a:latin typeface="CS Avva Shenouda" panose="020B7200000000000000" pitchFamily="34" charset="0"/>
                        </a:rPr>
                        <a:t>nnye;nah</a:t>
                      </a:r>
                      <a:r>
                        <a:rPr lang="fr-FR" sz="3600" dirty="0">
                          <a:latin typeface="CS Avva Shenouda" panose="020B7200000000000000"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1"/>
                      <a:r>
                        <a:rPr lang="ar-AE" sz="4400" dirty="0">
                          <a:latin typeface="Arial" panose="020B0604020202020204" pitchFamily="34" charset="0"/>
                          <a:cs typeface="+mn-cs"/>
                        </a:rPr>
                        <a:t>صُلِبَ على خشبة الصليب،</a:t>
                      </a:r>
                      <a:br>
                        <a:rPr lang="fr-FR" sz="4400" dirty="0">
                          <a:latin typeface="Arial" panose="020B0604020202020204" pitchFamily="34" charset="0"/>
                          <a:cs typeface="+mn-cs"/>
                        </a:rPr>
                      </a:br>
                      <a:r>
                        <a:rPr lang="ar-AE" sz="4400" dirty="0">
                          <a:latin typeface="Arial" panose="020B0604020202020204" pitchFamily="34" charset="0"/>
                          <a:cs typeface="+mn-cs"/>
                        </a:rPr>
                        <a:t>وطُعِنَ بحربة في جنبه الأيمن،</a:t>
                      </a:r>
                      <a:br>
                        <a:rPr lang="fr-FR" sz="4400" dirty="0">
                          <a:latin typeface="Arial" panose="020B0604020202020204" pitchFamily="34" charset="0"/>
                          <a:cs typeface="+mn-cs"/>
                        </a:rPr>
                      </a:br>
                      <a:r>
                        <a:rPr lang="ar-AE" sz="4400" dirty="0">
                          <a:latin typeface="Arial" panose="020B0604020202020204" pitchFamily="34" charset="0"/>
                          <a:cs typeface="+mn-cs"/>
                        </a:rPr>
                        <a:t>فجَرَى منه دم وماء،</a:t>
                      </a:r>
                      <a:br>
                        <a:rPr lang="fr-FR" sz="4400" dirty="0">
                          <a:latin typeface="Arial" panose="020B0604020202020204" pitchFamily="34" charset="0"/>
                          <a:cs typeface="+mn-cs"/>
                        </a:rPr>
                      </a:br>
                      <a:r>
                        <a:rPr lang="ar-AE" sz="4400" dirty="0">
                          <a:latin typeface="Arial" panose="020B0604020202020204" pitchFamily="34" charset="0"/>
                          <a:cs typeface="+mn-cs"/>
                        </a:rPr>
                        <a:t>طهارة للمؤمنين.</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42713">
                <a:tc gridSpan="3">
                  <a:txBody>
                    <a:bodyPr/>
                    <a:lstStyle/>
                    <a:p>
                      <a:pPr algn="ctr"/>
                      <a:endParaRPr lang="fr-FR" sz="500" b="1" dirty="0">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648378">
                <a:tc gridSpan="3">
                  <a:txBody>
                    <a:bodyPr/>
                    <a:lstStyle/>
                    <a:p>
                      <a:pPr algn="ctr"/>
                      <a:r>
                        <a:rPr lang="fr-FR" sz="4000" b="1" dirty="0">
                          <a:latin typeface="Book Antiqua" panose="02040602050305030304" pitchFamily="18" charset="0"/>
                        </a:rPr>
                        <a:t>Il fut crucifié sur le bois de la Croix,</a:t>
                      </a:r>
                      <a:br>
                        <a:rPr lang="fr-FR" sz="4000" b="1" dirty="0">
                          <a:latin typeface="Book Antiqua" panose="02040602050305030304" pitchFamily="18" charset="0"/>
                        </a:rPr>
                      </a:br>
                      <a:r>
                        <a:rPr lang="fr-FR" sz="4000" b="1" dirty="0">
                          <a:latin typeface="Book Antiqua" panose="02040602050305030304" pitchFamily="18" charset="0"/>
                        </a:rPr>
                        <a:t>et fut percé au côté droit avec une lance,</a:t>
                      </a:r>
                      <a:br>
                        <a:rPr lang="fr-FR" sz="4000" b="1" dirty="0">
                          <a:latin typeface="Book Antiqua" panose="02040602050305030304" pitchFamily="18" charset="0"/>
                        </a:rPr>
                      </a:br>
                      <a:r>
                        <a:rPr lang="fr-FR" sz="4000" b="1" dirty="0">
                          <a:latin typeface="Book Antiqua" panose="02040602050305030304" pitchFamily="18" charset="0"/>
                        </a:rPr>
                        <a:t>et de l'eau et du sang jaillirent,</a:t>
                      </a:r>
                      <a:br>
                        <a:rPr lang="fr-FR" sz="4000" b="1" dirty="0">
                          <a:latin typeface="Book Antiqua" panose="02040602050305030304" pitchFamily="18" charset="0"/>
                        </a:rPr>
                      </a:br>
                      <a:r>
                        <a:rPr lang="fr-FR" sz="4000" b="1" dirty="0">
                          <a:latin typeface="Book Antiqua" panose="02040602050305030304" pitchFamily="18" charset="0"/>
                        </a:rPr>
                        <a:t>pour la purification de ceux qui ont foi.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1323022583"/>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816B3619-73E0-38AA-D02B-F77A0884EE59}"/>
              </a:ext>
            </a:extLst>
          </p:cNvPr>
          <p:cNvGraphicFramePr>
            <a:graphicFrameLocks noGrp="1"/>
          </p:cNvGraphicFramePr>
          <p:nvPr>
            <p:extLst>
              <p:ext uri="{D42A27DB-BD31-4B8C-83A1-F6EECF244321}">
                <p14:modId xmlns:p14="http://schemas.microsoft.com/office/powerpoint/2010/main" val="2527078764"/>
              </p:ext>
            </p:extLst>
          </p:nvPr>
        </p:nvGraphicFramePr>
        <p:xfrm>
          <a:off x="231057" y="178892"/>
          <a:ext cx="11729885" cy="5833538"/>
        </p:xfrm>
        <a:graphic>
          <a:graphicData uri="http://schemas.openxmlformats.org/drawingml/2006/table">
            <a:tbl>
              <a:tblPr firstRow="1" bandRow="1">
                <a:tableStyleId>{5940675A-B579-460E-94D1-54222C63F5DA}</a:tableStyleId>
              </a:tblPr>
              <a:tblGrid>
                <a:gridCol w="6266263">
                  <a:extLst>
                    <a:ext uri="{9D8B030D-6E8A-4147-A177-3AD203B41FA5}">
                      <a16:colId xmlns:a16="http://schemas.microsoft.com/office/drawing/2014/main" val="2627236205"/>
                    </a:ext>
                  </a:extLst>
                </a:gridCol>
                <a:gridCol w="208280">
                  <a:extLst>
                    <a:ext uri="{9D8B030D-6E8A-4147-A177-3AD203B41FA5}">
                      <a16:colId xmlns:a16="http://schemas.microsoft.com/office/drawing/2014/main" val="4274098350"/>
                    </a:ext>
                  </a:extLst>
                </a:gridCol>
                <a:gridCol w="5255342">
                  <a:extLst>
                    <a:ext uri="{9D8B030D-6E8A-4147-A177-3AD203B41FA5}">
                      <a16:colId xmlns:a16="http://schemas.microsoft.com/office/drawing/2014/main" val="1952816659"/>
                    </a:ext>
                  </a:extLst>
                </a:gridCol>
              </a:tblGrid>
              <a:tr h="2880211">
                <a:tc>
                  <a:txBody>
                    <a:bodyPr/>
                    <a:lstStyle/>
                    <a:p>
                      <a:pPr algn="just"/>
                      <a:r>
                        <a:rPr lang="fr-FR" sz="3800" dirty="0" err="1">
                          <a:latin typeface="CS Avva Shenouda" panose="020B7200000000000000" pitchFamily="34" charset="0"/>
                        </a:rPr>
                        <a:t>Afmou</a:t>
                      </a:r>
                      <a:r>
                        <a:rPr lang="fr-FR" sz="3800" dirty="0">
                          <a:latin typeface="CS Avva Shenouda" panose="020B7200000000000000" pitchFamily="34" charset="0"/>
                        </a:rPr>
                        <a:t> </a:t>
                      </a:r>
                      <a:r>
                        <a:rPr lang="fr-FR" sz="3800" dirty="0" err="1">
                          <a:latin typeface="CS Avva Shenouda" panose="020B7200000000000000" pitchFamily="34" charset="0"/>
                        </a:rPr>
                        <a:t>au,af</a:t>
                      </a:r>
                      <a:r>
                        <a:rPr lang="fr-FR" sz="3800" dirty="0">
                          <a:latin typeface="CS Avva Shenouda" panose="020B7200000000000000" pitchFamily="34" charset="0"/>
                        </a:rPr>
                        <a:t> </a:t>
                      </a:r>
                      <a:r>
                        <a:rPr lang="fr-FR" sz="3800" dirty="0" err="1">
                          <a:latin typeface="CS Avva Shenouda" panose="020B7200000000000000" pitchFamily="34" charset="0"/>
                        </a:rPr>
                        <a:t>qen</a:t>
                      </a:r>
                      <a:r>
                        <a:rPr lang="fr-FR" sz="3800" dirty="0">
                          <a:latin typeface="CS Avva Shenouda" panose="020B7200000000000000" pitchFamily="34" charset="0"/>
                        </a:rPr>
                        <a:t> </a:t>
                      </a:r>
                      <a:r>
                        <a:rPr lang="fr-FR" sz="3800" dirty="0" err="1">
                          <a:latin typeface="CS Avva Shenouda" panose="020B7200000000000000" pitchFamily="34" charset="0"/>
                        </a:rPr>
                        <a:t>ou`mhau</a:t>
                      </a:r>
                      <a:r>
                        <a:rPr lang="fr-FR" sz="3800" dirty="0">
                          <a:latin typeface="CS Avva Shenouda" panose="020B7200000000000000" pitchFamily="34" charset="0"/>
                        </a:rPr>
                        <a:t> @ </a:t>
                      </a:r>
                      <a:r>
                        <a:rPr lang="fr-FR" sz="3800" dirty="0" err="1">
                          <a:latin typeface="CS Avva Shenouda" panose="020B7200000000000000" pitchFamily="34" charset="0"/>
                        </a:rPr>
                        <a:t>aftwnf</a:t>
                      </a:r>
                      <a:r>
                        <a:rPr lang="fr-FR" sz="3800" dirty="0">
                          <a:latin typeface="CS Avva Shenouda" panose="020B7200000000000000" pitchFamily="34" charset="0"/>
                        </a:rPr>
                        <a:t> </a:t>
                      </a:r>
                      <a:r>
                        <a:rPr lang="fr-FR" sz="3800" dirty="0" err="1">
                          <a:latin typeface="CS Avva Shenouda" panose="020B7200000000000000" pitchFamily="34" charset="0"/>
                        </a:rPr>
                        <a:t>qen</a:t>
                      </a:r>
                      <a:r>
                        <a:rPr lang="fr-FR" sz="3800" dirty="0">
                          <a:latin typeface="CS Avva Shenouda" panose="020B7200000000000000" pitchFamily="34" charset="0"/>
                        </a:rPr>
                        <a:t> </a:t>
                      </a:r>
                      <a:r>
                        <a:rPr lang="fr-FR" sz="3800" dirty="0" err="1">
                          <a:latin typeface="CS Avva Shenouda" panose="020B7200000000000000" pitchFamily="34" charset="0"/>
                        </a:rPr>
                        <a:t>pi`ehoou</a:t>
                      </a:r>
                      <a:r>
                        <a:rPr lang="fr-FR" sz="3800" dirty="0">
                          <a:latin typeface="CS Avva Shenouda" panose="020B7200000000000000" pitchFamily="34" charset="0"/>
                        </a:rPr>
                        <a:t> `</a:t>
                      </a:r>
                      <a:r>
                        <a:rPr lang="fr-FR" sz="3800" dirty="0" err="1">
                          <a:latin typeface="CS Avva Shenouda" panose="020B7200000000000000" pitchFamily="34" charset="0"/>
                        </a:rPr>
                        <a:t>mmahsomt</a:t>
                      </a:r>
                      <a:r>
                        <a:rPr lang="fr-FR" sz="3800" dirty="0">
                          <a:latin typeface="CS Avva Shenouda" panose="020B7200000000000000" pitchFamily="34" charset="0"/>
                        </a:rPr>
                        <a:t> @ </a:t>
                      </a:r>
                      <a:r>
                        <a:rPr lang="fr-FR" sz="3800" dirty="0" err="1">
                          <a:latin typeface="CS Avva Shenouda" panose="020B7200000000000000" pitchFamily="34" charset="0"/>
                        </a:rPr>
                        <a:t>ouoh</a:t>
                      </a:r>
                      <a:r>
                        <a:rPr lang="fr-FR" sz="3800" dirty="0">
                          <a:latin typeface="CS Avva Shenouda" panose="020B7200000000000000" pitchFamily="34" charset="0"/>
                        </a:rPr>
                        <a:t> </a:t>
                      </a:r>
                      <a:r>
                        <a:rPr lang="fr-FR" sz="3800" dirty="0" err="1">
                          <a:latin typeface="CS Avva Shenouda" panose="020B7200000000000000" pitchFamily="34" charset="0"/>
                        </a:rPr>
                        <a:t>ausenaf</a:t>
                      </a:r>
                      <a:r>
                        <a:rPr lang="fr-FR" sz="3800" dirty="0">
                          <a:latin typeface="CS Avva Shenouda" panose="020B7200000000000000" pitchFamily="34" charset="0"/>
                        </a:rPr>
                        <a:t> `</a:t>
                      </a:r>
                      <a:r>
                        <a:rPr lang="fr-FR" sz="3800" dirty="0" err="1">
                          <a:latin typeface="CS Avva Shenouda" panose="020B7200000000000000" pitchFamily="34" charset="0"/>
                        </a:rPr>
                        <a:t>e`pswi</a:t>
                      </a:r>
                      <a:r>
                        <a:rPr lang="fr-FR" sz="3800" dirty="0">
                          <a:latin typeface="CS Avva Shenouda" panose="020B7200000000000000" pitchFamily="34" charset="0"/>
                        </a:rPr>
                        <a:t> `</a:t>
                      </a:r>
                      <a:r>
                        <a:rPr lang="fr-FR" sz="3800" dirty="0" err="1">
                          <a:latin typeface="CS Avva Shenouda" panose="020B7200000000000000" pitchFamily="34" charset="0"/>
                        </a:rPr>
                        <a:t>enivyou`i</a:t>
                      </a:r>
                      <a:r>
                        <a:rPr lang="fr-FR" sz="3800" dirty="0">
                          <a:latin typeface="CS Avva Shenouda" panose="020B7200000000000000" pitchFamily="34" charset="0"/>
                        </a:rPr>
                        <a:t> @ </a:t>
                      </a:r>
                      <a:r>
                        <a:rPr lang="fr-FR" sz="3800" dirty="0" err="1">
                          <a:latin typeface="CS Avva Shenouda" panose="020B7200000000000000" pitchFamily="34" charset="0"/>
                        </a:rPr>
                        <a:t>afhemci</a:t>
                      </a:r>
                      <a:r>
                        <a:rPr lang="fr-FR" sz="3800" dirty="0">
                          <a:latin typeface="CS Avva Shenouda" panose="020B7200000000000000" pitchFamily="34" charset="0"/>
                        </a:rPr>
                        <a:t> </a:t>
                      </a:r>
                      <a:r>
                        <a:rPr lang="fr-FR" sz="3800" dirty="0" err="1">
                          <a:latin typeface="CS Avva Shenouda" panose="020B7200000000000000" pitchFamily="34" charset="0"/>
                        </a:rPr>
                        <a:t>caou`inam</a:t>
                      </a:r>
                      <a:r>
                        <a:rPr lang="fr-FR" sz="3800" dirty="0">
                          <a:latin typeface="CS Avva Shenouda" panose="020B7200000000000000" pitchFamily="34" charset="0"/>
                        </a:rPr>
                        <a:t> `</a:t>
                      </a:r>
                      <a:r>
                        <a:rPr lang="fr-FR" sz="3800" dirty="0" err="1">
                          <a:latin typeface="CS Avva Shenouda" panose="020B7200000000000000" pitchFamily="34" charset="0"/>
                        </a:rPr>
                        <a:t>mPefiwt</a:t>
                      </a:r>
                      <a:r>
                        <a:rPr lang="fr-FR" sz="3800" dirty="0">
                          <a:latin typeface="CS Avva Shenouda" panose="020B7200000000000000"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1"/>
                      <a:r>
                        <a:rPr lang="ar-AE" sz="4800" dirty="0">
                          <a:latin typeface="Arial" panose="020B0604020202020204" pitchFamily="34" charset="0"/>
                          <a:cs typeface="+mn-cs"/>
                        </a:rPr>
                        <a:t>مات ووُضِعَ في قبرٍ،</a:t>
                      </a:r>
                      <a:br>
                        <a:rPr lang="fr-FR" sz="4800" dirty="0">
                          <a:latin typeface="Arial" panose="020B0604020202020204" pitchFamily="34" charset="0"/>
                          <a:cs typeface="+mn-cs"/>
                        </a:rPr>
                      </a:br>
                      <a:r>
                        <a:rPr lang="ar-AE" sz="4800" dirty="0">
                          <a:latin typeface="Arial" panose="020B0604020202020204" pitchFamily="34" charset="0"/>
                          <a:cs typeface="+mn-cs"/>
                        </a:rPr>
                        <a:t>وقام في اليوم الثالث،</a:t>
                      </a:r>
                      <a:br>
                        <a:rPr lang="fr-FR" sz="4800" dirty="0">
                          <a:latin typeface="Arial" panose="020B0604020202020204" pitchFamily="34" charset="0"/>
                          <a:cs typeface="+mn-cs"/>
                        </a:rPr>
                      </a:br>
                      <a:r>
                        <a:rPr lang="ar-AE" sz="4800" dirty="0">
                          <a:latin typeface="Arial" panose="020B0604020202020204" pitchFamily="34" charset="0"/>
                          <a:cs typeface="+mn-cs"/>
                        </a:rPr>
                        <a:t>وصعد إلى السَّمَوات،</a:t>
                      </a:r>
                      <a:br>
                        <a:rPr lang="fr-FR" sz="4800" dirty="0">
                          <a:latin typeface="Arial" panose="020B0604020202020204" pitchFamily="34" charset="0"/>
                          <a:cs typeface="+mn-cs"/>
                        </a:rPr>
                      </a:br>
                      <a:r>
                        <a:rPr lang="ar-AE" sz="4800" dirty="0">
                          <a:latin typeface="Arial" panose="020B0604020202020204" pitchFamily="34" charset="0"/>
                          <a:cs typeface="+mn-cs"/>
                        </a:rPr>
                        <a:t>وجلس عن يمين </a:t>
                      </a:r>
                      <a:r>
                        <a:rPr lang="ar-AE" sz="4800" dirty="0" err="1">
                          <a:latin typeface="Arial" panose="020B0604020202020204" pitchFamily="34" charset="0"/>
                          <a:cs typeface="+mn-cs"/>
                        </a:rPr>
                        <a:t>إبيه</a:t>
                      </a:r>
                      <a:r>
                        <a:rPr lang="ar-AE" sz="4800" dirty="0">
                          <a:latin typeface="Arial" panose="020B0604020202020204" pitchFamily="34" charset="0"/>
                          <a:cs typeface="+mn-cs"/>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42713">
                <a:tc gridSpan="3">
                  <a:txBody>
                    <a:bodyPr/>
                    <a:lstStyle/>
                    <a:p>
                      <a:pPr algn="ctr"/>
                      <a:endParaRPr lang="fr-FR" sz="500" b="1" dirty="0">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648378">
                <a:tc gridSpan="3">
                  <a:txBody>
                    <a:bodyPr/>
                    <a:lstStyle/>
                    <a:p>
                      <a:pPr algn="ctr"/>
                      <a:r>
                        <a:rPr lang="fr-FR" sz="4000" b="1" dirty="0">
                          <a:latin typeface="Book Antiqua" panose="02040602050305030304" pitchFamily="18" charset="0"/>
                        </a:rPr>
                        <a:t>Il mourut et fut placé dans une tombe,</a:t>
                      </a:r>
                      <a:br>
                        <a:rPr lang="fr-FR" sz="4000" b="1" dirty="0">
                          <a:latin typeface="Book Antiqua" panose="02040602050305030304" pitchFamily="18" charset="0"/>
                        </a:rPr>
                      </a:br>
                      <a:r>
                        <a:rPr lang="fr-FR" sz="4000" b="1" dirty="0">
                          <a:latin typeface="Book Antiqua" panose="02040602050305030304" pitchFamily="18" charset="0"/>
                        </a:rPr>
                        <a:t>ressuscita le troisième jour,</a:t>
                      </a:r>
                      <a:br>
                        <a:rPr lang="fr-FR" sz="4000" b="1" dirty="0">
                          <a:latin typeface="Book Antiqua" panose="02040602050305030304" pitchFamily="18" charset="0"/>
                        </a:rPr>
                      </a:br>
                      <a:r>
                        <a:rPr lang="fr-FR" sz="4000" b="1" dirty="0">
                          <a:latin typeface="Book Antiqua" panose="02040602050305030304" pitchFamily="18" charset="0"/>
                        </a:rPr>
                        <a:t>monta aux cieux</a:t>
                      </a:r>
                      <a:br>
                        <a:rPr lang="fr-FR" sz="4000" b="1" dirty="0">
                          <a:latin typeface="Book Antiqua" panose="02040602050305030304" pitchFamily="18" charset="0"/>
                        </a:rPr>
                      </a:br>
                      <a:r>
                        <a:rPr lang="fr-FR" sz="4000" b="1" dirty="0">
                          <a:latin typeface="Book Antiqua" panose="02040602050305030304" pitchFamily="18" charset="0"/>
                        </a:rPr>
                        <a:t>et s'assit à la droite de Son Père.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323488595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816B3619-73E0-38AA-D02B-F77A0884EE59}"/>
              </a:ext>
            </a:extLst>
          </p:cNvPr>
          <p:cNvGraphicFramePr>
            <a:graphicFrameLocks noGrp="1"/>
          </p:cNvGraphicFramePr>
          <p:nvPr>
            <p:extLst>
              <p:ext uri="{D42A27DB-BD31-4B8C-83A1-F6EECF244321}">
                <p14:modId xmlns:p14="http://schemas.microsoft.com/office/powerpoint/2010/main" val="3292086703"/>
              </p:ext>
            </p:extLst>
          </p:nvPr>
        </p:nvGraphicFramePr>
        <p:xfrm>
          <a:off x="231057" y="178892"/>
          <a:ext cx="11729885" cy="5955458"/>
        </p:xfrm>
        <a:graphic>
          <a:graphicData uri="http://schemas.openxmlformats.org/drawingml/2006/table">
            <a:tbl>
              <a:tblPr firstRow="1" bandRow="1">
                <a:tableStyleId>{5940675A-B579-460E-94D1-54222C63F5DA}</a:tableStyleId>
              </a:tblPr>
              <a:tblGrid>
                <a:gridCol w="6167940">
                  <a:extLst>
                    <a:ext uri="{9D8B030D-6E8A-4147-A177-3AD203B41FA5}">
                      <a16:colId xmlns:a16="http://schemas.microsoft.com/office/drawing/2014/main" val="2627236205"/>
                    </a:ext>
                  </a:extLst>
                </a:gridCol>
                <a:gridCol w="208280">
                  <a:extLst>
                    <a:ext uri="{9D8B030D-6E8A-4147-A177-3AD203B41FA5}">
                      <a16:colId xmlns:a16="http://schemas.microsoft.com/office/drawing/2014/main" val="4274098350"/>
                    </a:ext>
                  </a:extLst>
                </a:gridCol>
                <a:gridCol w="5353665">
                  <a:extLst>
                    <a:ext uri="{9D8B030D-6E8A-4147-A177-3AD203B41FA5}">
                      <a16:colId xmlns:a16="http://schemas.microsoft.com/office/drawing/2014/main" val="1952816659"/>
                    </a:ext>
                  </a:extLst>
                </a:gridCol>
              </a:tblGrid>
              <a:tr h="2880211">
                <a:tc>
                  <a:txBody>
                    <a:bodyPr/>
                    <a:lstStyle/>
                    <a:p>
                      <a:pPr algn="just"/>
                      <a:r>
                        <a:rPr lang="fr-FR" sz="4000" dirty="0">
                          <a:latin typeface="CS Avva Shenouda" panose="020B7200000000000000" pitchFamily="34" charset="0"/>
                        </a:rPr>
                        <a:t>`A </a:t>
                      </a:r>
                      <a:r>
                        <a:rPr lang="fr-FR" sz="4000" dirty="0" err="1">
                          <a:latin typeface="CS Avva Shenouda" panose="020B7200000000000000" pitchFamily="34" charset="0"/>
                        </a:rPr>
                        <a:t>nefma;ytyc</a:t>
                      </a:r>
                      <a:r>
                        <a:rPr lang="fr-FR" sz="4000" dirty="0">
                          <a:latin typeface="CS Avva Shenouda" panose="020B7200000000000000" pitchFamily="34" charset="0"/>
                        </a:rPr>
                        <a:t> </a:t>
                      </a:r>
                      <a:r>
                        <a:rPr lang="fr-FR" sz="4000" dirty="0" err="1">
                          <a:latin typeface="CS Avva Shenouda" panose="020B7200000000000000" pitchFamily="34" charset="0"/>
                        </a:rPr>
                        <a:t>cwjp</a:t>
                      </a:r>
                      <a:r>
                        <a:rPr lang="fr-FR" sz="4000" dirty="0">
                          <a:latin typeface="CS Avva Shenouda" panose="020B7200000000000000" pitchFamily="34" charset="0"/>
                        </a:rPr>
                        <a:t> </a:t>
                      </a:r>
                      <a:r>
                        <a:rPr lang="fr-FR" sz="4000" dirty="0" err="1">
                          <a:latin typeface="CS Avva Shenouda" panose="020B7200000000000000" pitchFamily="34" charset="0"/>
                        </a:rPr>
                        <a:t>hijen</a:t>
                      </a:r>
                      <a:r>
                        <a:rPr lang="fr-FR" sz="4000" dirty="0">
                          <a:latin typeface="CS Avva Shenouda" panose="020B7200000000000000" pitchFamily="34" charset="0"/>
                        </a:rPr>
                        <a:t> </a:t>
                      </a:r>
                      <a:r>
                        <a:rPr lang="fr-FR" sz="4000" dirty="0" err="1">
                          <a:latin typeface="CS Avva Shenouda" panose="020B7200000000000000" pitchFamily="34" charset="0"/>
                        </a:rPr>
                        <a:t>pikahi</a:t>
                      </a:r>
                      <a:r>
                        <a:rPr lang="fr-FR" sz="4000" dirty="0">
                          <a:latin typeface="CS Avva Shenouda" panose="020B7200000000000000" pitchFamily="34" charset="0"/>
                        </a:rPr>
                        <a:t> @ sa `</a:t>
                      </a:r>
                      <a:r>
                        <a:rPr lang="fr-FR" sz="4000" dirty="0" err="1">
                          <a:latin typeface="CS Avva Shenouda" panose="020B7200000000000000" pitchFamily="34" charset="0"/>
                        </a:rPr>
                        <a:t>pjwk</a:t>
                      </a:r>
                      <a:br>
                        <a:rPr lang="fr-FR" sz="4000" dirty="0">
                          <a:latin typeface="CS Avva Shenouda" panose="020B7200000000000000" pitchFamily="34" charset="0"/>
                        </a:rPr>
                      </a:br>
                      <a:r>
                        <a:rPr lang="fr-FR" sz="4000" dirty="0">
                          <a:latin typeface="CS Avva Shenouda" panose="020B7200000000000000" pitchFamily="34" charset="0"/>
                        </a:rPr>
                        <a:t>`</a:t>
                      </a:r>
                      <a:r>
                        <a:rPr lang="fr-FR" sz="4000" dirty="0" err="1">
                          <a:latin typeface="CS Avva Shenouda" panose="020B7200000000000000" pitchFamily="34" charset="0"/>
                        </a:rPr>
                        <a:t>ebol</a:t>
                      </a:r>
                      <a:r>
                        <a:rPr lang="fr-FR" sz="4000" dirty="0">
                          <a:latin typeface="CS Avva Shenouda" panose="020B7200000000000000" pitchFamily="34" charset="0"/>
                        </a:rPr>
                        <a:t> `n}</a:t>
                      </a:r>
                      <a:r>
                        <a:rPr lang="fr-FR" sz="4000" dirty="0" err="1">
                          <a:latin typeface="CS Avva Shenouda" panose="020B7200000000000000" pitchFamily="34" charset="0"/>
                        </a:rPr>
                        <a:t>pentykocty</a:t>
                      </a:r>
                      <a:r>
                        <a:rPr lang="fr-FR" sz="4000" dirty="0">
                          <a:latin typeface="CS Avva Shenouda" panose="020B7200000000000000" pitchFamily="34" charset="0"/>
                        </a:rPr>
                        <a:t> @ `a </a:t>
                      </a:r>
                      <a:r>
                        <a:rPr lang="fr-FR" sz="4000" dirty="0" err="1">
                          <a:latin typeface="CS Avva Shenouda" panose="020B7200000000000000" pitchFamily="34" charset="0"/>
                        </a:rPr>
                        <a:t>Pi`pneuma</a:t>
                      </a:r>
                      <a:r>
                        <a:rPr lang="fr-FR" sz="4000" dirty="0">
                          <a:latin typeface="CS Avva Shenouda" panose="020B7200000000000000" pitchFamily="34" charset="0"/>
                        </a:rPr>
                        <a:t> `</a:t>
                      </a:r>
                      <a:r>
                        <a:rPr lang="fr-FR" sz="4000" dirty="0" err="1">
                          <a:latin typeface="CS Avva Shenouda" panose="020B7200000000000000" pitchFamily="34" charset="0"/>
                        </a:rPr>
                        <a:t>mparaklyton</a:t>
                      </a:r>
                      <a:r>
                        <a:rPr lang="fr-FR" sz="4000" dirty="0">
                          <a:latin typeface="CS Avva Shenouda" panose="020B7200000000000000" pitchFamily="34" charset="0"/>
                        </a:rPr>
                        <a:t> @ `</a:t>
                      </a:r>
                      <a:r>
                        <a:rPr lang="fr-FR" sz="4000" dirty="0" err="1">
                          <a:latin typeface="CS Avva Shenouda" panose="020B7200000000000000" pitchFamily="34" charset="0"/>
                        </a:rPr>
                        <a:t>mton</a:t>
                      </a:r>
                      <a:r>
                        <a:rPr lang="fr-FR" sz="4000" dirty="0">
                          <a:latin typeface="CS Avva Shenouda" panose="020B7200000000000000" pitchFamily="34" charset="0"/>
                        </a:rPr>
                        <a:t> `</a:t>
                      </a:r>
                      <a:r>
                        <a:rPr lang="fr-FR" sz="4000" dirty="0" err="1">
                          <a:latin typeface="CS Avva Shenouda" panose="020B7200000000000000" pitchFamily="34" charset="0"/>
                        </a:rPr>
                        <a:t>mmof</a:t>
                      </a:r>
                      <a:r>
                        <a:rPr lang="fr-FR" sz="4000" dirty="0">
                          <a:latin typeface="CS Avva Shenouda" panose="020B7200000000000000" pitchFamily="34" charset="0"/>
                        </a:rPr>
                        <a:t> `</a:t>
                      </a:r>
                      <a:r>
                        <a:rPr lang="fr-FR" sz="4000" dirty="0" err="1">
                          <a:latin typeface="CS Avva Shenouda" panose="020B7200000000000000" pitchFamily="34" charset="0"/>
                        </a:rPr>
                        <a:t>e`hryi</a:t>
                      </a:r>
                      <a:r>
                        <a:rPr lang="fr-FR" sz="4000" dirty="0">
                          <a:latin typeface="CS Avva Shenouda" panose="020B7200000000000000" pitchFamily="34" charset="0"/>
                        </a:rPr>
                        <a:t> `</a:t>
                      </a:r>
                      <a:r>
                        <a:rPr lang="fr-FR" sz="4000" dirty="0" err="1">
                          <a:latin typeface="CS Avva Shenouda" panose="020B7200000000000000" pitchFamily="34" charset="0"/>
                        </a:rPr>
                        <a:t>ejwou</a:t>
                      </a:r>
                      <a:r>
                        <a:rPr lang="fr-FR" sz="4000" dirty="0">
                          <a:latin typeface="CS Avva Shenouda" panose="020B7200000000000000"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1"/>
                      <a:r>
                        <a:rPr lang="ar-AE" sz="4800" dirty="0">
                          <a:latin typeface="Arial" panose="020B0604020202020204" pitchFamily="34" charset="0"/>
                          <a:cs typeface="+mn-cs"/>
                        </a:rPr>
                        <a:t>وبَقي تلاميذه على الأرض،</a:t>
                      </a:r>
                      <a:br>
                        <a:rPr lang="fr-FR" sz="4800" dirty="0">
                          <a:latin typeface="Arial" panose="020B0604020202020204" pitchFamily="34" charset="0"/>
                          <a:cs typeface="+mn-cs"/>
                        </a:rPr>
                      </a:br>
                      <a:r>
                        <a:rPr lang="ar-AE" sz="4800" dirty="0">
                          <a:latin typeface="Arial" panose="020B0604020202020204" pitchFamily="34" charset="0"/>
                          <a:cs typeface="+mn-cs"/>
                        </a:rPr>
                        <a:t>إلى كمال الخمسين،</a:t>
                      </a:r>
                      <a:br>
                        <a:rPr lang="fr-FR" sz="4800" dirty="0">
                          <a:latin typeface="Arial" panose="020B0604020202020204" pitchFamily="34" charset="0"/>
                          <a:cs typeface="+mn-cs"/>
                        </a:rPr>
                      </a:br>
                      <a:r>
                        <a:rPr lang="ar-AE" sz="4800" dirty="0">
                          <a:latin typeface="Arial" panose="020B0604020202020204" pitchFamily="34" charset="0"/>
                          <a:cs typeface="+mn-cs"/>
                        </a:rPr>
                        <a:t>وأن الروح المعزي،</a:t>
                      </a:r>
                      <a:br>
                        <a:rPr lang="fr-FR" sz="4800" dirty="0">
                          <a:latin typeface="Arial" panose="020B0604020202020204" pitchFamily="34" charset="0"/>
                          <a:cs typeface="+mn-cs"/>
                        </a:rPr>
                      </a:br>
                      <a:r>
                        <a:rPr lang="ar-AE" sz="4800" dirty="0" err="1">
                          <a:latin typeface="Arial" panose="020B0604020202020204" pitchFamily="34" charset="0"/>
                          <a:cs typeface="+mn-cs"/>
                        </a:rPr>
                        <a:t>إستراح</a:t>
                      </a:r>
                      <a:r>
                        <a:rPr lang="ar-AE" sz="4800" dirty="0">
                          <a:latin typeface="Arial" panose="020B0604020202020204" pitchFamily="34" charset="0"/>
                          <a:cs typeface="+mn-cs"/>
                        </a:rPr>
                        <a:t> عليهم.</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142713">
                <a:tc gridSpan="3">
                  <a:txBody>
                    <a:bodyPr/>
                    <a:lstStyle/>
                    <a:p>
                      <a:pPr algn="ctr"/>
                      <a:endParaRPr lang="fr-FR" sz="500" b="1" dirty="0">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2648378">
                <a:tc gridSpan="3">
                  <a:txBody>
                    <a:bodyPr/>
                    <a:lstStyle/>
                    <a:p>
                      <a:pPr algn="ctr"/>
                      <a:r>
                        <a:rPr lang="fr-FR" sz="4000" b="1" dirty="0">
                          <a:latin typeface="Book Antiqua" panose="02040602050305030304" pitchFamily="18" charset="0"/>
                        </a:rPr>
                        <a:t>Ses disciples restèrent sur terre</a:t>
                      </a:r>
                      <a:br>
                        <a:rPr lang="fr-FR" sz="4000" b="1" dirty="0">
                          <a:latin typeface="Book Antiqua" panose="02040602050305030304" pitchFamily="18" charset="0"/>
                        </a:rPr>
                      </a:br>
                      <a:r>
                        <a:rPr lang="fr-FR" sz="4000" b="1" dirty="0">
                          <a:latin typeface="Book Antiqua" panose="02040602050305030304" pitchFamily="18" charset="0"/>
                        </a:rPr>
                        <a:t>jusqu’à la fin des cinquante jours,</a:t>
                      </a:r>
                      <a:br>
                        <a:rPr lang="fr-FR" sz="4000" b="1" dirty="0">
                          <a:latin typeface="Book Antiqua" panose="02040602050305030304" pitchFamily="18" charset="0"/>
                        </a:rPr>
                      </a:br>
                      <a:r>
                        <a:rPr lang="fr-FR" sz="4000" b="1" dirty="0">
                          <a:latin typeface="Book Antiqua" panose="02040602050305030304" pitchFamily="18" charset="0"/>
                        </a:rPr>
                        <a:t>et l’Esprit Paraclet</a:t>
                      </a:r>
                      <a:br>
                        <a:rPr lang="fr-FR" sz="4000" b="1" dirty="0">
                          <a:latin typeface="Book Antiqua" panose="02040602050305030304" pitchFamily="18" charset="0"/>
                        </a:rPr>
                      </a:br>
                      <a:r>
                        <a:rPr lang="fr-FR" sz="4000" b="1" dirty="0">
                          <a:latin typeface="Book Antiqua" panose="02040602050305030304" pitchFamily="18" charset="0"/>
                        </a:rPr>
                        <a:t>reposa sur eux.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4144502917"/>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816B3619-73E0-38AA-D02B-F77A0884EE59}"/>
              </a:ext>
            </a:extLst>
          </p:cNvPr>
          <p:cNvGraphicFramePr>
            <a:graphicFrameLocks noGrp="1"/>
          </p:cNvGraphicFramePr>
          <p:nvPr>
            <p:extLst>
              <p:ext uri="{D42A27DB-BD31-4B8C-83A1-F6EECF244321}">
                <p14:modId xmlns:p14="http://schemas.microsoft.com/office/powerpoint/2010/main" val="351309974"/>
              </p:ext>
            </p:extLst>
          </p:nvPr>
        </p:nvGraphicFramePr>
        <p:xfrm>
          <a:off x="231057" y="178892"/>
          <a:ext cx="11729885" cy="6418034"/>
        </p:xfrm>
        <a:graphic>
          <a:graphicData uri="http://schemas.openxmlformats.org/drawingml/2006/table">
            <a:tbl>
              <a:tblPr firstRow="1" bandRow="1">
                <a:tableStyleId>{5940675A-B579-460E-94D1-54222C63F5DA}</a:tableStyleId>
              </a:tblPr>
              <a:tblGrid>
                <a:gridCol w="5961463">
                  <a:extLst>
                    <a:ext uri="{9D8B030D-6E8A-4147-A177-3AD203B41FA5}">
                      <a16:colId xmlns:a16="http://schemas.microsoft.com/office/drawing/2014/main" val="2627236205"/>
                    </a:ext>
                  </a:extLst>
                </a:gridCol>
                <a:gridCol w="208280">
                  <a:extLst>
                    <a:ext uri="{9D8B030D-6E8A-4147-A177-3AD203B41FA5}">
                      <a16:colId xmlns:a16="http://schemas.microsoft.com/office/drawing/2014/main" val="4274098350"/>
                    </a:ext>
                  </a:extLst>
                </a:gridCol>
                <a:gridCol w="5560142">
                  <a:extLst>
                    <a:ext uri="{9D8B030D-6E8A-4147-A177-3AD203B41FA5}">
                      <a16:colId xmlns:a16="http://schemas.microsoft.com/office/drawing/2014/main" val="1952816659"/>
                    </a:ext>
                  </a:extLst>
                </a:gridCol>
              </a:tblGrid>
              <a:tr h="3110954">
                <a:tc>
                  <a:txBody>
                    <a:bodyPr/>
                    <a:lstStyle/>
                    <a:p>
                      <a:pPr algn="just"/>
                      <a:r>
                        <a:rPr lang="fr-FR" sz="4000" dirty="0" err="1">
                          <a:latin typeface="CS Avva Shenouda" panose="020B7200000000000000" pitchFamily="34" charset="0"/>
                        </a:rPr>
                        <a:t>Aucaji</a:t>
                      </a:r>
                      <a:r>
                        <a:rPr lang="fr-FR" sz="4000" dirty="0">
                          <a:latin typeface="CS Avva Shenouda" panose="020B7200000000000000" pitchFamily="34" charset="0"/>
                        </a:rPr>
                        <a:t> </a:t>
                      </a:r>
                      <a:r>
                        <a:rPr lang="fr-FR" sz="4000" dirty="0" err="1">
                          <a:latin typeface="CS Avva Shenouda" panose="020B7200000000000000" pitchFamily="34" charset="0"/>
                        </a:rPr>
                        <a:t>qen</a:t>
                      </a:r>
                      <a:r>
                        <a:rPr lang="fr-FR" sz="4000" dirty="0">
                          <a:latin typeface="CS Avva Shenouda" panose="020B7200000000000000" pitchFamily="34" charset="0"/>
                        </a:rPr>
                        <a:t> `</a:t>
                      </a:r>
                      <a:r>
                        <a:rPr lang="fr-FR" sz="4000" dirty="0" err="1">
                          <a:latin typeface="CS Avva Shenouda" panose="020B7200000000000000" pitchFamily="34" charset="0"/>
                        </a:rPr>
                        <a:t>tacpi</a:t>
                      </a:r>
                      <a:r>
                        <a:rPr lang="fr-FR" sz="4000" dirty="0">
                          <a:latin typeface="CS Avva Shenouda" panose="020B7200000000000000" pitchFamily="34" charset="0"/>
                        </a:rPr>
                        <a:t> `</a:t>
                      </a:r>
                      <a:r>
                        <a:rPr lang="fr-FR" sz="4000" dirty="0" err="1">
                          <a:latin typeface="CS Avva Shenouda" panose="020B7200000000000000" pitchFamily="34" charset="0"/>
                        </a:rPr>
                        <a:t>nte</a:t>
                      </a:r>
                      <a:r>
                        <a:rPr lang="fr-FR" sz="4000" dirty="0">
                          <a:latin typeface="CS Avva Shenouda" panose="020B7200000000000000" pitchFamily="34" charset="0"/>
                        </a:rPr>
                        <a:t> na `</a:t>
                      </a:r>
                      <a:r>
                        <a:rPr lang="fr-FR" sz="4000" dirty="0" err="1">
                          <a:latin typeface="CS Avva Shenouda" panose="020B7200000000000000" pitchFamily="34" charset="0"/>
                        </a:rPr>
                        <a:t>tve</a:t>
                      </a:r>
                      <a:r>
                        <a:rPr lang="fr-FR" sz="4000" dirty="0">
                          <a:latin typeface="CS Avva Shenouda" panose="020B7200000000000000" pitchFamily="34" charset="0"/>
                        </a:rPr>
                        <a:t> @ `</a:t>
                      </a:r>
                      <a:r>
                        <a:rPr lang="fr-FR" sz="4000" dirty="0" err="1">
                          <a:latin typeface="CS Avva Shenouda" panose="020B7200000000000000" pitchFamily="34" charset="0"/>
                        </a:rPr>
                        <a:t>tlali`a</a:t>
                      </a:r>
                      <a:r>
                        <a:rPr lang="fr-FR" sz="4000" dirty="0">
                          <a:latin typeface="CS Avva Shenouda" panose="020B7200000000000000" pitchFamily="34" charset="0"/>
                        </a:rPr>
                        <a:t> `</a:t>
                      </a:r>
                      <a:r>
                        <a:rPr lang="fr-FR" sz="4000" dirty="0" err="1">
                          <a:latin typeface="CS Avva Shenouda" panose="020B7200000000000000" pitchFamily="34" charset="0"/>
                        </a:rPr>
                        <a:t>nte</a:t>
                      </a:r>
                      <a:r>
                        <a:rPr lang="fr-FR" sz="4000" dirty="0">
                          <a:latin typeface="CS Avva Shenouda" panose="020B7200000000000000" pitchFamily="34" charset="0"/>
                        </a:rPr>
                        <a:t> </a:t>
                      </a:r>
                      <a:r>
                        <a:rPr lang="fr-FR" sz="4000" dirty="0" err="1">
                          <a:latin typeface="CS Avva Shenouda" panose="020B7200000000000000" pitchFamily="34" charset="0"/>
                        </a:rPr>
                        <a:t>niaggeloc</a:t>
                      </a:r>
                      <a:r>
                        <a:rPr lang="fr-FR" sz="4000" dirty="0">
                          <a:latin typeface="CS Avva Shenouda" panose="020B7200000000000000" pitchFamily="34" charset="0"/>
                        </a:rPr>
                        <a:t> @ </a:t>
                      </a:r>
                      <a:r>
                        <a:rPr lang="fr-FR" sz="4000" dirty="0" err="1">
                          <a:latin typeface="CS Avva Shenouda" panose="020B7200000000000000" pitchFamily="34" charset="0"/>
                        </a:rPr>
                        <a:t>auouwnh</a:t>
                      </a:r>
                      <a:br>
                        <a:rPr lang="fr-FR" sz="4000" dirty="0">
                          <a:latin typeface="CS Avva Shenouda" panose="020B7200000000000000" pitchFamily="34" charset="0"/>
                        </a:rPr>
                      </a:br>
                      <a:r>
                        <a:rPr lang="fr-FR" sz="4000" dirty="0">
                          <a:latin typeface="CS Avva Shenouda" panose="020B7200000000000000" pitchFamily="34" charset="0"/>
                        </a:rPr>
                        <a:t>`</a:t>
                      </a:r>
                      <a:r>
                        <a:rPr lang="fr-FR" sz="4000" dirty="0" err="1">
                          <a:latin typeface="CS Avva Shenouda" panose="020B7200000000000000" pitchFamily="34" charset="0"/>
                        </a:rPr>
                        <a:t>ebol</a:t>
                      </a:r>
                      <a:r>
                        <a:rPr lang="fr-FR" sz="4000" dirty="0">
                          <a:latin typeface="CS Avva Shenouda" panose="020B7200000000000000" pitchFamily="34" charset="0"/>
                        </a:rPr>
                        <a:t> `m`</a:t>
                      </a:r>
                      <a:r>
                        <a:rPr lang="fr-FR" sz="4000" dirty="0" err="1">
                          <a:latin typeface="CS Avva Shenouda" panose="020B7200000000000000" pitchFamily="34" charset="0"/>
                        </a:rPr>
                        <a:t>vran</a:t>
                      </a:r>
                      <a:r>
                        <a:rPr lang="fr-FR" sz="4000" dirty="0">
                          <a:latin typeface="CS Avva Shenouda" panose="020B7200000000000000" pitchFamily="34" charset="0"/>
                        </a:rPr>
                        <a:t> `m`P¡ @ nem </a:t>
                      </a:r>
                      <a:r>
                        <a:rPr lang="fr-FR" sz="4000" dirty="0" err="1">
                          <a:latin typeface="CS Avva Shenouda" panose="020B7200000000000000" pitchFamily="34" charset="0"/>
                        </a:rPr>
                        <a:t>nefmyini</a:t>
                      </a:r>
                      <a:r>
                        <a:rPr lang="fr-FR" sz="4000" dirty="0">
                          <a:latin typeface="CS Avva Shenouda" panose="020B7200000000000000" pitchFamily="34" charset="0"/>
                        </a:rPr>
                        <a:t> `</a:t>
                      </a:r>
                      <a:r>
                        <a:rPr lang="fr-FR" sz="4000" dirty="0" err="1">
                          <a:latin typeface="CS Avva Shenouda" panose="020B7200000000000000" pitchFamily="34" charset="0"/>
                        </a:rPr>
                        <a:t>nreftanqo</a:t>
                      </a:r>
                      <a:r>
                        <a:rPr lang="fr-FR" sz="4000" dirty="0">
                          <a:latin typeface="CS Avva Shenouda" panose="020B7200000000000000"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1"/>
                      <a:r>
                        <a:rPr lang="ar-AE" sz="4800" dirty="0">
                          <a:latin typeface="Arial" panose="020B0604020202020204" pitchFamily="34" charset="0"/>
                          <a:cs typeface="+mn-cs"/>
                        </a:rPr>
                        <a:t>فتكلموا بلغة السمائيين،</a:t>
                      </a:r>
                      <a:br>
                        <a:rPr lang="fr-FR" sz="4800" dirty="0">
                          <a:latin typeface="Arial" panose="020B0604020202020204" pitchFamily="34" charset="0"/>
                          <a:cs typeface="+mn-cs"/>
                        </a:rPr>
                      </a:br>
                      <a:r>
                        <a:rPr lang="ar-AE" sz="4800" dirty="0">
                          <a:latin typeface="Arial" panose="020B0604020202020204" pitchFamily="34" charset="0"/>
                          <a:cs typeface="+mn-cs"/>
                        </a:rPr>
                        <a:t>نغمة الملائكة،</a:t>
                      </a:r>
                      <a:br>
                        <a:rPr lang="fr-FR" sz="4800" dirty="0">
                          <a:latin typeface="Arial" panose="020B0604020202020204" pitchFamily="34" charset="0"/>
                          <a:cs typeface="+mn-cs"/>
                        </a:rPr>
                      </a:br>
                      <a:r>
                        <a:rPr lang="ar-AE" sz="4800" dirty="0">
                          <a:latin typeface="Arial" panose="020B0604020202020204" pitchFamily="34" charset="0"/>
                          <a:cs typeface="+mn-cs"/>
                        </a:rPr>
                        <a:t>وأظهروا </a:t>
                      </a:r>
                      <a:r>
                        <a:rPr lang="ar-AE" sz="4800" dirty="0" err="1">
                          <a:latin typeface="Arial" panose="020B0604020202020204" pitchFamily="34" charset="0"/>
                          <a:cs typeface="+mn-cs"/>
                        </a:rPr>
                        <a:t>إسم</a:t>
                      </a:r>
                      <a:r>
                        <a:rPr lang="ar-AE" sz="4800" dirty="0">
                          <a:latin typeface="Arial" panose="020B0604020202020204" pitchFamily="34" charset="0"/>
                          <a:cs typeface="+mn-cs"/>
                        </a:rPr>
                        <a:t> الرب،</a:t>
                      </a:r>
                      <a:br>
                        <a:rPr lang="fr-FR" sz="4800" dirty="0">
                          <a:latin typeface="Arial" panose="020B0604020202020204" pitchFamily="34" charset="0"/>
                          <a:cs typeface="+mn-cs"/>
                        </a:rPr>
                      </a:br>
                      <a:r>
                        <a:rPr lang="ar-AE" sz="4800" dirty="0">
                          <a:latin typeface="Arial" panose="020B0604020202020204" pitchFamily="34" charset="0"/>
                          <a:cs typeface="+mn-cs"/>
                        </a:rPr>
                        <a:t>وآياته </a:t>
                      </a:r>
                      <a:r>
                        <a:rPr lang="ar-AE" sz="4800" dirty="0" err="1">
                          <a:latin typeface="Arial" panose="020B0604020202020204" pitchFamily="34" charset="0"/>
                          <a:cs typeface="+mn-cs"/>
                        </a:rPr>
                        <a:t>المحيية</a:t>
                      </a:r>
                      <a:r>
                        <a:rPr lang="ar-AE" sz="4800" dirty="0">
                          <a:latin typeface="Arial" panose="020B0604020202020204" pitchFamily="34" charset="0"/>
                          <a:cs typeface="+mn-cs"/>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0">
                <a:tc gridSpan="3">
                  <a:txBody>
                    <a:bodyPr/>
                    <a:lstStyle/>
                    <a:p>
                      <a:pPr algn="ctr"/>
                      <a:endParaRPr lang="fr-FR" sz="500" b="1" dirty="0">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3110954">
                <a:tc gridSpan="3">
                  <a:txBody>
                    <a:bodyPr/>
                    <a:lstStyle/>
                    <a:p>
                      <a:pPr algn="ctr"/>
                      <a:r>
                        <a:rPr lang="fr-FR" sz="4000" b="1" dirty="0">
                          <a:latin typeface="Book Antiqua" panose="02040602050305030304" pitchFamily="18" charset="0"/>
                        </a:rPr>
                        <a:t>Ils parlèrent donc la langue des célestes,</a:t>
                      </a:r>
                      <a:br>
                        <a:rPr lang="fr-FR" sz="4000" b="1" dirty="0">
                          <a:latin typeface="Book Antiqua" panose="02040602050305030304" pitchFamily="18" charset="0"/>
                        </a:rPr>
                      </a:br>
                      <a:r>
                        <a:rPr lang="fr-FR" sz="4000" b="1" dirty="0">
                          <a:latin typeface="Book Antiqua" panose="02040602050305030304" pitchFamily="18" charset="0"/>
                        </a:rPr>
                        <a:t>le langage des anges,</a:t>
                      </a:r>
                      <a:br>
                        <a:rPr lang="fr-FR" sz="4000" b="1" dirty="0">
                          <a:latin typeface="Book Antiqua" panose="02040602050305030304" pitchFamily="18" charset="0"/>
                        </a:rPr>
                      </a:br>
                      <a:r>
                        <a:rPr lang="fr-FR" sz="4000" b="1" dirty="0">
                          <a:latin typeface="Book Antiqua" panose="02040602050305030304" pitchFamily="18" charset="0"/>
                        </a:rPr>
                        <a:t>et révélèrent le nom du Seigneur</a:t>
                      </a:r>
                      <a:br>
                        <a:rPr lang="fr-FR" sz="4000" b="1" dirty="0">
                          <a:latin typeface="Book Antiqua" panose="02040602050305030304" pitchFamily="18" charset="0"/>
                        </a:rPr>
                      </a:br>
                      <a:r>
                        <a:rPr lang="fr-FR" sz="4000" b="1" dirty="0">
                          <a:latin typeface="Book Antiqua" panose="02040602050305030304" pitchFamily="18" charset="0"/>
                        </a:rPr>
                        <a:t>et Ses signes vivifiants.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4237144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0428" name="Group 28"/>
          <p:cNvGraphicFramePr>
            <a:graphicFrameLocks noGrp="1"/>
          </p:cNvGraphicFramePr>
          <p:nvPr/>
        </p:nvGraphicFramePr>
        <p:xfrm>
          <a:off x="0" y="511985"/>
          <a:ext cx="12192000" cy="5709920"/>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722807154"/>
                    </a:ext>
                  </a:extLst>
                </a:gridCol>
              </a:tblGrid>
              <a:tr h="236728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Salut </a:t>
                      </a:r>
                      <a:r>
                        <a:rPr kumimoji="0" lang="fr-CA" sz="3200" b="0" i="0" u="none" strike="noStrike" cap="none" normalizeH="0" baseline="0" dirty="0">
                          <a:ln>
                            <a:noFill/>
                          </a:ln>
                          <a:solidFill>
                            <a:srgbClr val="FFFFFF"/>
                          </a:solidFill>
                          <a:effectLst/>
                          <a:latin typeface="Arial" charset="0"/>
                          <a:cs typeface="Arial" charset="0"/>
                        </a:rPr>
                        <a:t>à Étienne,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charset="0"/>
                        </a:rPr>
                        <a:t>Le premier martyr,</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salut </a:t>
                      </a:r>
                      <a:r>
                        <a:rPr kumimoji="0" lang="fr-CA" sz="3200" b="0" i="0" u="none" strike="noStrike" cap="none" normalizeH="0" baseline="0" dirty="0">
                          <a:ln>
                            <a:noFill/>
                          </a:ln>
                          <a:solidFill>
                            <a:srgbClr val="FFFFFF"/>
                          </a:solidFill>
                          <a:effectLst/>
                          <a:latin typeface="Arial" charset="0"/>
                          <a:cs typeface="Arial" charset="0"/>
                        </a:rPr>
                        <a:t>à l’archidiacre</a:t>
                      </a:r>
                      <a:br>
                        <a:rPr kumimoji="0" lang="fr-CA" sz="3200" b="0" i="0" u="none" strike="noStrike" cap="none" normalizeH="0" baseline="0" dirty="0">
                          <a:ln>
                            <a:noFill/>
                          </a:ln>
                          <a:solidFill>
                            <a:srgbClr val="FFFFFF"/>
                          </a:solidFill>
                          <a:effectLst/>
                          <a:latin typeface="Arial" charset="0"/>
                          <a:cs typeface="Arial" charset="0"/>
                        </a:rPr>
                      </a:br>
                      <a:r>
                        <a:rPr kumimoji="0" lang="fr-CA" sz="3200" b="0" i="0" u="none" strike="noStrike" cap="none" normalizeH="0" baseline="0" dirty="0">
                          <a:ln>
                            <a:noFill/>
                          </a:ln>
                          <a:solidFill>
                            <a:srgbClr val="FFFFFF"/>
                          </a:solidFill>
                          <a:effectLst/>
                          <a:latin typeface="Arial" charset="0"/>
                          <a:cs typeface="Arial" charset="0"/>
                        </a:rPr>
                        <a:t>béni.</a:t>
                      </a: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rgbClr val="FFFFFF"/>
                          </a:solidFill>
                          <a:effectLst/>
                          <a:latin typeface="Arial" charset="0"/>
                          <a:cs typeface="Arial" charset="0"/>
                        </a:rPr>
                        <a:t>السلام </a:t>
                      </a:r>
                      <a:r>
                        <a:rPr kumimoji="0" lang="ar-EG" sz="3700" b="0" i="0" u="none" strike="noStrike" cap="none" normalizeH="0" baseline="0" dirty="0" err="1">
                          <a:ln>
                            <a:noFill/>
                          </a:ln>
                          <a:solidFill>
                            <a:srgbClr val="FFFFFF"/>
                          </a:solidFill>
                          <a:effectLst/>
                          <a:latin typeface="Arial" charset="0"/>
                          <a:cs typeface="Arial" charset="0"/>
                        </a:rPr>
                        <a:t>لإسطفانوس</a:t>
                      </a:r>
                      <a:r>
                        <a:rPr kumimoji="0" lang="ar-EG" sz="3700" b="0" i="0" u="none" strike="noStrike" cap="none" normalizeH="0" baseline="0" dirty="0">
                          <a:ln>
                            <a:noFill/>
                          </a:ln>
                          <a:solidFill>
                            <a:srgbClr val="FFFFFF"/>
                          </a:solidFill>
                          <a:effectLst/>
                          <a:latin typeface="Arial" charset="0"/>
                          <a:cs typeface="Arial" charset="0"/>
                        </a:rPr>
                        <a:t>،</a:t>
                      </a:r>
                      <a:br>
                        <a:rPr kumimoji="0" lang="fr-FR" sz="3700" b="0" i="0" u="none" strike="noStrike" cap="none" normalizeH="0" baseline="0" dirty="0">
                          <a:ln>
                            <a:noFill/>
                          </a:ln>
                          <a:solidFill>
                            <a:srgbClr val="FFFFFF"/>
                          </a:solidFill>
                          <a:effectLst/>
                          <a:latin typeface="Arial" charset="0"/>
                          <a:cs typeface="Arial" charset="0"/>
                        </a:rPr>
                      </a:br>
                      <a:r>
                        <a:rPr kumimoji="0" lang="ar-EG" sz="3700" b="0" i="0" u="none" strike="noStrike" cap="none" normalizeH="0" baseline="0" dirty="0">
                          <a:ln>
                            <a:noFill/>
                          </a:ln>
                          <a:solidFill>
                            <a:srgbClr val="FFFFFF"/>
                          </a:solidFill>
                          <a:effectLst/>
                          <a:latin typeface="Arial" charset="0"/>
                          <a:cs typeface="Arial" charset="0"/>
                        </a:rPr>
                        <a:t>أول الشهداء</a:t>
                      </a:r>
                      <a:r>
                        <a:rPr kumimoji="0" lang="fr-FR" sz="3700" b="0" i="0" u="none" strike="noStrike" cap="none" normalizeH="0" baseline="0" dirty="0">
                          <a:ln>
                            <a:noFill/>
                          </a:ln>
                          <a:solidFill>
                            <a:srgbClr val="FFFFFF"/>
                          </a:solidFill>
                          <a:effectLst/>
                          <a:latin typeface="Arial" charset="0"/>
                          <a:cs typeface="Arial" charset="0"/>
                        </a:rPr>
                        <a:t>.</a:t>
                      </a:r>
                      <a:endParaRPr kumimoji="0" lang="ar-EG"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rgbClr val="FFFFFF"/>
                          </a:solidFill>
                          <a:effectLst/>
                          <a:latin typeface="Arial" charset="0"/>
                          <a:cs typeface="Arial" charset="0"/>
                        </a:rPr>
                        <a:t>السلام لرئيس الشمامسة</a:t>
                      </a:r>
                      <a:br>
                        <a:rPr kumimoji="0" lang="fr-FR" sz="3700" b="0" i="0" u="none" strike="noStrike" cap="none" normalizeH="0" baseline="0" dirty="0">
                          <a:ln>
                            <a:noFill/>
                          </a:ln>
                          <a:solidFill>
                            <a:srgbClr val="FFFFFF"/>
                          </a:solidFill>
                          <a:effectLst/>
                          <a:latin typeface="Arial" charset="0"/>
                          <a:cs typeface="Arial" charset="0"/>
                        </a:rPr>
                      </a:br>
                      <a:r>
                        <a:rPr kumimoji="0" lang="ar-EG" sz="3700" b="0" i="0" u="none" strike="noStrike" cap="none" normalizeH="0" baseline="0" dirty="0">
                          <a:ln>
                            <a:noFill/>
                          </a:ln>
                          <a:solidFill>
                            <a:srgbClr val="FFFFFF"/>
                          </a:solidFill>
                          <a:effectLst/>
                          <a:latin typeface="Arial" charset="0"/>
                          <a:cs typeface="Arial" charset="0"/>
                        </a:rPr>
                        <a:t>المُبارَك.</a:t>
                      </a:r>
                      <a:endParaRPr kumimoji="0" lang="en-US" sz="3700" b="0" i="0" u="none" strike="noStrike" cap="none" normalizeH="0" baseline="0" dirty="0">
                        <a:ln>
                          <a:noFill/>
                        </a:ln>
                        <a:solidFill>
                          <a:srgbClr val="FFFFFF"/>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C~tevanoc</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pisorp</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m~marturoc</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piar</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dia~kwn</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ouoh</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etc~marwout</a:t>
                      </a:r>
                      <a:r>
                        <a:rPr kumimoji="0" lang="en-US" sz="5300" b="0" i="0" u="none" strike="noStrike" cap="none" normalizeH="0" baseline="0" dirty="0">
                          <a:ln>
                            <a:noFill/>
                          </a:ln>
                          <a:solidFill>
                            <a:srgbClr val="FFFF00"/>
                          </a:solidFill>
                          <a:effectLst/>
                          <a:latin typeface="Coptic1" pitchFamily="2"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0" name="Tableau 3">
            <a:extLst>
              <a:ext uri="{FF2B5EF4-FFF2-40B4-BE49-F238E27FC236}">
                <a16:creationId xmlns:a16="http://schemas.microsoft.com/office/drawing/2014/main" id="{F31CBD8B-D41A-4B00-8734-0B94ECDF4C05}"/>
              </a:ext>
            </a:extLst>
          </p:cNvPr>
          <p:cNvGraphicFramePr>
            <a:graphicFrameLocks noGrp="1"/>
          </p:cNvGraphicFramePr>
          <p:nvPr>
            <p:extLst>
              <p:ext uri="{D42A27DB-BD31-4B8C-83A1-F6EECF244321}">
                <p14:modId xmlns:p14="http://schemas.microsoft.com/office/powerpoint/2010/main" val="2835576075"/>
              </p:ext>
            </p:extLst>
          </p:nvPr>
        </p:nvGraphicFramePr>
        <p:xfrm>
          <a:off x="2032000" y="89808"/>
          <a:ext cx="8128000" cy="41452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dirty="0">
                          <a:solidFill>
                            <a:srgbClr val="FFFFFF"/>
                          </a:solidFill>
                          <a:latin typeface="Arial" charset="0"/>
                          <a:cs typeface="Arial" charset="0"/>
                        </a:rPr>
                        <a:t>Saint Étienne - </a:t>
                      </a:r>
                      <a:r>
                        <a:rPr lang="ar-EG" sz="2400" dirty="0">
                          <a:solidFill>
                            <a:srgbClr val="FFFFFF"/>
                          </a:solidFill>
                          <a:latin typeface="Arial" charset="0"/>
                          <a:cs typeface="Arial" charset="0"/>
                        </a:rPr>
                        <a:t>الشهيد إسطفانوس</a:t>
                      </a:r>
                      <a:endParaRPr lang="en-CA" sz="24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316481896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816B3619-73E0-38AA-D02B-F77A0884EE59}"/>
              </a:ext>
            </a:extLst>
          </p:cNvPr>
          <p:cNvGraphicFramePr>
            <a:graphicFrameLocks noGrp="1"/>
          </p:cNvGraphicFramePr>
          <p:nvPr>
            <p:extLst>
              <p:ext uri="{D42A27DB-BD31-4B8C-83A1-F6EECF244321}">
                <p14:modId xmlns:p14="http://schemas.microsoft.com/office/powerpoint/2010/main" val="2722661657"/>
              </p:ext>
            </p:extLst>
          </p:nvPr>
        </p:nvGraphicFramePr>
        <p:xfrm>
          <a:off x="231057" y="178892"/>
          <a:ext cx="11729885" cy="6389548"/>
        </p:xfrm>
        <a:graphic>
          <a:graphicData uri="http://schemas.openxmlformats.org/drawingml/2006/table">
            <a:tbl>
              <a:tblPr firstRow="1" bandRow="1">
                <a:tableStyleId>{5940675A-B579-460E-94D1-54222C63F5DA}</a:tableStyleId>
              </a:tblPr>
              <a:tblGrid>
                <a:gridCol w="5961463">
                  <a:extLst>
                    <a:ext uri="{9D8B030D-6E8A-4147-A177-3AD203B41FA5}">
                      <a16:colId xmlns:a16="http://schemas.microsoft.com/office/drawing/2014/main" val="2627236205"/>
                    </a:ext>
                  </a:extLst>
                </a:gridCol>
                <a:gridCol w="208280">
                  <a:extLst>
                    <a:ext uri="{9D8B030D-6E8A-4147-A177-3AD203B41FA5}">
                      <a16:colId xmlns:a16="http://schemas.microsoft.com/office/drawing/2014/main" val="4274098350"/>
                    </a:ext>
                  </a:extLst>
                </a:gridCol>
                <a:gridCol w="5560142">
                  <a:extLst>
                    <a:ext uri="{9D8B030D-6E8A-4147-A177-3AD203B41FA5}">
                      <a16:colId xmlns:a16="http://schemas.microsoft.com/office/drawing/2014/main" val="1952816659"/>
                    </a:ext>
                  </a:extLst>
                </a:gridCol>
              </a:tblGrid>
              <a:tr h="3110954">
                <a:tc>
                  <a:txBody>
                    <a:bodyPr/>
                    <a:lstStyle/>
                    <a:p>
                      <a:pPr algn="just"/>
                      <a:r>
                        <a:rPr lang="fr-FR" sz="3600" dirty="0" err="1">
                          <a:latin typeface="CS Avva Shenouda" panose="020B7200000000000000" pitchFamily="34" charset="0"/>
                        </a:rPr>
                        <a:t>Menenca</a:t>
                      </a:r>
                      <a:r>
                        <a:rPr lang="fr-FR" sz="3600" dirty="0">
                          <a:latin typeface="CS Avva Shenouda" panose="020B7200000000000000" pitchFamily="34" charset="0"/>
                        </a:rPr>
                        <a:t> </a:t>
                      </a:r>
                      <a:r>
                        <a:rPr lang="fr-FR" sz="3600" dirty="0" err="1">
                          <a:latin typeface="CS Avva Shenouda" panose="020B7200000000000000" pitchFamily="34" charset="0"/>
                        </a:rPr>
                        <a:t>nai</a:t>
                      </a:r>
                      <a:r>
                        <a:rPr lang="fr-FR" sz="3600" dirty="0">
                          <a:latin typeface="CS Avva Shenouda" panose="020B7200000000000000" pitchFamily="34" charset="0"/>
                        </a:rPr>
                        <a:t> `</a:t>
                      </a:r>
                      <a:r>
                        <a:rPr lang="fr-FR" sz="3600" dirty="0" err="1">
                          <a:latin typeface="CS Avva Shenouda" panose="020B7200000000000000" pitchFamily="34" charset="0"/>
                        </a:rPr>
                        <a:t>etau</a:t>
                      </a:r>
                      <a:r>
                        <a:rPr lang="fr-FR" sz="3600" dirty="0">
                          <a:latin typeface="CS Avva Shenouda" panose="020B7200000000000000" pitchFamily="34" charset="0"/>
                        </a:rPr>
                        <a:t>[i</a:t>
                      </a:r>
                      <a:br>
                        <a:rPr lang="fr-FR" sz="3600" dirty="0">
                          <a:latin typeface="CS Avva Shenouda" panose="020B7200000000000000" pitchFamily="34" charset="0"/>
                        </a:rPr>
                      </a:br>
                      <a:r>
                        <a:rPr lang="fr-FR" sz="3600" dirty="0">
                          <a:latin typeface="CS Avva Shenouda" panose="020B7200000000000000" pitchFamily="34" charset="0"/>
                        </a:rPr>
                        <a:t>`</a:t>
                      </a:r>
                      <a:r>
                        <a:rPr lang="fr-FR" sz="3600" dirty="0" err="1">
                          <a:latin typeface="CS Avva Shenouda" panose="020B7200000000000000" pitchFamily="34" charset="0"/>
                        </a:rPr>
                        <a:t>mPi`pneuma</a:t>
                      </a:r>
                      <a:r>
                        <a:rPr lang="fr-FR" sz="3600" dirty="0">
                          <a:latin typeface="CS Avva Shenouda" panose="020B7200000000000000" pitchFamily="34" charset="0"/>
                        </a:rPr>
                        <a:t> @ </a:t>
                      </a:r>
                      <a:r>
                        <a:rPr lang="fr-FR" sz="3600" dirty="0" err="1">
                          <a:latin typeface="CS Avva Shenouda" panose="020B7200000000000000" pitchFamily="34" charset="0"/>
                        </a:rPr>
                        <a:t>auernycteuin</a:t>
                      </a:r>
                      <a:r>
                        <a:rPr lang="fr-FR" sz="3600" dirty="0">
                          <a:latin typeface="CS Avva Shenouda" panose="020B7200000000000000" pitchFamily="34" charset="0"/>
                        </a:rPr>
                        <a:t> `</a:t>
                      </a:r>
                      <a:r>
                        <a:rPr lang="fr-FR" sz="3600" dirty="0" err="1">
                          <a:latin typeface="CS Avva Shenouda" panose="020B7200000000000000" pitchFamily="34" charset="0"/>
                        </a:rPr>
                        <a:t>n;wou</a:t>
                      </a:r>
                      <a:r>
                        <a:rPr lang="fr-FR" sz="3600" dirty="0">
                          <a:latin typeface="CS Avva Shenouda" panose="020B7200000000000000" pitchFamily="34" charset="0"/>
                        </a:rPr>
                        <a:t> </a:t>
                      </a:r>
                      <a:r>
                        <a:rPr lang="fr-FR" sz="3600" dirty="0" err="1">
                          <a:latin typeface="CS Avva Shenouda" panose="020B7200000000000000" pitchFamily="34" charset="0"/>
                        </a:rPr>
                        <a:t>hwou</a:t>
                      </a:r>
                      <a:r>
                        <a:rPr lang="fr-FR" sz="3600" dirty="0">
                          <a:latin typeface="CS Avva Shenouda" panose="020B7200000000000000" pitchFamily="34" charset="0"/>
                        </a:rPr>
                        <a:t> @ kata `</a:t>
                      </a:r>
                      <a:r>
                        <a:rPr lang="fr-FR" sz="3600" dirty="0" err="1">
                          <a:latin typeface="CS Avva Shenouda" panose="020B7200000000000000" pitchFamily="34" charset="0"/>
                        </a:rPr>
                        <a:t>vry</a:t>
                      </a:r>
                      <a:r>
                        <a:rPr lang="fr-FR" sz="3600" dirty="0">
                          <a:latin typeface="CS Avva Shenouda" panose="020B7200000000000000" pitchFamily="34" charset="0"/>
                        </a:rPr>
                        <a:t>] `</a:t>
                      </a:r>
                      <a:r>
                        <a:rPr lang="fr-FR" sz="3600" dirty="0" err="1">
                          <a:latin typeface="CS Avva Shenouda" panose="020B7200000000000000" pitchFamily="34" charset="0"/>
                        </a:rPr>
                        <a:t>eta</a:t>
                      </a:r>
                      <a:r>
                        <a:rPr lang="fr-FR" sz="3600" dirty="0">
                          <a:latin typeface="CS Avva Shenouda" panose="020B7200000000000000" pitchFamily="34" charset="0"/>
                        </a:rPr>
                        <a:t> Pou[</a:t>
                      </a:r>
                      <a:r>
                        <a:rPr lang="fr-FR" sz="3600" dirty="0" err="1">
                          <a:latin typeface="CS Avva Shenouda" panose="020B7200000000000000" pitchFamily="34" charset="0"/>
                        </a:rPr>
                        <a:t>oic</a:t>
                      </a:r>
                      <a:r>
                        <a:rPr lang="fr-FR" sz="3600" dirty="0">
                          <a:latin typeface="CS Avva Shenouda" panose="020B7200000000000000" pitchFamily="34" charset="0"/>
                        </a:rPr>
                        <a:t> @ </a:t>
                      </a:r>
                      <a:r>
                        <a:rPr lang="fr-FR" sz="3600" dirty="0" err="1">
                          <a:latin typeface="CS Avva Shenouda" panose="020B7200000000000000" pitchFamily="34" charset="0"/>
                        </a:rPr>
                        <a:t>ernycteuin</a:t>
                      </a:r>
                      <a:r>
                        <a:rPr lang="fr-FR" sz="3600" dirty="0">
                          <a:latin typeface="CS Avva Shenouda" panose="020B7200000000000000" pitchFamily="34" charset="0"/>
                        </a:rPr>
                        <a:t> </a:t>
                      </a:r>
                      <a:r>
                        <a:rPr lang="fr-FR" sz="3600" dirty="0" err="1">
                          <a:latin typeface="CS Avva Shenouda" panose="020B7200000000000000" pitchFamily="34" charset="0"/>
                        </a:rPr>
                        <a:t>hijen</a:t>
                      </a:r>
                      <a:r>
                        <a:rPr lang="fr-FR" sz="3600" dirty="0">
                          <a:latin typeface="CS Avva Shenouda" panose="020B7200000000000000" pitchFamily="34" charset="0"/>
                        </a:rPr>
                        <a:t> </a:t>
                      </a:r>
                      <a:r>
                        <a:rPr lang="fr-FR" sz="3600" dirty="0" err="1">
                          <a:latin typeface="CS Avva Shenouda" panose="020B7200000000000000" pitchFamily="34" charset="0"/>
                        </a:rPr>
                        <a:t>pikahi</a:t>
                      </a:r>
                      <a:r>
                        <a:rPr lang="fr-FR" sz="3600" dirty="0">
                          <a:latin typeface="CS Avva Shenouda" panose="020B7200000000000000"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1"/>
                      <a:r>
                        <a:rPr lang="ar-AE" sz="4800" dirty="0">
                          <a:latin typeface="Arial" panose="020B0604020202020204" pitchFamily="34" charset="0"/>
                          <a:cs typeface="+mn-cs"/>
                        </a:rPr>
                        <a:t>ومن بعد ما قبلوا الروح،</a:t>
                      </a:r>
                      <a:br>
                        <a:rPr lang="fr-FR" sz="4800" dirty="0">
                          <a:latin typeface="Arial" panose="020B0604020202020204" pitchFamily="34" charset="0"/>
                          <a:cs typeface="+mn-cs"/>
                        </a:rPr>
                      </a:br>
                      <a:r>
                        <a:rPr lang="ar-AE" sz="4800" dirty="0">
                          <a:latin typeface="Arial" panose="020B0604020202020204" pitchFamily="34" charset="0"/>
                          <a:cs typeface="+mn-cs"/>
                        </a:rPr>
                        <a:t>صاموا هم أيضاً،</a:t>
                      </a:r>
                      <a:br>
                        <a:rPr lang="fr-FR" sz="4800" dirty="0">
                          <a:latin typeface="Arial" panose="020B0604020202020204" pitchFamily="34" charset="0"/>
                          <a:cs typeface="+mn-cs"/>
                        </a:rPr>
                      </a:br>
                      <a:r>
                        <a:rPr lang="ar-AE" sz="4800" dirty="0">
                          <a:latin typeface="Arial" panose="020B0604020202020204" pitchFamily="34" charset="0"/>
                          <a:cs typeface="+mn-cs"/>
                        </a:rPr>
                        <a:t>كما صام سيدهم،</a:t>
                      </a:r>
                      <a:br>
                        <a:rPr lang="fr-FR" sz="4800" dirty="0">
                          <a:latin typeface="Arial" panose="020B0604020202020204" pitchFamily="34" charset="0"/>
                          <a:cs typeface="+mn-cs"/>
                        </a:rPr>
                      </a:br>
                      <a:r>
                        <a:rPr lang="ar-AE" sz="4800" dirty="0">
                          <a:latin typeface="Arial" panose="020B0604020202020204" pitchFamily="34" charset="0"/>
                          <a:cs typeface="+mn-cs"/>
                        </a:rPr>
                        <a:t>على الأرض.</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0">
                <a:tc gridSpan="3">
                  <a:txBody>
                    <a:bodyPr/>
                    <a:lstStyle/>
                    <a:p>
                      <a:pPr algn="ctr"/>
                      <a:endParaRPr lang="fr-FR" sz="500" b="1" dirty="0">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3110954">
                <a:tc gridSpan="3">
                  <a:txBody>
                    <a:bodyPr/>
                    <a:lstStyle/>
                    <a:p>
                      <a:pPr algn="ctr"/>
                      <a:r>
                        <a:rPr lang="fr-FR" sz="4000" b="1" dirty="0">
                          <a:latin typeface="Book Antiqua" panose="02040602050305030304" pitchFamily="18" charset="0"/>
                        </a:rPr>
                        <a:t>Après avoir reçu l’esprit,</a:t>
                      </a:r>
                      <a:br>
                        <a:rPr lang="fr-FR" sz="4000" b="1" dirty="0">
                          <a:latin typeface="Book Antiqua" panose="02040602050305030304" pitchFamily="18" charset="0"/>
                        </a:rPr>
                      </a:br>
                      <a:r>
                        <a:rPr lang="fr-FR" sz="4000" b="1" dirty="0">
                          <a:latin typeface="Book Antiqua" panose="02040602050305030304" pitchFamily="18" charset="0"/>
                        </a:rPr>
                        <a:t>ils jeûnèrent également,</a:t>
                      </a:r>
                      <a:br>
                        <a:rPr lang="fr-FR" sz="4000" b="1" dirty="0">
                          <a:latin typeface="Book Antiqua" panose="02040602050305030304" pitchFamily="18" charset="0"/>
                        </a:rPr>
                      </a:br>
                      <a:r>
                        <a:rPr lang="fr-FR" sz="4000" b="1" dirty="0">
                          <a:latin typeface="Book Antiqua" panose="02040602050305030304" pitchFamily="18" charset="0"/>
                        </a:rPr>
                        <a:t>comme a jeûné leur Seigneur,</a:t>
                      </a:r>
                      <a:br>
                        <a:rPr lang="fr-FR" sz="4000" b="1" dirty="0">
                          <a:latin typeface="Book Antiqua" panose="02040602050305030304" pitchFamily="18" charset="0"/>
                        </a:rPr>
                      </a:br>
                      <a:r>
                        <a:rPr lang="fr-FR" sz="4000" b="1" dirty="0">
                          <a:latin typeface="Book Antiqua" panose="02040602050305030304" pitchFamily="18" charset="0"/>
                        </a:rPr>
                        <a:t>sur la terre.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205124943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816B3619-73E0-38AA-D02B-F77A0884EE59}"/>
              </a:ext>
            </a:extLst>
          </p:cNvPr>
          <p:cNvGraphicFramePr>
            <a:graphicFrameLocks noGrp="1"/>
          </p:cNvGraphicFramePr>
          <p:nvPr>
            <p:extLst>
              <p:ext uri="{D42A27DB-BD31-4B8C-83A1-F6EECF244321}">
                <p14:modId xmlns:p14="http://schemas.microsoft.com/office/powerpoint/2010/main" val="1676625557"/>
              </p:ext>
            </p:extLst>
          </p:nvPr>
        </p:nvGraphicFramePr>
        <p:xfrm>
          <a:off x="231057" y="178892"/>
          <a:ext cx="11729885" cy="6418034"/>
        </p:xfrm>
        <a:graphic>
          <a:graphicData uri="http://schemas.openxmlformats.org/drawingml/2006/table">
            <a:tbl>
              <a:tblPr firstRow="1" bandRow="1">
                <a:tableStyleId>{5940675A-B579-460E-94D1-54222C63F5DA}</a:tableStyleId>
              </a:tblPr>
              <a:tblGrid>
                <a:gridCol w="5961463">
                  <a:extLst>
                    <a:ext uri="{9D8B030D-6E8A-4147-A177-3AD203B41FA5}">
                      <a16:colId xmlns:a16="http://schemas.microsoft.com/office/drawing/2014/main" val="2627236205"/>
                    </a:ext>
                  </a:extLst>
                </a:gridCol>
                <a:gridCol w="208280">
                  <a:extLst>
                    <a:ext uri="{9D8B030D-6E8A-4147-A177-3AD203B41FA5}">
                      <a16:colId xmlns:a16="http://schemas.microsoft.com/office/drawing/2014/main" val="4274098350"/>
                    </a:ext>
                  </a:extLst>
                </a:gridCol>
                <a:gridCol w="5560142">
                  <a:extLst>
                    <a:ext uri="{9D8B030D-6E8A-4147-A177-3AD203B41FA5}">
                      <a16:colId xmlns:a16="http://schemas.microsoft.com/office/drawing/2014/main" val="1952816659"/>
                    </a:ext>
                  </a:extLst>
                </a:gridCol>
              </a:tblGrid>
              <a:tr h="3110954">
                <a:tc>
                  <a:txBody>
                    <a:bodyPr/>
                    <a:lstStyle/>
                    <a:p>
                      <a:pPr algn="just"/>
                      <a:r>
                        <a:rPr lang="fr-FR" sz="4000" dirty="0">
                          <a:latin typeface="CS Avva Shenouda" panose="020B7200000000000000" pitchFamily="34" charset="0"/>
                        </a:rPr>
                        <a:t>`</a:t>
                      </a:r>
                      <a:r>
                        <a:rPr lang="fr-FR" sz="4000" dirty="0" err="1">
                          <a:latin typeface="CS Avva Shenouda" panose="020B7200000000000000" pitchFamily="34" charset="0"/>
                        </a:rPr>
                        <a:t>Etacjwk</a:t>
                      </a:r>
                      <a:r>
                        <a:rPr lang="fr-FR" sz="4000" dirty="0">
                          <a:latin typeface="CS Avva Shenouda" panose="020B7200000000000000" pitchFamily="34" charset="0"/>
                        </a:rPr>
                        <a:t> `</a:t>
                      </a:r>
                      <a:r>
                        <a:rPr lang="fr-FR" sz="4000" dirty="0" err="1">
                          <a:latin typeface="CS Avva Shenouda" panose="020B7200000000000000" pitchFamily="34" charset="0"/>
                        </a:rPr>
                        <a:t>ebol</a:t>
                      </a:r>
                      <a:r>
                        <a:rPr lang="fr-FR" sz="4000" dirty="0">
                          <a:latin typeface="CS Avva Shenouda" panose="020B7200000000000000" pitchFamily="34" charset="0"/>
                        </a:rPr>
                        <a:t> `</a:t>
                      </a:r>
                      <a:r>
                        <a:rPr lang="fr-FR" sz="4000" dirty="0" err="1">
                          <a:latin typeface="CS Avva Shenouda" panose="020B7200000000000000" pitchFamily="34" charset="0"/>
                        </a:rPr>
                        <a:t>nje</a:t>
                      </a:r>
                      <a:r>
                        <a:rPr lang="fr-FR" sz="4000" dirty="0">
                          <a:latin typeface="CS Avva Shenouda" panose="020B7200000000000000" pitchFamily="34" charset="0"/>
                        </a:rPr>
                        <a:t> </a:t>
                      </a:r>
                      <a:r>
                        <a:rPr lang="fr-FR" sz="4000" dirty="0" err="1">
                          <a:latin typeface="CS Avva Shenouda" panose="020B7200000000000000" pitchFamily="34" charset="0"/>
                        </a:rPr>
                        <a:t>tounycti`a</a:t>
                      </a:r>
                      <a:r>
                        <a:rPr lang="fr-FR" sz="4000" dirty="0">
                          <a:latin typeface="CS Avva Shenouda" panose="020B7200000000000000" pitchFamily="34" charset="0"/>
                        </a:rPr>
                        <a:t> @ </a:t>
                      </a:r>
                      <a:r>
                        <a:rPr lang="fr-FR" sz="4000" dirty="0" err="1">
                          <a:latin typeface="CS Avva Shenouda" panose="020B7200000000000000" pitchFamily="34" charset="0"/>
                        </a:rPr>
                        <a:t>au`iri</a:t>
                      </a:r>
                      <a:r>
                        <a:rPr lang="fr-FR" sz="4000" dirty="0">
                          <a:latin typeface="CS Avva Shenouda" panose="020B7200000000000000" pitchFamily="34" charset="0"/>
                        </a:rPr>
                        <a:t> `m`</a:t>
                      </a:r>
                      <a:r>
                        <a:rPr lang="fr-FR" sz="4000" dirty="0" err="1">
                          <a:latin typeface="CS Avva Shenouda" panose="020B7200000000000000" pitchFamily="34" charset="0"/>
                        </a:rPr>
                        <a:t>vmyini</a:t>
                      </a:r>
                      <a:br>
                        <a:rPr lang="fr-FR" sz="4000" dirty="0">
                          <a:latin typeface="CS Avva Shenouda" panose="020B7200000000000000" pitchFamily="34" charset="0"/>
                        </a:rPr>
                      </a:br>
                      <a:r>
                        <a:rPr lang="fr-FR" sz="4000" dirty="0">
                          <a:latin typeface="CS Avva Shenouda" panose="020B7200000000000000" pitchFamily="34" charset="0"/>
                        </a:rPr>
                        <a:t>`</a:t>
                      </a:r>
                      <a:r>
                        <a:rPr lang="fr-FR" sz="4000" dirty="0" err="1">
                          <a:latin typeface="CS Avva Shenouda" panose="020B7200000000000000" pitchFamily="34" charset="0"/>
                        </a:rPr>
                        <a:t>etaftyif</a:t>
                      </a:r>
                      <a:r>
                        <a:rPr lang="fr-FR" sz="4000" dirty="0">
                          <a:latin typeface="CS Avva Shenouda" panose="020B7200000000000000" pitchFamily="34" charset="0"/>
                        </a:rPr>
                        <a:t> </a:t>
                      </a:r>
                      <a:r>
                        <a:rPr lang="fr-FR" sz="4000" dirty="0" err="1">
                          <a:latin typeface="CS Avva Shenouda" panose="020B7200000000000000" pitchFamily="34" charset="0"/>
                        </a:rPr>
                        <a:t>nwou</a:t>
                      </a:r>
                      <a:r>
                        <a:rPr lang="fr-FR" sz="4000" dirty="0">
                          <a:latin typeface="CS Avva Shenouda" panose="020B7200000000000000" pitchFamily="34" charset="0"/>
                        </a:rPr>
                        <a:t> @ `</a:t>
                      </a:r>
                      <a:r>
                        <a:rPr lang="fr-FR" sz="4000" dirty="0" err="1">
                          <a:latin typeface="CS Avva Shenouda" panose="020B7200000000000000" pitchFamily="34" charset="0"/>
                        </a:rPr>
                        <a:t>ete</a:t>
                      </a:r>
                      <a:r>
                        <a:rPr lang="fr-FR" sz="4000" dirty="0">
                          <a:latin typeface="CS Avva Shenouda" panose="020B7200000000000000" pitchFamily="34" charset="0"/>
                        </a:rPr>
                        <a:t> </a:t>
                      </a:r>
                      <a:r>
                        <a:rPr lang="fr-FR" sz="4000" dirty="0" err="1">
                          <a:latin typeface="CS Avva Shenouda" panose="020B7200000000000000" pitchFamily="34" charset="0"/>
                        </a:rPr>
                        <a:t>vai</a:t>
                      </a:r>
                      <a:r>
                        <a:rPr lang="fr-FR" sz="4000" dirty="0">
                          <a:latin typeface="CS Avva Shenouda" panose="020B7200000000000000" pitchFamily="34" charset="0"/>
                        </a:rPr>
                        <a:t> </a:t>
                      </a:r>
                      <a:r>
                        <a:rPr lang="fr-FR" sz="4000" dirty="0" err="1">
                          <a:latin typeface="CS Avva Shenouda" panose="020B7200000000000000" pitchFamily="34" charset="0"/>
                        </a:rPr>
                        <a:t>pe</a:t>
                      </a:r>
                      <a:r>
                        <a:rPr lang="fr-FR" sz="4000" dirty="0">
                          <a:latin typeface="CS Avva Shenouda" panose="020B7200000000000000" pitchFamily="34" charset="0"/>
                        </a:rPr>
                        <a:t> </a:t>
                      </a:r>
                      <a:r>
                        <a:rPr lang="fr-FR" sz="4000" dirty="0" err="1">
                          <a:latin typeface="CS Avva Shenouda" panose="020B7200000000000000" pitchFamily="34" charset="0"/>
                        </a:rPr>
                        <a:t>pi;ebio</a:t>
                      </a:r>
                      <a:r>
                        <a:rPr lang="fr-FR" sz="4000" dirty="0">
                          <a:latin typeface="CS Avva Shenouda" panose="020B7200000000000000" pitchFamily="34" charset="0"/>
                        </a:rPr>
                        <a:t> @ nem `</a:t>
                      </a:r>
                      <a:r>
                        <a:rPr lang="fr-FR" sz="4000" dirty="0" err="1">
                          <a:latin typeface="CS Avva Shenouda" panose="020B7200000000000000" pitchFamily="34" charset="0"/>
                        </a:rPr>
                        <a:t>pjwk</a:t>
                      </a:r>
                      <a:br>
                        <a:rPr lang="fr-FR" sz="4000" dirty="0">
                          <a:latin typeface="CS Avva Shenouda" panose="020B7200000000000000" pitchFamily="34" charset="0"/>
                        </a:rPr>
                      </a:br>
                      <a:r>
                        <a:rPr lang="fr-FR" sz="4000" dirty="0">
                          <a:latin typeface="CS Avva Shenouda" panose="020B7200000000000000" pitchFamily="34" charset="0"/>
                        </a:rPr>
                        <a:t>`</a:t>
                      </a:r>
                      <a:r>
                        <a:rPr lang="fr-FR" sz="4000" dirty="0" err="1">
                          <a:latin typeface="CS Avva Shenouda" panose="020B7200000000000000" pitchFamily="34" charset="0"/>
                        </a:rPr>
                        <a:t>ebol</a:t>
                      </a:r>
                      <a:r>
                        <a:rPr lang="fr-FR" sz="4000" dirty="0">
                          <a:latin typeface="CS Avva Shenouda" panose="020B7200000000000000" pitchFamily="34" charset="0"/>
                        </a:rPr>
                        <a:t> `n]`</a:t>
                      </a:r>
                      <a:r>
                        <a:rPr lang="fr-FR" sz="4000" dirty="0" err="1">
                          <a:latin typeface="CS Avva Shenouda" panose="020B7200000000000000" pitchFamily="34" charset="0"/>
                        </a:rPr>
                        <a:t>agapy</a:t>
                      </a:r>
                      <a:r>
                        <a:rPr lang="fr-FR" sz="4000" dirty="0">
                          <a:latin typeface="CS Avva Shenouda" panose="020B7200000000000000"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1"/>
                      <a:r>
                        <a:rPr lang="ar-AE" sz="4200" dirty="0">
                          <a:latin typeface="Arial" panose="020B0604020202020204" pitchFamily="34" charset="0"/>
                          <a:cs typeface="+mn-cs"/>
                        </a:rPr>
                        <a:t>فلما تم صيامهم،</a:t>
                      </a:r>
                      <a:br>
                        <a:rPr lang="fr-FR" sz="4200" dirty="0">
                          <a:latin typeface="Arial" panose="020B0604020202020204" pitchFamily="34" charset="0"/>
                          <a:cs typeface="+mn-cs"/>
                        </a:rPr>
                      </a:br>
                      <a:r>
                        <a:rPr lang="ar-AE" sz="4200" dirty="0">
                          <a:latin typeface="Arial" panose="020B0604020202020204" pitchFamily="34" charset="0"/>
                          <a:cs typeface="+mn-cs"/>
                        </a:rPr>
                        <a:t>صنعوا العلامة التي سلمها</a:t>
                      </a:r>
                      <a:r>
                        <a:rPr lang="fr-FR" sz="4200" dirty="0">
                          <a:latin typeface="Arial" panose="020B0604020202020204" pitchFamily="34" charset="0"/>
                          <a:cs typeface="+mn-cs"/>
                        </a:rPr>
                        <a:t> </a:t>
                      </a:r>
                      <a:r>
                        <a:rPr lang="ar-AE" sz="4200" dirty="0">
                          <a:latin typeface="Arial" panose="020B0604020202020204" pitchFamily="34" charset="0"/>
                          <a:cs typeface="+mn-cs"/>
                        </a:rPr>
                        <a:t>لهم،</a:t>
                      </a:r>
                      <a:br>
                        <a:rPr lang="fr-FR" sz="4200" dirty="0">
                          <a:latin typeface="Arial" panose="020B0604020202020204" pitchFamily="34" charset="0"/>
                          <a:cs typeface="+mn-cs"/>
                        </a:rPr>
                      </a:br>
                      <a:r>
                        <a:rPr lang="ar-AE" sz="4200" dirty="0">
                          <a:latin typeface="Arial" panose="020B0604020202020204" pitchFamily="34" charset="0"/>
                          <a:cs typeface="+mn-cs"/>
                        </a:rPr>
                        <a:t>أعني التواضع،</a:t>
                      </a:r>
                      <a:br>
                        <a:rPr lang="fr-FR" sz="4200" dirty="0">
                          <a:latin typeface="Arial" panose="020B0604020202020204" pitchFamily="34" charset="0"/>
                          <a:cs typeface="+mn-cs"/>
                        </a:rPr>
                      </a:br>
                      <a:r>
                        <a:rPr lang="ar-AE" sz="4200" dirty="0">
                          <a:latin typeface="Arial" panose="020B0604020202020204" pitchFamily="34" charset="0"/>
                          <a:cs typeface="+mn-cs"/>
                        </a:rPr>
                        <a:t>وكمال المحبة.</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0">
                <a:tc gridSpan="3">
                  <a:txBody>
                    <a:bodyPr/>
                    <a:lstStyle/>
                    <a:p>
                      <a:pPr algn="ctr"/>
                      <a:endParaRPr lang="fr-FR" sz="500" b="1" dirty="0">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3110954">
                <a:tc gridSpan="3">
                  <a:txBody>
                    <a:bodyPr/>
                    <a:lstStyle/>
                    <a:p>
                      <a:pPr algn="ctr"/>
                      <a:r>
                        <a:rPr lang="fr-FR" sz="4000" b="1" dirty="0">
                          <a:latin typeface="Book Antiqua" panose="02040602050305030304" pitchFamily="18" charset="0"/>
                        </a:rPr>
                        <a:t>Lorsqu’ils accomplirent leur jeûne,</a:t>
                      </a:r>
                      <a:br>
                        <a:rPr lang="fr-FR" sz="4000" b="1" dirty="0">
                          <a:latin typeface="Book Antiqua" panose="02040602050305030304" pitchFamily="18" charset="0"/>
                        </a:rPr>
                      </a:br>
                      <a:r>
                        <a:rPr lang="fr-FR" sz="4000" b="1" dirty="0">
                          <a:latin typeface="Book Antiqua" panose="02040602050305030304" pitchFamily="18" charset="0"/>
                        </a:rPr>
                        <a:t>ils accomplirent le signe qu’Il leur avait donné, c’est-à-dire l’humilité</a:t>
                      </a:r>
                      <a:br>
                        <a:rPr lang="fr-FR" sz="4000" b="1" dirty="0">
                          <a:latin typeface="Book Antiqua" panose="02040602050305030304" pitchFamily="18" charset="0"/>
                        </a:rPr>
                      </a:br>
                      <a:r>
                        <a:rPr lang="fr-FR" sz="4000" b="1" dirty="0">
                          <a:latin typeface="Book Antiqua" panose="02040602050305030304" pitchFamily="18" charset="0"/>
                        </a:rPr>
                        <a:t>et la perfection de l’amour.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2855496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816B3619-73E0-38AA-D02B-F77A0884EE59}"/>
              </a:ext>
            </a:extLst>
          </p:cNvPr>
          <p:cNvGraphicFramePr>
            <a:graphicFrameLocks noGrp="1"/>
          </p:cNvGraphicFramePr>
          <p:nvPr>
            <p:extLst>
              <p:ext uri="{D42A27DB-BD31-4B8C-83A1-F6EECF244321}">
                <p14:modId xmlns:p14="http://schemas.microsoft.com/office/powerpoint/2010/main" val="3179854861"/>
              </p:ext>
            </p:extLst>
          </p:nvPr>
        </p:nvGraphicFramePr>
        <p:xfrm>
          <a:off x="231057" y="178892"/>
          <a:ext cx="11729885" cy="6418034"/>
        </p:xfrm>
        <a:graphic>
          <a:graphicData uri="http://schemas.openxmlformats.org/drawingml/2006/table">
            <a:tbl>
              <a:tblPr firstRow="1" bandRow="1">
                <a:tableStyleId>{5940675A-B579-460E-94D1-54222C63F5DA}</a:tableStyleId>
              </a:tblPr>
              <a:tblGrid>
                <a:gridCol w="5961463">
                  <a:extLst>
                    <a:ext uri="{9D8B030D-6E8A-4147-A177-3AD203B41FA5}">
                      <a16:colId xmlns:a16="http://schemas.microsoft.com/office/drawing/2014/main" val="2627236205"/>
                    </a:ext>
                  </a:extLst>
                </a:gridCol>
                <a:gridCol w="208280">
                  <a:extLst>
                    <a:ext uri="{9D8B030D-6E8A-4147-A177-3AD203B41FA5}">
                      <a16:colId xmlns:a16="http://schemas.microsoft.com/office/drawing/2014/main" val="4274098350"/>
                    </a:ext>
                  </a:extLst>
                </a:gridCol>
                <a:gridCol w="5560142">
                  <a:extLst>
                    <a:ext uri="{9D8B030D-6E8A-4147-A177-3AD203B41FA5}">
                      <a16:colId xmlns:a16="http://schemas.microsoft.com/office/drawing/2014/main" val="1952816659"/>
                    </a:ext>
                  </a:extLst>
                </a:gridCol>
              </a:tblGrid>
              <a:tr h="3110954">
                <a:tc>
                  <a:txBody>
                    <a:bodyPr/>
                    <a:lstStyle/>
                    <a:p>
                      <a:pPr algn="just"/>
                      <a:r>
                        <a:rPr lang="fr-FR" sz="4000" dirty="0">
                          <a:latin typeface="CS Avva Shenouda" panose="020B7200000000000000" pitchFamily="34" charset="0"/>
                        </a:rPr>
                        <a:t>`A </a:t>
                      </a:r>
                      <a:r>
                        <a:rPr lang="fr-FR" sz="4000" dirty="0" err="1">
                          <a:latin typeface="CS Avva Shenouda" panose="020B7200000000000000" pitchFamily="34" charset="0"/>
                        </a:rPr>
                        <a:t>Petroc</a:t>
                      </a:r>
                      <a:r>
                        <a:rPr lang="fr-FR" sz="4000" dirty="0">
                          <a:latin typeface="CS Avva Shenouda" panose="020B7200000000000000" pitchFamily="34" charset="0"/>
                        </a:rPr>
                        <a:t> </a:t>
                      </a:r>
                      <a:r>
                        <a:rPr lang="fr-FR" sz="4000" dirty="0" err="1">
                          <a:latin typeface="CS Avva Shenouda" panose="020B7200000000000000" pitchFamily="34" charset="0"/>
                        </a:rPr>
                        <a:t>pidi`ado,oc</a:t>
                      </a:r>
                      <a:r>
                        <a:rPr lang="fr-FR" sz="4000" dirty="0">
                          <a:latin typeface="CS Avva Shenouda" panose="020B7200000000000000" pitchFamily="34" charset="0"/>
                        </a:rPr>
                        <a:t> @ `</a:t>
                      </a:r>
                      <a:r>
                        <a:rPr lang="fr-FR" sz="4000" dirty="0" err="1">
                          <a:latin typeface="CS Avva Shenouda" panose="020B7200000000000000" pitchFamily="34" charset="0"/>
                        </a:rPr>
                        <a:t>nte</a:t>
                      </a:r>
                      <a:r>
                        <a:rPr lang="fr-FR" sz="4000" dirty="0">
                          <a:latin typeface="CS Avva Shenouda" panose="020B7200000000000000" pitchFamily="34" charset="0"/>
                        </a:rPr>
                        <a:t> Pen¡ I=y=c P=,=c @ </a:t>
                      </a:r>
                      <a:r>
                        <a:rPr lang="fr-FR" sz="4000" dirty="0" err="1">
                          <a:latin typeface="CS Avva Shenouda" panose="020B7200000000000000" pitchFamily="34" charset="0"/>
                        </a:rPr>
                        <a:t>hiou`i</a:t>
                      </a:r>
                      <a:r>
                        <a:rPr lang="fr-FR" sz="4000" dirty="0">
                          <a:latin typeface="CS Avva Shenouda" panose="020B7200000000000000" pitchFamily="34" charset="0"/>
                        </a:rPr>
                        <a:t> `</a:t>
                      </a:r>
                      <a:r>
                        <a:rPr lang="fr-FR" sz="4000" dirty="0" err="1">
                          <a:latin typeface="CS Avva Shenouda" panose="020B7200000000000000" pitchFamily="34" charset="0"/>
                        </a:rPr>
                        <a:t>noumwou</a:t>
                      </a:r>
                      <a:br>
                        <a:rPr lang="fr-FR" sz="4000" dirty="0">
                          <a:latin typeface="CS Avva Shenouda" panose="020B7200000000000000" pitchFamily="34" charset="0"/>
                        </a:rPr>
                      </a:br>
                      <a:r>
                        <a:rPr lang="fr-FR" sz="4000" dirty="0">
                          <a:latin typeface="CS Avva Shenouda" panose="020B7200000000000000" pitchFamily="34" charset="0"/>
                        </a:rPr>
                        <a:t>`</a:t>
                      </a:r>
                      <a:r>
                        <a:rPr lang="fr-FR" sz="4000" dirty="0" err="1">
                          <a:latin typeface="CS Avva Shenouda" panose="020B7200000000000000" pitchFamily="34" charset="0"/>
                        </a:rPr>
                        <a:t>eoulakany</a:t>
                      </a:r>
                      <a:r>
                        <a:rPr lang="fr-FR" sz="4000" dirty="0">
                          <a:latin typeface="CS Avva Shenouda" panose="020B7200000000000000" pitchFamily="34" charset="0"/>
                        </a:rPr>
                        <a:t> @ </a:t>
                      </a:r>
                      <a:r>
                        <a:rPr lang="fr-FR" sz="4000" dirty="0" err="1">
                          <a:latin typeface="CS Avva Shenouda" panose="020B7200000000000000" pitchFamily="34" charset="0"/>
                        </a:rPr>
                        <a:t>afiwi</a:t>
                      </a:r>
                      <a:r>
                        <a:rPr lang="fr-FR" sz="4000" dirty="0">
                          <a:latin typeface="CS Avva Shenouda" panose="020B7200000000000000" pitchFamily="34" charset="0"/>
                        </a:rPr>
                        <a:t> `</a:t>
                      </a:r>
                      <a:r>
                        <a:rPr lang="fr-FR" sz="4000" dirty="0" err="1">
                          <a:latin typeface="CS Avva Shenouda" panose="020B7200000000000000" pitchFamily="34" charset="0"/>
                        </a:rPr>
                        <a:t>nnou</a:t>
                      </a:r>
                      <a:r>
                        <a:rPr lang="fr-FR" sz="4000" dirty="0">
                          <a:latin typeface="CS Avva Shenouda" panose="020B7200000000000000" pitchFamily="34" charset="0"/>
                        </a:rPr>
                        <a:t>[</a:t>
                      </a:r>
                      <a:r>
                        <a:rPr lang="fr-FR" sz="4000" dirty="0" err="1">
                          <a:latin typeface="CS Avva Shenouda" panose="020B7200000000000000" pitchFamily="34" charset="0"/>
                        </a:rPr>
                        <a:t>alauj</a:t>
                      </a:r>
                      <a:r>
                        <a:rPr lang="fr-FR" sz="4000" dirty="0">
                          <a:latin typeface="CS Avva Shenouda" panose="020B7200000000000000" pitchFamily="34" charset="0"/>
                        </a:rPr>
                        <a:t> `</a:t>
                      </a:r>
                      <a:r>
                        <a:rPr lang="fr-FR" sz="4000" dirty="0" err="1">
                          <a:latin typeface="CS Avva Shenouda" panose="020B7200000000000000" pitchFamily="34" charset="0"/>
                        </a:rPr>
                        <a:t>ebol</a:t>
                      </a:r>
                      <a:r>
                        <a:rPr lang="fr-FR" sz="4000" dirty="0">
                          <a:latin typeface="CS Avva Shenouda" panose="020B7200000000000000"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1"/>
                      <a:r>
                        <a:rPr lang="ar-AE" sz="4800" dirty="0">
                          <a:latin typeface="Arial" panose="020B0604020202020204" pitchFamily="34" charset="0"/>
                          <a:cs typeface="+mn-cs"/>
                        </a:rPr>
                        <a:t>وأن بطرس،</a:t>
                      </a:r>
                      <a:br>
                        <a:rPr lang="fr-FR" sz="4800" dirty="0">
                          <a:latin typeface="Arial" panose="020B0604020202020204" pitchFamily="34" charset="0"/>
                          <a:cs typeface="+mn-cs"/>
                        </a:rPr>
                      </a:br>
                      <a:r>
                        <a:rPr lang="ar-AE" sz="4800" dirty="0">
                          <a:latin typeface="Arial" panose="020B0604020202020204" pitchFamily="34" charset="0"/>
                          <a:cs typeface="+mn-cs"/>
                        </a:rPr>
                        <a:t>خليفة ربنا يسوع المسيح،</a:t>
                      </a:r>
                      <a:br>
                        <a:rPr lang="fr-FR" sz="4800" dirty="0">
                          <a:latin typeface="Arial" panose="020B0604020202020204" pitchFamily="34" charset="0"/>
                          <a:cs typeface="+mn-cs"/>
                        </a:rPr>
                      </a:br>
                      <a:r>
                        <a:rPr lang="ar-AE" sz="4800" dirty="0">
                          <a:latin typeface="Arial" panose="020B0604020202020204" pitchFamily="34" charset="0"/>
                          <a:cs typeface="+mn-cs"/>
                        </a:rPr>
                        <a:t>صبَّ ماء في مغسل،</a:t>
                      </a:r>
                      <a:br>
                        <a:rPr lang="fr-FR" sz="4800" dirty="0">
                          <a:latin typeface="Arial" panose="020B0604020202020204" pitchFamily="34" charset="0"/>
                          <a:cs typeface="+mn-cs"/>
                        </a:rPr>
                      </a:br>
                      <a:r>
                        <a:rPr lang="ar-AE" sz="4800" dirty="0">
                          <a:latin typeface="Arial" panose="020B0604020202020204" pitchFamily="34" charset="0"/>
                          <a:cs typeface="+mn-cs"/>
                        </a:rPr>
                        <a:t>وغسل أرجلهم.</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0">
                <a:tc gridSpan="3">
                  <a:txBody>
                    <a:bodyPr/>
                    <a:lstStyle/>
                    <a:p>
                      <a:pPr algn="ctr"/>
                      <a:endParaRPr lang="fr-FR" sz="500" b="1" dirty="0">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3110954">
                <a:tc gridSpan="3">
                  <a:txBody>
                    <a:bodyPr/>
                    <a:lstStyle/>
                    <a:p>
                      <a:pPr algn="ctr"/>
                      <a:r>
                        <a:rPr lang="fr-FR" sz="4000" b="1" dirty="0">
                          <a:latin typeface="Book Antiqua" panose="02040602050305030304" pitchFamily="18" charset="0"/>
                        </a:rPr>
                        <a:t>Et Pierre, le successeur</a:t>
                      </a:r>
                      <a:br>
                        <a:rPr lang="fr-FR" sz="4000" b="1" dirty="0">
                          <a:latin typeface="Book Antiqua" panose="02040602050305030304" pitchFamily="18" charset="0"/>
                        </a:rPr>
                      </a:br>
                      <a:r>
                        <a:rPr lang="fr-FR" sz="4000" b="1" dirty="0">
                          <a:latin typeface="Book Antiqua" panose="02040602050305030304" pitchFamily="18" charset="0"/>
                        </a:rPr>
                        <a:t>de notre Seigneur Jésus-Christ,</a:t>
                      </a:r>
                      <a:br>
                        <a:rPr lang="fr-FR" sz="4000" b="1" dirty="0">
                          <a:latin typeface="Book Antiqua" panose="02040602050305030304" pitchFamily="18" charset="0"/>
                        </a:rPr>
                      </a:br>
                      <a:r>
                        <a:rPr lang="fr-FR" sz="4000" b="1" dirty="0">
                          <a:latin typeface="Book Antiqua" panose="02040602050305030304" pitchFamily="18" charset="0"/>
                        </a:rPr>
                        <a:t>versa de l'eau dans une bassine</a:t>
                      </a:r>
                      <a:br>
                        <a:rPr lang="fr-FR" sz="4000" b="1" dirty="0">
                          <a:latin typeface="Book Antiqua" panose="02040602050305030304" pitchFamily="18" charset="0"/>
                        </a:rPr>
                      </a:br>
                      <a:r>
                        <a:rPr lang="fr-FR" sz="4000" b="1" dirty="0">
                          <a:latin typeface="Book Antiqua" panose="02040602050305030304" pitchFamily="18" charset="0"/>
                        </a:rPr>
                        <a:t>et leur lava les pieds.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212440372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816B3619-73E0-38AA-D02B-F77A0884EE59}"/>
              </a:ext>
            </a:extLst>
          </p:cNvPr>
          <p:cNvGraphicFramePr>
            <a:graphicFrameLocks noGrp="1"/>
          </p:cNvGraphicFramePr>
          <p:nvPr>
            <p:extLst>
              <p:ext uri="{D42A27DB-BD31-4B8C-83A1-F6EECF244321}">
                <p14:modId xmlns:p14="http://schemas.microsoft.com/office/powerpoint/2010/main" val="571978436"/>
              </p:ext>
            </p:extLst>
          </p:nvPr>
        </p:nvGraphicFramePr>
        <p:xfrm>
          <a:off x="231057" y="178892"/>
          <a:ext cx="11729885" cy="6418034"/>
        </p:xfrm>
        <a:graphic>
          <a:graphicData uri="http://schemas.openxmlformats.org/drawingml/2006/table">
            <a:tbl>
              <a:tblPr firstRow="1" bandRow="1">
                <a:tableStyleId>{5940675A-B579-460E-94D1-54222C63F5DA}</a:tableStyleId>
              </a:tblPr>
              <a:tblGrid>
                <a:gridCol w="5961463">
                  <a:extLst>
                    <a:ext uri="{9D8B030D-6E8A-4147-A177-3AD203B41FA5}">
                      <a16:colId xmlns:a16="http://schemas.microsoft.com/office/drawing/2014/main" val="2627236205"/>
                    </a:ext>
                  </a:extLst>
                </a:gridCol>
                <a:gridCol w="208280">
                  <a:extLst>
                    <a:ext uri="{9D8B030D-6E8A-4147-A177-3AD203B41FA5}">
                      <a16:colId xmlns:a16="http://schemas.microsoft.com/office/drawing/2014/main" val="4274098350"/>
                    </a:ext>
                  </a:extLst>
                </a:gridCol>
                <a:gridCol w="5560142">
                  <a:extLst>
                    <a:ext uri="{9D8B030D-6E8A-4147-A177-3AD203B41FA5}">
                      <a16:colId xmlns:a16="http://schemas.microsoft.com/office/drawing/2014/main" val="1952816659"/>
                    </a:ext>
                  </a:extLst>
                </a:gridCol>
              </a:tblGrid>
              <a:tr h="3110954">
                <a:tc>
                  <a:txBody>
                    <a:bodyPr/>
                    <a:lstStyle/>
                    <a:p>
                      <a:pPr algn="just"/>
                      <a:r>
                        <a:rPr lang="fr-FR" sz="4000" dirty="0">
                          <a:latin typeface="CS Avva Shenouda" panose="020B7200000000000000" pitchFamily="34" charset="0"/>
                        </a:rPr>
                        <a:t>Kata `</a:t>
                      </a:r>
                      <a:r>
                        <a:rPr lang="fr-FR" sz="4000" dirty="0" err="1">
                          <a:latin typeface="CS Avva Shenouda" panose="020B7200000000000000" pitchFamily="34" charset="0"/>
                        </a:rPr>
                        <a:t>vry</a:t>
                      </a:r>
                      <a:r>
                        <a:rPr lang="fr-FR" sz="4000" dirty="0">
                          <a:latin typeface="CS Avva Shenouda" panose="020B7200000000000000" pitchFamily="34" charset="0"/>
                        </a:rPr>
                        <a:t>] `</a:t>
                      </a:r>
                      <a:r>
                        <a:rPr lang="fr-FR" sz="4000" dirty="0" err="1">
                          <a:latin typeface="CS Avva Shenouda" panose="020B7200000000000000" pitchFamily="34" charset="0"/>
                        </a:rPr>
                        <a:t>etafnau</a:t>
                      </a:r>
                      <a:r>
                        <a:rPr lang="fr-FR" sz="4000" dirty="0">
                          <a:latin typeface="CS Avva Shenouda" panose="020B7200000000000000" pitchFamily="34" charset="0"/>
                        </a:rPr>
                        <a:t> @ `</a:t>
                      </a:r>
                      <a:r>
                        <a:rPr lang="fr-FR" sz="4000" dirty="0" err="1">
                          <a:latin typeface="CS Avva Shenouda" panose="020B7200000000000000" pitchFamily="34" charset="0"/>
                        </a:rPr>
                        <a:t>ePen</a:t>
                      </a:r>
                      <a:r>
                        <a:rPr lang="fr-FR" sz="4000" dirty="0">
                          <a:latin typeface="CS Avva Shenouda" panose="020B7200000000000000" pitchFamily="34" charset="0"/>
                        </a:rPr>
                        <a:t>¡ I=y=c P=,=c @ `</a:t>
                      </a:r>
                      <a:r>
                        <a:rPr lang="fr-FR" sz="4000" dirty="0" err="1">
                          <a:latin typeface="CS Avva Shenouda" panose="020B7200000000000000" pitchFamily="34" charset="0"/>
                        </a:rPr>
                        <a:t>etafiwi</a:t>
                      </a:r>
                      <a:r>
                        <a:rPr lang="fr-FR" sz="4000" dirty="0">
                          <a:latin typeface="CS Avva Shenouda" panose="020B7200000000000000" pitchFamily="34" charset="0"/>
                        </a:rPr>
                        <a:t> `</a:t>
                      </a:r>
                      <a:r>
                        <a:rPr lang="fr-FR" sz="4000" dirty="0" err="1">
                          <a:latin typeface="CS Avva Shenouda" panose="020B7200000000000000" pitchFamily="34" charset="0"/>
                        </a:rPr>
                        <a:t>nnou</a:t>
                      </a:r>
                      <a:r>
                        <a:rPr lang="fr-FR" sz="4000" dirty="0">
                          <a:latin typeface="CS Avva Shenouda" panose="020B7200000000000000" pitchFamily="34" charset="0"/>
                        </a:rPr>
                        <a:t>[</a:t>
                      </a:r>
                      <a:r>
                        <a:rPr lang="fr-FR" sz="4000" dirty="0" err="1">
                          <a:latin typeface="CS Avva Shenouda" panose="020B7200000000000000" pitchFamily="34" charset="0"/>
                        </a:rPr>
                        <a:t>alauj</a:t>
                      </a:r>
                      <a:br>
                        <a:rPr lang="fr-FR" sz="4000" dirty="0">
                          <a:latin typeface="CS Avva Shenouda" panose="020B7200000000000000" pitchFamily="34" charset="0"/>
                        </a:rPr>
                      </a:br>
                      <a:r>
                        <a:rPr lang="fr-FR" sz="4000" dirty="0">
                          <a:latin typeface="CS Avva Shenouda" panose="020B7200000000000000" pitchFamily="34" charset="0"/>
                        </a:rPr>
                        <a:t>`</a:t>
                      </a:r>
                      <a:r>
                        <a:rPr lang="fr-FR" sz="4000" dirty="0" err="1">
                          <a:latin typeface="CS Avva Shenouda" panose="020B7200000000000000" pitchFamily="34" charset="0"/>
                        </a:rPr>
                        <a:t>ebol</a:t>
                      </a:r>
                      <a:r>
                        <a:rPr lang="fr-FR" sz="4000" dirty="0">
                          <a:latin typeface="CS Avva Shenouda" panose="020B7200000000000000" pitchFamily="34" charset="0"/>
                        </a:rPr>
                        <a:t> @ `</a:t>
                      </a:r>
                      <a:r>
                        <a:rPr lang="fr-FR" sz="4000" dirty="0" err="1">
                          <a:latin typeface="CS Avva Shenouda" panose="020B7200000000000000" pitchFamily="34" charset="0"/>
                        </a:rPr>
                        <a:t>mpatouasf</a:t>
                      </a:r>
                      <a:br>
                        <a:rPr lang="fr-FR" sz="4000" dirty="0">
                          <a:latin typeface="CS Avva Shenouda" panose="020B7200000000000000" pitchFamily="34" charset="0"/>
                        </a:rPr>
                      </a:br>
                      <a:r>
                        <a:rPr lang="fr-FR" sz="4000" dirty="0">
                          <a:latin typeface="CS Avva Shenouda" panose="020B7200000000000000" pitchFamily="34" charset="0"/>
                        </a:rPr>
                        <a:t>`</a:t>
                      </a:r>
                      <a:r>
                        <a:rPr lang="fr-FR" sz="4000" dirty="0" err="1">
                          <a:latin typeface="CS Avva Shenouda" panose="020B7200000000000000" pitchFamily="34" charset="0"/>
                        </a:rPr>
                        <a:t>ePi`ctauroc</a:t>
                      </a:r>
                      <a:r>
                        <a:rPr lang="fr-FR" sz="4000" dirty="0">
                          <a:latin typeface="CS Avva Shenouda" panose="020B7200000000000000"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1"/>
                      <a:r>
                        <a:rPr lang="ar-AE" sz="4600" dirty="0">
                          <a:latin typeface="Arial" panose="020B0604020202020204" pitchFamily="34" charset="0"/>
                          <a:cs typeface="+mn-cs"/>
                        </a:rPr>
                        <a:t>كما رأى ربنا يسوع المسيح،</a:t>
                      </a:r>
                      <a:br>
                        <a:rPr lang="fr-FR" sz="4600" dirty="0">
                          <a:latin typeface="Arial" panose="020B0604020202020204" pitchFamily="34" charset="0"/>
                          <a:cs typeface="+mn-cs"/>
                        </a:rPr>
                      </a:br>
                      <a:r>
                        <a:rPr lang="ar-AE" sz="4600" dirty="0">
                          <a:latin typeface="Arial" panose="020B0604020202020204" pitchFamily="34" charset="0"/>
                          <a:cs typeface="+mn-cs"/>
                        </a:rPr>
                        <a:t>لما غسل أقدامهم،</a:t>
                      </a:r>
                      <a:br>
                        <a:rPr lang="fr-FR" sz="4600" dirty="0">
                          <a:latin typeface="Arial" panose="020B0604020202020204" pitchFamily="34" charset="0"/>
                          <a:cs typeface="+mn-cs"/>
                        </a:rPr>
                      </a:br>
                      <a:r>
                        <a:rPr lang="ar-AE" sz="4600" dirty="0">
                          <a:latin typeface="Arial" panose="020B0604020202020204" pitchFamily="34" charset="0"/>
                          <a:cs typeface="+mn-cs"/>
                        </a:rPr>
                        <a:t>قبل أن يُصلَب،</a:t>
                      </a:r>
                      <a:br>
                        <a:rPr lang="fr-FR" sz="4600" dirty="0">
                          <a:latin typeface="Arial" panose="020B0604020202020204" pitchFamily="34" charset="0"/>
                          <a:cs typeface="+mn-cs"/>
                        </a:rPr>
                      </a:br>
                      <a:r>
                        <a:rPr lang="ar-AE" sz="4600" dirty="0">
                          <a:latin typeface="Arial" panose="020B0604020202020204" pitchFamily="34" charset="0"/>
                          <a:cs typeface="+mn-cs"/>
                        </a:rPr>
                        <a:t>على الصليب.</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0">
                <a:tc gridSpan="3">
                  <a:txBody>
                    <a:bodyPr/>
                    <a:lstStyle/>
                    <a:p>
                      <a:pPr algn="ctr"/>
                      <a:endParaRPr lang="fr-FR" sz="500" b="1" dirty="0">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3110954">
                <a:tc gridSpan="3">
                  <a:txBody>
                    <a:bodyPr/>
                    <a:lstStyle/>
                    <a:p>
                      <a:pPr algn="ctr"/>
                      <a:r>
                        <a:rPr lang="fr-FR" sz="4000" b="1" dirty="0">
                          <a:latin typeface="Book Antiqua" panose="02040602050305030304" pitchFamily="18" charset="0"/>
                        </a:rPr>
                        <a:t>Comme il avait vu notre Seigneur Jésus-Christ</a:t>
                      </a:r>
                      <a:br>
                        <a:rPr lang="fr-FR" sz="4000" b="1" dirty="0">
                          <a:latin typeface="Book Antiqua" panose="02040602050305030304" pitchFamily="18" charset="0"/>
                        </a:rPr>
                      </a:br>
                      <a:r>
                        <a:rPr lang="fr-FR" sz="4000" b="1" dirty="0">
                          <a:latin typeface="Book Antiqua" panose="02040602050305030304" pitchFamily="18" charset="0"/>
                        </a:rPr>
                        <a:t>leur laver les pieds,</a:t>
                      </a:r>
                      <a:br>
                        <a:rPr lang="fr-FR" sz="4000" b="1" dirty="0">
                          <a:latin typeface="Book Antiqua" panose="02040602050305030304" pitchFamily="18" charset="0"/>
                        </a:rPr>
                      </a:br>
                      <a:r>
                        <a:rPr lang="fr-FR" sz="4000" b="1" dirty="0">
                          <a:latin typeface="Book Antiqua" panose="02040602050305030304" pitchFamily="18" charset="0"/>
                        </a:rPr>
                        <a:t>avant d’être crucifié</a:t>
                      </a:r>
                      <a:br>
                        <a:rPr lang="fr-FR" sz="4000" b="1" dirty="0">
                          <a:latin typeface="Book Antiqua" panose="02040602050305030304" pitchFamily="18" charset="0"/>
                        </a:rPr>
                      </a:br>
                      <a:r>
                        <a:rPr lang="fr-FR" sz="4000" b="1" dirty="0">
                          <a:latin typeface="Book Antiqua" panose="02040602050305030304" pitchFamily="18" charset="0"/>
                        </a:rPr>
                        <a:t>sur la Croix.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25781820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816B3619-73E0-38AA-D02B-F77A0884EE59}"/>
              </a:ext>
            </a:extLst>
          </p:cNvPr>
          <p:cNvGraphicFramePr>
            <a:graphicFrameLocks noGrp="1"/>
          </p:cNvGraphicFramePr>
          <p:nvPr>
            <p:extLst>
              <p:ext uri="{D42A27DB-BD31-4B8C-83A1-F6EECF244321}">
                <p14:modId xmlns:p14="http://schemas.microsoft.com/office/powerpoint/2010/main" val="468555806"/>
              </p:ext>
            </p:extLst>
          </p:nvPr>
        </p:nvGraphicFramePr>
        <p:xfrm>
          <a:off x="231057" y="178892"/>
          <a:ext cx="11729885" cy="6418034"/>
        </p:xfrm>
        <a:graphic>
          <a:graphicData uri="http://schemas.openxmlformats.org/drawingml/2006/table">
            <a:tbl>
              <a:tblPr firstRow="1" bandRow="1">
                <a:tableStyleId>{5940675A-B579-460E-94D1-54222C63F5DA}</a:tableStyleId>
              </a:tblPr>
              <a:tblGrid>
                <a:gridCol w="5961463">
                  <a:extLst>
                    <a:ext uri="{9D8B030D-6E8A-4147-A177-3AD203B41FA5}">
                      <a16:colId xmlns:a16="http://schemas.microsoft.com/office/drawing/2014/main" val="2627236205"/>
                    </a:ext>
                  </a:extLst>
                </a:gridCol>
                <a:gridCol w="208280">
                  <a:extLst>
                    <a:ext uri="{9D8B030D-6E8A-4147-A177-3AD203B41FA5}">
                      <a16:colId xmlns:a16="http://schemas.microsoft.com/office/drawing/2014/main" val="4274098350"/>
                    </a:ext>
                  </a:extLst>
                </a:gridCol>
                <a:gridCol w="5560142">
                  <a:extLst>
                    <a:ext uri="{9D8B030D-6E8A-4147-A177-3AD203B41FA5}">
                      <a16:colId xmlns:a16="http://schemas.microsoft.com/office/drawing/2014/main" val="1952816659"/>
                    </a:ext>
                  </a:extLst>
                </a:gridCol>
              </a:tblGrid>
              <a:tr h="3110954">
                <a:tc>
                  <a:txBody>
                    <a:bodyPr/>
                    <a:lstStyle/>
                    <a:p>
                      <a:pPr algn="just"/>
                      <a:r>
                        <a:rPr lang="fr-FR" sz="4000" dirty="0" err="1">
                          <a:latin typeface="CS Avva Shenouda" panose="020B7200000000000000" pitchFamily="34" charset="0"/>
                        </a:rPr>
                        <a:t>E;be</a:t>
                      </a:r>
                      <a:r>
                        <a:rPr lang="fr-FR" sz="4000" dirty="0">
                          <a:latin typeface="CS Avva Shenouda" panose="020B7200000000000000" pitchFamily="34" charset="0"/>
                        </a:rPr>
                        <a:t> </a:t>
                      </a:r>
                      <a:r>
                        <a:rPr lang="fr-FR" sz="4000" dirty="0" err="1">
                          <a:latin typeface="CS Avva Shenouda" panose="020B7200000000000000" pitchFamily="34" charset="0"/>
                        </a:rPr>
                        <a:t>vai</a:t>
                      </a:r>
                      <a:r>
                        <a:rPr lang="fr-FR" sz="4000" dirty="0">
                          <a:latin typeface="CS Avva Shenouda" panose="020B7200000000000000" pitchFamily="34" charset="0"/>
                        </a:rPr>
                        <a:t> </a:t>
                      </a:r>
                      <a:r>
                        <a:rPr lang="fr-FR" sz="4000" dirty="0" err="1">
                          <a:latin typeface="CS Avva Shenouda" panose="020B7200000000000000" pitchFamily="34" charset="0"/>
                        </a:rPr>
                        <a:t>afswpi</a:t>
                      </a:r>
                      <a:r>
                        <a:rPr lang="fr-FR" sz="4000" dirty="0">
                          <a:latin typeface="CS Avva Shenouda" panose="020B7200000000000000" pitchFamily="34" charset="0"/>
                        </a:rPr>
                        <a:t> `</a:t>
                      </a:r>
                      <a:r>
                        <a:rPr lang="fr-FR" sz="4000" dirty="0" err="1">
                          <a:latin typeface="CS Avva Shenouda" panose="020B7200000000000000" pitchFamily="34" charset="0"/>
                        </a:rPr>
                        <a:t>mmyini</a:t>
                      </a:r>
                      <a:r>
                        <a:rPr lang="fr-FR" sz="4000" dirty="0">
                          <a:latin typeface="CS Avva Shenouda" panose="020B7200000000000000" pitchFamily="34" charset="0"/>
                        </a:rPr>
                        <a:t> @ `</a:t>
                      </a:r>
                      <a:r>
                        <a:rPr lang="fr-FR" sz="4000" dirty="0" err="1">
                          <a:latin typeface="CS Avva Shenouda" panose="020B7200000000000000" pitchFamily="34" charset="0"/>
                        </a:rPr>
                        <a:t>nrwmi</a:t>
                      </a:r>
                      <a:r>
                        <a:rPr lang="fr-FR" sz="4000" dirty="0">
                          <a:latin typeface="CS Avva Shenouda" panose="020B7200000000000000" pitchFamily="34" charset="0"/>
                        </a:rPr>
                        <a:t> </a:t>
                      </a:r>
                      <a:r>
                        <a:rPr lang="fr-FR" sz="4000" dirty="0" err="1">
                          <a:latin typeface="CS Avva Shenouda" panose="020B7200000000000000" pitchFamily="34" charset="0"/>
                        </a:rPr>
                        <a:t>niben</a:t>
                      </a:r>
                      <a:r>
                        <a:rPr lang="fr-FR" sz="4000" dirty="0">
                          <a:latin typeface="CS Avva Shenouda" panose="020B7200000000000000" pitchFamily="34" charset="0"/>
                        </a:rPr>
                        <a:t> et </a:t>
                      </a:r>
                      <a:r>
                        <a:rPr lang="fr-FR" sz="4000" dirty="0" err="1">
                          <a:latin typeface="CS Avva Shenouda" panose="020B7200000000000000" pitchFamily="34" charset="0"/>
                        </a:rPr>
                        <a:t>hijen</a:t>
                      </a:r>
                      <a:r>
                        <a:rPr lang="fr-FR" sz="4000" dirty="0">
                          <a:latin typeface="CS Avva Shenouda" panose="020B7200000000000000" pitchFamily="34" charset="0"/>
                        </a:rPr>
                        <a:t> </a:t>
                      </a:r>
                      <a:r>
                        <a:rPr lang="fr-FR" sz="4000" dirty="0" err="1">
                          <a:latin typeface="CS Avva Shenouda" panose="020B7200000000000000" pitchFamily="34" charset="0"/>
                        </a:rPr>
                        <a:t>pikahi</a:t>
                      </a:r>
                      <a:r>
                        <a:rPr lang="fr-FR" sz="4000" dirty="0">
                          <a:latin typeface="CS Avva Shenouda" panose="020B7200000000000000" pitchFamily="34" charset="0"/>
                        </a:rPr>
                        <a:t> @ </a:t>
                      </a:r>
                      <a:r>
                        <a:rPr lang="fr-FR" sz="4000" dirty="0" err="1">
                          <a:latin typeface="CS Avva Shenouda" panose="020B7200000000000000" pitchFamily="34" charset="0"/>
                        </a:rPr>
                        <a:t>hina</a:t>
                      </a:r>
                      <a:r>
                        <a:rPr lang="fr-FR" sz="4000" dirty="0">
                          <a:latin typeface="CS Avva Shenouda" panose="020B7200000000000000" pitchFamily="34" charset="0"/>
                        </a:rPr>
                        <a:t> `</a:t>
                      </a:r>
                      <a:r>
                        <a:rPr lang="fr-FR" sz="4000" dirty="0" err="1">
                          <a:latin typeface="CS Avva Shenouda" panose="020B7200000000000000" pitchFamily="34" charset="0"/>
                        </a:rPr>
                        <a:t>ntou`iri</a:t>
                      </a:r>
                      <a:r>
                        <a:rPr lang="fr-FR" sz="4000" dirty="0">
                          <a:latin typeface="CS Avva Shenouda" panose="020B7200000000000000" pitchFamily="34" charset="0"/>
                        </a:rPr>
                        <a:t> kata `</a:t>
                      </a:r>
                      <a:r>
                        <a:rPr lang="fr-FR" sz="4000" dirty="0" err="1">
                          <a:latin typeface="CS Avva Shenouda" panose="020B7200000000000000" pitchFamily="34" charset="0"/>
                        </a:rPr>
                        <a:t>vry</a:t>
                      </a:r>
                      <a:r>
                        <a:rPr lang="fr-FR" sz="4000" dirty="0">
                          <a:latin typeface="CS Avva Shenouda" panose="020B7200000000000000" pitchFamily="34" charset="0"/>
                        </a:rPr>
                        <a:t>] @ `</a:t>
                      </a:r>
                      <a:r>
                        <a:rPr lang="fr-FR" sz="4000" dirty="0" err="1">
                          <a:latin typeface="CS Avva Shenouda" panose="020B7200000000000000" pitchFamily="34" charset="0"/>
                        </a:rPr>
                        <a:t>nnenio</a:t>
                      </a:r>
                      <a:r>
                        <a:rPr lang="fr-FR" sz="4000" dirty="0">
                          <a:latin typeface="CS Avva Shenouda" panose="020B7200000000000000" pitchFamily="34" charset="0"/>
                        </a:rPr>
                        <a:t>] `n`</a:t>
                      </a:r>
                      <a:r>
                        <a:rPr lang="fr-FR" sz="4000" dirty="0" err="1">
                          <a:latin typeface="CS Avva Shenouda" panose="020B7200000000000000" pitchFamily="34" charset="0"/>
                        </a:rPr>
                        <a:t>apoctoloc</a:t>
                      </a:r>
                      <a:r>
                        <a:rPr lang="fr-FR" sz="4000" dirty="0">
                          <a:latin typeface="CS Avva Shenouda" panose="020B7200000000000000"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1"/>
                      <a:r>
                        <a:rPr lang="ar-AE" sz="4400" dirty="0">
                          <a:latin typeface="Arial" panose="020B0604020202020204" pitchFamily="34" charset="0"/>
                          <a:cs typeface="+mn-cs"/>
                        </a:rPr>
                        <a:t>من أجل هذا صارت علامة،</a:t>
                      </a:r>
                      <a:br>
                        <a:rPr lang="fr-FR" sz="4400" dirty="0">
                          <a:latin typeface="Arial" panose="020B0604020202020204" pitchFamily="34" charset="0"/>
                          <a:cs typeface="+mn-cs"/>
                        </a:rPr>
                      </a:br>
                      <a:r>
                        <a:rPr lang="ar-AE" sz="4400" dirty="0">
                          <a:latin typeface="Arial" panose="020B0604020202020204" pitchFamily="34" charset="0"/>
                          <a:cs typeface="+mn-cs"/>
                        </a:rPr>
                        <a:t>لكل الناس الذين على الأرض،</a:t>
                      </a:r>
                      <a:br>
                        <a:rPr lang="fr-FR" sz="4400" dirty="0">
                          <a:latin typeface="Arial" panose="020B0604020202020204" pitchFamily="34" charset="0"/>
                          <a:cs typeface="+mn-cs"/>
                        </a:rPr>
                      </a:br>
                      <a:r>
                        <a:rPr lang="ar-AE" sz="4400" dirty="0">
                          <a:latin typeface="Arial" panose="020B0604020202020204" pitchFamily="34" charset="0"/>
                          <a:cs typeface="+mn-cs"/>
                        </a:rPr>
                        <a:t>لكي يصنعوا،</a:t>
                      </a:r>
                      <a:br>
                        <a:rPr lang="fr-FR" sz="4400" dirty="0">
                          <a:latin typeface="Arial" panose="020B0604020202020204" pitchFamily="34" charset="0"/>
                          <a:cs typeface="+mn-cs"/>
                        </a:rPr>
                      </a:br>
                      <a:r>
                        <a:rPr lang="ar-AE" sz="4400" dirty="0">
                          <a:latin typeface="Arial" panose="020B0604020202020204" pitchFamily="34" charset="0"/>
                          <a:cs typeface="+mn-cs"/>
                        </a:rPr>
                        <a:t>كمثل آبائنا الرسل.</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0">
                <a:tc gridSpan="3">
                  <a:txBody>
                    <a:bodyPr/>
                    <a:lstStyle/>
                    <a:p>
                      <a:pPr algn="ctr"/>
                      <a:endParaRPr lang="fr-FR" sz="500" b="1" dirty="0">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3110954">
                <a:tc gridSpan="3">
                  <a:txBody>
                    <a:bodyPr/>
                    <a:lstStyle/>
                    <a:p>
                      <a:pPr algn="ctr"/>
                      <a:r>
                        <a:rPr lang="fr-FR" sz="4000" b="1" dirty="0">
                          <a:latin typeface="Book Antiqua" panose="02040602050305030304" pitchFamily="18" charset="0"/>
                        </a:rPr>
                        <a:t>Pour cette raison, c’est devenu un signe</a:t>
                      </a:r>
                      <a:br>
                        <a:rPr lang="fr-FR" sz="4000" b="1" dirty="0">
                          <a:latin typeface="Book Antiqua" panose="02040602050305030304" pitchFamily="18" charset="0"/>
                        </a:rPr>
                      </a:br>
                      <a:r>
                        <a:rPr lang="fr-FR" sz="4000" b="1" dirty="0">
                          <a:latin typeface="Book Antiqua" panose="02040602050305030304" pitchFamily="18" charset="0"/>
                        </a:rPr>
                        <a:t>pour tous les habitants de la terre</a:t>
                      </a:r>
                      <a:br>
                        <a:rPr lang="fr-FR" sz="4000" b="1" dirty="0">
                          <a:latin typeface="Book Antiqua" panose="02040602050305030304" pitchFamily="18" charset="0"/>
                        </a:rPr>
                      </a:br>
                      <a:r>
                        <a:rPr lang="fr-FR" sz="4000" b="1" dirty="0">
                          <a:latin typeface="Book Antiqua" panose="02040602050305030304" pitchFamily="18" charset="0"/>
                        </a:rPr>
                        <a:t>de faire comme</a:t>
                      </a:r>
                      <a:br>
                        <a:rPr lang="fr-FR" sz="4000" b="1" dirty="0">
                          <a:latin typeface="Book Antiqua" panose="02040602050305030304" pitchFamily="18" charset="0"/>
                        </a:rPr>
                      </a:br>
                      <a:r>
                        <a:rPr lang="fr-FR" sz="4000" b="1" dirty="0">
                          <a:latin typeface="Book Antiqua" panose="02040602050305030304" pitchFamily="18" charset="0"/>
                        </a:rPr>
                        <a:t>nos pères, les apôtres.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806566236"/>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816B3619-73E0-38AA-D02B-F77A0884EE59}"/>
              </a:ext>
            </a:extLst>
          </p:cNvPr>
          <p:cNvGraphicFramePr>
            <a:graphicFrameLocks noGrp="1"/>
          </p:cNvGraphicFramePr>
          <p:nvPr>
            <p:extLst>
              <p:ext uri="{D42A27DB-BD31-4B8C-83A1-F6EECF244321}">
                <p14:modId xmlns:p14="http://schemas.microsoft.com/office/powerpoint/2010/main" val="1599571142"/>
              </p:ext>
            </p:extLst>
          </p:nvPr>
        </p:nvGraphicFramePr>
        <p:xfrm>
          <a:off x="231057" y="178892"/>
          <a:ext cx="11729885" cy="6418034"/>
        </p:xfrm>
        <a:graphic>
          <a:graphicData uri="http://schemas.openxmlformats.org/drawingml/2006/table">
            <a:tbl>
              <a:tblPr firstRow="1" bandRow="1">
                <a:tableStyleId>{5940675A-B579-460E-94D1-54222C63F5DA}</a:tableStyleId>
              </a:tblPr>
              <a:tblGrid>
                <a:gridCol w="5961463">
                  <a:extLst>
                    <a:ext uri="{9D8B030D-6E8A-4147-A177-3AD203B41FA5}">
                      <a16:colId xmlns:a16="http://schemas.microsoft.com/office/drawing/2014/main" val="2627236205"/>
                    </a:ext>
                  </a:extLst>
                </a:gridCol>
                <a:gridCol w="208280">
                  <a:extLst>
                    <a:ext uri="{9D8B030D-6E8A-4147-A177-3AD203B41FA5}">
                      <a16:colId xmlns:a16="http://schemas.microsoft.com/office/drawing/2014/main" val="4274098350"/>
                    </a:ext>
                  </a:extLst>
                </a:gridCol>
                <a:gridCol w="5560142">
                  <a:extLst>
                    <a:ext uri="{9D8B030D-6E8A-4147-A177-3AD203B41FA5}">
                      <a16:colId xmlns:a16="http://schemas.microsoft.com/office/drawing/2014/main" val="1952816659"/>
                    </a:ext>
                  </a:extLst>
                </a:gridCol>
              </a:tblGrid>
              <a:tr h="3110954">
                <a:tc>
                  <a:txBody>
                    <a:bodyPr/>
                    <a:lstStyle/>
                    <a:p>
                      <a:pPr algn="just"/>
                      <a:r>
                        <a:rPr lang="fr-FR" sz="4000" dirty="0" err="1">
                          <a:latin typeface="CS Avva Shenouda" panose="020B7200000000000000" pitchFamily="34" charset="0"/>
                        </a:rPr>
                        <a:t>Meneca</a:t>
                      </a:r>
                      <a:r>
                        <a:rPr lang="fr-FR" sz="4000" dirty="0">
                          <a:latin typeface="CS Avva Shenouda" panose="020B7200000000000000" pitchFamily="34" charset="0"/>
                        </a:rPr>
                        <a:t> </a:t>
                      </a:r>
                      <a:r>
                        <a:rPr lang="fr-FR" sz="4000" dirty="0" err="1">
                          <a:latin typeface="CS Avva Shenouda" panose="020B7200000000000000" pitchFamily="34" charset="0"/>
                        </a:rPr>
                        <a:t>nai</a:t>
                      </a:r>
                      <a:r>
                        <a:rPr lang="fr-FR" sz="4000" dirty="0">
                          <a:latin typeface="CS Avva Shenouda" panose="020B7200000000000000" pitchFamily="34" charset="0"/>
                        </a:rPr>
                        <a:t> </a:t>
                      </a:r>
                      <a:r>
                        <a:rPr lang="fr-FR" sz="4000" dirty="0" err="1">
                          <a:latin typeface="CS Avva Shenouda" panose="020B7200000000000000" pitchFamily="34" charset="0"/>
                        </a:rPr>
                        <a:t>aumosi</a:t>
                      </a:r>
                      <a:r>
                        <a:rPr lang="fr-FR" sz="4000" dirty="0">
                          <a:latin typeface="CS Avva Shenouda" panose="020B7200000000000000" pitchFamily="34" charset="0"/>
                        </a:rPr>
                        <a:t> </a:t>
                      </a:r>
                      <a:r>
                        <a:rPr lang="fr-FR" sz="4000" dirty="0" err="1">
                          <a:latin typeface="CS Avva Shenouda" panose="020B7200000000000000" pitchFamily="34" charset="0"/>
                        </a:rPr>
                        <a:t>afhiwis</a:t>
                      </a:r>
                      <a:r>
                        <a:rPr lang="fr-FR" sz="4000" dirty="0">
                          <a:latin typeface="CS Avva Shenouda" panose="020B7200000000000000" pitchFamily="34" charset="0"/>
                        </a:rPr>
                        <a:t> @ kata</a:t>
                      </a:r>
                      <a:br>
                        <a:rPr lang="fr-FR" sz="4000" dirty="0">
                          <a:latin typeface="CS Avva Shenouda" panose="020B7200000000000000" pitchFamily="34" charset="0"/>
                        </a:rPr>
                      </a:br>
                      <a:r>
                        <a:rPr lang="fr-FR" sz="4000" dirty="0">
                          <a:latin typeface="CS Avva Shenouda" panose="020B7200000000000000" pitchFamily="34" charset="0"/>
                        </a:rPr>
                        <a:t>`</a:t>
                      </a:r>
                      <a:r>
                        <a:rPr lang="fr-FR" sz="4000" dirty="0" err="1">
                          <a:latin typeface="CS Avva Shenouda" panose="020B7200000000000000" pitchFamily="34" charset="0"/>
                        </a:rPr>
                        <a:t>vouahcahni</a:t>
                      </a:r>
                      <a:r>
                        <a:rPr lang="fr-FR" sz="4000" dirty="0">
                          <a:latin typeface="CS Avva Shenouda" panose="020B7200000000000000" pitchFamily="34" charset="0"/>
                        </a:rPr>
                        <a:t> `</a:t>
                      </a:r>
                      <a:r>
                        <a:rPr lang="fr-FR" sz="4000" dirty="0" err="1">
                          <a:latin typeface="CS Avva Shenouda" panose="020B7200000000000000" pitchFamily="34" charset="0"/>
                        </a:rPr>
                        <a:t>mPencwtyr</a:t>
                      </a:r>
                      <a:r>
                        <a:rPr lang="fr-FR" sz="4000" dirty="0">
                          <a:latin typeface="CS Avva Shenouda" panose="020B7200000000000000" pitchFamily="34" charset="0"/>
                        </a:rPr>
                        <a:t> @ au]</a:t>
                      </a:r>
                      <a:r>
                        <a:rPr lang="fr-FR" sz="4000" dirty="0" err="1">
                          <a:latin typeface="CS Avva Shenouda" panose="020B7200000000000000" pitchFamily="34" charset="0"/>
                        </a:rPr>
                        <a:t>wmc</a:t>
                      </a:r>
                      <a:r>
                        <a:rPr lang="fr-FR" sz="4000" dirty="0">
                          <a:latin typeface="CS Avva Shenouda" panose="020B7200000000000000" pitchFamily="34" charset="0"/>
                        </a:rPr>
                        <a:t> `</a:t>
                      </a:r>
                      <a:r>
                        <a:rPr lang="fr-FR" sz="4000" dirty="0" err="1">
                          <a:latin typeface="CS Avva Shenouda" panose="020B7200000000000000" pitchFamily="34" charset="0"/>
                        </a:rPr>
                        <a:t>nrwmi</a:t>
                      </a:r>
                      <a:r>
                        <a:rPr lang="fr-FR" sz="4000" dirty="0">
                          <a:latin typeface="CS Avva Shenouda" panose="020B7200000000000000" pitchFamily="34" charset="0"/>
                        </a:rPr>
                        <a:t> </a:t>
                      </a:r>
                      <a:r>
                        <a:rPr lang="fr-FR" sz="4000" dirty="0" err="1">
                          <a:latin typeface="CS Avva Shenouda" panose="020B7200000000000000" pitchFamily="34" charset="0"/>
                        </a:rPr>
                        <a:t>niben</a:t>
                      </a:r>
                      <a:r>
                        <a:rPr lang="fr-FR" sz="4000" dirty="0">
                          <a:latin typeface="CS Avva Shenouda" panose="020B7200000000000000" pitchFamily="34" charset="0"/>
                        </a:rPr>
                        <a:t> @ </a:t>
                      </a:r>
                      <a:r>
                        <a:rPr lang="fr-FR" sz="4000" dirty="0" err="1">
                          <a:latin typeface="CS Avva Shenouda" panose="020B7200000000000000" pitchFamily="34" charset="0"/>
                        </a:rPr>
                        <a:t>qen</a:t>
                      </a:r>
                      <a:r>
                        <a:rPr lang="fr-FR" sz="4000" dirty="0">
                          <a:latin typeface="CS Avva Shenouda" panose="020B7200000000000000" pitchFamily="34" charset="0"/>
                        </a:rPr>
                        <a:t> `</a:t>
                      </a:r>
                      <a:r>
                        <a:rPr lang="fr-FR" sz="4000" dirty="0" err="1">
                          <a:latin typeface="CS Avva Shenouda" panose="020B7200000000000000" pitchFamily="34" charset="0"/>
                        </a:rPr>
                        <a:t>vran</a:t>
                      </a:r>
                      <a:r>
                        <a:rPr lang="fr-FR" sz="4000" dirty="0">
                          <a:latin typeface="CS Avva Shenouda" panose="020B7200000000000000" pitchFamily="34" charset="0"/>
                        </a:rPr>
                        <a:t> `n}`triac =e=;=u.</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1"/>
                      <a:r>
                        <a:rPr lang="ar-AE" sz="4800" dirty="0">
                          <a:latin typeface="Arial" panose="020B0604020202020204" pitchFamily="34" charset="0"/>
                          <a:cs typeface="+mn-cs"/>
                        </a:rPr>
                        <a:t>وبعد هذا مشوا وبشروا،</a:t>
                      </a:r>
                      <a:br>
                        <a:rPr lang="fr-FR" sz="4800" dirty="0">
                          <a:latin typeface="Arial" panose="020B0604020202020204" pitchFamily="34" charset="0"/>
                          <a:cs typeface="+mn-cs"/>
                        </a:rPr>
                      </a:br>
                      <a:r>
                        <a:rPr lang="ar-AE" sz="4800" dirty="0">
                          <a:latin typeface="Arial" panose="020B0604020202020204" pitchFamily="34" charset="0"/>
                          <a:cs typeface="+mn-cs"/>
                        </a:rPr>
                        <a:t>كأمر مخلصنا،</a:t>
                      </a:r>
                      <a:br>
                        <a:rPr lang="fr-FR" sz="4800" dirty="0">
                          <a:latin typeface="Arial" panose="020B0604020202020204" pitchFamily="34" charset="0"/>
                          <a:cs typeface="+mn-cs"/>
                        </a:rPr>
                      </a:br>
                      <a:r>
                        <a:rPr lang="ar-AE" sz="4800" dirty="0">
                          <a:latin typeface="Arial" panose="020B0604020202020204" pitchFamily="34" charset="0"/>
                          <a:cs typeface="+mn-cs"/>
                        </a:rPr>
                        <a:t>وعمدوا جميع الناس،</a:t>
                      </a:r>
                      <a:br>
                        <a:rPr lang="fr-FR" sz="4800" dirty="0">
                          <a:latin typeface="Arial" panose="020B0604020202020204" pitchFamily="34" charset="0"/>
                          <a:cs typeface="+mn-cs"/>
                        </a:rPr>
                      </a:br>
                      <a:r>
                        <a:rPr lang="ar-AE" sz="4800" dirty="0">
                          <a:latin typeface="Arial" panose="020B0604020202020204" pitchFamily="34" charset="0"/>
                          <a:cs typeface="+mn-cs"/>
                        </a:rPr>
                        <a:t>بإسم الثالوث القدوس.</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0">
                <a:tc gridSpan="3">
                  <a:txBody>
                    <a:bodyPr/>
                    <a:lstStyle/>
                    <a:p>
                      <a:pPr algn="ctr"/>
                      <a:endParaRPr lang="fr-FR" sz="500" b="1" dirty="0">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3110954">
                <a:tc gridSpan="3">
                  <a:txBody>
                    <a:bodyPr/>
                    <a:lstStyle/>
                    <a:p>
                      <a:pPr algn="ctr"/>
                      <a:r>
                        <a:rPr lang="fr-FR" sz="4000" b="1" dirty="0">
                          <a:latin typeface="Book Antiqua" panose="02040602050305030304" pitchFamily="18" charset="0"/>
                        </a:rPr>
                        <a:t>Après cela, ils allèrent prêcher,</a:t>
                      </a:r>
                      <a:br>
                        <a:rPr lang="fr-FR" sz="4000" b="1" dirty="0">
                          <a:latin typeface="Book Antiqua" panose="02040602050305030304" pitchFamily="18" charset="0"/>
                        </a:rPr>
                      </a:br>
                      <a:r>
                        <a:rPr lang="fr-FR" sz="4000" b="1" dirty="0">
                          <a:latin typeface="Book Antiqua" panose="02040602050305030304" pitchFamily="18" charset="0"/>
                        </a:rPr>
                        <a:t>comme notre Sauveur l'avait ordonné,</a:t>
                      </a:r>
                      <a:br>
                        <a:rPr lang="fr-FR" sz="4000" b="1" dirty="0">
                          <a:latin typeface="Book Antiqua" panose="02040602050305030304" pitchFamily="18" charset="0"/>
                        </a:rPr>
                      </a:br>
                      <a:r>
                        <a:rPr lang="fr-FR" sz="4000" b="1" dirty="0">
                          <a:latin typeface="Book Antiqua" panose="02040602050305030304" pitchFamily="18" charset="0"/>
                        </a:rPr>
                        <a:t>et baptisèrent tout homme</a:t>
                      </a:r>
                      <a:br>
                        <a:rPr lang="fr-FR" sz="4000" b="1" dirty="0">
                          <a:latin typeface="Book Antiqua" panose="02040602050305030304" pitchFamily="18" charset="0"/>
                        </a:rPr>
                      </a:br>
                      <a:r>
                        <a:rPr lang="fr-FR" sz="4000" b="1" dirty="0">
                          <a:latin typeface="Book Antiqua" panose="02040602050305030304" pitchFamily="18" charset="0"/>
                        </a:rPr>
                        <a:t>au nom de la Sainte Trinité.</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Tree>
    <p:extLst>
      <p:ext uri="{BB962C8B-B14F-4D97-AF65-F5344CB8AC3E}">
        <p14:creationId xmlns:p14="http://schemas.microsoft.com/office/powerpoint/2010/main" val="329096413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816B3619-73E0-38AA-D02B-F77A0884EE59}"/>
              </a:ext>
            </a:extLst>
          </p:cNvPr>
          <p:cNvGraphicFramePr>
            <a:graphicFrameLocks noGrp="1"/>
          </p:cNvGraphicFramePr>
          <p:nvPr>
            <p:extLst>
              <p:ext uri="{D42A27DB-BD31-4B8C-83A1-F6EECF244321}">
                <p14:modId xmlns:p14="http://schemas.microsoft.com/office/powerpoint/2010/main" val="2729439220"/>
              </p:ext>
            </p:extLst>
          </p:nvPr>
        </p:nvGraphicFramePr>
        <p:xfrm>
          <a:off x="231057" y="178892"/>
          <a:ext cx="11729885" cy="6418034"/>
        </p:xfrm>
        <a:graphic>
          <a:graphicData uri="http://schemas.openxmlformats.org/drawingml/2006/table">
            <a:tbl>
              <a:tblPr firstRow="1" bandRow="1">
                <a:tableStyleId>{5940675A-B579-460E-94D1-54222C63F5DA}</a:tableStyleId>
              </a:tblPr>
              <a:tblGrid>
                <a:gridCol w="5961463">
                  <a:extLst>
                    <a:ext uri="{9D8B030D-6E8A-4147-A177-3AD203B41FA5}">
                      <a16:colId xmlns:a16="http://schemas.microsoft.com/office/drawing/2014/main" val="2627236205"/>
                    </a:ext>
                  </a:extLst>
                </a:gridCol>
                <a:gridCol w="208280">
                  <a:extLst>
                    <a:ext uri="{9D8B030D-6E8A-4147-A177-3AD203B41FA5}">
                      <a16:colId xmlns:a16="http://schemas.microsoft.com/office/drawing/2014/main" val="4274098350"/>
                    </a:ext>
                  </a:extLst>
                </a:gridCol>
                <a:gridCol w="5560142">
                  <a:extLst>
                    <a:ext uri="{9D8B030D-6E8A-4147-A177-3AD203B41FA5}">
                      <a16:colId xmlns:a16="http://schemas.microsoft.com/office/drawing/2014/main" val="1952816659"/>
                    </a:ext>
                  </a:extLst>
                </a:gridCol>
              </a:tblGrid>
              <a:tr h="3110954">
                <a:tc>
                  <a:txBody>
                    <a:bodyPr/>
                    <a:lstStyle/>
                    <a:p>
                      <a:pPr algn="just"/>
                      <a:r>
                        <a:rPr lang="fr-FR" sz="4000" dirty="0" err="1">
                          <a:latin typeface="CS Avva Shenouda" panose="020B7200000000000000" pitchFamily="34" charset="0"/>
                        </a:rPr>
                        <a:t>Twbh</a:t>
                      </a:r>
                      <a:r>
                        <a:rPr lang="fr-FR" sz="4000" dirty="0">
                          <a:latin typeface="CS Avva Shenouda" panose="020B7200000000000000" pitchFamily="34" charset="0"/>
                        </a:rPr>
                        <a:t> `m`P¡ `</a:t>
                      </a:r>
                      <a:r>
                        <a:rPr lang="fr-FR" sz="4000" dirty="0" err="1">
                          <a:latin typeface="CS Avva Shenouda" panose="020B7200000000000000" pitchFamily="34" charset="0"/>
                        </a:rPr>
                        <a:t>e`hryi</a:t>
                      </a:r>
                      <a:r>
                        <a:rPr lang="fr-FR" sz="4000" dirty="0">
                          <a:latin typeface="CS Avva Shenouda" panose="020B7200000000000000" pitchFamily="34" charset="0"/>
                        </a:rPr>
                        <a:t> `</a:t>
                      </a:r>
                      <a:r>
                        <a:rPr lang="fr-FR" sz="4000" dirty="0" err="1">
                          <a:latin typeface="CS Avva Shenouda" panose="020B7200000000000000" pitchFamily="34" charset="0"/>
                        </a:rPr>
                        <a:t>ejwn</a:t>
                      </a:r>
                      <a:r>
                        <a:rPr lang="fr-FR" sz="4000" dirty="0">
                          <a:latin typeface="CS Avva Shenouda" panose="020B7200000000000000" pitchFamily="34" charset="0"/>
                        </a:rPr>
                        <a:t> @ `w na[</a:t>
                      </a:r>
                      <a:r>
                        <a:rPr lang="fr-FR" sz="4000" dirty="0" err="1">
                          <a:latin typeface="CS Avva Shenouda" panose="020B7200000000000000" pitchFamily="34" charset="0"/>
                        </a:rPr>
                        <a:t>oic</a:t>
                      </a:r>
                      <a:r>
                        <a:rPr lang="fr-FR" sz="4000" dirty="0">
                          <a:latin typeface="CS Avva Shenouda" panose="020B7200000000000000" pitchFamily="34" charset="0"/>
                        </a:rPr>
                        <a:t> `</a:t>
                      </a:r>
                      <a:r>
                        <a:rPr lang="fr-FR" sz="4000" dirty="0" err="1">
                          <a:latin typeface="CS Avva Shenouda" panose="020B7200000000000000" pitchFamily="34" charset="0"/>
                        </a:rPr>
                        <a:t>nio</a:t>
                      </a:r>
                      <a:r>
                        <a:rPr lang="fr-FR" sz="4000" dirty="0">
                          <a:latin typeface="CS Avva Shenouda" panose="020B7200000000000000" pitchFamily="34" charset="0"/>
                        </a:rPr>
                        <a:t>]</a:t>
                      </a:r>
                      <a:br>
                        <a:rPr lang="fr-FR" sz="4000" dirty="0">
                          <a:latin typeface="CS Avva Shenouda" panose="020B7200000000000000" pitchFamily="34" charset="0"/>
                        </a:rPr>
                      </a:br>
                      <a:r>
                        <a:rPr lang="fr-FR" sz="4000" dirty="0">
                          <a:latin typeface="CS Avva Shenouda" panose="020B7200000000000000" pitchFamily="34" charset="0"/>
                        </a:rPr>
                        <a:t>`n`</a:t>
                      </a:r>
                      <a:r>
                        <a:rPr lang="fr-FR" sz="4000" dirty="0" err="1">
                          <a:latin typeface="CS Avva Shenouda" panose="020B7200000000000000" pitchFamily="34" charset="0"/>
                        </a:rPr>
                        <a:t>apoctoloc</a:t>
                      </a:r>
                      <a:r>
                        <a:rPr lang="fr-FR" sz="4000" dirty="0">
                          <a:latin typeface="CS Avva Shenouda" panose="020B7200000000000000" pitchFamily="34" charset="0"/>
                        </a:rPr>
                        <a:t> @ nem </a:t>
                      </a:r>
                      <a:r>
                        <a:rPr lang="fr-FR" sz="4000" dirty="0" err="1">
                          <a:latin typeface="CS Avva Shenouda" panose="020B7200000000000000" pitchFamily="34" charset="0"/>
                        </a:rPr>
                        <a:t>pi`sbe</a:t>
                      </a:r>
                      <a:br>
                        <a:rPr lang="fr-FR" sz="4000" dirty="0">
                          <a:latin typeface="CS Avva Shenouda" panose="020B7200000000000000" pitchFamily="34" charset="0"/>
                        </a:rPr>
                      </a:br>
                      <a:r>
                        <a:rPr lang="fr-FR" sz="4000" dirty="0">
                          <a:latin typeface="CS Avva Shenouda" panose="020B7200000000000000" pitchFamily="34" charset="0"/>
                        </a:rPr>
                        <a:t>`</a:t>
                      </a:r>
                      <a:r>
                        <a:rPr lang="fr-FR" sz="4000" dirty="0" err="1">
                          <a:latin typeface="CS Avva Shenouda" panose="020B7200000000000000" pitchFamily="34" charset="0"/>
                        </a:rPr>
                        <a:t>mma;ytyc</a:t>
                      </a:r>
                      <a:r>
                        <a:rPr lang="fr-FR" sz="4000" dirty="0">
                          <a:latin typeface="CS Avva Shenouda" panose="020B7200000000000000" pitchFamily="34" charset="0"/>
                        </a:rPr>
                        <a:t> @ `</a:t>
                      </a:r>
                      <a:r>
                        <a:rPr lang="fr-FR" sz="4000" dirty="0" err="1">
                          <a:latin typeface="CS Avva Shenouda" panose="020B7200000000000000" pitchFamily="34" charset="0"/>
                        </a:rPr>
                        <a:t>ntef,a</a:t>
                      </a:r>
                      <a:r>
                        <a:rPr lang="fr-FR" sz="4000" dirty="0">
                          <a:latin typeface="CS Avva Shenouda" panose="020B7200000000000000" pitchFamily="34" charset="0"/>
                        </a:rPr>
                        <a:t> </a:t>
                      </a:r>
                      <a:r>
                        <a:rPr lang="fr-FR" sz="4000" dirty="0" err="1">
                          <a:latin typeface="CS Avva Shenouda" panose="020B7200000000000000" pitchFamily="34" charset="0"/>
                        </a:rPr>
                        <a:t>nennobi</a:t>
                      </a:r>
                      <a:r>
                        <a:rPr lang="fr-FR" sz="4000" dirty="0">
                          <a:latin typeface="CS Avva Shenouda" panose="020B7200000000000000" pitchFamily="34" charset="0"/>
                        </a:rPr>
                        <a:t> nan `</a:t>
                      </a:r>
                      <a:r>
                        <a:rPr lang="fr-FR" sz="4000" dirty="0" err="1">
                          <a:latin typeface="CS Avva Shenouda" panose="020B7200000000000000" pitchFamily="34" charset="0"/>
                        </a:rPr>
                        <a:t>ebol</a:t>
                      </a:r>
                      <a:r>
                        <a:rPr lang="fr-FR" sz="4000" dirty="0">
                          <a:latin typeface="CS Avva Shenouda" panose="020B7200000000000000" pitchFamily="34" charset="0"/>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rtl="1"/>
                      <a:r>
                        <a:rPr lang="ar-AE" sz="4800" dirty="0">
                          <a:latin typeface="Arial" panose="020B0604020202020204" pitchFamily="34" charset="0"/>
                          <a:cs typeface="+mn-cs"/>
                        </a:rPr>
                        <a:t>أطلبوا من الرب عنا،</a:t>
                      </a:r>
                      <a:br>
                        <a:rPr lang="fr-FR" sz="4800" dirty="0">
                          <a:latin typeface="Arial" panose="020B0604020202020204" pitchFamily="34" charset="0"/>
                          <a:cs typeface="+mn-cs"/>
                        </a:rPr>
                      </a:br>
                      <a:r>
                        <a:rPr lang="ar-AE" sz="4800" dirty="0">
                          <a:latin typeface="Arial" panose="020B0604020202020204" pitchFamily="34" charset="0"/>
                          <a:cs typeface="+mn-cs"/>
                        </a:rPr>
                        <a:t>يا سادتي الآباء </a:t>
                      </a:r>
                      <a:r>
                        <a:rPr lang="ar-EG" sz="4800" b="0" i="0" u="none" strike="noStrike" kern="1200" baseline="0" dirty="0">
                          <a:solidFill>
                            <a:schemeClr val="tx1"/>
                          </a:solidFill>
                          <a:latin typeface="+mn-lt"/>
                          <a:ea typeface="+mn-ea"/>
                          <a:cs typeface="+mn-cs"/>
                        </a:rPr>
                        <a:t>الرُّسل</a:t>
                      </a:r>
                      <a:r>
                        <a:rPr lang="ar-AE" sz="4800" dirty="0">
                          <a:latin typeface="Arial" panose="020B0604020202020204" pitchFamily="34" charset="0"/>
                          <a:cs typeface="+mn-cs"/>
                        </a:rPr>
                        <a:t>،</a:t>
                      </a:r>
                      <a:br>
                        <a:rPr lang="fr-FR" sz="4800" dirty="0">
                          <a:latin typeface="Arial" panose="020B0604020202020204" pitchFamily="34" charset="0"/>
                          <a:cs typeface="+mn-cs"/>
                        </a:rPr>
                      </a:br>
                      <a:r>
                        <a:rPr lang="ar-AE" sz="4800" dirty="0">
                          <a:latin typeface="Arial" panose="020B0604020202020204" pitchFamily="34" charset="0"/>
                          <a:cs typeface="+mn-cs"/>
                        </a:rPr>
                        <a:t>والسبعون تلميذاً،</a:t>
                      </a:r>
                      <a:br>
                        <a:rPr lang="fr-FR" sz="4800" dirty="0">
                          <a:latin typeface="Arial" panose="020B0604020202020204" pitchFamily="34" charset="0"/>
                          <a:cs typeface="+mn-cs"/>
                        </a:rPr>
                      </a:br>
                      <a:r>
                        <a:rPr lang="ar-AE" sz="4800" dirty="0">
                          <a:latin typeface="Arial" panose="020B0604020202020204" pitchFamily="34" charset="0"/>
                          <a:cs typeface="+mn-cs"/>
                        </a:rPr>
                        <a:t>ليغفر لنا خطايانا.</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4707611"/>
                  </a:ext>
                </a:extLst>
              </a:tr>
              <a:tr h="0">
                <a:tc gridSpan="3">
                  <a:txBody>
                    <a:bodyPr/>
                    <a:lstStyle/>
                    <a:p>
                      <a:pPr algn="ctr"/>
                      <a:endParaRPr lang="fr-FR" sz="500" b="1" dirty="0">
                        <a:latin typeface="Book Antiqua" panose="0204060205030503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8564972"/>
                  </a:ext>
                </a:extLst>
              </a:tr>
              <a:tr h="3110954">
                <a:tc gridSpan="3">
                  <a:txBody>
                    <a:bodyPr/>
                    <a:lstStyle/>
                    <a:p>
                      <a:pPr algn="ctr"/>
                      <a:r>
                        <a:rPr lang="fr-FR" sz="4000" b="1" dirty="0">
                          <a:latin typeface="Book Antiqua" panose="02040602050305030304" pitchFamily="18" charset="0"/>
                        </a:rPr>
                        <a:t>Implorez Le Seigneur pour nous,</a:t>
                      </a:r>
                      <a:br>
                        <a:rPr lang="fr-FR" sz="4000" b="1" dirty="0">
                          <a:latin typeface="Book Antiqua" panose="02040602050305030304" pitchFamily="18" charset="0"/>
                        </a:rPr>
                      </a:br>
                      <a:r>
                        <a:rPr lang="fr-FR" sz="4000" b="1" dirty="0">
                          <a:latin typeface="Book Antiqua" panose="02040602050305030304" pitchFamily="18" charset="0"/>
                        </a:rPr>
                        <a:t>ô mes seigneurs et pères les apôtres,</a:t>
                      </a:r>
                      <a:br>
                        <a:rPr lang="fr-FR" sz="4000" b="1" dirty="0">
                          <a:latin typeface="Book Antiqua" panose="02040602050305030304" pitchFamily="18" charset="0"/>
                        </a:rPr>
                      </a:br>
                      <a:r>
                        <a:rPr lang="fr-FR" sz="4000" b="1" dirty="0">
                          <a:latin typeface="Book Antiqua" panose="02040602050305030304" pitchFamily="18" charset="0"/>
                        </a:rPr>
                        <a:t>et les 70 disciples,</a:t>
                      </a:r>
                      <a:br>
                        <a:rPr lang="fr-FR" sz="4000" b="1" dirty="0">
                          <a:latin typeface="Book Antiqua" panose="02040602050305030304" pitchFamily="18" charset="0"/>
                        </a:rPr>
                      </a:br>
                      <a:r>
                        <a:rPr lang="fr-FR" sz="4000" b="1" dirty="0">
                          <a:latin typeface="Book Antiqua" panose="02040602050305030304" pitchFamily="18" charset="0"/>
                        </a:rPr>
                        <a:t>pour qu’Il nous pardonne nos péchés.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07596308"/>
                  </a:ext>
                </a:extLst>
              </a:tr>
            </a:tbl>
          </a:graphicData>
        </a:graphic>
      </p:graphicFrame>
      <p:sp>
        <p:nvSpPr>
          <p:cNvPr id="2" name="Text Box 20">
            <a:hlinkClick r:id="rId2" action="ppaction://hlinksldjump"/>
            <a:extLst>
              <a:ext uri="{FF2B5EF4-FFF2-40B4-BE49-F238E27FC236}">
                <a16:creationId xmlns:a16="http://schemas.microsoft.com/office/drawing/2014/main" id="{CF63618E-0A3D-5B50-FE91-6615721ED1C2}"/>
              </a:ext>
            </a:extLst>
          </p:cNvPr>
          <p:cNvSpPr txBox="1">
            <a:spLocks noChangeArrowheads="1"/>
          </p:cNvSpPr>
          <p:nvPr/>
        </p:nvSpPr>
        <p:spPr bwMode="auto">
          <a:xfrm>
            <a:off x="8750711" y="6027003"/>
            <a:ext cx="3441290" cy="830997"/>
          </a:xfrm>
          <a:prstGeom prst="rect">
            <a:avLst/>
          </a:prstGeom>
          <a:solidFill>
            <a:srgbClr val="800000"/>
          </a:solidFill>
          <a:ln w="57150" cmpd="thickThin">
            <a:solidFill>
              <a:schemeClr val="tx1"/>
            </a:solidFill>
            <a:miter lim="800000"/>
            <a:headEnd/>
            <a:tailEnd/>
          </a:ln>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fr-FR"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Prière après le </a:t>
            </a:r>
            <a:r>
              <a:rPr kumimoji="0" lang="fr-FR" sz="2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lakkan</a:t>
            </a:r>
            <a:endParaRPr kumimoji="0" lang="en-CA"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1219170" rtl="0" eaLnBrk="1" fontAlgn="base" latinLnBrk="0" hangingPunct="1">
              <a:lnSpc>
                <a:spcPct val="100000"/>
              </a:lnSpc>
              <a:spcBef>
                <a:spcPct val="0"/>
              </a:spcBef>
              <a:spcAft>
                <a:spcPct val="0"/>
              </a:spcAft>
              <a:buClrTx/>
              <a:buSzTx/>
              <a:buFontTx/>
              <a:buNone/>
              <a:tabLst/>
              <a:defRPr/>
            </a:pPr>
            <a:r>
              <a:rPr kumimoji="0" lang="ar-EG" sz="2400" b="0" i="0" u="none" strike="noStrike" kern="1200" cap="none" spc="0" normalizeH="0" baseline="0" noProof="0" dirty="0">
                <a:ln>
                  <a:noFill/>
                </a:ln>
                <a:solidFill>
                  <a:srgbClr val="FFFFFF"/>
                </a:solidFill>
                <a:effectLst/>
                <a:uLnTx/>
                <a:uFillTx/>
                <a:latin typeface="Arial" charset="0"/>
                <a:ea typeface="+mn-ea"/>
                <a:cs typeface="Arial" charset="0"/>
              </a:rPr>
              <a:t>صلاة شكر بعد </a:t>
            </a:r>
            <a:r>
              <a:rPr kumimoji="0" lang="ar-EG" sz="2400" b="0" i="0" u="none" strike="noStrike" kern="1200" cap="none" spc="0" normalizeH="0" baseline="0" noProof="0" dirty="0" err="1">
                <a:ln>
                  <a:noFill/>
                </a:ln>
                <a:solidFill>
                  <a:srgbClr val="FFFFFF"/>
                </a:solidFill>
                <a:effectLst/>
                <a:uLnTx/>
                <a:uFillTx/>
                <a:latin typeface="Arial" charset="0"/>
                <a:ea typeface="+mn-ea"/>
                <a:cs typeface="Arial" charset="0"/>
              </a:rPr>
              <a:t>اللقان</a:t>
            </a:r>
            <a:endParaRPr kumimoji="0" lang="ar-EG" sz="24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209015270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fleur, art&#10;&#10;Description générée automatiquement">
            <a:extLst>
              <a:ext uri="{FF2B5EF4-FFF2-40B4-BE49-F238E27FC236}">
                <a16:creationId xmlns:a16="http://schemas.microsoft.com/office/drawing/2014/main" id="{51CBD717-DF2A-7CFA-B875-D384487A45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2411861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9980" name="Group 60"/>
          <p:cNvGraphicFramePr>
            <a:graphicFrameLocks noGrp="1"/>
          </p:cNvGraphicFramePr>
          <p:nvPr>
            <p:extLst>
              <p:ext uri="{D42A27DB-BD31-4B8C-83A1-F6EECF244321}">
                <p14:modId xmlns:p14="http://schemas.microsoft.com/office/powerpoint/2010/main" val="911784552"/>
              </p:ext>
            </p:extLst>
          </p:nvPr>
        </p:nvGraphicFramePr>
        <p:xfrm>
          <a:off x="0" y="0"/>
          <a:ext cx="12192000" cy="6852920"/>
        </p:xfrm>
        <a:graphic>
          <a:graphicData uri="http://schemas.openxmlformats.org/drawingml/2006/table">
            <a:tbl>
              <a:tblPr/>
              <a:tblGrid>
                <a:gridCol w="4775199">
                  <a:extLst>
                    <a:ext uri="{9D8B030D-6E8A-4147-A177-3AD203B41FA5}">
                      <a16:colId xmlns:a16="http://schemas.microsoft.com/office/drawing/2014/main" val="20000"/>
                    </a:ext>
                  </a:extLst>
                </a:gridCol>
                <a:gridCol w="4165600">
                  <a:extLst>
                    <a:ext uri="{9D8B030D-6E8A-4147-A177-3AD203B41FA5}">
                      <a16:colId xmlns:a16="http://schemas.microsoft.com/office/drawing/2014/main" val="20001"/>
                    </a:ext>
                  </a:extLst>
                </a:gridCol>
                <a:gridCol w="3251201">
                  <a:extLst>
                    <a:ext uri="{9D8B030D-6E8A-4147-A177-3AD203B41FA5}">
                      <a16:colId xmlns:a16="http://schemas.microsoft.com/office/drawing/2014/main" val="20002"/>
                    </a:ext>
                  </a:extLst>
                </a:gridCol>
              </a:tblGrid>
              <a:tr h="497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CA" sz="2700" b="0" u="sng" dirty="0" err="1">
                          <a:solidFill>
                            <a:srgbClr val="FF9900"/>
                          </a:solidFill>
                          <a:latin typeface="Coptic1" pitchFamily="2" charset="0"/>
                        </a:rPr>
                        <a:t>Pidia~kwn</a:t>
                      </a:r>
                      <a:r>
                        <a:rPr lang="en-CA" sz="2700" b="0" u="sng" dirty="0">
                          <a:solidFill>
                            <a:srgbClr val="FF9900"/>
                          </a:solidFill>
                          <a:latin typeface="Coptic1" pitchFamily="2"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a:ln>
                            <a:noFill/>
                          </a:ln>
                          <a:solidFill>
                            <a:srgbClr val="FF9933"/>
                          </a:solidFill>
                          <a:effectLst/>
                          <a:latin typeface="Arial" charset="0"/>
                          <a:cs typeface="Arial" pitchFamily="34" charset="0"/>
                        </a:rPr>
                        <a:t>Le </a:t>
                      </a:r>
                      <a:r>
                        <a:rPr kumimoji="0" lang="en-US" sz="2700" b="0" i="0" u="sng" strike="noStrike" cap="none" normalizeH="0" baseline="0" dirty="0" err="1">
                          <a:ln>
                            <a:noFill/>
                          </a:ln>
                          <a:solidFill>
                            <a:srgbClr val="FF9933"/>
                          </a:solidFill>
                          <a:effectLst/>
                          <a:latin typeface="Arial" charset="0"/>
                          <a:cs typeface="Arial" pitchFamily="34" charset="0"/>
                        </a:rPr>
                        <a:t>diacre</a:t>
                      </a:r>
                      <a:r>
                        <a:rPr kumimoji="0" lang="en-US" sz="2700" b="0" i="0" u="sng" strike="noStrike" cap="none" normalizeH="0" baseline="0" dirty="0">
                          <a:ln>
                            <a:noFill/>
                          </a:ln>
                          <a:solidFill>
                            <a:srgbClr val="FF9933"/>
                          </a:solidFill>
                          <a:effectLst/>
                          <a:latin typeface="Arial" charset="0"/>
                          <a:cs typeface="Arial" pitchFamily="34"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a:t>
                      </a:r>
                      <a:r>
                        <a:rPr kumimoji="0" lang="ar-EG" sz="2700" b="0" i="0" u="sng" strike="noStrike" cap="none" normalizeH="0" baseline="0" dirty="0">
                          <a:ln>
                            <a:noFill/>
                          </a:ln>
                          <a:solidFill>
                            <a:srgbClr val="FF9900"/>
                          </a:solidFill>
                          <a:effectLst/>
                          <a:latin typeface="Arial" charset="0"/>
                          <a:cs typeface="Arial" charset="0"/>
                        </a:rPr>
                        <a:t>شماس</a:t>
                      </a:r>
                      <a:r>
                        <a:rPr kumimoji="0" lang="fr-FR" sz="2700" b="0" i="0" u="sng" strike="noStrike" cap="none" normalizeH="0" baseline="0" dirty="0">
                          <a:ln>
                            <a:noFill/>
                          </a:ln>
                          <a:solidFill>
                            <a:srgbClr val="FF9900"/>
                          </a:solidFill>
                          <a:effectLst/>
                          <a:latin typeface="Arial" charset="0"/>
                          <a:cs typeface="Arial" charset="0"/>
                        </a:rPr>
                        <a:t> :</a:t>
                      </a:r>
                      <a:endParaRPr kumimoji="0" lang="en-US" sz="1900" b="0" i="0" u="none" strike="noStrike" cap="none" normalizeH="0" baseline="0" dirty="0">
                        <a:ln>
                          <a:noFill/>
                        </a:ln>
                        <a:solidFill>
                          <a:schemeClr val="tx1"/>
                        </a:solidFill>
                        <a:effectLst/>
                        <a:latin typeface="Coptic1" pitchFamily="2" charset="0"/>
                        <a:cs typeface="Arial" pitchFamily="34"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350000">
                <a:tc>
                  <a:txBody>
                    <a:bodyPr/>
                    <a:lstStyle/>
                    <a:p>
                      <a:pPr algn="just"/>
                      <a:r>
                        <a:rPr lang="fr-FR" sz="3700" baseline="0" dirty="0" err="1">
                          <a:latin typeface="Coptic1" pitchFamily="2" charset="0"/>
                        </a:rPr>
                        <a:t>Twbh</a:t>
                      </a:r>
                      <a:r>
                        <a:rPr lang="fr-FR" sz="3700" baseline="0" dirty="0">
                          <a:latin typeface="Coptic1" pitchFamily="2" charset="0"/>
                        </a:rPr>
                        <a:t> </a:t>
                      </a:r>
                      <a:r>
                        <a:rPr lang="fr-FR" sz="3700" baseline="0" dirty="0" err="1">
                          <a:latin typeface="Coptic1" pitchFamily="2" charset="0"/>
                        </a:rPr>
                        <a:t>hina</a:t>
                      </a:r>
                      <a:r>
                        <a:rPr lang="fr-FR" sz="3700" baseline="0" dirty="0">
                          <a:latin typeface="Coptic1" pitchFamily="2" charset="0"/>
                        </a:rPr>
                        <a:t> </a:t>
                      </a:r>
                      <a:r>
                        <a:rPr lang="fr-FR" sz="3700" baseline="0" dirty="0" err="1">
                          <a:latin typeface="Coptic1" pitchFamily="2" charset="0"/>
                        </a:rPr>
                        <a:t>n~te</a:t>
                      </a:r>
                      <a:r>
                        <a:rPr lang="fr-FR" sz="3700" baseline="0" dirty="0">
                          <a:latin typeface="Coptic1" pitchFamily="2" charset="0"/>
                        </a:rPr>
                        <a:t> V~} </a:t>
                      </a:r>
                      <a:r>
                        <a:rPr lang="fr-FR" sz="3700" baseline="0" dirty="0" err="1">
                          <a:latin typeface="Coptic1" pitchFamily="2" charset="0"/>
                        </a:rPr>
                        <a:t>nai</a:t>
                      </a:r>
                      <a:r>
                        <a:rPr lang="fr-FR" sz="3700" baseline="0" dirty="0">
                          <a:latin typeface="Coptic1" pitchFamily="2" charset="0"/>
                        </a:rPr>
                        <a:t> nan : </a:t>
                      </a:r>
                      <a:r>
                        <a:rPr lang="fr-FR" sz="3700" baseline="0" dirty="0" err="1">
                          <a:latin typeface="Coptic1" pitchFamily="2" charset="0"/>
                        </a:rPr>
                        <a:t>n~tefsenh</a:t>
                      </a:r>
                      <a:r>
                        <a:rPr lang="fr-FR" sz="3700" baseline="0" dirty="0">
                          <a:latin typeface="Coptic1" pitchFamily="2" charset="0"/>
                        </a:rPr>
                        <a:t>/t </a:t>
                      </a:r>
                      <a:r>
                        <a:rPr lang="fr-FR" sz="3700" baseline="0" dirty="0" err="1">
                          <a:latin typeface="Coptic1" pitchFamily="2" charset="0"/>
                        </a:rPr>
                        <a:t>qaron</a:t>
                      </a:r>
                      <a:r>
                        <a:rPr lang="fr-FR" sz="3700" baseline="0" dirty="0">
                          <a:latin typeface="Coptic1" pitchFamily="2" charset="0"/>
                        </a:rPr>
                        <a:t> : </a:t>
                      </a:r>
                      <a:r>
                        <a:rPr lang="fr-FR" sz="3700" baseline="0" dirty="0" err="1">
                          <a:latin typeface="Coptic1" pitchFamily="2" charset="0"/>
                        </a:rPr>
                        <a:t>n~tefcwtem</a:t>
                      </a:r>
                      <a:r>
                        <a:rPr lang="fr-FR" sz="3700" baseline="0" dirty="0">
                          <a:latin typeface="Coptic1" pitchFamily="2" charset="0"/>
                        </a:rPr>
                        <a:t> </a:t>
                      </a:r>
                      <a:r>
                        <a:rPr lang="fr-FR" sz="3700" baseline="0" dirty="0" err="1">
                          <a:latin typeface="Coptic1" pitchFamily="2" charset="0"/>
                        </a:rPr>
                        <a:t>e~ron</a:t>
                      </a:r>
                      <a:r>
                        <a:rPr lang="fr-FR" sz="3700" baseline="0" dirty="0">
                          <a:latin typeface="Coptic1" pitchFamily="2" charset="0"/>
                        </a:rPr>
                        <a:t> : </a:t>
                      </a:r>
                      <a:r>
                        <a:rPr lang="fr-FR" sz="3700" baseline="0" dirty="0" err="1">
                          <a:latin typeface="Coptic1" pitchFamily="2" charset="0"/>
                        </a:rPr>
                        <a:t>n~teferbo</a:t>
                      </a:r>
                      <a:r>
                        <a:rPr lang="fr-FR" sz="3700" baseline="0" dirty="0">
                          <a:latin typeface="Coptic1" pitchFamily="2" charset="0"/>
                        </a:rPr>
                        <a:t>/~yin </a:t>
                      </a:r>
                      <a:r>
                        <a:rPr lang="fr-FR" sz="3700" baseline="0" dirty="0" err="1">
                          <a:latin typeface="Coptic1" pitchFamily="2" charset="0"/>
                        </a:rPr>
                        <a:t>e~ron</a:t>
                      </a:r>
                      <a:r>
                        <a:rPr lang="fr-FR" sz="3700" baseline="0" dirty="0">
                          <a:latin typeface="Coptic1" pitchFamily="2" charset="0"/>
                        </a:rPr>
                        <a:t> : </a:t>
                      </a:r>
                      <a:r>
                        <a:rPr lang="fr-FR" sz="3700" baseline="0" dirty="0" err="1">
                          <a:latin typeface="Coptic1" pitchFamily="2" charset="0"/>
                        </a:rPr>
                        <a:t>n~tef</a:t>
                      </a:r>
                      <a:r>
                        <a:rPr lang="fr-FR" sz="3700" baseline="0" dirty="0">
                          <a:latin typeface="Coptic1" pitchFamily="2" charset="0"/>
                        </a:rPr>
                        <a:t>[i </a:t>
                      </a:r>
                      <a:r>
                        <a:rPr lang="fr-FR" sz="3700" baseline="0" dirty="0" err="1">
                          <a:latin typeface="Coptic1" pitchFamily="2" charset="0"/>
                        </a:rPr>
                        <a:t>n~ni</a:t>
                      </a:r>
                      <a:r>
                        <a:rPr lang="fr-FR" sz="3700" baseline="0" dirty="0">
                          <a:latin typeface="Coptic1" pitchFamily="2" charset="0"/>
                        </a:rPr>
                        <a:t>]ho nem </a:t>
                      </a:r>
                      <a:r>
                        <a:rPr lang="fr-FR" sz="3700" baseline="0" dirty="0" err="1">
                          <a:latin typeface="Coptic1" pitchFamily="2" charset="0"/>
                        </a:rPr>
                        <a:t>nitwbh</a:t>
                      </a:r>
                      <a:r>
                        <a:rPr lang="fr-FR" sz="3700" baseline="0" dirty="0">
                          <a:latin typeface="Coptic1" pitchFamily="2" charset="0"/>
                        </a:rPr>
                        <a:t> </a:t>
                      </a:r>
                      <a:r>
                        <a:rPr lang="fr-FR" sz="3700" baseline="0" dirty="0" err="1">
                          <a:latin typeface="Coptic1" pitchFamily="2" charset="0"/>
                        </a:rPr>
                        <a:t>n~te</a:t>
                      </a:r>
                      <a:r>
                        <a:rPr lang="fr-FR" sz="3700" baseline="0" dirty="0">
                          <a:latin typeface="Coptic1" pitchFamily="2" charset="0"/>
                        </a:rPr>
                        <a:t> </a:t>
                      </a:r>
                      <a:r>
                        <a:rPr lang="fr-FR" sz="3700" baseline="0" dirty="0" err="1">
                          <a:latin typeface="Coptic1" pitchFamily="2" charset="0"/>
                        </a:rPr>
                        <a:t>nyeyouab</a:t>
                      </a:r>
                      <a:r>
                        <a:rPr lang="fr-FR" sz="3700" baseline="0" dirty="0">
                          <a:latin typeface="Coptic1" pitchFamily="2" charset="0"/>
                        </a:rPr>
                        <a:t> </a:t>
                      </a:r>
                      <a:r>
                        <a:rPr lang="fr-FR" sz="3700" baseline="0" dirty="0" err="1">
                          <a:latin typeface="Coptic1" pitchFamily="2" charset="0"/>
                        </a:rPr>
                        <a:t>n~taf</a:t>
                      </a:r>
                      <a:r>
                        <a:rPr lang="fr-FR" sz="3700" baseline="0" dirty="0">
                          <a:latin typeface="Coptic1" pitchFamily="2" charset="0"/>
                        </a:rPr>
                        <a:t> </a:t>
                      </a:r>
                      <a:r>
                        <a:rPr lang="fr-FR" sz="3700" baseline="0" dirty="0" err="1">
                          <a:latin typeface="Coptic1" pitchFamily="2" charset="0"/>
                        </a:rPr>
                        <a:t>n~totou</a:t>
                      </a:r>
                      <a:r>
                        <a:rPr lang="fr-FR" sz="3700" baseline="0" dirty="0">
                          <a:latin typeface="Coptic1" pitchFamily="2" charset="0"/>
                        </a:rPr>
                        <a:t> </a:t>
                      </a:r>
                      <a:r>
                        <a:rPr lang="fr-FR" sz="3700" baseline="0" dirty="0" err="1">
                          <a:latin typeface="Coptic1" pitchFamily="2" charset="0"/>
                        </a:rPr>
                        <a:t>e~h~r</a:t>
                      </a:r>
                      <a:r>
                        <a:rPr lang="fr-FR" sz="3700" baseline="0" dirty="0">
                          <a:latin typeface="Coptic1" pitchFamily="2" charset="0"/>
                        </a:rPr>
                        <a:t>/i </a:t>
                      </a:r>
                      <a:r>
                        <a:rPr lang="fr-FR" sz="3700" baseline="0" dirty="0" err="1">
                          <a:latin typeface="Coptic1" pitchFamily="2" charset="0"/>
                        </a:rPr>
                        <a:t>e~jwn</a:t>
                      </a:r>
                      <a:r>
                        <a:rPr lang="fr-FR" sz="3700" baseline="0" dirty="0">
                          <a:latin typeface="Coptic1" pitchFamily="2" charset="0"/>
                        </a:rPr>
                        <a:t> </a:t>
                      </a:r>
                      <a:r>
                        <a:rPr lang="fr-FR" sz="3700" baseline="0" dirty="0" err="1">
                          <a:latin typeface="Coptic1" pitchFamily="2" charset="0"/>
                        </a:rPr>
                        <a:t>e~pia~gayon</a:t>
                      </a:r>
                      <a:r>
                        <a:rPr lang="fr-FR" sz="3700" baseline="0" dirty="0">
                          <a:latin typeface="Coptic1" pitchFamily="2" charset="0"/>
                        </a:rPr>
                        <a:t> </a:t>
                      </a:r>
                      <a:r>
                        <a:rPr lang="fr-FR" sz="3700" baseline="0" dirty="0" err="1">
                          <a:latin typeface="Coptic1" pitchFamily="2" charset="0"/>
                        </a:rPr>
                        <a:t>n~c</a:t>
                      </a:r>
                      <a:r>
                        <a:rPr lang="fr-FR" sz="3700" baseline="0" dirty="0">
                          <a:latin typeface="Coptic1" pitchFamily="2" charset="0"/>
                        </a:rPr>
                        <a:t>/ou </a:t>
                      </a:r>
                      <a:r>
                        <a:rPr lang="fr-FR" sz="3700" baseline="0" dirty="0" err="1">
                          <a:latin typeface="Coptic1" pitchFamily="2" charset="0"/>
                        </a:rPr>
                        <a:t>niben</a:t>
                      </a:r>
                      <a:r>
                        <a:rPr lang="fr-FR" sz="3700" baseline="0" dirty="0">
                          <a:latin typeface="Coptic1" pitchFamily="2" charset="0"/>
                        </a:rPr>
                        <a:t>. </a:t>
                      </a:r>
                      <a:endParaRPr kumimoji="0" lang="en-US" sz="3700" b="0" i="0" u="none" strike="noStrike" cap="none" normalizeH="0" baseline="0" dirty="0">
                        <a:ln>
                          <a:noFill/>
                        </a:ln>
                        <a:solidFill>
                          <a:schemeClr val="tx1"/>
                        </a:solidFill>
                        <a:effectLst/>
                        <a:latin typeface="Coptic1" pitchFamily="2" charset="0"/>
                        <a:cs typeface="Arial" pitchFamily="34"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3200" b="0" i="0" u="none" strike="noStrike" cap="none" normalizeH="0" baseline="0" dirty="0">
                          <a:ln>
                            <a:noFill/>
                          </a:ln>
                          <a:solidFill>
                            <a:schemeClr val="tx1"/>
                          </a:solidFill>
                          <a:effectLst/>
                          <a:latin typeface="Arial" charset="0"/>
                          <a:cs typeface="Arial" charset="0"/>
                        </a:rPr>
                        <a:t>Implorez pour que Dieu aie pitié de nous, soit compatissant</a:t>
                      </a:r>
                      <a:r>
                        <a:rPr kumimoji="0" lang="ar-EG" sz="3200" b="0" i="0" u="none" strike="noStrike" cap="none" normalizeH="0" baseline="0" dirty="0">
                          <a:ln>
                            <a:noFill/>
                          </a:ln>
                          <a:solidFill>
                            <a:schemeClr val="tx1"/>
                          </a:solidFill>
                          <a:effectLst/>
                          <a:latin typeface="Arial" charset="0"/>
                          <a:cs typeface="Arial" charset="0"/>
                        </a:rPr>
                        <a:t> </a:t>
                      </a:r>
                      <a:r>
                        <a:rPr kumimoji="0" lang="fr-FR" sz="3200" b="0" i="0" u="none" strike="noStrike" cap="none" normalizeH="0" baseline="0" dirty="0">
                          <a:ln>
                            <a:noFill/>
                          </a:ln>
                          <a:solidFill>
                            <a:schemeClr val="tx1"/>
                          </a:solidFill>
                          <a:effectLst/>
                          <a:latin typeface="Arial" charset="0"/>
                          <a:cs typeface="Arial" charset="0"/>
                        </a:rPr>
                        <a:t>envers nous, nous écoute et nous aide, qu’Il agrée les</a:t>
                      </a:r>
                      <a:r>
                        <a:rPr kumimoji="0" lang="ar-EG" sz="3200" b="0" i="0" u="none" strike="noStrike" cap="none" normalizeH="0" baseline="0" dirty="0">
                          <a:ln>
                            <a:noFill/>
                          </a:ln>
                          <a:solidFill>
                            <a:schemeClr val="tx1"/>
                          </a:solidFill>
                          <a:effectLst/>
                          <a:latin typeface="Arial" charset="0"/>
                          <a:cs typeface="Arial" charset="0"/>
                        </a:rPr>
                        <a:t> </a:t>
                      </a:r>
                      <a:r>
                        <a:rPr kumimoji="0" lang="fr-FR" sz="3200" b="0" i="0" u="none" strike="noStrike" cap="none" normalizeH="0" baseline="0" dirty="0">
                          <a:ln>
                            <a:noFill/>
                          </a:ln>
                          <a:solidFill>
                            <a:schemeClr val="tx1"/>
                          </a:solidFill>
                          <a:effectLst/>
                          <a:latin typeface="Arial" charset="0"/>
                          <a:cs typeface="Arial" charset="0"/>
                        </a:rPr>
                        <a:t>demandes et les supplications que ses Saints Lui adressent continuellement en notre faveur,</a:t>
                      </a:r>
                      <a:endParaRPr kumimoji="0" lang="en-US" sz="32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3700" b="0" i="0" u="none" strike="noStrike" cap="none" normalizeH="0" baseline="0" dirty="0">
                          <a:ln>
                            <a:noFill/>
                          </a:ln>
                          <a:solidFill>
                            <a:schemeClr val="tx1"/>
                          </a:solidFill>
                          <a:effectLst/>
                          <a:latin typeface="Arial" charset="0"/>
                          <a:cs typeface="Arial" charset="0"/>
                        </a:rPr>
                        <a:t>أطلبوا لكي يرحمنا</a:t>
                      </a:r>
                      <a:r>
                        <a:rPr kumimoji="0" lang="fr-FR" sz="3700" b="0" i="0" u="none" strike="noStrike" cap="none" normalizeH="0" baseline="0" dirty="0">
                          <a:ln>
                            <a:noFill/>
                          </a:ln>
                          <a:solidFill>
                            <a:schemeClr val="tx1"/>
                          </a:solidFill>
                          <a:effectLst/>
                          <a:latin typeface="Arial" charset="0"/>
                          <a:cs typeface="Arial" charset="0"/>
                        </a:rPr>
                        <a:t> </a:t>
                      </a:r>
                      <a:r>
                        <a:rPr kumimoji="0" lang="ar-EG" sz="3700" b="0" i="0" u="none" strike="noStrike" cap="none" normalizeH="0" baseline="0" dirty="0">
                          <a:ln>
                            <a:noFill/>
                          </a:ln>
                          <a:solidFill>
                            <a:schemeClr val="tx1"/>
                          </a:solidFill>
                          <a:effectLst/>
                          <a:latin typeface="Arial" charset="0"/>
                          <a:cs typeface="Arial" charset="0"/>
                        </a:rPr>
                        <a:t>الله، ويتراءف علينا،</a:t>
                      </a:r>
                      <a:r>
                        <a:rPr kumimoji="0" lang="fr-FR" sz="3700" b="0" i="0" u="none" strike="noStrike" cap="none" normalizeH="0" baseline="0" dirty="0">
                          <a:ln>
                            <a:noFill/>
                          </a:ln>
                          <a:solidFill>
                            <a:schemeClr val="tx1"/>
                          </a:solidFill>
                          <a:effectLst/>
                          <a:latin typeface="Arial" charset="0"/>
                          <a:cs typeface="Arial" charset="0"/>
                        </a:rPr>
                        <a:t> </a:t>
                      </a:r>
                      <a:r>
                        <a:rPr kumimoji="0" lang="ar-EG" sz="3700" b="0" i="0" u="none" strike="noStrike" cap="none" normalizeH="0" baseline="0" dirty="0">
                          <a:ln>
                            <a:noFill/>
                          </a:ln>
                          <a:solidFill>
                            <a:schemeClr val="tx1"/>
                          </a:solidFill>
                          <a:effectLst/>
                          <a:latin typeface="Arial" charset="0"/>
                          <a:cs typeface="Arial" charset="0"/>
                        </a:rPr>
                        <a:t>ويسمعنا، ويعيننا،</a:t>
                      </a:r>
                      <a:r>
                        <a:rPr kumimoji="0" lang="fr-FR" sz="3700" b="0" i="0" u="none" strike="noStrike" cap="none" normalizeH="0" baseline="0" dirty="0">
                          <a:ln>
                            <a:noFill/>
                          </a:ln>
                          <a:solidFill>
                            <a:schemeClr val="tx1"/>
                          </a:solidFill>
                          <a:effectLst/>
                          <a:latin typeface="Arial" charset="0"/>
                          <a:cs typeface="Arial" charset="0"/>
                        </a:rPr>
                        <a:t> </a:t>
                      </a:r>
                      <a:r>
                        <a:rPr kumimoji="0" lang="ar-EG" sz="3700" b="0" i="0" u="none" strike="noStrike" cap="none" normalizeH="0" baseline="0" dirty="0">
                          <a:ln>
                            <a:noFill/>
                          </a:ln>
                          <a:solidFill>
                            <a:schemeClr val="tx1"/>
                          </a:solidFill>
                          <a:effectLst/>
                          <a:latin typeface="Arial" charset="0"/>
                          <a:cs typeface="Arial" charset="0"/>
                        </a:rPr>
                        <a:t>ويقبل </a:t>
                      </a:r>
                      <a:r>
                        <a:rPr kumimoji="0" lang="ar-EG" sz="3700" b="0" i="0" u="none" strike="noStrike" cap="none" normalizeH="0" baseline="0" dirty="0" err="1">
                          <a:ln>
                            <a:noFill/>
                          </a:ln>
                          <a:solidFill>
                            <a:schemeClr val="tx1"/>
                          </a:solidFill>
                          <a:effectLst/>
                          <a:latin typeface="Arial" charset="0"/>
                          <a:cs typeface="Arial" charset="0"/>
                        </a:rPr>
                        <a:t>سؤالات</a:t>
                      </a:r>
                      <a:r>
                        <a:rPr kumimoji="0" lang="ar-EG" sz="3700" b="0" i="0" u="none" strike="noStrike" cap="none" normalizeH="0" baseline="0" dirty="0">
                          <a:ln>
                            <a:noFill/>
                          </a:ln>
                          <a:solidFill>
                            <a:schemeClr val="tx1"/>
                          </a:solidFill>
                          <a:effectLst/>
                          <a:latin typeface="Arial" charset="0"/>
                          <a:cs typeface="Arial" charset="0"/>
                        </a:rPr>
                        <a:t> وطلبات</a:t>
                      </a:r>
                      <a:r>
                        <a:rPr kumimoji="0" lang="fr-FR" sz="3700" b="0" i="0" u="none" strike="noStrike" cap="none" normalizeH="0" baseline="0" dirty="0">
                          <a:ln>
                            <a:noFill/>
                          </a:ln>
                          <a:solidFill>
                            <a:schemeClr val="tx1"/>
                          </a:solidFill>
                          <a:effectLst/>
                          <a:latin typeface="Arial" charset="0"/>
                          <a:cs typeface="Arial" charset="0"/>
                        </a:rPr>
                        <a:t> </a:t>
                      </a:r>
                      <a:r>
                        <a:rPr kumimoji="0" lang="ar-EG" sz="3700" b="0" i="0" u="none" strike="noStrike" cap="none" normalizeH="0" baseline="0" dirty="0" err="1">
                          <a:ln>
                            <a:noFill/>
                          </a:ln>
                          <a:solidFill>
                            <a:schemeClr val="tx1"/>
                          </a:solidFill>
                          <a:effectLst/>
                          <a:latin typeface="Arial" charset="0"/>
                          <a:cs typeface="Arial" charset="0"/>
                        </a:rPr>
                        <a:t>قديسيه</a:t>
                      </a:r>
                      <a:r>
                        <a:rPr kumimoji="0" lang="ar-EG" sz="3700" b="0" i="0" u="none" strike="noStrike" cap="none" normalizeH="0" baseline="0" dirty="0">
                          <a:ln>
                            <a:noFill/>
                          </a:ln>
                          <a:solidFill>
                            <a:schemeClr val="tx1"/>
                          </a:solidFill>
                          <a:effectLst/>
                          <a:latin typeface="Arial" charset="0"/>
                          <a:cs typeface="Arial" charset="0"/>
                        </a:rPr>
                        <a:t> منهم بالصلاح</a:t>
                      </a:r>
                      <a:r>
                        <a:rPr kumimoji="0" lang="fr-FR" sz="3700" b="0" i="0" u="none" strike="noStrike" cap="none" normalizeH="0" baseline="0" dirty="0">
                          <a:ln>
                            <a:noFill/>
                          </a:ln>
                          <a:solidFill>
                            <a:schemeClr val="tx1"/>
                          </a:solidFill>
                          <a:effectLst/>
                          <a:latin typeface="Arial" charset="0"/>
                          <a:cs typeface="Arial" charset="0"/>
                        </a:rPr>
                        <a:t> </a:t>
                      </a:r>
                      <a:r>
                        <a:rPr kumimoji="0" lang="ar-EG" sz="3700" b="0" i="0" u="none" strike="noStrike" cap="none" normalizeH="0" baseline="0" dirty="0">
                          <a:ln>
                            <a:noFill/>
                          </a:ln>
                          <a:solidFill>
                            <a:schemeClr val="tx1"/>
                          </a:solidFill>
                          <a:effectLst/>
                          <a:latin typeface="Arial" charset="0"/>
                          <a:cs typeface="Arial" charset="0"/>
                        </a:rPr>
                        <a:t>عنا في كل حين.</a:t>
                      </a:r>
                    </a:p>
                    <a:p>
                      <a:pPr marL="0" marR="0" lvl="0" indent="0" algn="just" defTabSz="914400" rtl="1" eaLnBrk="1" fontAlgn="base" latinLnBrk="0" hangingPunct="1">
                        <a:lnSpc>
                          <a:spcPct val="100000"/>
                        </a:lnSpc>
                        <a:spcBef>
                          <a:spcPct val="20000"/>
                        </a:spcBef>
                        <a:spcAft>
                          <a:spcPct val="0"/>
                        </a:spcAft>
                        <a:buClrTx/>
                        <a:buSzTx/>
                        <a:buFontTx/>
                        <a:buNone/>
                        <a:tabLst/>
                        <a:defRPr/>
                      </a:pP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04009509"/>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1AC30234-D802-4586-BB5A-198F413F886C}"/>
              </a:ext>
            </a:extLst>
          </p:cNvPr>
          <p:cNvGraphicFramePr>
            <a:graphicFrameLocks noGrp="1"/>
          </p:cNvGraphicFramePr>
          <p:nvPr/>
        </p:nvGraphicFramePr>
        <p:xfrm>
          <a:off x="0" y="1"/>
          <a:ext cx="12192000" cy="6165175"/>
        </p:xfrm>
        <a:graphic>
          <a:graphicData uri="http://schemas.openxmlformats.org/drawingml/2006/table">
            <a:tbl>
              <a:tblPr firstRow="1" bandRow="1">
                <a:tableStyleId>{2D5ABB26-0587-4C30-8999-92F81FD0307C}</a:tableStyleId>
              </a:tblPr>
              <a:tblGrid>
                <a:gridCol w="4521200">
                  <a:extLst>
                    <a:ext uri="{9D8B030D-6E8A-4147-A177-3AD203B41FA5}">
                      <a16:colId xmlns:a16="http://schemas.microsoft.com/office/drawing/2014/main" val="3633915139"/>
                    </a:ext>
                  </a:extLst>
                </a:gridCol>
                <a:gridCol w="4318000">
                  <a:extLst>
                    <a:ext uri="{9D8B030D-6E8A-4147-A177-3AD203B41FA5}">
                      <a16:colId xmlns:a16="http://schemas.microsoft.com/office/drawing/2014/main" val="4029979771"/>
                    </a:ext>
                  </a:extLst>
                </a:gridCol>
                <a:gridCol w="3352800">
                  <a:extLst>
                    <a:ext uri="{9D8B030D-6E8A-4147-A177-3AD203B41FA5}">
                      <a16:colId xmlns:a16="http://schemas.microsoft.com/office/drawing/2014/main" val="1935827049"/>
                    </a:ext>
                  </a:extLst>
                </a:gridCol>
              </a:tblGrid>
              <a:tr h="6165175">
                <a:tc>
                  <a:txBody>
                    <a:bodyPr/>
                    <a:lstStyle/>
                    <a:p>
                      <a:pPr algn="just"/>
                      <a:r>
                        <a:rPr kumimoji="0" lang="en-US" sz="3100" b="0" i="0" u="none" strike="noStrike" cap="none" normalizeH="0" baseline="0" dirty="0" err="1">
                          <a:ln>
                            <a:noFill/>
                          </a:ln>
                          <a:solidFill>
                            <a:schemeClr val="tx1"/>
                          </a:solidFill>
                          <a:effectLst/>
                          <a:latin typeface="Coptic1" pitchFamily="2" charset="0"/>
                          <a:cs typeface="Arial" pitchFamily="34" charset="0"/>
                        </a:rPr>
                        <a:t>Ntefa~reh</a:t>
                      </a:r>
                      <a:r>
                        <a:rPr kumimoji="0" lang="en-US" sz="3100" b="0" i="0" u="none" strike="noStrike" cap="none" normalizeH="0" baseline="0" dirty="0">
                          <a:ln>
                            <a:noFill/>
                          </a:ln>
                          <a:solidFill>
                            <a:schemeClr val="tx1"/>
                          </a:solidFill>
                          <a:effectLst/>
                          <a:latin typeface="Coptic1" pitchFamily="2" charset="0"/>
                          <a:cs typeface="Arial" pitchFamily="34" charset="0"/>
                        </a:rPr>
                        <a:t> </a:t>
                      </a:r>
                      <a:r>
                        <a:rPr kumimoji="0" lang="en-US" sz="3100" b="0" i="0" u="none" strike="noStrike" cap="none" normalizeH="0" baseline="0" dirty="0" err="1">
                          <a:ln>
                            <a:noFill/>
                          </a:ln>
                          <a:solidFill>
                            <a:schemeClr val="tx1"/>
                          </a:solidFill>
                          <a:effectLst/>
                          <a:latin typeface="Coptic1" pitchFamily="2" charset="0"/>
                          <a:cs typeface="Arial" pitchFamily="34" charset="0"/>
                        </a:rPr>
                        <a:t>e~p~wnq</a:t>
                      </a:r>
                      <a:r>
                        <a:rPr kumimoji="0" lang="en-US" sz="3100" b="0" i="0" u="none" strike="noStrike" cap="none" normalizeH="0" baseline="0" dirty="0">
                          <a:ln>
                            <a:noFill/>
                          </a:ln>
                          <a:solidFill>
                            <a:schemeClr val="tx1"/>
                          </a:solidFill>
                          <a:effectLst/>
                          <a:latin typeface="Coptic1" pitchFamily="2" charset="0"/>
                          <a:cs typeface="Arial" pitchFamily="34" charset="0"/>
                        </a:rPr>
                        <a:t> </a:t>
                      </a:r>
                      <a:r>
                        <a:rPr kumimoji="0" lang="en-US" sz="3100" b="0" i="0" u="none" strike="noStrike" cap="none" normalizeH="0" baseline="0" dirty="0" err="1">
                          <a:ln>
                            <a:noFill/>
                          </a:ln>
                          <a:solidFill>
                            <a:schemeClr val="tx1"/>
                          </a:solidFill>
                          <a:effectLst/>
                          <a:latin typeface="Coptic1" pitchFamily="2" charset="0"/>
                          <a:cs typeface="Arial" pitchFamily="34" charset="0"/>
                        </a:rPr>
                        <a:t>nem</a:t>
                      </a:r>
                      <a:r>
                        <a:rPr kumimoji="0" lang="en-US" sz="3100" b="0" i="0" u="none" strike="noStrike" cap="none" normalizeH="0" baseline="0" dirty="0">
                          <a:ln>
                            <a:noFill/>
                          </a:ln>
                          <a:solidFill>
                            <a:schemeClr val="tx1"/>
                          </a:solidFill>
                          <a:effectLst/>
                          <a:latin typeface="Coptic1" pitchFamily="2" charset="0"/>
                          <a:cs typeface="Arial" pitchFamily="34" charset="0"/>
                        </a:rPr>
                        <a:t> </a:t>
                      </a:r>
                      <a:r>
                        <a:rPr kumimoji="0" lang="en-US" sz="3100" b="0" i="0" u="none" strike="noStrike" cap="none" normalizeH="0" baseline="0" dirty="0" err="1">
                          <a:ln>
                            <a:noFill/>
                          </a:ln>
                          <a:solidFill>
                            <a:schemeClr val="tx1"/>
                          </a:solidFill>
                          <a:effectLst/>
                          <a:latin typeface="Coptic1" pitchFamily="2" charset="0"/>
                          <a:cs typeface="Arial" pitchFamily="34" charset="0"/>
                        </a:rPr>
                        <a:t>p~taho</a:t>
                      </a:r>
                      <a:r>
                        <a:rPr kumimoji="0" lang="en-US" sz="3100" b="0" i="0" u="none" strike="noStrike" cap="none" normalizeH="0" baseline="0" dirty="0">
                          <a:ln>
                            <a:noFill/>
                          </a:ln>
                          <a:solidFill>
                            <a:schemeClr val="tx1"/>
                          </a:solidFill>
                          <a:effectLst/>
                          <a:latin typeface="Coptic1" pitchFamily="2" charset="0"/>
                          <a:cs typeface="Arial" pitchFamily="34" charset="0"/>
                        </a:rPr>
                        <a:t> </a:t>
                      </a:r>
                      <a:r>
                        <a:rPr kumimoji="0" lang="en-US" sz="3100" b="0" i="0" u="none" strike="noStrike" cap="none" normalizeH="0" baseline="0" dirty="0" err="1">
                          <a:ln>
                            <a:noFill/>
                          </a:ln>
                          <a:solidFill>
                            <a:schemeClr val="tx1"/>
                          </a:solidFill>
                          <a:effectLst/>
                          <a:latin typeface="Coptic1" pitchFamily="2" charset="0"/>
                          <a:cs typeface="Arial" pitchFamily="34" charset="0"/>
                        </a:rPr>
                        <a:t>e~ratf</a:t>
                      </a:r>
                      <a:r>
                        <a:rPr kumimoji="0" lang="en-US" sz="3100" b="0" i="0" u="none" strike="noStrike" cap="none" normalizeH="0" baseline="0" dirty="0">
                          <a:ln>
                            <a:noFill/>
                          </a:ln>
                          <a:solidFill>
                            <a:schemeClr val="tx1"/>
                          </a:solidFill>
                          <a:effectLst/>
                          <a:latin typeface="Coptic1" pitchFamily="2" charset="0"/>
                          <a:cs typeface="Arial" pitchFamily="34" charset="0"/>
                        </a:rPr>
                        <a:t> </a:t>
                      </a:r>
                      <a:r>
                        <a:rPr kumimoji="0" lang="en-US" sz="3100" b="0" i="0" u="none" strike="noStrike" cap="none" normalizeH="0" baseline="0" dirty="0" err="1">
                          <a:ln>
                            <a:noFill/>
                          </a:ln>
                          <a:solidFill>
                            <a:schemeClr val="tx1"/>
                          </a:solidFill>
                          <a:effectLst/>
                          <a:latin typeface="Coptic1" pitchFamily="2" charset="0"/>
                          <a:cs typeface="Arial" pitchFamily="34" charset="0"/>
                        </a:rPr>
                        <a:t>m~peniwt</a:t>
                      </a:r>
                      <a:r>
                        <a:rPr kumimoji="0" lang="en-US" sz="3100" b="0" i="0" u="none" strike="noStrike" cap="none" normalizeH="0" baseline="0" dirty="0">
                          <a:ln>
                            <a:noFill/>
                          </a:ln>
                          <a:solidFill>
                            <a:schemeClr val="tx1"/>
                          </a:solidFill>
                          <a:effectLst/>
                          <a:latin typeface="Coptic1" pitchFamily="2" charset="0"/>
                          <a:cs typeface="Arial" pitchFamily="34" charset="0"/>
                        </a:rPr>
                        <a:t> </a:t>
                      </a:r>
                      <a:r>
                        <a:rPr kumimoji="0" lang="en-US" sz="3100" b="0" i="0" u="none" strike="noStrike" cap="none" normalizeH="0" baseline="0" dirty="0" err="1">
                          <a:ln>
                            <a:noFill/>
                          </a:ln>
                          <a:solidFill>
                            <a:schemeClr val="tx1"/>
                          </a:solidFill>
                          <a:effectLst/>
                          <a:latin typeface="Coptic1" pitchFamily="2" charset="0"/>
                          <a:cs typeface="Arial" pitchFamily="34" charset="0"/>
                        </a:rPr>
                        <a:t>ettai</a:t>
                      </a:r>
                      <a:r>
                        <a:rPr kumimoji="0" lang="en-US" sz="3100" b="0" i="0" u="none" strike="noStrike" cap="none" normalizeH="0" baseline="0" dirty="0">
                          <a:ln>
                            <a:noFill/>
                          </a:ln>
                          <a:solidFill>
                            <a:schemeClr val="tx1"/>
                          </a:solidFill>
                          <a:effectLst/>
                          <a:latin typeface="Coptic1" pitchFamily="2" charset="0"/>
                          <a:cs typeface="Arial" pitchFamily="34" charset="0"/>
                        </a:rPr>
                        <a:t>/out </a:t>
                      </a:r>
                      <a:r>
                        <a:rPr kumimoji="0" lang="en-US" sz="3100" b="0" i="0" u="none" strike="noStrike" cap="none" normalizeH="0" baseline="0" dirty="0" err="1">
                          <a:ln>
                            <a:noFill/>
                          </a:ln>
                          <a:solidFill>
                            <a:schemeClr val="tx1"/>
                          </a:solidFill>
                          <a:effectLst/>
                          <a:latin typeface="Coptic1" pitchFamily="2" charset="0"/>
                          <a:cs typeface="Arial" pitchFamily="34" charset="0"/>
                        </a:rPr>
                        <a:t>n~ar</a:t>
                      </a:r>
                      <a:r>
                        <a:rPr kumimoji="0" lang="en-US" sz="3100" b="0" i="0" u="none" strike="noStrike" cap="none" normalizeH="0" baseline="0" dirty="0">
                          <a:ln>
                            <a:noFill/>
                          </a:ln>
                          <a:solidFill>
                            <a:schemeClr val="tx1"/>
                          </a:solidFill>
                          <a:effectLst/>
                          <a:latin typeface="Coptic1" pitchFamily="2" charset="0"/>
                          <a:cs typeface="Arial" pitchFamily="34" charset="0"/>
                        </a:rPr>
                        <a:t>,/</a:t>
                      </a:r>
                      <a:r>
                        <a:rPr kumimoji="0" lang="en-US" sz="3100" b="0" i="0" u="none" strike="noStrike" cap="none" normalizeH="0" baseline="0" dirty="0" err="1">
                          <a:ln>
                            <a:noFill/>
                          </a:ln>
                          <a:solidFill>
                            <a:schemeClr val="tx1"/>
                          </a:solidFill>
                          <a:effectLst/>
                          <a:latin typeface="Coptic1" pitchFamily="2" charset="0"/>
                          <a:cs typeface="Arial" pitchFamily="34" charset="0"/>
                        </a:rPr>
                        <a:t>e~reuc</a:t>
                      </a:r>
                      <a:r>
                        <a:rPr kumimoji="0" lang="en-US" sz="3100" b="0" i="0" u="none" strike="noStrike" cap="none" normalizeH="0" baseline="0" dirty="0">
                          <a:ln>
                            <a:noFill/>
                          </a:ln>
                          <a:solidFill>
                            <a:schemeClr val="tx1"/>
                          </a:solidFill>
                          <a:effectLst/>
                          <a:latin typeface="Coptic1" pitchFamily="2" charset="0"/>
                          <a:cs typeface="Arial" pitchFamily="34" charset="0"/>
                        </a:rPr>
                        <a:t> Papa Abba </a:t>
                      </a:r>
                      <a:r>
                        <a:rPr kumimoji="0" lang="en-US" sz="3200" b="0" i="0" u="none" strike="noStrike" cap="none" normalizeH="0" baseline="0" dirty="0" err="1">
                          <a:ln>
                            <a:noFill/>
                          </a:ln>
                          <a:solidFill>
                            <a:schemeClr val="tx1"/>
                          </a:solidFill>
                          <a:effectLst/>
                          <a:latin typeface="Coptic1" pitchFamily="2" charset="0"/>
                          <a:cs typeface="Arial" charset="0"/>
                        </a:rPr>
                        <a:t>Tawadroc</a:t>
                      </a:r>
                      <a:r>
                        <a:rPr kumimoji="0" lang="en-US" sz="3200" b="0" i="0" u="none" strike="noStrike" cap="none" normalizeH="0" baseline="0" dirty="0">
                          <a:ln>
                            <a:noFill/>
                          </a:ln>
                          <a:solidFill>
                            <a:schemeClr val="tx1"/>
                          </a:solidFill>
                          <a:effectLst/>
                          <a:latin typeface="Coptic1" pitchFamily="2" charset="0"/>
                          <a:cs typeface="Arial" charset="0"/>
                        </a:rPr>
                        <a:t> :</a:t>
                      </a:r>
                      <a:r>
                        <a:rPr kumimoji="0" lang="en-US" sz="3100" b="0" i="0" u="none" strike="noStrike" cap="none" normalizeH="0" baseline="0" dirty="0">
                          <a:ln>
                            <a:noFill/>
                          </a:ln>
                          <a:solidFill>
                            <a:schemeClr val="tx1"/>
                          </a:solidFill>
                          <a:effectLst/>
                          <a:latin typeface="Coptic1" pitchFamily="2" charset="0"/>
                          <a:cs typeface="Arial" pitchFamily="34" charset="0"/>
                        </a:rPr>
                        <a:t> </a:t>
                      </a:r>
                      <a:r>
                        <a:rPr kumimoji="0" lang="en-US" sz="3100" b="0" i="0" u="none" strike="noStrike" cap="none" normalizeH="0" baseline="0" dirty="0" err="1">
                          <a:ln>
                            <a:noFill/>
                          </a:ln>
                          <a:solidFill>
                            <a:schemeClr val="tx1"/>
                          </a:solidFill>
                          <a:effectLst/>
                          <a:latin typeface="Coptic1" pitchFamily="2" charset="0"/>
                          <a:cs typeface="Arial" pitchFamily="34" charset="0"/>
                        </a:rPr>
                        <a:t>nem</a:t>
                      </a:r>
                      <a:r>
                        <a:rPr kumimoji="0" lang="en-US" sz="3100" b="0" i="0" u="none" strike="noStrike" cap="none" normalizeH="0" baseline="0" dirty="0">
                          <a:ln>
                            <a:noFill/>
                          </a:ln>
                          <a:solidFill>
                            <a:schemeClr val="tx1"/>
                          </a:solidFill>
                          <a:effectLst/>
                          <a:latin typeface="Coptic1" pitchFamily="2" charset="0"/>
                          <a:cs typeface="Arial" pitchFamily="34" charset="0"/>
                        </a:rPr>
                        <a:t> </a:t>
                      </a:r>
                      <a:r>
                        <a:rPr kumimoji="0" lang="en-US" sz="3100" b="0" i="0" u="none" strike="noStrike" cap="none" normalizeH="0" baseline="0" dirty="0" err="1">
                          <a:ln>
                            <a:noFill/>
                          </a:ln>
                          <a:solidFill>
                            <a:schemeClr val="tx1"/>
                          </a:solidFill>
                          <a:effectLst/>
                          <a:latin typeface="Coptic1" pitchFamily="2" charset="0"/>
                          <a:cs typeface="Arial" pitchFamily="34" charset="0"/>
                        </a:rPr>
                        <a:t>pefkes~v</a:t>
                      </a:r>
                      <a:r>
                        <a:rPr kumimoji="0" lang="en-US" sz="3100" b="0" i="0" u="none" strike="noStrike" cap="none" normalizeH="0" baseline="0" dirty="0">
                          <a:ln>
                            <a:noFill/>
                          </a:ln>
                          <a:solidFill>
                            <a:schemeClr val="tx1"/>
                          </a:solidFill>
                          <a:effectLst/>
                          <a:latin typeface="Coptic1" pitchFamily="2" charset="0"/>
                          <a:cs typeface="Arial" pitchFamily="34" charset="0"/>
                        </a:rPr>
                        <a:t>/r </a:t>
                      </a:r>
                      <a:r>
                        <a:rPr kumimoji="0" lang="en-US" sz="3100" b="0" i="0" u="none" strike="noStrike" cap="none" normalizeH="0" baseline="0" dirty="0" err="1">
                          <a:ln>
                            <a:noFill/>
                          </a:ln>
                          <a:solidFill>
                            <a:schemeClr val="tx1"/>
                          </a:solidFill>
                          <a:effectLst/>
                          <a:latin typeface="Coptic1" pitchFamily="2" charset="0"/>
                          <a:cs typeface="Arial" pitchFamily="34" charset="0"/>
                        </a:rPr>
                        <a:t>n~litourgoc</a:t>
                      </a:r>
                      <a:r>
                        <a:rPr kumimoji="0" lang="en-US" sz="3100" b="0" i="0" u="none" strike="noStrike" cap="none" normalizeH="0" baseline="0" dirty="0">
                          <a:ln>
                            <a:noFill/>
                          </a:ln>
                          <a:solidFill>
                            <a:schemeClr val="tx1"/>
                          </a:solidFill>
                          <a:effectLst/>
                          <a:latin typeface="Coptic1" pitchFamily="2" charset="0"/>
                          <a:cs typeface="Arial" pitchFamily="34" charset="0"/>
                        </a:rPr>
                        <a:t> </a:t>
                      </a:r>
                      <a:r>
                        <a:rPr kumimoji="0" lang="en-US" sz="3100" b="0" i="0" u="none" strike="noStrike" cap="none" normalizeH="0" baseline="0" dirty="0" err="1">
                          <a:ln>
                            <a:noFill/>
                          </a:ln>
                          <a:solidFill>
                            <a:schemeClr val="tx1"/>
                          </a:solidFill>
                          <a:effectLst/>
                          <a:latin typeface="Coptic1" pitchFamily="2" charset="0"/>
                          <a:cs typeface="Arial" pitchFamily="34" charset="0"/>
                        </a:rPr>
                        <a:t>peniwt</a:t>
                      </a:r>
                      <a:r>
                        <a:rPr kumimoji="0" lang="en-US" sz="3100" b="0" i="0" u="none" strike="noStrike" cap="none" normalizeH="0" baseline="0" dirty="0">
                          <a:ln>
                            <a:noFill/>
                          </a:ln>
                          <a:solidFill>
                            <a:schemeClr val="tx1"/>
                          </a:solidFill>
                          <a:effectLst/>
                          <a:latin typeface="Coptic1" pitchFamily="2" charset="0"/>
                          <a:cs typeface="Arial" pitchFamily="34" charset="0"/>
                        </a:rPr>
                        <a:t> </a:t>
                      </a:r>
                      <a:r>
                        <a:rPr kumimoji="0" lang="en-US" sz="3100" b="0" i="0" u="none" strike="noStrike" cap="none" normalizeH="0" baseline="0" dirty="0" err="1">
                          <a:ln>
                            <a:noFill/>
                          </a:ln>
                          <a:solidFill>
                            <a:schemeClr val="tx1"/>
                          </a:solidFill>
                          <a:effectLst/>
                          <a:latin typeface="Coptic1" pitchFamily="2" charset="0"/>
                          <a:cs typeface="Arial" pitchFamily="34" charset="0"/>
                        </a:rPr>
                        <a:t>n~e~pickopoc</a:t>
                      </a:r>
                      <a:r>
                        <a:rPr kumimoji="0" lang="en-US" sz="3100" b="0" i="0" u="none" strike="noStrike" cap="none" normalizeH="0" baseline="0" dirty="0">
                          <a:ln>
                            <a:noFill/>
                          </a:ln>
                          <a:solidFill>
                            <a:schemeClr val="tx1"/>
                          </a:solidFill>
                          <a:effectLst/>
                          <a:latin typeface="Coptic1" pitchFamily="2" charset="0"/>
                          <a:cs typeface="Arial" pitchFamily="34" charset="0"/>
                        </a:rPr>
                        <a:t> Abba Mark : </a:t>
                      </a:r>
                      <a:r>
                        <a:rPr kumimoji="0" lang="pt-BR" sz="3100" b="0" i="0" u="none" strike="noStrike" cap="none" normalizeH="0" baseline="0" dirty="0">
                          <a:ln>
                            <a:noFill/>
                          </a:ln>
                          <a:solidFill>
                            <a:schemeClr val="tx1"/>
                          </a:solidFill>
                          <a:effectLst/>
                          <a:latin typeface="Coptic1" pitchFamily="2" charset="0"/>
                          <a:cs typeface="Arial" pitchFamily="34" charset="0"/>
                        </a:rPr>
                        <a:t>n~tef,a nennobi nan e~bol.</a:t>
                      </a:r>
                      <a:endParaRPr kumimoji="0" lang="en-US" sz="3100" b="0" i="0" u="none" strike="noStrike" cap="none" normalizeH="0" baseline="0" dirty="0">
                        <a:ln>
                          <a:noFill/>
                        </a:ln>
                        <a:solidFill>
                          <a:schemeClr val="tx1"/>
                        </a:solidFill>
                        <a:effectLst/>
                        <a:latin typeface="Coptic1" pitchFamily="2" charset="0"/>
                        <a:cs typeface="Arial" pitchFamily="34" charset="0"/>
                      </a:endParaRPr>
                    </a:p>
                  </a:txBody>
                  <a:tcPr marL="121920" marR="121920" marT="60960" marB="60960"/>
                </a:tc>
                <a:tc>
                  <a:txBody>
                    <a:bodyPr/>
                    <a:lstStyle/>
                    <a:p>
                      <a:pPr marL="0" marR="0" lvl="0" indent="0" algn="just" defTabSz="914400" rtl="0" eaLnBrk="1" fontAlgn="base" latinLnBrk="0" hangingPunct="1">
                        <a:lnSpc>
                          <a:spcPct val="100000"/>
                        </a:lnSpc>
                        <a:spcBef>
                          <a:spcPts val="600"/>
                        </a:spcBef>
                        <a:spcAft>
                          <a:spcPct val="0"/>
                        </a:spcAft>
                        <a:buClrTx/>
                        <a:buSzTx/>
                        <a:buFontTx/>
                        <a:buNone/>
                        <a:tabLst/>
                        <a:defRPr/>
                      </a:pPr>
                      <a:r>
                        <a:rPr kumimoji="0" lang="fr-FR" sz="3100" b="0" i="0" u="none" strike="noStrike" cap="none" normalizeH="0" baseline="0" dirty="0">
                          <a:ln>
                            <a:noFill/>
                          </a:ln>
                          <a:solidFill>
                            <a:schemeClr val="tx1"/>
                          </a:solidFill>
                          <a:effectLst/>
                          <a:latin typeface="Arial" charset="0"/>
                          <a:cs typeface="Arial" charset="0"/>
                        </a:rPr>
                        <a:t>Et qu’il garde la vie et le relèvement de notre bienheureux père, le grand prêtre, le Pape Abba Tawadros </a:t>
                      </a:r>
                      <a:r>
                        <a:rPr kumimoji="0" lang="fr-FR" sz="3100" b="0" i="0" u="none" strike="noStrike" cap="none" normalizeH="0" baseline="0" dirty="0" err="1">
                          <a:ln>
                            <a:noFill/>
                          </a:ln>
                          <a:solidFill>
                            <a:schemeClr val="tx1"/>
                          </a:solidFill>
                          <a:effectLst/>
                          <a:latin typeface="Arial" charset="0"/>
                          <a:cs typeface="Arial" charset="0"/>
                        </a:rPr>
                        <a:t>ll</a:t>
                      </a:r>
                      <a:r>
                        <a:rPr kumimoji="0" lang="fr-FR" sz="3100" b="0" i="0" u="none" strike="noStrike" cap="none" normalizeH="0" baseline="0" dirty="0">
                          <a:ln>
                            <a:noFill/>
                          </a:ln>
                          <a:solidFill>
                            <a:schemeClr val="tx1"/>
                          </a:solidFill>
                          <a:effectLst/>
                          <a:latin typeface="Arial" charset="0"/>
                          <a:cs typeface="Arial" charset="0"/>
                        </a:rPr>
                        <a:t> et son partenaire dans le ministère apostolique notre père l’évêque Abba Marc et qu’il nous pardonne nos péchés.</a:t>
                      </a:r>
                    </a:p>
                  </a:txBody>
                  <a:tcPr marL="121920" marR="121920" marT="60960" marB="60960"/>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lang="ar-EG" sz="3700" dirty="0"/>
                        <a:t>وأن يحفظ حياة وقيام أبينا المكرم البابا الأنبا تواضروس وشريكه في الخدمة الرسولية أبينا الأسقف أنبا مارك. ويغفر لنا </a:t>
                      </a:r>
                      <a:r>
                        <a:rPr lang="ar-EG" sz="3700" dirty="0" err="1"/>
                        <a:t>خطايان</a:t>
                      </a:r>
                      <a:endParaRPr lang="fr-FR" sz="3700" dirty="0"/>
                    </a:p>
                  </a:txBody>
                  <a:tcPr marL="121920" marR="121920" marT="60960" marB="60960"/>
                </a:tc>
                <a:extLst>
                  <a:ext uri="{0D108BD9-81ED-4DB2-BD59-A6C34878D82A}">
                    <a16:rowId xmlns:a16="http://schemas.microsoft.com/office/drawing/2014/main" val="713582803"/>
                  </a:ext>
                </a:extLst>
              </a:tr>
            </a:tbl>
          </a:graphicData>
        </a:graphic>
      </p:graphicFrame>
      <p:sp>
        <p:nvSpPr>
          <p:cNvPr id="7" name="AutoShape 36">
            <a:hlinkClick r:id="rId2" action="ppaction://hlinksldjump" highlightClick="1"/>
            <a:extLst>
              <a:ext uri="{FF2B5EF4-FFF2-40B4-BE49-F238E27FC236}">
                <a16:creationId xmlns:a16="http://schemas.microsoft.com/office/drawing/2014/main" id="{CE296E67-0913-F97F-2272-52C3FA2EBF6F}"/>
              </a:ext>
            </a:extLst>
          </p:cNvPr>
          <p:cNvSpPr>
            <a:spLocks noChangeArrowheads="1"/>
          </p:cNvSpPr>
          <p:nvPr/>
        </p:nvSpPr>
        <p:spPr bwMode="auto">
          <a:xfrm>
            <a:off x="10591800" y="6434137"/>
            <a:ext cx="1600200" cy="423863"/>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spTree>
    <p:extLst>
      <p:ext uri="{BB962C8B-B14F-4D97-AF65-F5344CB8AC3E}">
        <p14:creationId xmlns:p14="http://schemas.microsoft.com/office/powerpoint/2010/main" val="2109174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95902" name="Group 30"/>
          <p:cNvGraphicFramePr>
            <a:graphicFrameLocks noGrp="1"/>
          </p:cNvGraphicFramePr>
          <p:nvPr>
            <p:extLst>
              <p:ext uri="{D42A27DB-BD31-4B8C-83A1-F6EECF244321}">
                <p14:modId xmlns:p14="http://schemas.microsoft.com/office/powerpoint/2010/main" val="2913329097"/>
              </p:ext>
            </p:extLst>
          </p:nvPr>
        </p:nvGraphicFramePr>
        <p:xfrm>
          <a:off x="0" y="613976"/>
          <a:ext cx="12192000" cy="5775960"/>
        </p:xfrm>
        <a:graphic>
          <a:graphicData uri="http://schemas.openxmlformats.org/drawingml/2006/table">
            <a:tbl>
              <a:tblPr/>
              <a:tblGrid>
                <a:gridCol w="6683983">
                  <a:extLst>
                    <a:ext uri="{9D8B030D-6E8A-4147-A177-3AD203B41FA5}">
                      <a16:colId xmlns:a16="http://schemas.microsoft.com/office/drawing/2014/main" val="20000"/>
                    </a:ext>
                  </a:extLst>
                </a:gridCol>
                <a:gridCol w="5508017">
                  <a:extLst>
                    <a:ext uri="{9D8B030D-6E8A-4147-A177-3AD203B41FA5}">
                      <a16:colId xmlns:a16="http://schemas.microsoft.com/office/drawing/2014/main" val="3500270401"/>
                    </a:ext>
                  </a:extLst>
                </a:gridCol>
              </a:tblGrid>
              <a:tr h="21234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700" b="0" i="0" u="none" strike="noStrike" cap="none" normalizeH="0" baseline="0" dirty="0">
                          <a:ln>
                            <a:noFill/>
                          </a:ln>
                          <a:solidFill>
                            <a:srgbClr val="FFFFFF"/>
                          </a:solidFill>
                          <a:effectLst/>
                          <a:latin typeface="Arial" charset="0"/>
                          <a:cs typeface="Arial" pitchFamily="34" charset="0"/>
                        </a:rPr>
                        <a:t>Salut à vous ô martyrs, salut aux courageux héros, salut aux persévérants,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fr-CA" sz="2700" b="0" i="0" u="none" strike="noStrike" cap="none" normalizeH="0" baseline="0" dirty="0">
                          <a:ln>
                            <a:noFill/>
                          </a:ln>
                          <a:solidFill>
                            <a:srgbClr val="FFFFFF"/>
                          </a:solidFill>
                          <a:effectLst/>
                          <a:latin typeface="Arial" charset="0"/>
                          <a:cs typeface="Arial" pitchFamily="34" charset="0"/>
                        </a:rPr>
                        <a:t>Mon seigneur le roi Georges, Théodore le stratège, </a:t>
                      </a:r>
                      <a:r>
                        <a:rPr kumimoji="0" lang="en-US" sz="2700" b="0" i="0" u="none" strike="noStrike" cap="none" normalizeH="0" baseline="0" dirty="0" err="1">
                          <a:ln>
                            <a:noFill/>
                          </a:ln>
                          <a:solidFill>
                            <a:srgbClr val="FFFFFF"/>
                          </a:solidFill>
                          <a:effectLst/>
                          <a:latin typeface="Arial" charset="0"/>
                          <a:cs typeface="Arial" charset="0"/>
                        </a:rPr>
                        <a:t>Philopatir</a:t>
                      </a:r>
                      <a:r>
                        <a:rPr kumimoji="0" lang="en-US" sz="2700" b="0" i="0" u="none" strike="noStrike" cap="none" normalizeH="0" baseline="0" dirty="0">
                          <a:ln>
                            <a:noFill/>
                          </a:ln>
                          <a:solidFill>
                            <a:srgbClr val="FFFFFF"/>
                          </a:solidFill>
                          <a:effectLst/>
                          <a:latin typeface="Arial" charset="0"/>
                          <a:cs typeface="Arial" charset="0"/>
                        </a:rPr>
                        <a:t> Mercorios, </a:t>
                      </a:r>
                      <a:r>
                        <a:rPr kumimoji="0" lang="fr-CA" sz="2700" b="0" i="0" u="none" strike="noStrike" cap="none" normalizeH="0" baseline="0" dirty="0">
                          <a:ln>
                            <a:noFill/>
                          </a:ln>
                          <a:solidFill>
                            <a:srgbClr val="FFFFFF"/>
                          </a:solidFill>
                          <a:effectLst/>
                          <a:latin typeface="Arial" charset="0"/>
                          <a:cs typeface="Arial" pitchFamily="34" charset="0"/>
                        </a:rPr>
                        <a:t>le saint Abba Mina</a:t>
                      </a:r>
                      <a:r>
                        <a:rPr kumimoji="0" lang="en-US" sz="2700" b="0" i="0" u="none" strike="noStrike" cap="none" normalizeH="0" baseline="0" dirty="0">
                          <a:ln>
                            <a:noFill/>
                          </a:ln>
                          <a:solidFill>
                            <a:srgbClr val="FFFFFF"/>
                          </a:solidFill>
                          <a:effectLst/>
                          <a:latin typeface="Arial" charset="0"/>
                          <a:cs typeface="Arial" charset="0"/>
                        </a:rPr>
                        <a:t>.</a:t>
                      </a:r>
                      <a:endParaRPr kumimoji="0" lang="fr-CA" sz="2700" b="0" i="0" u="none" strike="noStrike" cap="none" normalizeH="0" baseline="0" dirty="0">
                        <a:ln>
                          <a:noFill/>
                        </a:ln>
                        <a:solidFill>
                          <a:srgbClr val="FFFFFF"/>
                        </a:solidFill>
                        <a:effectLst/>
                        <a:latin typeface="Arial"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2900" b="0" i="0" u="none" strike="noStrike" cap="none" normalizeH="0" baseline="0" dirty="0">
                          <a:ln>
                            <a:noFill/>
                          </a:ln>
                          <a:solidFill>
                            <a:srgbClr val="FFFFFF"/>
                          </a:solidFill>
                          <a:effectLst/>
                          <a:latin typeface="Arial" charset="0"/>
                          <a:cs typeface="Arial" charset="0"/>
                        </a:rPr>
                        <a:t>السلام لكم أيها الشهداء</a:t>
                      </a:r>
                      <a:r>
                        <a:rPr kumimoji="0" lang="ar-EG" sz="3200" b="0" i="0" u="none" strike="noStrike" cap="none" normalizeH="0" baseline="0" dirty="0">
                          <a:ln>
                            <a:noFill/>
                          </a:ln>
                          <a:solidFill>
                            <a:srgbClr val="FFFFFF"/>
                          </a:solidFill>
                          <a:effectLst/>
                          <a:latin typeface="Arial" charset="0"/>
                          <a:cs typeface="Arial" charset="0"/>
                        </a:rPr>
                        <a:t>،</a:t>
                      </a:r>
                      <a:r>
                        <a:rPr kumimoji="0" lang="ar-EG" sz="2900" b="0" i="0" u="none" strike="noStrike" cap="none" normalizeH="0" baseline="0" dirty="0">
                          <a:ln>
                            <a:noFill/>
                          </a:ln>
                          <a:solidFill>
                            <a:srgbClr val="FFFFFF"/>
                          </a:solidFill>
                          <a:effectLst/>
                          <a:latin typeface="Arial" charset="0"/>
                          <a:cs typeface="Arial" charset="0"/>
                        </a:rPr>
                        <a:t> السلام </a:t>
                      </a:r>
                      <a:r>
                        <a:rPr kumimoji="0" lang="ar-EG" sz="2900" b="0" i="0" u="none" strike="noStrike" cap="none" normalizeH="0" baseline="0" dirty="0" err="1">
                          <a:ln>
                            <a:noFill/>
                          </a:ln>
                          <a:solidFill>
                            <a:srgbClr val="FFFFFF"/>
                          </a:solidFill>
                          <a:effectLst/>
                          <a:latin typeface="Arial" charset="0"/>
                          <a:cs typeface="Arial" charset="0"/>
                        </a:rPr>
                        <a:t>للشجعان</a:t>
                      </a:r>
                      <a:r>
                        <a:rPr kumimoji="0" lang="ar-EG" sz="2900" b="0" i="0" u="none" strike="noStrike" cap="none" normalizeH="0" baseline="0" dirty="0">
                          <a:ln>
                            <a:noFill/>
                          </a:ln>
                          <a:solidFill>
                            <a:srgbClr val="FFFFFF"/>
                          </a:solidFill>
                          <a:effectLst/>
                          <a:latin typeface="Arial" charset="0"/>
                          <a:cs typeface="Arial" charset="0"/>
                        </a:rPr>
                        <a:t> الأبطال</a:t>
                      </a:r>
                      <a:r>
                        <a:rPr kumimoji="0" lang="ar-EG" sz="3200" b="0" i="0" u="none" strike="noStrike" cap="none" normalizeH="0" baseline="0" dirty="0">
                          <a:ln>
                            <a:noFill/>
                          </a:ln>
                          <a:solidFill>
                            <a:srgbClr val="FFFFFF"/>
                          </a:solidFill>
                          <a:effectLst/>
                          <a:latin typeface="Arial" charset="0"/>
                          <a:cs typeface="Arial" charset="0"/>
                        </a:rPr>
                        <a:t>،</a:t>
                      </a:r>
                      <a:r>
                        <a:rPr kumimoji="0" lang="ar-EG" sz="2900" b="0" i="0" u="none" strike="noStrike" cap="none" normalizeH="0" baseline="0" dirty="0">
                          <a:ln>
                            <a:noFill/>
                          </a:ln>
                          <a:solidFill>
                            <a:srgbClr val="FFFFFF"/>
                          </a:solidFill>
                          <a:effectLst/>
                          <a:latin typeface="Arial" charset="0"/>
                          <a:cs typeface="Arial" charset="0"/>
                        </a:rPr>
                        <a:t> السلام للابسي الجهاد</a:t>
                      </a:r>
                      <a:r>
                        <a:rPr kumimoji="0" lang="ar-EG" sz="3200" b="0" i="0" u="none" strike="noStrike" cap="none" normalizeH="0" baseline="0" dirty="0">
                          <a:ln>
                            <a:noFill/>
                          </a:ln>
                          <a:solidFill>
                            <a:srgbClr val="FFFFFF"/>
                          </a:solidFill>
                          <a:effectLst/>
                          <a:latin typeface="Arial" charset="0"/>
                          <a:cs typeface="Arial" charset="0"/>
                        </a:rPr>
                        <a:t>،</a:t>
                      </a:r>
                      <a:r>
                        <a:rPr kumimoji="0" lang="ar-EG" sz="2900" b="0" i="0" u="none" strike="noStrike" cap="none" normalizeH="0" baseline="0" dirty="0">
                          <a:ln>
                            <a:noFill/>
                          </a:ln>
                          <a:solidFill>
                            <a:srgbClr val="FFFFFF"/>
                          </a:solidFill>
                          <a:effectLst/>
                          <a:latin typeface="Arial" charset="0"/>
                          <a:cs typeface="Arial" charset="0"/>
                        </a:rPr>
                        <a:t> سيدي الملك جيؤرجيوس،</a:t>
                      </a:r>
                      <a:r>
                        <a:rPr kumimoji="0" lang="fr-FR" sz="2900" b="0" i="0" u="none" strike="noStrike" cap="none" normalizeH="0" baseline="0" dirty="0">
                          <a:ln>
                            <a:noFill/>
                          </a:ln>
                          <a:solidFill>
                            <a:srgbClr val="FFFFFF"/>
                          </a:solidFill>
                          <a:effectLst/>
                          <a:latin typeface="Arial" charset="0"/>
                          <a:cs typeface="Arial" charset="0"/>
                        </a:rPr>
                        <a:t> </a:t>
                      </a:r>
                      <a:r>
                        <a:rPr kumimoji="0" lang="ar-EG" sz="2900" b="0" i="0" u="none" strike="noStrike" cap="none" normalizeH="0" baseline="0" dirty="0">
                          <a:ln>
                            <a:noFill/>
                          </a:ln>
                          <a:solidFill>
                            <a:srgbClr val="FFFFFF"/>
                          </a:solidFill>
                          <a:effectLst/>
                          <a:latin typeface="Arial" charset="0"/>
                          <a:cs typeface="Arial" charset="0"/>
                        </a:rPr>
                        <a:t>ثيؤذوروس الآسفهسلار، فيلوباتير مرقوريوس،</a:t>
                      </a:r>
                      <a:r>
                        <a:rPr kumimoji="0" lang="en-US" sz="2900" b="0" i="0" u="none" strike="noStrike" cap="none" normalizeH="0" baseline="0" dirty="0">
                          <a:ln>
                            <a:noFill/>
                          </a:ln>
                          <a:solidFill>
                            <a:srgbClr val="FFFFFF"/>
                          </a:solidFill>
                          <a:effectLst/>
                          <a:latin typeface="Arial" charset="0"/>
                          <a:cs typeface="Arial" charset="0"/>
                        </a:rPr>
                        <a:t> </a:t>
                      </a:r>
                      <a:r>
                        <a:rPr kumimoji="0" lang="ar-EG" sz="2900" b="0" i="0" u="none" strike="noStrike" cap="none" normalizeH="0" baseline="0" dirty="0">
                          <a:ln>
                            <a:noFill/>
                          </a:ln>
                          <a:solidFill>
                            <a:srgbClr val="FFFFFF"/>
                          </a:solidFill>
                          <a:effectLst/>
                          <a:latin typeface="Arial" charset="0"/>
                          <a:cs typeface="Arial" charset="0"/>
                        </a:rPr>
                        <a:t>القديس أبا مينا.</a:t>
                      </a:r>
                      <a:endParaRPr kumimoji="0" lang="en-US" sz="2900" b="0" i="0" u="none" strike="noStrike" cap="none" normalizeH="0" baseline="0" dirty="0">
                        <a:ln>
                          <a:noFill/>
                        </a:ln>
                        <a:solidFill>
                          <a:srgbClr val="FFFFFF"/>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0172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4700" b="0" i="0" u="none" strike="noStrike" cap="none" normalizeH="0" baseline="0" dirty="0">
                          <a:ln>
                            <a:noFill/>
                          </a:ln>
                          <a:solidFill>
                            <a:srgbClr val="FFFF00"/>
                          </a:solidFill>
                          <a:effectLst/>
                          <a:latin typeface="Coptic1" pitchFamily="2" charset="0"/>
                          <a:cs typeface="Arial" charset="0"/>
                        </a:rPr>
                        <a:t>&lt;ere </a:t>
                      </a:r>
                      <a:r>
                        <a:rPr kumimoji="0" lang="en-US" sz="4700" b="0" i="0" u="none" strike="noStrike" cap="none" normalizeH="0" baseline="0" dirty="0" err="1">
                          <a:ln>
                            <a:noFill/>
                          </a:ln>
                          <a:solidFill>
                            <a:srgbClr val="FFFF00"/>
                          </a:solidFill>
                          <a:effectLst/>
                          <a:latin typeface="Coptic1" pitchFamily="2" charset="0"/>
                          <a:cs typeface="Arial" charset="0"/>
                        </a:rPr>
                        <a:t>nwten</a:t>
                      </a:r>
                      <a:r>
                        <a:rPr kumimoji="0" lang="en-US" sz="4700" b="0" i="0" u="none" strike="noStrike" cap="none" normalizeH="0" baseline="0" dirty="0">
                          <a:ln>
                            <a:noFill/>
                          </a:ln>
                          <a:solidFill>
                            <a:srgbClr val="FFFF00"/>
                          </a:solidFill>
                          <a:effectLst/>
                          <a:latin typeface="Coptic1" pitchFamily="2" charset="0"/>
                          <a:cs typeface="Arial" charset="0"/>
                        </a:rPr>
                        <a:t> w~ </a:t>
                      </a:r>
                      <a:r>
                        <a:rPr kumimoji="0" lang="en-US" sz="4700" b="0" i="0" u="none" strike="noStrike" cap="none" normalizeH="0" baseline="0" dirty="0" err="1">
                          <a:ln>
                            <a:noFill/>
                          </a:ln>
                          <a:solidFill>
                            <a:srgbClr val="FFFF00"/>
                          </a:solidFill>
                          <a:effectLst/>
                          <a:latin typeface="Coptic1" pitchFamily="2" charset="0"/>
                          <a:cs typeface="Arial" charset="0"/>
                        </a:rPr>
                        <a:t>nimarturoc</a:t>
                      </a:r>
                      <a:r>
                        <a:rPr kumimoji="0" lang="en-US" sz="4700" b="0" i="0" u="none" strike="noStrike" cap="none" normalizeH="0" baseline="0" dirty="0">
                          <a:ln>
                            <a:noFill/>
                          </a:ln>
                          <a:solidFill>
                            <a:srgbClr val="FFFF00"/>
                          </a:solidFill>
                          <a:effectLst/>
                          <a:latin typeface="Coptic1" pitchFamily="2" charset="0"/>
                          <a:cs typeface="Arial" charset="0"/>
                        </a:rPr>
                        <a:t> : ,ere </a:t>
                      </a:r>
                      <a:r>
                        <a:rPr kumimoji="0" lang="en-US" sz="4700" b="0" i="0" u="none" strike="noStrike" cap="none" normalizeH="0" baseline="0" dirty="0" err="1">
                          <a:ln>
                            <a:noFill/>
                          </a:ln>
                          <a:solidFill>
                            <a:srgbClr val="FFFF00"/>
                          </a:solidFill>
                          <a:effectLst/>
                          <a:latin typeface="Coptic1" pitchFamily="2" charset="0"/>
                          <a:cs typeface="Arial" charset="0"/>
                        </a:rPr>
                        <a:t>niswij</a:t>
                      </a:r>
                      <a:r>
                        <a:rPr kumimoji="0" lang="en-US" sz="4700" b="0" i="0" u="none" strike="noStrike" cap="none" normalizeH="0" baseline="0" dirty="0">
                          <a:ln>
                            <a:noFill/>
                          </a:ln>
                          <a:solidFill>
                            <a:srgbClr val="FFFF00"/>
                          </a:solidFill>
                          <a:effectLst/>
                          <a:latin typeface="Coptic1" pitchFamily="2" charset="0"/>
                          <a:cs typeface="Arial" charset="0"/>
                        </a:rPr>
                        <a:t> </a:t>
                      </a:r>
                      <a:r>
                        <a:rPr kumimoji="0" lang="en-US" sz="4700" b="0" i="0" u="none" strike="noStrike" cap="none" normalizeH="0" baseline="0" dirty="0" err="1">
                          <a:ln>
                            <a:noFill/>
                          </a:ln>
                          <a:solidFill>
                            <a:srgbClr val="FFFF00"/>
                          </a:solidFill>
                          <a:effectLst/>
                          <a:latin typeface="Coptic1" pitchFamily="2" charset="0"/>
                          <a:cs typeface="Arial" charset="0"/>
                        </a:rPr>
                        <a:t>n~genneoc</a:t>
                      </a:r>
                      <a:r>
                        <a:rPr kumimoji="0" lang="en-US" sz="4700" b="0" i="0" u="none" strike="noStrike" cap="none" normalizeH="0" baseline="0" dirty="0">
                          <a:ln>
                            <a:noFill/>
                          </a:ln>
                          <a:solidFill>
                            <a:srgbClr val="FFFF00"/>
                          </a:solidFill>
                          <a:effectLst/>
                          <a:latin typeface="Coptic1" pitchFamily="2" charset="0"/>
                          <a:cs typeface="Arial" charset="0"/>
                        </a:rPr>
                        <a:t> : ,ere </a:t>
                      </a:r>
                      <a:r>
                        <a:rPr kumimoji="0" lang="en-US" sz="4700" b="0" i="0" u="none" strike="noStrike" cap="none" normalizeH="0" baseline="0" dirty="0" err="1">
                          <a:ln>
                            <a:noFill/>
                          </a:ln>
                          <a:solidFill>
                            <a:srgbClr val="FFFF00"/>
                          </a:solidFill>
                          <a:effectLst/>
                          <a:latin typeface="Coptic1" pitchFamily="2" charset="0"/>
                          <a:cs typeface="Arial" charset="0"/>
                        </a:rPr>
                        <a:t>niaylovoroc</a:t>
                      </a:r>
                      <a:r>
                        <a:rPr kumimoji="0" lang="en-US" sz="4700" b="0" i="0" u="none" strike="noStrike" cap="none" normalizeH="0" baseline="0" dirty="0">
                          <a:ln>
                            <a:noFill/>
                          </a:ln>
                          <a:solidFill>
                            <a:srgbClr val="FFFF00"/>
                          </a:solidFill>
                          <a:effectLst/>
                          <a:latin typeface="Coptic1" pitchFamily="2" charset="0"/>
                          <a:cs typeface="Arial" charset="0"/>
                        </a:rPr>
                        <a:t> : pa[</a:t>
                      </a:r>
                      <a:r>
                        <a:rPr kumimoji="0" lang="en-US" sz="4700" b="0" i="0" u="none" strike="noStrike" cap="none" normalizeH="0" baseline="0" dirty="0" err="1">
                          <a:ln>
                            <a:noFill/>
                          </a:ln>
                          <a:solidFill>
                            <a:srgbClr val="FFFF00"/>
                          </a:solidFill>
                          <a:effectLst/>
                          <a:latin typeface="Coptic1" pitchFamily="2" charset="0"/>
                          <a:cs typeface="Arial" charset="0"/>
                        </a:rPr>
                        <a:t>oic</a:t>
                      </a:r>
                      <a:r>
                        <a:rPr kumimoji="0" lang="en-US" sz="4700" b="0" i="0" u="none" strike="noStrike" cap="none" normalizeH="0" baseline="0" dirty="0">
                          <a:ln>
                            <a:noFill/>
                          </a:ln>
                          <a:solidFill>
                            <a:srgbClr val="FFFF00"/>
                          </a:solidFill>
                          <a:effectLst/>
                          <a:latin typeface="Coptic1" pitchFamily="2" charset="0"/>
                          <a:cs typeface="Arial" charset="0"/>
                        </a:rPr>
                        <a:t> </a:t>
                      </a:r>
                      <a:r>
                        <a:rPr kumimoji="0" lang="en-US" sz="4700" b="0" i="0" u="none" strike="noStrike" cap="none" normalizeH="0" baseline="0" dirty="0" err="1">
                          <a:ln>
                            <a:noFill/>
                          </a:ln>
                          <a:solidFill>
                            <a:srgbClr val="FFFF00"/>
                          </a:solidFill>
                          <a:effectLst/>
                          <a:latin typeface="Coptic1" pitchFamily="2" charset="0"/>
                          <a:cs typeface="Arial" charset="0"/>
                        </a:rPr>
                        <a:t>p~ouro</a:t>
                      </a:r>
                      <a:r>
                        <a:rPr kumimoji="0" lang="en-US" sz="4700" b="0" i="0" u="none" strike="noStrike" cap="none" normalizeH="0" baseline="0" dirty="0">
                          <a:ln>
                            <a:noFill/>
                          </a:ln>
                          <a:solidFill>
                            <a:srgbClr val="FFFF00"/>
                          </a:solidFill>
                          <a:effectLst/>
                          <a:latin typeface="Coptic1" pitchFamily="2" charset="0"/>
                          <a:cs typeface="Arial" charset="0"/>
                        </a:rPr>
                        <a:t> </a:t>
                      </a:r>
                      <a:r>
                        <a:rPr kumimoji="0" lang="en-US" sz="4700" b="0" i="0" u="none" strike="noStrike" cap="none" normalizeH="0" baseline="0" dirty="0" err="1">
                          <a:ln>
                            <a:noFill/>
                          </a:ln>
                          <a:solidFill>
                            <a:srgbClr val="FFFF00"/>
                          </a:solidFill>
                          <a:effectLst/>
                          <a:latin typeface="Coptic1" pitchFamily="2" charset="0"/>
                          <a:cs typeface="Arial" charset="0"/>
                        </a:rPr>
                        <a:t>Gewrgioc</a:t>
                      </a:r>
                      <a:r>
                        <a:rPr kumimoji="0" lang="en-US" sz="4700" b="0" i="0" u="none" strike="noStrike" cap="none" normalizeH="0" baseline="0" dirty="0">
                          <a:ln>
                            <a:noFill/>
                          </a:ln>
                          <a:solidFill>
                            <a:srgbClr val="FFFF00"/>
                          </a:solidFill>
                          <a:effectLst/>
                          <a:latin typeface="Coptic1" pitchFamily="2" charset="0"/>
                          <a:cs typeface="Arial" charset="0"/>
                        </a:rPr>
                        <a:t> : </a:t>
                      </a:r>
                      <a:r>
                        <a:rPr kumimoji="0" lang="en-US" sz="4700" b="0" i="0" u="none" strike="noStrike" cap="none" normalizeH="0" baseline="0" dirty="0" err="1">
                          <a:ln>
                            <a:noFill/>
                          </a:ln>
                          <a:solidFill>
                            <a:srgbClr val="FFFF00"/>
                          </a:solidFill>
                          <a:effectLst/>
                          <a:latin typeface="Coptic1" pitchFamily="2" charset="0"/>
                          <a:cs typeface="Arial" charset="0"/>
                        </a:rPr>
                        <a:t>Yeo~dwroc</a:t>
                      </a:r>
                      <a:r>
                        <a:rPr kumimoji="0" lang="en-US" sz="4700" b="0" i="0" u="none" strike="noStrike" cap="none" normalizeH="0" baseline="0" dirty="0">
                          <a:ln>
                            <a:noFill/>
                          </a:ln>
                          <a:solidFill>
                            <a:srgbClr val="FFFF00"/>
                          </a:solidFill>
                          <a:effectLst/>
                          <a:latin typeface="Coptic1" pitchFamily="2" charset="0"/>
                          <a:cs typeface="Arial" charset="0"/>
                        </a:rPr>
                        <a:t> </a:t>
                      </a:r>
                      <a:r>
                        <a:rPr kumimoji="0" lang="en-US" sz="4700" b="0" i="0" u="none" strike="noStrike" cap="none" normalizeH="0" baseline="0" dirty="0" err="1">
                          <a:ln>
                            <a:noFill/>
                          </a:ln>
                          <a:solidFill>
                            <a:srgbClr val="FFFF00"/>
                          </a:solidFill>
                          <a:effectLst/>
                          <a:latin typeface="Coptic1" pitchFamily="2" charset="0"/>
                          <a:cs typeface="Arial" charset="0"/>
                        </a:rPr>
                        <a:t>pictratilat</a:t>
                      </a:r>
                      <a:r>
                        <a:rPr kumimoji="0" lang="en-US" sz="4700" b="0" i="0" u="none" strike="noStrike" cap="none" normalizeH="0" baseline="0" dirty="0">
                          <a:ln>
                            <a:noFill/>
                          </a:ln>
                          <a:solidFill>
                            <a:srgbClr val="FFFF00"/>
                          </a:solidFill>
                          <a:effectLst/>
                          <a:latin typeface="Coptic1" pitchFamily="2" charset="0"/>
                          <a:cs typeface="Arial" charset="0"/>
                        </a:rPr>
                        <a:t>/c : </a:t>
                      </a:r>
                      <a:r>
                        <a:rPr kumimoji="0" lang="en-US" sz="4700" b="0" i="0" u="none" strike="noStrike" cap="none" normalizeH="0" baseline="0" dirty="0" err="1">
                          <a:ln>
                            <a:noFill/>
                          </a:ln>
                          <a:solidFill>
                            <a:srgbClr val="FFFF00"/>
                          </a:solidFill>
                          <a:effectLst/>
                          <a:latin typeface="Coptic1" pitchFamily="2" charset="0"/>
                          <a:cs typeface="Arial" charset="0"/>
                        </a:rPr>
                        <a:t>Vilopat</a:t>
                      </a:r>
                      <a:r>
                        <a:rPr kumimoji="0" lang="en-US" sz="4700" b="0" i="0" u="none" strike="noStrike" cap="none" normalizeH="0" baseline="0" dirty="0">
                          <a:ln>
                            <a:noFill/>
                          </a:ln>
                          <a:solidFill>
                            <a:srgbClr val="FFFF00"/>
                          </a:solidFill>
                          <a:effectLst/>
                          <a:latin typeface="Coptic1" pitchFamily="2" charset="0"/>
                          <a:cs typeface="Arial" charset="0"/>
                        </a:rPr>
                        <a:t>/r </a:t>
                      </a:r>
                      <a:r>
                        <a:rPr kumimoji="0" lang="en-US" sz="4700" b="0" i="0" u="none" strike="noStrike" cap="none" normalizeH="0" baseline="0" dirty="0" err="1">
                          <a:ln>
                            <a:noFill/>
                          </a:ln>
                          <a:solidFill>
                            <a:srgbClr val="FFFF00"/>
                          </a:solidFill>
                          <a:effectLst/>
                          <a:latin typeface="Coptic1" pitchFamily="2" charset="0"/>
                          <a:cs typeface="Arial" charset="0"/>
                        </a:rPr>
                        <a:t>Merkourioc</a:t>
                      </a:r>
                      <a:r>
                        <a:rPr kumimoji="0" lang="en-US" sz="47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4700" b="0" i="0" u="none" strike="noStrike" cap="none" normalizeH="0" baseline="0" dirty="0" err="1">
                          <a:ln>
                            <a:noFill/>
                          </a:ln>
                          <a:solidFill>
                            <a:srgbClr val="FFFF00"/>
                          </a:solidFill>
                          <a:effectLst/>
                          <a:latin typeface="Coptic1" pitchFamily="2" charset="0"/>
                          <a:cs typeface="Arial" charset="0"/>
                        </a:rPr>
                        <a:t>pia~gioc</a:t>
                      </a:r>
                      <a:r>
                        <a:rPr kumimoji="0" lang="en-US" sz="4700" b="0" i="0" u="none" strike="noStrike" cap="none" normalizeH="0" baseline="0" dirty="0">
                          <a:ln>
                            <a:noFill/>
                          </a:ln>
                          <a:solidFill>
                            <a:srgbClr val="FFFF00"/>
                          </a:solidFill>
                          <a:effectLst/>
                          <a:latin typeface="Coptic1" pitchFamily="2" charset="0"/>
                          <a:cs typeface="Arial" charset="0"/>
                        </a:rPr>
                        <a:t> </a:t>
                      </a:r>
                      <a:r>
                        <a:rPr kumimoji="0" lang="en-US" sz="4700" b="0" i="0" u="none" strike="noStrike" cap="none" normalizeH="0" baseline="0" dirty="0" err="1">
                          <a:ln>
                            <a:noFill/>
                          </a:ln>
                          <a:solidFill>
                            <a:srgbClr val="FFFF00"/>
                          </a:solidFill>
                          <a:effectLst/>
                          <a:latin typeface="Coptic1" pitchFamily="2" charset="0"/>
                          <a:cs typeface="Arial" charset="0"/>
                        </a:rPr>
                        <a:t>A~pa</a:t>
                      </a:r>
                      <a:r>
                        <a:rPr kumimoji="0" lang="en-US" sz="4700" b="0" i="0" u="none" strike="noStrike" cap="none" normalizeH="0" baseline="0" dirty="0">
                          <a:ln>
                            <a:noFill/>
                          </a:ln>
                          <a:solidFill>
                            <a:srgbClr val="FFFF00"/>
                          </a:solidFill>
                          <a:effectLst/>
                          <a:latin typeface="Coptic1" pitchFamily="2" charset="0"/>
                          <a:cs typeface="Arial" charset="0"/>
                        </a:rPr>
                        <a:t> M/</a:t>
                      </a:r>
                      <a:r>
                        <a:rPr kumimoji="0" lang="en-US" sz="4700" b="0" i="0" u="none" strike="noStrike" cap="none" normalizeH="0" baseline="0" dirty="0" err="1">
                          <a:ln>
                            <a:noFill/>
                          </a:ln>
                          <a:solidFill>
                            <a:srgbClr val="FFFF00"/>
                          </a:solidFill>
                          <a:effectLst/>
                          <a:latin typeface="Coptic1" pitchFamily="2" charset="0"/>
                          <a:cs typeface="Arial" charset="0"/>
                        </a:rPr>
                        <a:t>na.</a:t>
                      </a:r>
                      <a:endParaRPr kumimoji="0" lang="en-US" sz="4700" b="0" i="0" u="none" strike="noStrike" cap="none" normalizeH="0" baseline="0" dirty="0">
                        <a:ln>
                          <a:noFill/>
                        </a:ln>
                        <a:solidFill>
                          <a:srgbClr val="FFFF00"/>
                        </a:solidFill>
                        <a:effectLst/>
                        <a:latin typeface="Coptic1" pitchFamily="2" charset="0"/>
                        <a:cs typeface="Arial" charset="0"/>
                      </a:endParaRPr>
                    </a:p>
                  </a:txBody>
                  <a:tcPr marL="121920" marR="121920" marT="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2" name="Tableau 3">
            <a:extLst>
              <a:ext uri="{FF2B5EF4-FFF2-40B4-BE49-F238E27FC236}">
                <a16:creationId xmlns:a16="http://schemas.microsoft.com/office/drawing/2014/main" id="{01352E11-8246-46A6-9DF0-FE8102D25243}"/>
              </a:ext>
            </a:extLst>
          </p:cNvPr>
          <p:cNvGraphicFramePr>
            <a:graphicFrameLocks noGrp="1"/>
          </p:cNvGraphicFramePr>
          <p:nvPr>
            <p:extLst>
              <p:ext uri="{D42A27DB-BD31-4B8C-83A1-F6EECF244321}">
                <p14:modId xmlns:p14="http://schemas.microsoft.com/office/powerpoint/2010/main" val="3066540662"/>
              </p:ext>
            </p:extLst>
          </p:nvPr>
        </p:nvGraphicFramePr>
        <p:xfrm>
          <a:off x="2032000" y="0"/>
          <a:ext cx="8128000" cy="649224"/>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649224">
                <a:tc>
                  <a:txBody>
                    <a:bodyPr/>
                    <a:lstStyle/>
                    <a:p>
                      <a:pPr algn="ctr">
                        <a:lnSpc>
                          <a:spcPct val="80000"/>
                        </a:lnSpc>
                        <a:spcBef>
                          <a:spcPct val="0"/>
                        </a:spcBef>
                      </a:pPr>
                      <a:r>
                        <a:rPr lang="en-CA" sz="2100" dirty="0">
                          <a:solidFill>
                            <a:srgbClr val="FFFFFF"/>
                          </a:solidFill>
                          <a:latin typeface="Arial" panose="020B0604020202020204" pitchFamily="34" charset="0"/>
                        </a:rPr>
                        <a:t>Sts Georges, Théodore, </a:t>
                      </a:r>
                      <a:r>
                        <a:rPr lang="en-CA" sz="2100" dirty="0" err="1">
                          <a:solidFill>
                            <a:srgbClr val="FFFFFF"/>
                          </a:solidFill>
                          <a:latin typeface="Arial" panose="020B0604020202020204" pitchFamily="34" charset="0"/>
                        </a:rPr>
                        <a:t>Mercorios</a:t>
                      </a:r>
                      <a:r>
                        <a:rPr lang="en-CA" sz="2100" dirty="0">
                          <a:solidFill>
                            <a:srgbClr val="FFFFFF"/>
                          </a:solidFill>
                          <a:latin typeface="Arial" panose="020B0604020202020204" pitchFamily="34" charset="0"/>
                        </a:rPr>
                        <a:t>, Mina</a:t>
                      </a:r>
                      <a:endParaRPr lang="ar-EG" sz="2100" dirty="0">
                        <a:solidFill>
                          <a:srgbClr val="FFFFFF"/>
                        </a:solidFill>
                      </a:endParaRPr>
                    </a:p>
                    <a:p>
                      <a:pPr algn="ctr">
                        <a:lnSpc>
                          <a:spcPct val="80000"/>
                        </a:lnSpc>
                        <a:spcBef>
                          <a:spcPct val="0"/>
                        </a:spcBef>
                      </a:pPr>
                      <a:r>
                        <a:rPr lang="ar-EG" sz="2100" dirty="0">
                          <a:solidFill>
                            <a:srgbClr val="FFFFFF"/>
                          </a:solidFill>
                        </a:rPr>
                        <a:t>مارجرجس والأمير تادرس وأبى سيفين </a:t>
                      </a:r>
                      <a:r>
                        <a:rPr lang="ar-EG" sz="2100" dirty="0" err="1">
                          <a:solidFill>
                            <a:srgbClr val="FFFFFF"/>
                          </a:solidFill>
                        </a:rPr>
                        <a:t>ومارمينا</a:t>
                      </a:r>
                      <a:endParaRPr lang="fr-FR" sz="2100" dirty="0">
                        <a:solidFill>
                          <a:srgbClr val="FFFFFF"/>
                        </a:solidFill>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
        <p:nvSpPr>
          <p:cNvPr id="2" name="AutoShape 15">
            <a:hlinkClick r:id="rId3" action="ppaction://hlinksldjump" highlightClick="1"/>
            <a:extLst>
              <a:ext uri="{FF2B5EF4-FFF2-40B4-BE49-F238E27FC236}">
                <a16:creationId xmlns:a16="http://schemas.microsoft.com/office/drawing/2014/main" id="{2060ACD4-279E-09CE-5409-58EBC4ED2EF0}"/>
              </a:ext>
            </a:extLst>
          </p:cNvPr>
          <p:cNvSpPr>
            <a:spLocks noChangeArrowheads="1"/>
          </p:cNvSpPr>
          <p:nvPr/>
        </p:nvSpPr>
        <p:spPr bwMode="auto">
          <a:xfrm>
            <a:off x="0" y="6096000"/>
            <a:ext cx="2400056" cy="762000"/>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400" dirty="0">
                <a:solidFill>
                  <a:srgbClr val="FFFFFF"/>
                </a:solidFill>
                <a:latin typeface="Arial" charset="0"/>
                <a:cs typeface="Arial" charset="0"/>
              </a:rPr>
              <a:t>Pape / É</a:t>
            </a:r>
            <a:r>
              <a:rPr lang="en-CA" sz="2400" dirty="0" err="1">
                <a:solidFill>
                  <a:srgbClr val="FFFFFF"/>
                </a:solidFill>
                <a:latin typeface="Arial" charset="0"/>
                <a:cs typeface="Arial" charset="0"/>
              </a:rPr>
              <a:t>vêque</a:t>
            </a:r>
            <a:endParaRPr lang="en-CA" sz="2400" dirty="0">
              <a:solidFill>
                <a:srgbClr val="FFFFFF"/>
              </a:solidFill>
              <a:latin typeface="Arial" charset="0"/>
              <a:cs typeface="Arial" charset="0"/>
            </a:endParaRPr>
          </a:p>
          <a:p>
            <a:pPr algn="ctr" defTabSz="1219170" rtl="1" fontAlgn="base">
              <a:spcAft>
                <a:spcPct val="0"/>
              </a:spcAft>
              <a:defRPr/>
            </a:pPr>
            <a:r>
              <a:rPr lang="ar-EG" sz="2400" dirty="0">
                <a:solidFill>
                  <a:srgbClr val="FFFFFF"/>
                </a:solidFill>
                <a:latin typeface="Arial"/>
                <a:cs typeface="Arial"/>
              </a:rPr>
              <a:t>البابا</a:t>
            </a:r>
            <a:r>
              <a:rPr lang="fr-FR" sz="2400" dirty="0">
                <a:solidFill>
                  <a:srgbClr val="FFFFFF"/>
                </a:solidFill>
                <a:latin typeface="Arial"/>
                <a:cs typeface="Arial"/>
              </a:rPr>
              <a:t> </a:t>
            </a:r>
            <a:r>
              <a:rPr lang="fr-FR" sz="2400" dirty="0">
                <a:solidFill>
                  <a:srgbClr val="FFFFFF"/>
                </a:solidFill>
                <a:latin typeface="Arial" charset="0"/>
                <a:cs typeface="Arial" charset="0"/>
              </a:rPr>
              <a:t>/ </a:t>
            </a:r>
            <a:r>
              <a:rPr lang="ar-EG" sz="2400" dirty="0">
                <a:solidFill>
                  <a:srgbClr val="FFFFFF"/>
                </a:solidFill>
                <a:latin typeface="Arial" charset="0"/>
                <a:cs typeface="Arial" charset="0"/>
              </a:rPr>
              <a:t>الأسقف</a:t>
            </a:r>
            <a:endParaRPr lang="en-CA" sz="2400" dirty="0">
              <a:solidFill>
                <a:srgbClr val="FFFFFF"/>
              </a:solidFill>
              <a:latin typeface="Arial" charset="0"/>
              <a:cs typeface="Arial" charset="0"/>
            </a:endParaRPr>
          </a:p>
        </p:txBody>
      </p:sp>
    </p:spTree>
    <p:extLst>
      <p:ext uri="{BB962C8B-B14F-4D97-AF65-F5344CB8AC3E}">
        <p14:creationId xmlns:p14="http://schemas.microsoft.com/office/powerpoint/2010/main" val="2488315466"/>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a:solidFill>
                  <a:srgbClr val="FFFFFF"/>
                </a:solidFill>
                <a:latin typeface="Arial" charset="0"/>
                <a:cs typeface="Arial" charset="0"/>
              </a:rPr>
              <a:t>Suite</a:t>
            </a:r>
            <a:endParaRPr lang="en-CA" sz="7200" b="1" dirty="0">
              <a:solidFill>
                <a:srgbClr val="FFFFFF"/>
              </a:solidFill>
              <a:latin typeface="Arial" charset="0"/>
              <a:cs typeface="Arial" charset="0"/>
            </a:endParaRPr>
          </a:p>
        </p:txBody>
      </p:sp>
    </p:spTree>
    <p:extLst>
      <p:ext uri="{BB962C8B-B14F-4D97-AF65-F5344CB8AC3E}">
        <p14:creationId xmlns:p14="http://schemas.microsoft.com/office/powerpoint/2010/main" val="1063791720"/>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07515" name="Group 27"/>
          <p:cNvGraphicFramePr>
            <a:graphicFrameLocks noGrp="1"/>
          </p:cNvGraphicFramePr>
          <p:nvPr/>
        </p:nvGraphicFramePr>
        <p:xfrm>
          <a:off x="0" y="690280"/>
          <a:ext cx="12192000" cy="5709920"/>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579137375"/>
                    </a:ext>
                  </a:extLst>
                </a:gridCol>
              </a:tblGrid>
              <a:tr h="236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Venez, prosternons-nous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Pour la Sainte Trinité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Qui est le Père, le Fils</a:t>
                      </a:r>
                      <a:br>
                        <a:rPr kumimoji="0" lang="fr-FR" sz="3200" b="0" i="0" u="none" strike="noStrike" cap="none" normalizeH="0" baseline="0" dirty="0">
                          <a:ln>
                            <a:noFill/>
                          </a:ln>
                          <a:solidFill>
                            <a:schemeClr val="tx1"/>
                          </a:solidFill>
                          <a:effectLst/>
                          <a:latin typeface="Arial" charset="0"/>
                          <a:cs typeface="Arial" pitchFamily="34" charset="0"/>
                        </a:rPr>
                      </a:br>
                      <a:r>
                        <a:rPr kumimoji="0" lang="fr-FR" sz="3200" b="0" i="0" u="none" strike="noStrike" cap="none" normalizeH="0" baseline="0" dirty="0">
                          <a:ln>
                            <a:noFill/>
                          </a:ln>
                          <a:solidFill>
                            <a:schemeClr val="tx1"/>
                          </a:solidFill>
                          <a:effectLst/>
                          <a:latin typeface="Arial" charset="0"/>
                          <a:cs typeface="Arial" pitchFamily="34" charset="0"/>
                        </a:rPr>
                        <a:t>Et l’Esprit-Saint.</a:t>
                      </a:r>
                      <a:endParaRPr kumimoji="0" lang="fr-CA" sz="3200" b="0" i="0" u="none" strike="noStrike" cap="none" normalizeH="0" baseline="0" dirty="0">
                        <a:ln>
                          <a:noFill/>
                        </a:ln>
                        <a:solidFill>
                          <a:schemeClr val="tx1"/>
                        </a:solidFill>
                        <a:effectLst/>
                        <a:latin typeface="Arial"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pitchFamily="34" charset="0"/>
                        </a:rPr>
                        <a:t>تعالوا فلنسجُد</a:t>
                      </a:r>
                      <a:r>
                        <a:rPr kumimoji="0" lang="ar-SA" altLang="zh-CN" sz="3700" b="0" i="0" u="none" strike="noStrike" cap="none" normalizeH="0" baseline="0" dirty="0">
                          <a:ln>
                            <a:noFill/>
                          </a:ln>
                          <a:solidFill>
                            <a:schemeClr val="tx1"/>
                          </a:solidFill>
                          <a:effectLst/>
                          <a:latin typeface="Arial" charset="0"/>
                          <a:cs typeface="Arial" charset="0"/>
                        </a:rPr>
                        <a:t>،</a:t>
                      </a:r>
                      <a:br>
                        <a:rPr kumimoji="0" lang="fr-FR" altLang="zh-CN" sz="3700" b="0" i="0" u="none" strike="noStrike" cap="none" normalizeH="0" baseline="0" dirty="0">
                          <a:ln>
                            <a:noFill/>
                          </a:ln>
                          <a:solidFill>
                            <a:schemeClr val="tx1"/>
                          </a:solidFill>
                          <a:effectLst/>
                          <a:latin typeface="Arial" charset="0"/>
                          <a:cs typeface="Arial" pitchFamily="34" charset="0"/>
                        </a:rPr>
                      </a:br>
                      <a:r>
                        <a:rPr kumimoji="0" lang="ar-SA" altLang="zh-CN" sz="3700" b="0" i="0" u="none" strike="noStrike" cap="none" normalizeH="0" baseline="0" dirty="0">
                          <a:ln>
                            <a:noFill/>
                          </a:ln>
                          <a:solidFill>
                            <a:schemeClr val="tx1"/>
                          </a:solidFill>
                          <a:effectLst/>
                          <a:latin typeface="Arial" charset="0"/>
                          <a:cs typeface="Arial" pitchFamily="34" charset="0"/>
                        </a:rPr>
                        <a:t>للثالوث </a:t>
                      </a:r>
                      <a:r>
                        <a:rPr kumimoji="0" lang="ar-SA" altLang="zh-CN" sz="3700" b="0" i="0" u="none" strike="noStrike" cap="none" normalizeH="0" baseline="0" dirty="0">
                          <a:ln>
                            <a:noFill/>
                          </a:ln>
                          <a:solidFill>
                            <a:schemeClr val="tx1"/>
                          </a:solidFill>
                          <a:effectLst/>
                          <a:latin typeface="Arial" charset="0"/>
                          <a:cs typeface="Arial" charset="0"/>
                        </a:rPr>
                        <a:t>القُدُّوس،</a:t>
                      </a:r>
                      <a:r>
                        <a:rPr kumimoji="0" lang="ar-SA" altLang="zh-CN" sz="3700" b="0" i="0" u="none" strike="noStrike" cap="none" normalizeH="0" baseline="0" dirty="0">
                          <a:ln>
                            <a:noFill/>
                          </a:ln>
                          <a:solidFill>
                            <a:schemeClr val="tx1"/>
                          </a:solidFill>
                          <a:effectLst/>
                          <a:latin typeface="Arial" charset="0"/>
                          <a:cs typeface="Arial" pitchFamily="34" charset="0"/>
                        </a:rPr>
                        <a:t> </a:t>
                      </a:r>
                      <a:endParaRPr kumimoji="0" lang="ar-EG" altLang="zh-CN" sz="37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pitchFamily="34" charset="0"/>
                        </a:rPr>
                        <a:t>الذي هو</a:t>
                      </a:r>
                      <a:r>
                        <a:rPr kumimoji="0" lang="fr-FR" altLang="zh-CN" sz="3700" b="0" i="0" u="none" strike="noStrike" cap="none" normalizeH="0" baseline="0" dirty="0">
                          <a:ln>
                            <a:noFill/>
                          </a:ln>
                          <a:solidFill>
                            <a:schemeClr val="tx1"/>
                          </a:solidFill>
                          <a:effectLst/>
                          <a:latin typeface="Arial" charset="0"/>
                          <a:cs typeface="Arial" pitchFamily="34" charset="0"/>
                        </a:rPr>
                        <a:t> </a:t>
                      </a:r>
                      <a:r>
                        <a:rPr kumimoji="0" lang="ar-SA" altLang="zh-CN" sz="3700" b="0" i="0" u="none" strike="noStrike" cap="none" normalizeH="0" baseline="0" dirty="0">
                          <a:ln>
                            <a:noFill/>
                          </a:ln>
                          <a:solidFill>
                            <a:schemeClr val="tx1"/>
                          </a:solidFill>
                          <a:effectLst/>
                          <a:latin typeface="Arial" charset="0"/>
                          <a:cs typeface="Arial" pitchFamily="34" charset="0"/>
                        </a:rPr>
                        <a:t>الآب والابن</a:t>
                      </a:r>
                      <a:r>
                        <a:rPr kumimoji="0" lang="ar-SA" altLang="zh-CN" sz="3700" b="0" i="0" u="none" strike="noStrike" cap="none" normalizeH="0" baseline="0" dirty="0">
                          <a:ln>
                            <a:noFill/>
                          </a:ln>
                          <a:solidFill>
                            <a:schemeClr val="tx1"/>
                          </a:solidFill>
                          <a:effectLst/>
                          <a:latin typeface="Arial" charset="0"/>
                          <a:cs typeface="Arial" charset="0"/>
                        </a:rPr>
                        <a:t>،</a:t>
                      </a:r>
                      <a:br>
                        <a:rPr kumimoji="0" lang="fr-FR" altLang="zh-CN" sz="3700" b="0" i="0" u="none" strike="noStrike" cap="none" normalizeH="0" baseline="0" dirty="0">
                          <a:ln>
                            <a:noFill/>
                          </a:ln>
                          <a:solidFill>
                            <a:schemeClr val="tx1"/>
                          </a:solidFill>
                          <a:effectLst/>
                          <a:latin typeface="Arial" charset="0"/>
                          <a:cs typeface="Arial" pitchFamily="34" charset="0"/>
                        </a:rPr>
                      </a:br>
                      <a:r>
                        <a:rPr kumimoji="0" lang="ar-SA" altLang="zh-CN" sz="3700" b="0" i="0" u="none" strike="noStrike" cap="none" normalizeH="0" baseline="0" dirty="0">
                          <a:ln>
                            <a:noFill/>
                          </a:ln>
                          <a:solidFill>
                            <a:schemeClr val="tx1"/>
                          </a:solidFill>
                          <a:effectLst/>
                          <a:latin typeface="Arial" charset="0"/>
                          <a:cs typeface="Arial" pitchFamily="34" charset="0"/>
                        </a:rPr>
                        <a:t>والرُّوح القُدُس</a:t>
                      </a:r>
                      <a:r>
                        <a:rPr kumimoji="0" lang="fr-FR" altLang="zh-CN" sz="3700" b="0" i="0" u="none" strike="noStrike" cap="none" normalizeH="0" baseline="0" dirty="0">
                          <a:ln>
                            <a:noFill/>
                          </a:ln>
                          <a:solidFill>
                            <a:schemeClr val="tx1"/>
                          </a:solidFill>
                          <a:effectLst/>
                          <a:latin typeface="Arial" charset="0"/>
                          <a:cs typeface="Arial" pitchFamily="34" charset="0"/>
                        </a:rPr>
                        <a:t>.</a:t>
                      </a:r>
                      <a:endParaRPr kumimoji="0" lang="ar-EG" altLang="zh-CN" sz="3700" b="0" i="0" u="none" strike="noStrike" cap="none" normalizeH="0" baseline="0" dirty="0">
                        <a:ln>
                          <a:noFill/>
                        </a:ln>
                        <a:solidFill>
                          <a:schemeClr val="tx1"/>
                        </a:solidFill>
                        <a:effectLst/>
                        <a:latin typeface="Arial" charset="0"/>
                        <a:cs typeface="Arial" pitchFamily="34"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S Avva Shenouda" panose="020B7200000000000000" pitchFamily="34" charset="0"/>
                          <a:cs typeface="Arial" charset="0"/>
                        </a:rPr>
                        <a:t>`</a:t>
                      </a:r>
                      <a:r>
                        <a:rPr kumimoji="0" lang="en-US" sz="5300" b="0" i="0" u="none" strike="noStrike" cap="none" normalizeH="0" baseline="0" dirty="0" err="1">
                          <a:ln>
                            <a:noFill/>
                          </a:ln>
                          <a:solidFill>
                            <a:srgbClr val="FFFF00"/>
                          </a:solidFill>
                          <a:effectLst/>
                          <a:latin typeface="Avva_Marcos" panose="04020500000000000000" pitchFamily="82" charset="0"/>
                          <a:cs typeface="Arial" charset="0"/>
                        </a:rPr>
                        <a:t>A</a:t>
                      </a:r>
                      <a:r>
                        <a:rPr kumimoji="0" lang="en-US" sz="5300" b="0" i="0" u="none" strike="noStrike" cap="none" normalizeH="0" baseline="0" dirty="0" err="1">
                          <a:ln>
                            <a:noFill/>
                          </a:ln>
                          <a:solidFill>
                            <a:srgbClr val="FFFF00"/>
                          </a:solidFill>
                          <a:effectLst/>
                          <a:latin typeface="Coptic1" pitchFamily="2" charset="0"/>
                          <a:cs typeface="Arial" charset="0"/>
                        </a:rPr>
                        <a:t>mwini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marenouwst</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n~}</a:t>
                      </a:r>
                      <a:r>
                        <a:rPr kumimoji="0" lang="en-US" sz="5300" b="0" i="0" u="none" strike="noStrike" cap="none" normalizeH="0" baseline="0" dirty="0" err="1">
                          <a:ln>
                            <a:noFill/>
                          </a:ln>
                          <a:solidFill>
                            <a:srgbClr val="FFFF00"/>
                          </a:solidFill>
                          <a:effectLst/>
                          <a:latin typeface="Coptic1" pitchFamily="2" charset="0"/>
                          <a:cs typeface="Arial" charset="0"/>
                        </a:rPr>
                        <a:t>T~riac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Eyouab</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V~Iwt</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P~S/</a:t>
                      </a:r>
                      <a:r>
                        <a:rPr kumimoji="0" lang="en-US" sz="5300" b="0" i="0" u="none" strike="noStrike" cap="none" normalizeH="0" baseline="0" dirty="0" err="1">
                          <a:ln>
                            <a:noFill/>
                          </a:ln>
                          <a:solidFill>
                            <a:srgbClr val="FFFF00"/>
                          </a:solidFill>
                          <a:effectLst/>
                          <a:latin typeface="Coptic1" pitchFamily="2" charset="0"/>
                          <a:cs typeface="Arial" charset="0"/>
                        </a:rPr>
                        <a:t>ri</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PiP~neuma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Eyouab</a:t>
                      </a:r>
                      <a:r>
                        <a:rPr kumimoji="0" lang="en-US" sz="5300" b="0" i="0" u="none" strike="noStrike" cap="none" normalizeH="0" baseline="0" dirty="0">
                          <a:ln>
                            <a:noFill/>
                          </a:ln>
                          <a:solidFill>
                            <a:srgbClr val="FFFF00"/>
                          </a:solidFill>
                          <a:effectLst/>
                          <a:latin typeface="Coptic1" pitchFamily="2"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12607502" name="Group 14"/>
          <p:cNvGraphicFramePr>
            <a:graphicFrameLocks noGrp="1"/>
          </p:cNvGraphicFramePr>
          <p:nvPr/>
        </p:nvGraphicFramePr>
        <p:xfrm>
          <a:off x="711200" y="156882"/>
          <a:ext cx="10769600" cy="533399"/>
        </p:xfrm>
        <a:graphic>
          <a:graphicData uri="http://schemas.openxmlformats.org/drawingml/2006/table">
            <a:tbl>
              <a:tblPr/>
              <a:tblGrid>
                <a:gridCol w="10769600">
                  <a:extLst>
                    <a:ext uri="{9D8B030D-6E8A-4147-A177-3AD203B41FA5}">
                      <a16:colId xmlns:a16="http://schemas.microsoft.com/office/drawing/2014/main" val="20000"/>
                    </a:ext>
                  </a:extLst>
                </a:gridCol>
              </a:tblGrid>
              <a:tr h="5333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700" b="0" i="0" u="none" strike="noStrike" cap="none" normalizeH="0" baseline="0" dirty="0">
                          <a:ln>
                            <a:noFill/>
                          </a:ln>
                          <a:solidFill>
                            <a:schemeClr val="tx1"/>
                          </a:solidFill>
                          <a:effectLst/>
                          <a:latin typeface="Arial" charset="0"/>
                          <a:cs typeface="Arial" charset="0"/>
                        </a:rPr>
                        <a:t>Quatrains du Carillon (</a:t>
                      </a:r>
                      <a:r>
                        <a:rPr kumimoji="0" lang="en-CA" sz="2700" b="0" i="0" u="none" strike="noStrike" cap="none" normalizeH="0" baseline="0" dirty="0" err="1">
                          <a:ln>
                            <a:noFill/>
                          </a:ln>
                          <a:solidFill>
                            <a:schemeClr val="tx1"/>
                          </a:solidFill>
                          <a:effectLst/>
                          <a:latin typeface="Arial" charset="0"/>
                          <a:cs typeface="Arial" charset="0"/>
                        </a:rPr>
                        <a:t>Intro.Adam</a:t>
                      </a:r>
                      <a:r>
                        <a:rPr kumimoji="0" lang="en-CA" sz="2700" b="0" i="0" u="none" strike="noStrike" cap="none" normalizeH="0" baseline="0" dirty="0">
                          <a:ln>
                            <a:noFill/>
                          </a:ln>
                          <a:solidFill>
                            <a:schemeClr val="tx1"/>
                          </a:solidFill>
                          <a:effectLst/>
                          <a:latin typeface="Arial" charset="0"/>
                          <a:cs typeface="Arial" charset="0"/>
                        </a:rPr>
                        <a:t>) - </a:t>
                      </a:r>
                      <a:r>
                        <a:rPr kumimoji="0" lang="ar-EG" sz="2700" b="0" i="0" u="none" strike="noStrike" cap="none" normalizeH="0" baseline="0" dirty="0">
                          <a:ln>
                            <a:noFill/>
                          </a:ln>
                          <a:solidFill>
                            <a:schemeClr val="tx1"/>
                          </a:solidFill>
                          <a:effectLst/>
                          <a:latin typeface="Arial" charset="0"/>
                          <a:cs typeface="Arial" charset="0"/>
                        </a:rPr>
                        <a:t>أرباع</a:t>
                      </a:r>
                      <a:r>
                        <a:rPr kumimoji="0" lang="ar-AE" sz="2700" b="0" i="0" u="none" strike="noStrike" cap="none" normalizeH="0" baseline="0" dirty="0">
                          <a:ln>
                            <a:noFill/>
                          </a:ln>
                          <a:solidFill>
                            <a:schemeClr val="tx1"/>
                          </a:solidFill>
                          <a:effectLst/>
                          <a:latin typeface="Arial" charset="0"/>
                          <a:cs typeface="Arial" charset="0"/>
                        </a:rPr>
                        <a:t> الناقوس (المقدمة </a:t>
                      </a:r>
                      <a:r>
                        <a:rPr kumimoji="0" lang="ar-EG" sz="2700" b="0" i="0" u="none" strike="noStrike" cap="none" normalizeH="0" baseline="0" dirty="0">
                          <a:ln>
                            <a:noFill/>
                          </a:ln>
                          <a:solidFill>
                            <a:schemeClr val="tx1"/>
                          </a:solidFill>
                          <a:effectLst/>
                          <a:latin typeface="Arial" charset="0"/>
                          <a:cs typeface="Arial" charset="0"/>
                        </a:rPr>
                        <a:t>الآدام</a:t>
                      </a:r>
                      <a:r>
                        <a:rPr kumimoji="0" lang="ar-AE" sz="2700" b="0" i="0" u="none" strike="noStrike" cap="none" normalizeH="0" baseline="0" dirty="0">
                          <a:ln>
                            <a:noFill/>
                          </a:ln>
                          <a:solidFill>
                            <a:schemeClr val="tx1"/>
                          </a:solidFill>
                          <a:effectLst/>
                          <a:latin typeface="Arial" charset="0"/>
                          <a:cs typeface="Arial" charset="0"/>
                        </a:rPr>
                        <a:t>)</a:t>
                      </a:r>
                      <a:endParaRPr kumimoji="0" lang="en-CA" sz="2700" b="0"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6977923"/>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57672" name="Group 40"/>
          <p:cNvGraphicFramePr>
            <a:graphicFrameLocks noGrp="1"/>
          </p:cNvGraphicFramePr>
          <p:nvPr/>
        </p:nvGraphicFramePr>
        <p:xfrm>
          <a:off x="0" y="289750"/>
          <a:ext cx="12192000" cy="6129209"/>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3324997433"/>
                    </a:ext>
                  </a:extLst>
                </a:gridCol>
              </a:tblGrid>
              <a:tr h="236728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Nous les peuples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 Chrétiens,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 car il est notre Dieu,</a:t>
                      </a:r>
                      <a:br>
                        <a:rPr kumimoji="0" lang="fr-CA" sz="3200" b="0" i="0" u="none" strike="noStrike" cap="none" normalizeH="0" baseline="0" dirty="0">
                          <a:ln>
                            <a:noFill/>
                          </a:ln>
                          <a:solidFill>
                            <a:schemeClr val="tx1"/>
                          </a:solidFill>
                          <a:effectLst/>
                          <a:latin typeface="Arial" charset="0"/>
                          <a:cs typeface="Arial" pitchFamily="34" charset="0"/>
                        </a:rPr>
                      </a:br>
                      <a:r>
                        <a:rPr kumimoji="0" lang="fr-CA" sz="3200" b="0" i="0" u="none" strike="noStrike" cap="none" normalizeH="0" baseline="0" dirty="0">
                          <a:ln>
                            <a:noFill/>
                          </a:ln>
                          <a:solidFill>
                            <a:schemeClr val="tx1"/>
                          </a:solidFill>
                          <a:effectLst/>
                          <a:latin typeface="Arial" charset="0"/>
                          <a:cs typeface="Arial" pitchFamily="34" charset="0"/>
                        </a:rPr>
                        <a:t>Véritable.</a:t>
                      </a:r>
                      <a:endParaRPr kumimoji="0" lang="en-US" sz="3200" b="0" i="0" u="none" strike="noStrike" cap="none" normalizeH="0" baseline="0" dirty="0">
                        <a:ln>
                          <a:noFill/>
                        </a:ln>
                        <a:solidFill>
                          <a:schemeClr val="tx1"/>
                        </a:solidFill>
                        <a:effectLst/>
                        <a:latin typeface="Coptic1" pitchFamily="2"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SA"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rPr>
                        <a:t>نحن الشعوب</a:t>
                      </a:r>
                      <a:r>
                        <a:rPr kumimoji="0" lang="ar-SA" altLang="zh-CN" sz="3700" b="0" i="0" u="none" strike="noStrike" cap="none" normalizeH="0" baseline="0" dirty="0">
                          <a:ln>
                            <a:noFill/>
                          </a:ln>
                          <a:solidFill>
                            <a:schemeClr val="tx1"/>
                          </a:solidFill>
                          <a:effectLst/>
                          <a:latin typeface="Arial" charset="0"/>
                          <a:cs typeface="Arial" charset="0"/>
                        </a:rPr>
                        <a:t>،</a:t>
                      </a:r>
                      <a:br>
                        <a:rPr kumimoji="0" lang="fr-FR"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rPr>
                      </a:br>
                      <a:r>
                        <a:rPr kumimoji="0" lang="ar-SA"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rPr>
                        <a:t>المسيحيين</a:t>
                      </a:r>
                      <a:r>
                        <a:rPr kumimoji="0" lang="ar-SA" altLang="zh-CN" sz="3700" b="0" i="0" u="none" strike="noStrike" cap="none" normalizeH="0" baseline="0" dirty="0">
                          <a:ln>
                            <a:noFill/>
                          </a:ln>
                          <a:solidFill>
                            <a:schemeClr val="tx1"/>
                          </a:solidFill>
                          <a:effectLst/>
                          <a:latin typeface="Arial" charset="0"/>
                          <a:cs typeface="Arial" charset="0"/>
                        </a:rPr>
                        <a:t>،</a:t>
                      </a:r>
                      <a:br>
                        <a:rPr kumimoji="0" lang="fr-FR"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rPr>
                      </a:br>
                      <a:r>
                        <a:rPr kumimoji="0" lang="ar-SA"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rPr>
                        <a:t>لأنَّ هذا هو</a:t>
                      </a:r>
                      <a:r>
                        <a:rPr kumimoji="0" lang="fr-FR"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rPr>
                        <a:t> </a:t>
                      </a:r>
                      <a:r>
                        <a:rPr kumimoji="0" lang="ar-SA"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rPr>
                        <a:t>إلهنا</a:t>
                      </a:r>
                      <a:r>
                        <a:rPr kumimoji="0" lang="ar-SA" altLang="zh-CN" sz="3700" b="0" i="0" u="none" strike="noStrike" cap="none" normalizeH="0" baseline="0" dirty="0">
                          <a:ln>
                            <a:noFill/>
                          </a:ln>
                          <a:solidFill>
                            <a:schemeClr val="tx1"/>
                          </a:solidFill>
                          <a:effectLst/>
                          <a:latin typeface="Arial" charset="0"/>
                          <a:cs typeface="Arial" charset="0"/>
                        </a:rPr>
                        <a:t>،</a:t>
                      </a:r>
                      <a:br>
                        <a:rPr kumimoji="0" lang="fr-FR"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rPr>
                      </a:br>
                      <a:r>
                        <a:rPr kumimoji="0" lang="ar-SA"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rPr>
                        <a:t>الحقيقي</a:t>
                      </a:r>
                      <a:r>
                        <a:rPr kumimoji="0" lang="fr-FR"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rPr>
                        <a:t>.</a:t>
                      </a:r>
                      <a:endParaRPr kumimoji="0" lang="ar-EG" altLang="zh-CN" sz="3700" b="0" i="0" u="none" strike="noStrike" kern="1200" cap="none" spc="0" normalizeH="0" baseline="0" noProof="0" dirty="0">
                        <a:ln>
                          <a:noFill/>
                        </a:ln>
                        <a:solidFill>
                          <a:srgbClr val="FFFFFF"/>
                        </a:solidFill>
                        <a:effectLst/>
                        <a:uLnTx/>
                        <a:uFillTx/>
                        <a:latin typeface="Arial" charset="0"/>
                        <a:ea typeface="+mn-ea"/>
                        <a:cs typeface="Arial" pitchFamily="34" charset="0"/>
                      </a:endParaRPr>
                    </a:p>
                  </a:txBody>
                  <a:tcPr marL="121920" marR="121920" anchor="ctr"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908141121"/>
                  </a:ext>
                </a:extLst>
              </a:tr>
              <a:tr h="3761929">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A~non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qa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nilaoc</a:t>
                      </a:r>
                      <a:r>
                        <a:rPr kumimoji="0" lang="en-US" sz="5300" b="0" i="0" u="none" strike="noStrike" cap="none" normalizeH="0" baseline="0" dirty="0">
                          <a:ln>
                            <a:noFill/>
                          </a:ln>
                          <a:solidFill>
                            <a:srgbClr val="FFFF00"/>
                          </a:solidFill>
                          <a:effectLst/>
                          <a:latin typeface="Coptic1" pitchFamily="2" charset="0"/>
                          <a:cs typeface="Arial" charset="0"/>
                        </a:rPr>
                        <a:t> :</a:t>
                      </a:r>
                      <a:br>
                        <a:rPr kumimoji="0" lang="en-US" sz="5300" b="0" i="0" u="none" strike="noStrike" cap="none" normalizeH="0" baseline="0" dirty="0">
                          <a:ln>
                            <a:noFill/>
                          </a:ln>
                          <a:solidFill>
                            <a:srgbClr val="FFFF00"/>
                          </a:solidFill>
                          <a:effectLst/>
                          <a:latin typeface="Coptic1" pitchFamily="2" charset="0"/>
                          <a:cs typeface="Arial" charset="0"/>
                        </a:rPr>
                      </a:br>
                      <a:r>
                        <a:rPr kumimoji="0" lang="en-US" sz="5300" b="0" i="0" u="none" strike="noStrike" cap="none" normalizeH="0" baseline="0" dirty="0">
                          <a:ln>
                            <a:noFill/>
                          </a:ln>
                          <a:solidFill>
                            <a:srgbClr val="FFFF00"/>
                          </a:solidFill>
                          <a:effectLst/>
                          <a:latin typeface="Coptic1" pitchFamily="2" charset="0"/>
                          <a:cs typeface="Arial" charset="0"/>
                        </a:rPr>
                        <a:t>n~,~</a:t>
                      </a:r>
                      <a:r>
                        <a:rPr kumimoji="0" lang="en-US" sz="5300" b="0" i="0" u="none" strike="noStrike" cap="none" normalizeH="0" baseline="0" dirty="0" err="1">
                          <a:ln>
                            <a:noFill/>
                          </a:ln>
                          <a:solidFill>
                            <a:srgbClr val="FFFF00"/>
                          </a:solidFill>
                          <a:effectLst/>
                          <a:latin typeface="Coptic1" pitchFamily="2" charset="0"/>
                          <a:cs typeface="Arial" charset="0"/>
                        </a:rPr>
                        <a:t>rictia~noc</a:t>
                      </a:r>
                      <a:r>
                        <a:rPr kumimoji="0" lang="en-US" sz="5300" b="0" i="0" u="none" strike="noStrike" cap="none" normalizeH="0" baseline="0" dirty="0">
                          <a:ln>
                            <a:noFill/>
                          </a:ln>
                          <a:solidFill>
                            <a:srgbClr val="FFFF00"/>
                          </a:solidFill>
                          <a:effectLst/>
                          <a:latin typeface="Coptic1" pitchFamily="2" charset="0"/>
                          <a:cs typeface="Arial" charset="0"/>
                        </a:rPr>
                        <a:t> :</a:t>
                      </a:r>
                      <a:br>
                        <a:rPr kumimoji="0" lang="en-US" sz="5300" b="0" i="0" u="none" strike="noStrike" cap="none" normalizeH="0" baseline="0" dirty="0">
                          <a:ln>
                            <a:noFill/>
                          </a:ln>
                          <a:solidFill>
                            <a:srgbClr val="FFFF00"/>
                          </a:solidFill>
                          <a:effectLst/>
                          <a:latin typeface="Coptic1" pitchFamily="2" charset="0"/>
                          <a:cs typeface="Arial" charset="0"/>
                        </a:rPr>
                      </a:br>
                      <a:r>
                        <a:rPr kumimoji="0" lang="en-US" sz="5300" b="0" i="0" u="none" strike="noStrike" cap="none" normalizeH="0" baseline="0" dirty="0" err="1">
                          <a:ln>
                            <a:noFill/>
                          </a:ln>
                          <a:solidFill>
                            <a:srgbClr val="FFFF00"/>
                          </a:solidFill>
                          <a:effectLst/>
                          <a:latin typeface="Coptic1" pitchFamily="2" charset="0"/>
                          <a:cs typeface="Arial" charset="0"/>
                        </a:rPr>
                        <a:t>vai</a:t>
                      </a:r>
                      <a:r>
                        <a:rPr kumimoji="0" lang="en-US" sz="5300" b="0" i="0" u="none" strike="noStrike" cap="none" normalizeH="0" baseline="0" dirty="0">
                          <a:ln>
                            <a:noFill/>
                          </a:ln>
                          <a:solidFill>
                            <a:srgbClr val="FFFF00"/>
                          </a:solidFill>
                          <a:effectLst/>
                          <a:latin typeface="Coptic1" pitchFamily="2" charset="0"/>
                          <a:cs typeface="Arial" charset="0"/>
                        </a:rPr>
                        <a:t> gar pe </a:t>
                      </a:r>
                      <a:r>
                        <a:rPr kumimoji="0" lang="en-US" sz="5300" b="0" i="0" u="none" strike="noStrike" cap="none" normalizeH="0" baseline="0" dirty="0" err="1">
                          <a:ln>
                            <a:noFill/>
                          </a:ln>
                          <a:solidFill>
                            <a:srgbClr val="FFFF00"/>
                          </a:solidFill>
                          <a:effectLst/>
                          <a:latin typeface="Coptic1" pitchFamily="2" charset="0"/>
                          <a:cs typeface="Arial" charset="0"/>
                        </a:rPr>
                        <a:t>PenNou</a:t>
                      </a:r>
                      <a:r>
                        <a:rPr kumimoji="0" lang="en-US" sz="5300" b="0" i="0" u="none" strike="noStrike" cap="none" normalizeH="0" baseline="0" dirty="0">
                          <a:ln>
                            <a:noFill/>
                          </a:ln>
                          <a:solidFill>
                            <a:srgbClr val="FFFF00"/>
                          </a:solidFill>
                          <a:effectLst/>
                          <a:latin typeface="Coptic1" pitchFamily="2" charset="0"/>
                          <a:cs typeface="Arial" charset="0"/>
                        </a:rPr>
                        <a:t>] :</a:t>
                      </a:r>
                      <a:br>
                        <a:rPr kumimoji="0" lang="en-US" sz="5300" b="0" i="0" u="none" strike="noStrike" cap="none" normalizeH="0" baseline="0" dirty="0">
                          <a:ln>
                            <a:noFill/>
                          </a:ln>
                          <a:solidFill>
                            <a:srgbClr val="FFFF00"/>
                          </a:solidFill>
                          <a:effectLst/>
                          <a:latin typeface="Coptic1" pitchFamily="2" charset="0"/>
                          <a:cs typeface="Arial" charset="0"/>
                        </a:rPr>
                      </a:br>
                      <a:r>
                        <a:rPr kumimoji="0" lang="en-US" sz="5300" b="0" i="0" u="none" strike="noStrike" cap="none" normalizeH="0" baseline="0" dirty="0" err="1">
                          <a:ln>
                            <a:noFill/>
                          </a:ln>
                          <a:solidFill>
                            <a:srgbClr val="FFFF00"/>
                          </a:solidFill>
                          <a:effectLst/>
                          <a:latin typeface="Coptic1" pitchFamily="2" charset="0"/>
                          <a:cs typeface="Arial" charset="0"/>
                        </a:rPr>
                        <a:t>n~a~l</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yinoc</a:t>
                      </a:r>
                      <a:r>
                        <a:rPr kumimoji="0" lang="en-US" sz="5300" b="0" i="0" u="none" strike="noStrike" cap="none" normalizeH="0" baseline="0" dirty="0">
                          <a:ln>
                            <a:noFill/>
                          </a:ln>
                          <a:solidFill>
                            <a:srgbClr val="FFFF00"/>
                          </a:solidFill>
                          <a:effectLst/>
                          <a:latin typeface="Coptic1" pitchFamily="2"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56776059"/>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59723" name="Group 43"/>
          <p:cNvGraphicFramePr>
            <a:graphicFrameLocks noGrp="1"/>
          </p:cNvGraphicFramePr>
          <p:nvPr>
            <p:extLst>
              <p:ext uri="{D42A27DB-BD31-4B8C-83A1-F6EECF244321}">
                <p14:modId xmlns:p14="http://schemas.microsoft.com/office/powerpoint/2010/main" val="1235891688"/>
              </p:ext>
            </p:extLst>
          </p:nvPr>
        </p:nvGraphicFramePr>
        <p:xfrm>
          <a:off x="0" y="302216"/>
          <a:ext cx="12192000" cy="5836117"/>
        </p:xfrm>
        <a:graphic>
          <a:graphicData uri="http://schemas.openxmlformats.org/drawingml/2006/table">
            <a:tbl>
              <a:tblPr/>
              <a:tblGrid>
                <a:gridCol w="6668087">
                  <a:extLst>
                    <a:ext uri="{9D8B030D-6E8A-4147-A177-3AD203B41FA5}">
                      <a16:colId xmlns:a16="http://schemas.microsoft.com/office/drawing/2014/main" val="20000"/>
                    </a:ext>
                  </a:extLst>
                </a:gridCol>
                <a:gridCol w="5523913">
                  <a:extLst>
                    <a:ext uri="{9D8B030D-6E8A-4147-A177-3AD203B41FA5}">
                      <a16:colId xmlns:a16="http://schemas.microsoft.com/office/drawing/2014/main" val="223355836"/>
                    </a:ext>
                  </a:extLst>
                </a:gridCol>
              </a:tblGrid>
              <a:tr h="23803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Nous espérons,</a:t>
                      </a:r>
                      <a:br>
                        <a:rPr kumimoji="0" lang="fr-FR" sz="3200" b="0" i="0" u="none" strike="noStrike" cap="none" normalizeH="0" baseline="0" dirty="0">
                          <a:ln>
                            <a:noFill/>
                          </a:ln>
                          <a:solidFill>
                            <a:schemeClr val="tx1"/>
                          </a:solidFill>
                          <a:effectLst/>
                          <a:latin typeface="Arial" charset="0"/>
                          <a:cs typeface="Arial" pitchFamily="34" charset="0"/>
                        </a:rPr>
                      </a:br>
                      <a:r>
                        <a:rPr kumimoji="0" lang="fr-FR" sz="3200" b="0" i="0" u="none" strike="noStrike" cap="none" normalizeH="0" baseline="0" dirty="0">
                          <a:ln>
                            <a:noFill/>
                          </a:ln>
                          <a:solidFill>
                            <a:schemeClr val="tx1"/>
                          </a:solidFill>
                          <a:effectLst/>
                          <a:latin typeface="Arial" charset="0"/>
                          <a:cs typeface="Arial" pitchFamily="34" charset="0"/>
                        </a:rPr>
                        <a:t>En Sainte Marie.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pitchFamily="34" charset="0"/>
                        </a:rPr>
                        <a:t>Que Dieu aie pitié de nous,</a:t>
                      </a:r>
                      <a:br>
                        <a:rPr kumimoji="0" lang="fr-FR" sz="3200" b="0" i="0" u="none" strike="noStrike" cap="none" normalizeH="0" baseline="0" dirty="0">
                          <a:ln>
                            <a:noFill/>
                          </a:ln>
                          <a:solidFill>
                            <a:schemeClr val="tx1"/>
                          </a:solidFill>
                          <a:effectLst/>
                          <a:latin typeface="Arial" charset="0"/>
                          <a:cs typeface="Arial" pitchFamily="34" charset="0"/>
                        </a:rPr>
                      </a:br>
                      <a:r>
                        <a:rPr kumimoji="0" lang="fr-FR" sz="3200" b="0" i="0" u="none" strike="noStrike" cap="none" normalizeH="0" baseline="0" dirty="0">
                          <a:ln>
                            <a:noFill/>
                          </a:ln>
                          <a:solidFill>
                            <a:schemeClr val="tx1"/>
                          </a:solidFill>
                          <a:effectLst/>
                          <a:latin typeface="Arial" charset="0"/>
                          <a:cs typeface="Arial" pitchFamily="34" charset="0"/>
                        </a:rPr>
                        <a:t>par son intercession.</a:t>
                      </a:r>
                      <a:endParaRPr kumimoji="0" lang="en-US" sz="3200" b="0" i="0" u="none" strike="noStrike" cap="none" normalizeH="0" baseline="0" dirty="0">
                        <a:ln>
                          <a:noFill/>
                        </a:ln>
                        <a:solidFill>
                          <a:schemeClr val="tx1"/>
                        </a:solidFill>
                        <a:effectLst/>
                        <a:latin typeface="Arial" charset="0"/>
                        <a:cs typeface="Arial" pitchFamily="34" charset="0"/>
                      </a:endParaRP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pitchFamily="34" charset="0"/>
                        </a:rPr>
                        <a:t>لنا رجاء</a:t>
                      </a:r>
                      <a:r>
                        <a:rPr kumimoji="0" lang="ar-SA" altLang="zh-CN" sz="3700" b="0" i="0" u="none" strike="noStrike" cap="none" normalizeH="0" baseline="0" dirty="0">
                          <a:ln>
                            <a:noFill/>
                          </a:ln>
                          <a:solidFill>
                            <a:schemeClr val="tx1"/>
                          </a:solidFill>
                          <a:effectLst/>
                          <a:latin typeface="Arial" charset="0"/>
                          <a:cs typeface="Arial" charset="0"/>
                        </a:rPr>
                        <a:t>،</a:t>
                      </a:r>
                      <a:br>
                        <a:rPr kumimoji="0" lang="fr-FR" altLang="zh-CN" sz="3700" b="0" i="0" u="none" strike="noStrike" cap="none" normalizeH="0" baseline="0" dirty="0">
                          <a:ln>
                            <a:noFill/>
                          </a:ln>
                          <a:solidFill>
                            <a:schemeClr val="tx1"/>
                          </a:solidFill>
                          <a:effectLst/>
                          <a:latin typeface="Arial" charset="0"/>
                          <a:cs typeface="Arial" pitchFamily="34" charset="0"/>
                        </a:rPr>
                      </a:br>
                      <a:r>
                        <a:rPr kumimoji="0" lang="ar-SA" altLang="zh-CN" sz="3700" b="0" i="0" u="none" strike="noStrike" cap="none" normalizeH="0" baseline="0" dirty="0">
                          <a:ln>
                            <a:noFill/>
                          </a:ln>
                          <a:solidFill>
                            <a:schemeClr val="tx1"/>
                          </a:solidFill>
                          <a:effectLst/>
                          <a:latin typeface="Arial" charset="0"/>
                          <a:cs typeface="Arial" pitchFamily="34" charset="0"/>
                        </a:rPr>
                        <a:t>في القديسة مريم</a:t>
                      </a:r>
                      <a:r>
                        <a:rPr kumimoji="0" lang="fr-FR" altLang="zh-CN" sz="3700" b="0" i="0" u="none" strike="noStrike" cap="none" normalizeH="0" baseline="0" dirty="0">
                          <a:ln>
                            <a:noFill/>
                          </a:ln>
                          <a:solidFill>
                            <a:schemeClr val="tx1"/>
                          </a:solidFill>
                          <a:effectLst/>
                          <a:latin typeface="Arial" charset="0"/>
                          <a:cs typeface="Arial" charset="0"/>
                        </a:rPr>
                        <a:t>.</a:t>
                      </a:r>
                      <a:endParaRPr kumimoji="0" lang="ar-EG" altLang="zh-CN" sz="3700" b="0" i="0" u="none" strike="noStrike" cap="none" normalizeH="0" baseline="0" dirty="0">
                        <a:ln>
                          <a:noFill/>
                        </a:ln>
                        <a:solidFill>
                          <a:schemeClr val="tx1"/>
                        </a:solidFill>
                        <a:effectLst/>
                        <a:latin typeface="Arial"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3700" b="0" i="0" u="none" strike="noStrike" cap="none" normalizeH="0" baseline="0" dirty="0">
                          <a:ln>
                            <a:noFill/>
                          </a:ln>
                          <a:solidFill>
                            <a:schemeClr val="tx1"/>
                          </a:solidFill>
                          <a:effectLst/>
                          <a:latin typeface="Arial" charset="0"/>
                          <a:cs typeface="Arial" pitchFamily="34" charset="0"/>
                        </a:rPr>
                        <a:t>الله يرحم</a:t>
                      </a:r>
                      <a:r>
                        <a:rPr kumimoji="0" lang="ar-EG" altLang="zh-CN" sz="3700" b="0" i="0" u="none" strike="noStrike" cap="none" normalizeH="0" baseline="0" dirty="0">
                          <a:ln>
                            <a:noFill/>
                          </a:ln>
                          <a:solidFill>
                            <a:schemeClr val="tx1"/>
                          </a:solidFill>
                          <a:effectLst/>
                          <a:latin typeface="Arial" charset="0"/>
                          <a:cs typeface="Arial" pitchFamily="34" charset="0"/>
                        </a:rPr>
                        <a:t>ن</a:t>
                      </a:r>
                      <a:r>
                        <a:rPr kumimoji="0" lang="ar-SA" altLang="zh-CN" sz="3700" b="0" i="0" u="none" strike="noStrike" cap="none" normalizeH="0" baseline="0" dirty="0">
                          <a:ln>
                            <a:noFill/>
                          </a:ln>
                          <a:solidFill>
                            <a:schemeClr val="tx1"/>
                          </a:solidFill>
                          <a:effectLst/>
                          <a:latin typeface="Arial" charset="0"/>
                          <a:cs typeface="Arial" pitchFamily="34" charset="0"/>
                        </a:rPr>
                        <a:t>ا</a:t>
                      </a:r>
                      <a:r>
                        <a:rPr kumimoji="0" lang="ar-SA" altLang="zh-CN" sz="3700" b="0" i="0" u="none" strike="noStrike" cap="none" normalizeH="0" baseline="0" dirty="0">
                          <a:ln>
                            <a:noFill/>
                          </a:ln>
                          <a:solidFill>
                            <a:schemeClr val="tx1"/>
                          </a:solidFill>
                          <a:effectLst/>
                          <a:latin typeface="Arial" charset="0"/>
                          <a:cs typeface="Arial" charset="0"/>
                        </a:rPr>
                        <a:t>،</a:t>
                      </a:r>
                      <a:br>
                        <a:rPr kumimoji="0" lang="fr-FR" altLang="zh-CN" sz="3700" b="0" i="0" u="none" strike="noStrike" cap="none" normalizeH="0" baseline="0" dirty="0">
                          <a:ln>
                            <a:noFill/>
                          </a:ln>
                          <a:solidFill>
                            <a:schemeClr val="tx1"/>
                          </a:solidFill>
                          <a:effectLst/>
                          <a:latin typeface="Arial" charset="0"/>
                          <a:cs typeface="Arial" pitchFamily="34" charset="0"/>
                        </a:rPr>
                      </a:br>
                      <a:r>
                        <a:rPr kumimoji="0" lang="ar-SA" altLang="zh-CN" sz="3700" b="0" i="0" u="none" strike="noStrike" cap="none" normalizeH="0" baseline="0" dirty="0">
                          <a:ln>
                            <a:noFill/>
                          </a:ln>
                          <a:solidFill>
                            <a:schemeClr val="tx1"/>
                          </a:solidFill>
                          <a:effectLst/>
                          <a:latin typeface="Arial" charset="0"/>
                          <a:cs typeface="Arial" pitchFamily="34" charset="0"/>
                        </a:rPr>
                        <a:t>بشفاعاته</a:t>
                      </a:r>
                      <a:r>
                        <a:rPr kumimoji="0" lang="ar-EG" altLang="zh-CN" sz="3700" b="0" i="0" u="none" strike="noStrike" cap="none" normalizeH="0" baseline="0" dirty="0">
                          <a:ln>
                            <a:noFill/>
                          </a:ln>
                          <a:solidFill>
                            <a:schemeClr val="tx1"/>
                          </a:solidFill>
                          <a:effectLst/>
                          <a:latin typeface="Arial" charset="0"/>
                          <a:cs typeface="Arial" pitchFamily="34" charset="0"/>
                        </a:rPr>
                        <a:t>ا</a:t>
                      </a:r>
                      <a:r>
                        <a:rPr kumimoji="0" lang="ar-SA" altLang="zh-CN" sz="3700" b="0" i="0" u="none" strike="noStrike" cap="none" normalizeH="0" baseline="0" dirty="0">
                          <a:ln>
                            <a:noFill/>
                          </a:ln>
                          <a:solidFill>
                            <a:schemeClr val="tx1"/>
                          </a:solidFill>
                          <a:effectLst/>
                          <a:latin typeface="Arial" charset="0"/>
                          <a:cs typeface="Arial" charset="0"/>
                        </a:rPr>
                        <a:t>،</a:t>
                      </a:r>
                      <a:endParaRPr kumimoji="0" lang="ar-EG" altLang="zh-CN" sz="3700" b="0" i="0" u="none" strike="noStrike" cap="none" normalizeH="0" baseline="0" dirty="0">
                        <a:ln>
                          <a:noFill/>
                        </a:ln>
                        <a:solidFill>
                          <a:schemeClr val="tx1"/>
                        </a:solidFill>
                        <a:effectLst/>
                        <a:latin typeface="Arial" charset="0"/>
                        <a:cs typeface="Arial" pitchFamily="34"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5576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Ouon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ouhelpic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n~tan</a:t>
                      </a:r>
                      <a:r>
                        <a:rPr kumimoji="0" lang="en-US" sz="5300" b="0" i="0" u="none" strike="noStrike" cap="none" normalizeH="0" baseline="0" dirty="0">
                          <a:ln>
                            <a:noFill/>
                          </a:ln>
                          <a:solidFill>
                            <a:srgbClr val="FFFF00"/>
                          </a:solidFill>
                          <a:effectLst/>
                          <a:latin typeface="Coptic1" pitchFamily="2" charset="0"/>
                          <a:cs typeface="Arial" charset="0"/>
                        </a:rPr>
                        <a:t> :</a:t>
                      </a:r>
                      <a:br>
                        <a:rPr kumimoji="0" lang="en-US" sz="5300" b="0" i="0" u="none" strike="noStrike" cap="none" normalizeH="0" baseline="0" dirty="0">
                          <a:ln>
                            <a:noFill/>
                          </a:ln>
                          <a:solidFill>
                            <a:srgbClr val="FFFF00"/>
                          </a:solidFill>
                          <a:effectLst/>
                          <a:latin typeface="Coptic1" pitchFamily="2" charset="0"/>
                          <a:cs typeface="Arial" charset="0"/>
                        </a:rPr>
                      </a:br>
                      <a:r>
                        <a:rPr kumimoji="0" lang="en-US" sz="5300" b="0" i="0" u="none" strike="noStrike" cap="none" normalizeH="0" baseline="0" dirty="0" err="1">
                          <a:ln>
                            <a:noFill/>
                          </a:ln>
                          <a:solidFill>
                            <a:srgbClr val="FFFF00"/>
                          </a:solidFill>
                          <a:effectLst/>
                          <a:latin typeface="Coptic1" pitchFamily="2" charset="0"/>
                          <a:cs typeface="Arial" charset="0"/>
                        </a:rPr>
                        <a:t>qen</a:t>
                      </a:r>
                      <a:r>
                        <a:rPr kumimoji="0" lang="en-US" sz="5300" b="0" i="0" u="none" strike="noStrike" cap="none" normalizeH="0" baseline="0" dirty="0">
                          <a:ln>
                            <a:noFill/>
                          </a:ln>
                          <a:solidFill>
                            <a:srgbClr val="FFFF00"/>
                          </a:solidFill>
                          <a:effectLst/>
                          <a:latin typeface="Coptic1" pitchFamily="2" charset="0"/>
                          <a:cs typeface="Arial" charset="0"/>
                        </a:rPr>
                        <a:t> y/</a:t>
                      </a:r>
                      <a:r>
                        <a:rPr kumimoji="0" lang="en-US" sz="5300" b="0" i="0" u="none" strike="noStrike" cap="none" normalizeH="0" baseline="0" dirty="0" err="1">
                          <a:ln>
                            <a:noFill/>
                          </a:ln>
                          <a:solidFill>
                            <a:srgbClr val="FFFF00"/>
                          </a:solidFill>
                          <a:effectLst/>
                          <a:latin typeface="Coptic1" pitchFamily="2" charset="0"/>
                          <a:cs typeface="Arial" charset="0"/>
                        </a:rPr>
                        <a:t>eyouab</a:t>
                      </a:r>
                      <a:r>
                        <a:rPr kumimoji="0" lang="en-US" sz="5300" b="0" i="0" u="none" strike="noStrike" cap="none" normalizeH="0" baseline="0" dirty="0">
                          <a:ln>
                            <a:noFill/>
                          </a:ln>
                          <a:solidFill>
                            <a:srgbClr val="FFFF00"/>
                          </a:solidFill>
                          <a:effectLst/>
                          <a:latin typeface="Coptic1" pitchFamily="2" charset="0"/>
                          <a:cs typeface="Arial" charset="0"/>
                        </a:rPr>
                        <a:t> Maria~ :</a:t>
                      </a:r>
                      <a:br>
                        <a:rPr kumimoji="0" lang="en-US" sz="5300" b="0" i="0" u="none" strike="noStrike" cap="none" normalizeH="0" baseline="0" dirty="0">
                          <a:ln>
                            <a:noFill/>
                          </a:ln>
                          <a:solidFill>
                            <a:srgbClr val="FFFF00"/>
                          </a:solidFill>
                          <a:effectLst/>
                          <a:latin typeface="Coptic1" pitchFamily="2" charset="0"/>
                          <a:cs typeface="Arial" charset="0"/>
                        </a:rPr>
                      </a:br>
                      <a:r>
                        <a:rPr kumimoji="0" lang="en-US" sz="5300" b="0" i="0" u="none" strike="noStrike" cap="none" normalizeH="0" baseline="0" dirty="0" err="1">
                          <a:ln>
                            <a:noFill/>
                          </a:ln>
                          <a:solidFill>
                            <a:srgbClr val="FFFF00"/>
                          </a:solidFill>
                          <a:effectLst/>
                          <a:latin typeface="Coptic1" pitchFamily="2" charset="0"/>
                          <a:cs typeface="Arial" charset="0"/>
                        </a:rPr>
                        <a:t>e~re</a:t>
                      </a:r>
                      <a:r>
                        <a:rPr kumimoji="0" lang="en-US" sz="5300" b="0" i="0" u="none" strike="noStrike" cap="none" normalizeH="0" baseline="0" dirty="0">
                          <a:ln>
                            <a:noFill/>
                          </a:ln>
                          <a:solidFill>
                            <a:srgbClr val="FFFF00"/>
                          </a:solidFill>
                          <a:effectLst/>
                          <a:latin typeface="Coptic1" pitchFamily="2" charset="0"/>
                          <a:cs typeface="Arial" charset="0"/>
                        </a:rPr>
                        <a:t> V~} </a:t>
                      </a:r>
                      <a:r>
                        <a:rPr kumimoji="0" lang="en-US" sz="5300" b="0" i="0" u="none" strike="noStrike" cap="none" normalizeH="0" baseline="0" dirty="0" err="1">
                          <a:ln>
                            <a:noFill/>
                          </a:ln>
                          <a:solidFill>
                            <a:srgbClr val="FFFF00"/>
                          </a:solidFill>
                          <a:effectLst/>
                          <a:latin typeface="Coptic1" pitchFamily="2" charset="0"/>
                          <a:cs typeface="Arial" charset="0"/>
                        </a:rPr>
                        <a:t>nai</a:t>
                      </a:r>
                      <a:r>
                        <a:rPr kumimoji="0" lang="en-US" sz="5300" b="0" i="0" u="none" strike="noStrike" cap="none" normalizeH="0" baseline="0" dirty="0">
                          <a:ln>
                            <a:noFill/>
                          </a:ln>
                          <a:solidFill>
                            <a:srgbClr val="FFFF00"/>
                          </a:solidFill>
                          <a:effectLst/>
                          <a:latin typeface="Coptic1" pitchFamily="2" charset="0"/>
                          <a:cs typeface="Arial" charset="0"/>
                        </a:rPr>
                        <a:t> nan :</a:t>
                      </a:r>
                      <a:br>
                        <a:rPr kumimoji="0" lang="en-US" sz="5300" b="0" i="0" u="none" strike="noStrike" cap="none" normalizeH="0" baseline="0" dirty="0">
                          <a:ln>
                            <a:noFill/>
                          </a:ln>
                          <a:solidFill>
                            <a:srgbClr val="FFFF00"/>
                          </a:solidFill>
                          <a:effectLst/>
                          <a:latin typeface="Coptic1" pitchFamily="2" charset="0"/>
                          <a:cs typeface="Arial" charset="0"/>
                        </a:rPr>
                      </a:br>
                      <a:r>
                        <a:rPr kumimoji="0" lang="en-US" sz="5300" b="0" i="0" u="none" strike="noStrike" cap="none" normalizeH="0" baseline="0" dirty="0" err="1">
                          <a:ln>
                            <a:noFill/>
                          </a:ln>
                          <a:solidFill>
                            <a:srgbClr val="FFFF00"/>
                          </a:solidFill>
                          <a:effectLst/>
                          <a:latin typeface="Coptic1" pitchFamily="2" charset="0"/>
                          <a:cs typeface="Arial" charset="0"/>
                        </a:rPr>
                        <a:t>hiten</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necp~recbia</a:t>
                      </a:r>
                      <a:r>
                        <a:rPr kumimoji="0" lang="en-US" sz="5300" b="0" i="0" u="none" strike="noStrike" cap="none" normalizeH="0" baseline="0" dirty="0">
                          <a:ln>
                            <a:noFill/>
                          </a:ln>
                          <a:solidFill>
                            <a:srgbClr val="FFFF00"/>
                          </a:solidFill>
                          <a:effectLst/>
                          <a:latin typeface="Coptic1" pitchFamily="2" charset="0"/>
                          <a:cs typeface="Arial" charset="0"/>
                        </a:rPr>
                        <a:t>~.</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335597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Group 43">
            <a:extLst>
              <a:ext uri="{FF2B5EF4-FFF2-40B4-BE49-F238E27FC236}">
                <a16:creationId xmlns:a16="http://schemas.microsoft.com/office/drawing/2014/main" id="{93741DA3-8B7D-4BA8-828B-8064ABC20674}"/>
              </a:ext>
            </a:extLst>
          </p:cNvPr>
          <p:cNvGraphicFramePr>
            <a:graphicFrameLocks noGrp="1"/>
          </p:cNvGraphicFramePr>
          <p:nvPr>
            <p:extLst>
              <p:ext uri="{D42A27DB-BD31-4B8C-83A1-F6EECF244321}">
                <p14:modId xmlns:p14="http://schemas.microsoft.com/office/powerpoint/2010/main" val="3613114711"/>
              </p:ext>
            </p:extLst>
          </p:nvPr>
        </p:nvGraphicFramePr>
        <p:xfrm>
          <a:off x="0" y="381000"/>
          <a:ext cx="12192000" cy="5654219"/>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208481045"/>
                    </a:ext>
                  </a:extLst>
                </a:gridCol>
              </a:tblGrid>
              <a:tr h="2275840">
                <a:tc>
                  <a:txBody>
                    <a:bodyPr/>
                    <a:lstStyle/>
                    <a:p>
                      <a:pPr algn="ctr">
                        <a:lnSpc>
                          <a:spcPct val="100000"/>
                        </a:lnSpc>
                      </a:pPr>
                      <a:r>
                        <a:rPr kumimoji="0" lang="fr-FR" sz="32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Tout</a:t>
                      </a:r>
                      <a:r>
                        <a:rPr lang="fr-FR" sz="3200" b="0" i="0" u="none" strike="noStrike" kern="1200" baseline="0" dirty="0">
                          <a:solidFill>
                            <a:schemeClr val="tx1"/>
                          </a:solidFill>
                          <a:latin typeface="Arial" panose="020B0604020202020204" pitchFamily="34" charset="0"/>
                          <a:ea typeface="+mn-ea"/>
                          <a:cs typeface="Arial" panose="020B0604020202020204" pitchFamily="34" charset="0"/>
                        </a:rPr>
                        <a:t> calme</a:t>
                      </a:r>
                      <a:br>
                        <a:rPr lang="fr-FR" sz="3200" b="0" i="0" u="none" strike="noStrike" kern="1200" baseline="0" dirty="0">
                          <a:solidFill>
                            <a:schemeClr val="tx1"/>
                          </a:solidFill>
                          <a:latin typeface="Arial" panose="020B0604020202020204" pitchFamily="34" charset="0"/>
                          <a:ea typeface="+mn-ea"/>
                          <a:cs typeface="Arial" panose="020B0604020202020204" pitchFamily="34" charset="0"/>
                        </a:rPr>
                      </a:br>
                      <a:r>
                        <a:rPr lang="fr-FR" sz="3200" b="0" i="0" u="none" strike="noStrike" kern="1200" baseline="0" dirty="0">
                          <a:solidFill>
                            <a:schemeClr val="tx1"/>
                          </a:solidFill>
                          <a:latin typeface="Arial" panose="020B0604020202020204" pitchFamily="34" charset="0"/>
                          <a:ea typeface="+mn-ea"/>
                          <a:cs typeface="Arial" panose="020B0604020202020204" pitchFamily="34" charset="0"/>
                        </a:rPr>
                        <a:t>dans ce monde,</a:t>
                      </a:r>
                    </a:p>
                    <a:p>
                      <a:pPr algn="ctr">
                        <a:lnSpc>
                          <a:spcPct val="100000"/>
                        </a:lnSpc>
                      </a:pPr>
                      <a:r>
                        <a:rPr lang="fr-FR" sz="3200" b="0" i="0" u="none" strike="noStrike" kern="1200" baseline="0" dirty="0">
                          <a:solidFill>
                            <a:schemeClr val="tx1"/>
                          </a:solidFill>
                          <a:latin typeface="Arial" panose="020B0604020202020204" pitchFamily="34" charset="0"/>
                          <a:ea typeface="+mn-ea"/>
                          <a:cs typeface="Arial" panose="020B0604020202020204" pitchFamily="34" charset="0"/>
                        </a:rPr>
                        <a:t>est dû à la prière</a:t>
                      </a:r>
                    </a:p>
                    <a:p>
                      <a:pPr algn="ctr">
                        <a:lnSpc>
                          <a:spcPct val="100000"/>
                        </a:lnSpc>
                      </a:pPr>
                      <a:r>
                        <a:rPr lang="fr-FR" sz="3200" b="0" i="0" u="none" strike="noStrike" kern="1200" baseline="0" dirty="0">
                          <a:solidFill>
                            <a:schemeClr val="tx1"/>
                          </a:solidFill>
                          <a:latin typeface="Arial" panose="020B0604020202020204" pitchFamily="34" charset="0"/>
                          <a:ea typeface="+mn-ea"/>
                          <a:cs typeface="Arial" panose="020B0604020202020204" pitchFamily="34" charset="0"/>
                        </a:rPr>
                        <a:t>de la Sainte Vierge Marie.</a:t>
                      </a:r>
                      <a:endParaRPr kumimoji="0" lang="en-US" sz="4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algn="ctr" rtl="1">
                        <a:lnSpc>
                          <a:spcPct val="100000"/>
                        </a:lnSpc>
                      </a:pPr>
                      <a:r>
                        <a:rPr lang="ar-EG" sz="3700" b="0" i="0" u="none" strike="noStrike" kern="1200" baseline="0" dirty="0">
                          <a:solidFill>
                            <a:schemeClr val="tx1"/>
                          </a:solidFill>
                          <a:latin typeface="+mn-lt"/>
                          <a:ea typeface="+mn-ea"/>
                          <a:cs typeface="+mn-cs"/>
                        </a:rPr>
                        <a:t>كل هدوء</a:t>
                      </a:r>
                      <a:r>
                        <a:rPr kumimoji="0" lang="ar-SA" altLang="zh-CN" sz="3700" b="0" i="0" u="none" strike="noStrike" cap="none" normalizeH="0" baseline="0" dirty="0">
                          <a:ln>
                            <a:noFill/>
                          </a:ln>
                          <a:solidFill>
                            <a:schemeClr val="tx1"/>
                          </a:solidFill>
                          <a:effectLst/>
                          <a:latin typeface="Arial" charset="0"/>
                          <a:cs typeface="Arial" charset="0"/>
                        </a:rPr>
                        <a:t>،</a:t>
                      </a:r>
                      <a:br>
                        <a:rPr lang="fr-FR" sz="3700" b="0" i="0" u="none" strike="noStrike" kern="1200" baseline="0" dirty="0">
                          <a:solidFill>
                            <a:schemeClr val="tx1"/>
                          </a:solidFill>
                          <a:latin typeface="+mn-lt"/>
                          <a:ea typeface="+mn-ea"/>
                          <a:cs typeface="+mn-cs"/>
                        </a:rPr>
                      </a:br>
                      <a:r>
                        <a:rPr lang="ar-EG" sz="3700" b="0" i="0" u="none" strike="noStrike" kern="1200" baseline="0" dirty="0">
                          <a:solidFill>
                            <a:schemeClr val="tx1"/>
                          </a:solidFill>
                          <a:latin typeface="+mn-lt"/>
                          <a:ea typeface="+mn-ea"/>
                          <a:cs typeface="+mn-cs"/>
                        </a:rPr>
                        <a:t>في</a:t>
                      </a:r>
                      <a:r>
                        <a:rPr lang="fr-FR" sz="3700" b="0" i="0" u="none" strike="noStrike" kern="1200" baseline="0" dirty="0">
                          <a:solidFill>
                            <a:schemeClr val="tx1"/>
                          </a:solidFill>
                          <a:latin typeface="+mn-lt"/>
                          <a:ea typeface="+mn-ea"/>
                          <a:cs typeface="+mn-cs"/>
                        </a:rPr>
                        <a:t> </a:t>
                      </a:r>
                      <a:r>
                        <a:rPr lang="ar-AE" sz="3700" b="0" i="0" u="none" strike="noStrike" kern="1200" baseline="0" dirty="0">
                          <a:solidFill>
                            <a:schemeClr val="tx1"/>
                          </a:solidFill>
                          <a:latin typeface="+mn-lt"/>
                          <a:ea typeface="+mn-ea"/>
                          <a:cs typeface="+mn-cs"/>
                        </a:rPr>
                        <a:t>هذا</a:t>
                      </a:r>
                      <a:r>
                        <a:rPr lang="fr-FR" sz="3700" b="0" i="0" u="none" strike="noStrike" kern="1200" baseline="0" dirty="0">
                          <a:solidFill>
                            <a:schemeClr val="tx1"/>
                          </a:solidFill>
                          <a:latin typeface="+mn-lt"/>
                          <a:ea typeface="+mn-ea"/>
                          <a:cs typeface="+mn-cs"/>
                        </a:rPr>
                        <a:t> </a:t>
                      </a:r>
                      <a:r>
                        <a:rPr lang="ar-EG" sz="3700" b="0" i="0" u="none" strike="noStrike" kern="1200" baseline="0" dirty="0">
                          <a:solidFill>
                            <a:schemeClr val="tx1"/>
                          </a:solidFill>
                          <a:latin typeface="+mn-lt"/>
                          <a:ea typeface="+mn-ea"/>
                          <a:cs typeface="+mn-cs"/>
                        </a:rPr>
                        <a:t>العالم</a:t>
                      </a:r>
                      <a:r>
                        <a:rPr kumimoji="0" lang="ar-SA" altLang="zh-CN" sz="3700" b="0" i="0" u="none" strike="noStrike" cap="none" normalizeH="0" baseline="0" dirty="0">
                          <a:ln>
                            <a:noFill/>
                          </a:ln>
                          <a:solidFill>
                            <a:schemeClr val="tx1"/>
                          </a:solidFill>
                          <a:effectLst/>
                          <a:latin typeface="Arial" charset="0"/>
                          <a:cs typeface="Arial" charset="0"/>
                        </a:rPr>
                        <a:t>،</a:t>
                      </a:r>
                      <a:br>
                        <a:rPr lang="fr-FR" sz="3700" b="0" i="0" u="none" strike="noStrike" kern="1200" baseline="0" dirty="0">
                          <a:solidFill>
                            <a:schemeClr val="tx1"/>
                          </a:solidFill>
                          <a:latin typeface="+mn-lt"/>
                          <a:ea typeface="+mn-ea"/>
                          <a:cs typeface="+mn-cs"/>
                        </a:rPr>
                      </a:br>
                      <a:r>
                        <a:rPr lang="ar-EG" sz="3700" b="0" i="0" u="none" strike="noStrike" kern="1200" baseline="0" dirty="0">
                          <a:solidFill>
                            <a:schemeClr val="tx1"/>
                          </a:solidFill>
                          <a:latin typeface="+mn-lt"/>
                          <a:ea typeface="+mn-ea"/>
                          <a:cs typeface="+mn-cs"/>
                        </a:rPr>
                        <a:t>هو مِن قِبَل</a:t>
                      </a:r>
                      <a:r>
                        <a:rPr lang="fr-FR" sz="3700" b="0" i="0" u="none" strike="noStrike" kern="1200" baseline="0" dirty="0">
                          <a:solidFill>
                            <a:schemeClr val="tx1"/>
                          </a:solidFill>
                          <a:latin typeface="+mn-lt"/>
                          <a:ea typeface="+mn-ea"/>
                          <a:cs typeface="+mn-cs"/>
                        </a:rPr>
                        <a:t> </a:t>
                      </a:r>
                      <a:r>
                        <a:rPr lang="ar-EG" sz="3700" b="0" i="0" u="none" strike="noStrike" kern="1200" baseline="0" dirty="0">
                          <a:solidFill>
                            <a:schemeClr val="tx1"/>
                          </a:solidFill>
                          <a:latin typeface="+mn-lt"/>
                          <a:ea typeface="+mn-ea"/>
                          <a:cs typeface="+mn-cs"/>
                        </a:rPr>
                        <a:t>صلاة</a:t>
                      </a:r>
                      <a:r>
                        <a:rPr kumimoji="0" lang="ar-SA" altLang="zh-CN" sz="3700" b="0" i="0" u="none" strike="noStrike" cap="none" normalizeH="0" baseline="0" dirty="0">
                          <a:ln>
                            <a:noFill/>
                          </a:ln>
                          <a:solidFill>
                            <a:schemeClr val="tx1"/>
                          </a:solidFill>
                          <a:effectLst/>
                          <a:latin typeface="Arial" charset="0"/>
                          <a:cs typeface="Arial" charset="0"/>
                        </a:rPr>
                        <a:t>،</a:t>
                      </a:r>
                      <a:br>
                        <a:rPr lang="fr-FR" sz="3700" b="0" i="0" u="none" strike="noStrike" kern="1200" baseline="0" dirty="0">
                          <a:solidFill>
                            <a:schemeClr val="tx1"/>
                          </a:solidFill>
                          <a:latin typeface="+mn-lt"/>
                          <a:ea typeface="+mn-ea"/>
                          <a:cs typeface="+mn-cs"/>
                        </a:rPr>
                      </a:br>
                      <a:r>
                        <a:rPr lang="ar-EG" sz="3700" b="0" i="0" u="none" strike="noStrike" kern="1200" baseline="0" dirty="0">
                          <a:solidFill>
                            <a:schemeClr val="tx1"/>
                          </a:solidFill>
                          <a:latin typeface="+mn-lt"/>
                          <a:ea typeface="+mn-ea"/>
                          <a:cs typeface="+mn-cs"/>
                        </a:rPr>
                        <a:t>القديسة مريم</a:t>
                      </a:r>
                      <a:r>
                        <a:rPr lang="fr-FR" sz="3700" b="0" i="0" u="none" strike="noStrike" kern="1200" baseline="0" dirty="0">
                          <a:solidFill>
                            <a:schemeClr val="tx1"/>
                          </a:solidFill>
                          <a:latin typeface="+mn-lt"/>
                          <a:ea typeface="+mn-ea"/>
                          <a:cs typeface="+mn-cs"/>
                        </a:rPr>
                        <a:t> </a:t>
                      </a:r>
                      <a:r>
                        <a:rPr lang="ar-EG" sz="3700" b="0" i="0" u="none" strike="noStrike" kern="1200" baseline="0" dirty="0">
                          <a:solidFill>
                            <a:schemeClr val="tx1"/>
                          </a:solidFill>
                          <a:latin typeface="+mn-lt"/>
                          <a:ea typeface="+mn-ea"/>
                          <a:cs typeface="+mn-cs"/>
                        </a:rPr>
                        <a:t>العذراء.</a:t>
                      </a:r>
                      <a:endParaRPr lang="fr-FR" sz="3700" b="0" i="0" u="none" strike="noStrike" kern="1200" baseline="0" dirty="0">
                        <a:solidFill>
                          <a:schemeClr val="tx1"/>
                        </a:solidFill>
                        <a:latin typeface="+mn-lt"/>
                        <a:ea typeface="+mn-ea"/>
                        <a:cs typeface="+mn-cs"/>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78379">
                <a:tc gridSpan="2">
                  <a:txBody>
                    <a:bodyPr/>
                    <a:lstStyle/>
                    <a:p>
                      <a:pPr algn="ctr">
                        <a:lnSpc>
                          <a:spcPct val="100000"/>
                        </a:lnSpc>
                      </a:pPr>
                      <a:r>
                        <a:rPr lang="fr-FR" sz="5300" b="0" i="0" u="none" strike="noStrike" kern="1200" baseline="0" dirty="0" err="1">
                          <a:solidFill>
                            <a:srgbClr val="FFFF00"/>
                          </a:solidFill>
                          <a:latin typeface="Coptic1" panose="020B0604020202020204"/>
                          <a:ea typeface="+mn-ea"/>
                          <a:cs typeface="+mn-cs"/>
                        </a:rPr>
                        <a:t>Ouon</a:t>
                      </a:r>
                      <a:r>
                        <a:rPr lang="fr-FR" sz="5300" b="0" i="0" u="none" strike="noStrike" kern="1200" baseline="0" dirty="0">
                          <a:solidFill>
                            <a:srgbClr val="FFFF00"/>
                          </a:solidFill>
                          <a:latin typeface="Coptic1" panose="020B0604020202020204"/>
                          <a:ea typeface="+mn-ea"/>
                          <a:cs typeface="+mn-cs"/>
                        </a:rPr>
                        <a:t> </a:t>
                      </a:r>
                      <a:r>
                        <a:rPr lang="fr-FR" sz="5300" b="0" i="0" u="none" strike="noStrike" kern="1200" baseline="0" dirty="0" err="1">
                          <a:solidFill>
                            <a:srgbClr val="FFFF00"/>
                          </a:solidFill>
                          <a:latin typeface="Coptic1" panose="020B0604020202020204"/>
                          <a:ea typeface="+mn-ea"/>
                          <a:cs typeface="+mn-cs"/>
                        </a:rPr>
                        <a:t>oumetcemnoc</a:t>
                      </a:r>
                      <a:r>
                        <a:rPr lang="fr-FR" sz="5300" b="0" i="0" u="none" strike="noStrike" kern="1200" baseline="0" dirty="0">
                          <a:solidFill>
                            <a:srgbClr val="FFFF00"/>
                          </a:solidFill>
                          <a:latin typeface="Coptic1" panose="020B0604020202020204"/>
                          <a:ea typeface="+mn-ea"/>
                          <a:cs typeface="+mn-cs"/>
                        </a:rPr>
                        <a:t> :</a:t>
                      </a:r>
                      <a:br>
                        <a:rPr lang="fr-FR" sz="5300" b="0" i="0" u="none" strike="noStrike" kern="1200" baseline="0" dirty="0">
                          <a:solidFill>
                            <a:srgbClr val="FFFF00"/>
                          </a:solidFill>
                          <a:latin typeface="Coptic1" panose="020B0604020202020204"/>
                          <a:ea typeface="+mn-ea"/>
                          <a:cs typeface="+mn-cs"/>
                        </a:rPr>
                      </a:br>
                      <a:r>
                        <a:rPr lang="fr-FR" sz="5300" b="0" i="0" u="none" strike="noStrike" kern="1200" baseline="0" dirty="0" err="1">
                          <a:solidFill>
                            <a:srgbClr val="FFFF00"/>
                          </a:solidFill>
                          <a:latin typeface="Coptic1" panose="020B0604020202020204"/>
                          <a:ea typeface="+mn-ea"/>
                          <a:cs typeface="+mn-cs"/>
                        </a:rPr>
                        <a:t>n~h~r</a:t>
                      </a:r>
                      <a:r>
                        <a:rPr lang="fr-FR" sz="5300" b="0" i="0" u="none" strike="noStrike" kern="1200" baseline="0" dirty="0">
                          <a:solidFill>
                            <a:srgbClr val="FFFF00"/>
                          </a:solidFill>
                          <a:latin typeface="Coptic1" panose="020B0604020202020204"/>
                          <a:ea typeface="+mn-ea"/>
                          <a:cs typeface="+mn-cs"/>
                        </a:rPr>
                        <a:t>/i </a:t>
                      </a:r>
                      <a:r>
                        <a:rPr lang="fr-FR" sz="5300" b="0" i="0" u="none" strike="noStrike" kern="1200" baseline="0" dirty="0" err="1">
                          <a:solidFill>
                            <a:srgbClr val="FFFF00"/>
                          </a:solidFill>
                          <a:latin typeface="Coptic1" panose="020B0604020202020204"/>
                          <a:ea typeface="+mn-ea"/>
                          <a:cs typeface="+mn-cs"/>
                        </a:rPr>
                        <a:t>qen</a:t>
                      </a:r>
                      <a:r>
                        <a:rPr lang="fr-FR" sz="5300" b="0" i="0" u="none" strike="noStrike" kern="1200" baseline="0" dirty="0">
                          <a:solidFill>
                            <a:srgbClr val="FFFF00"/>
                          </a:solidFill>
                          <a:latin typeface="Coptic1" panose="020B0604020202020204"/>
                          <a:ea typeface="+mn-ea"/>
                          <a:cs typeface="+mn-cs"/>
                        </a:rPr>
                        <a:t> </a:t>
                      </a:r>
                      <a:r>
                        <a:rPr lang="fr-FR" sz="5300" b="0" i="0" u="none" strike="noStrike" kern="1200" baseline="0" dirty="0" err="1">
                          <a:solidFill>
                            <a:srgbClr val="FFFF00"/>
                          </a:solidFill>
                          <a:latin typeface="Coptic1" panose="020B0604020202020204"/>
                          <a:ea typeface="+mn-ea"/>
                          <a:cs typeface="+mn-cs"/>
                        </a:rPr>
                        <a:t>paikocmoc</a:t>
                      </a:r>
                      <a:r>
                        <a:rPr lang="fr-FR" sz="5300" b="0" i="0" u="none" strike="noStrike" kern="1200" baseline="0" dirty="0">
                          <a:solidFill>
                            <a:srgbClr val="FFFF00"/>
                          </a:solidFill>
                          <a:latin typeface="Coptic1" panose="020B0604020202020204"/>
                          <a:ea typeface="+mn-ea"/>
                          <a:cs typeface="+mn-cs"/>
                        </a:rPr>
                        <a:t> :</a:t>
                      </a:r>
                      <a:br>
                        <a:rPr lang="fr-FR" sz="5300" b="0" i="0" u="none" strike="noStrike" kern="1200" baseline="0" dirty="0">
                          <a:solidFill>
                            <a:srgbClr val="FFFF00"/>
                          </a:solidFill>
                          <a:latin typeface="Coptic1" panose="020B0604020202020204"/>
                          <a:ea typeface="+mn-ea"/>
                          <a:cs typeface="+mn-cs"/>
                        </a:rPr>
                      </a:br>
                      <a:r>
                        <a:rPr lang="fr-FR" sz="5300" b="0" i="0" u="none" strike="noStrike" kern="1200" baseline="0" dirty="0" err="1">
                          <a:solidFill>
                            <a:srgbClr val="FFFF00"/>
                          </a:solidFill>
                          <a:latin typeface="Coptic1" panose="020B0604020202020204"/>
                          <a:ea typeface="+mn-ea"/>
                          <a:cs typeface="+mn-cs"/>
                        </a:rPr>
                        <a:t>e~bolhiten</a:t>
                      </a:r>
                      <a:r>
                        <a:rPr lang="fr-FR" sz="5300" b="0" i="0" u="none" strike="noStrike" kern="1200" baseline="0" dirty="0">
                          <a:solidFill>
                            <a:srgbClr val="FFFF00"/>
                          </a:solidFill>
                          <a:latin typeface="Coptic1" panose="020B0604020202020204"/>
                          <a:ea typeface="+mn-ea"/>
                          <a:cs typeface="+mn-cs"/>
                        </a:rPr>
                        <a:t> </a:t>
                      </a:r>
                      <a:r>
                        <a:rPr lang="it-IT" sz="5300" b="0" i="0" u="none" strike="noStrike" kern="1200" baseline="0" dirty="0">
                          <a:solidFill>
                            <a:srgbClr val="FFFF00"/>
                          </a:solidFill>
                          <a:latin typeface="Coptic1" panose="020B0604020202020204"/>
                          <a:ea typeface="+mn-ea"/>
                          <a:cs typeface="+mn-cs"/>
                        </a:rPr>
                        <a:t>pis~l/l :</a:t>
                      </a:r>
                      <a:br>
                        <a:rPr lang="it-IT" sz="5300" b="0" i="0" u="none" strike="noStrike" kern="1200" baseline="0" dirty="0">
                          <a:solidFill>
                            <a:srgbClr val="FFFF00"/>
                          </a:solidFill>
                          <a:latin typeface="Coptic1" panose="020B0604020202020204"/>
                          <a:ea typeface="+mn-ea"/>
                          <a:cs typeface="+mn-cs"/>
                        </a:rPr>
                      </a:br>
                      <a:r>
                        <a:rPr lang="it-IT" sz="5300" b="0" i="0" u="none" strike="noStrike" kern="1200" baseline="0" dirty="0">
                          <a:solidFill>
                            <a:srgbClr val="FFFF00"/>
                          </a:solidFill>
                          <a:latin typeface="Coptic1" panose="020B0604020202020204"/>
                          <a:ea typeface="+mn-ea"/>
                          <a:cs typeface="+mn-cs"/>
                        </a:rPr>
                        <a:t>n~te ]a~gia~ Maria~ </a:t>
                      </a:r>
                      <a:r>
                        <a:rPr lang="fr-FR" sz="5300" b="0" i="0" u="none" strike="noStrike" kern="1200" baseline="0" dirty="0">
                          <a:solidFill>
                            <a:srgbClr val="FFFF00"/>
                          </a:solidFill>
                          <a:latin typeface="Coptic1" panose="020B0604020202020204"/>
                          <a:ea typeface="+mn-ea"/>
                          <a:cs typeface="+mn-cs"/>
                        </a:rPr>
                        <a:t>]</a:t>
                      </a:r>
                      <a:r>
                        <a:rPr lang="fr-FR" sz="5300" b="0" i="0" u="none" strike="noStrike" kern="1200" baseline="0" dirty="0" err="1">
                          <a:solidFill>
                            <a:srgbClr val="FFFF00"/>
                          </a:solidFill>
                          <a:latin typeface="Coptic1" panose="020B0604020202020204"/>
                          <a:ea typeface="+mn-ea"/>
                          <a:cs typeface="+mn-cs"/>
                        </a:rPr>
                        <a:t>Paryenoc</a:t>
                      </a:r>
                      <a:r>
                        <a:rPr lang="fr-FR" sz="5300" b="0" i="0" u="none" strike="noStrike" kern="1200" baseline="0" dirty="0">
                          <a:solidFill>
                            <a:srgbClr val="FFFF00"/>
                          </a:solidFill>
                          <a:latin typeface="Coptic1" panose="020B0604020202020204"/>
                          <a:ea typeface="+mn-ea"/>
                          <a:cs typeface="+mn-cs"/>
                        </a:rPr>
                        <a:t>.</a:t>
                      </a:r>
                      <a:endParaRPr kumimoji="0" lang="en-US" sz="5300" b="0" i="0" u="none" strike="noStrike" cap="none" normalizeH="0" baseline="0" dirty="0">
                        <a:ln>
                          <a:noFill/>
                        </a:ln>
                        <a:solidFill>
                          <a:srgbClr val="FFFF00"/>
                        </a:solidFill>
                        <a:effectLst/>
                        <a:latin typeface="Coptic1" panose="020B0604020202020204"/>
                        <a:cs typeface="Arial" charset="0"/>
                      </a:endParaRP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
        <p:nvSpPr>
          <p:cNvPr id="6" name="AutoShape 36">
            <a:hlinkClick r:id="rId2" action="ppaction://hlinksldjump" highlightClick="1"/>
            <a:extLst>
              <a:ext uri="{FF2B5EF4-FFF2-40B4-BE49-F238E27FC236}">
                <a16:creationId xmlns:a16="http://schemas.microsoft.com/office/drawing/2014/main" id="{BA29FE26-B64A-4DF0-9236-8BD3C609BEB6}"/>
              </a:ext>
            </a:extLst>
          </p:cNvPr>
          <p:cNvSpPr>
            <a:spLocks noChangeArrowheads="1"/>
          </p:cNvSpPr>
          <p:nvPr/>
        </p:nvSpPr>
        <p:spPr bwMode="auto">
          <a:xfrm>
            <a:off x="10591800" y="6434137"/>
            <a:ext cx="1600200" cy="423863"/>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spTree>
    <p:extLst>
      <p:ext uri="{BB962C8B-B14F-4D97-AF65-F5344CB8AC3E}">
        <p14:creationId xmlns:p14="http://schemas.microsoft.com/office/powerpoint/2010/main" val="1621431195"/>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a:solidFill>
                  <a:srgbClr val="FFFFFF"/>
                </a:solidFill>
                <a:latin typeface="Arial" charset="0"/>
                <a:cs typeface="Arial" charset="0"/>
              </a:rPr>
              <a:t>Suite</a:t>
            </a:r>
            <a:endParaRPr lang="en-CA" sz="7200" b="1" dirty="0">
              <a:solidFill>
                <a:srgbClr val="FFFFFF"/>
              </a:solidFill>
              <a:latin typeface="Arial" charset="0"/>
              <a:cs typeface="Arial" charset="0"/>
            </a:endParaRPr>
          </a:p>
        </p:txBody>
      </p:sp>
    </p:spTree>
    <p:extLst>
      <p:ext uri="{BB962C8B-B14F-4D97-AF65-F5344CB8AC3E}">
        <p14:creationId xmlns:p14="http://schemas.microsoft.com/office/powerpoint/2010/main" val="3165561645"/>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71997" name="Group 29"/>
          <p:cNvGraphicFramePr>
            <a:graphicFrameLocks noGrp="1"/>
          </p:cNvGraphicFramePr>
          <p:nvPr/>
        </p:nvGraphicFramePr>
        <p:xfrm>
          <a:off x="0" y="693828"/>
          <a:ext cx="12200466" cy="5685731"/>
        </p:xfrm>
        <a:graphic>
          <a:graphicData uri="http://schemas.openxmlformats.org/drawingml/2006/table">
            <a:tbl>
              <a:tblPr/>
              <a:tblGrid>
                <a:gridCol w="6100233">
                  <a:extLst>
                    <a:ext uri="{9D8B030D-6E8A-4147-A177-3AD203B41FA5}">
                      <a16:colId xmlns:a16="http://schemas.microsoft.com/office/drawing/2014/main" val="20000"/>
                    </a:ext>
                  </a:extLst>
                </a:gridCol>
                <a:gridCol w="6100233">
                  <a:extLst>
                    <a:ext uri="{9D8B030D-6E8A-4147-A177-3AD203B41FA5}">
                      <a16:colId xmlns:a16="http://schemas.microsoft.com/office/drawing/2014/main" val="1842265531"/>
                    </a:ext>
                  </a:extLst>
                </a:gridCol>
              </a:tblGrid>
              <a:tr h="2434531">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pitchFamily="34" charset="0"/>
                        </a:rPr>
                        <a:t>Salut </a:t>
                      </a:r>
                      <a:r>
                        <a:rPr kumimoji="0" lang="fr-CA" sz="3200" b="0" i="0" u="none" strike="noStrike" cap="none" normalizeH="0" baseline="0" dirty="0">
                          <a:ln>
                            <a:noFill/>
                          </a:ln>
                          <a:solidFill>
                            <a:schemeClr val="tx1"/>
                          </a:solidFill>
                          <a:effectLst/>
                          <a:latin typeface="Arial" charset="0"/>
                          <a:cs typeface="Arial" charset="0"/>
                        </a:rPr>
                        <a:t>à Raphael,</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Qui amène la joie aux cœurs.</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Salut à </a:t>
                      </a:r>
                      <a:r>
                        <a:rPr kumimoji="0" lang="fr-CA" sz="3200" b="0" i="0" u="none" strike="noStrike" cap="none" normalizeH="0" baseline="0" dirty="0" err="1">
                          <a:ln>
                            <a:noFill/>
                          </a:ln>
                          <a:solidFill>
                            <a:schemeClr val="tx1"/>
                          </a:solidFill>
                          <a:effectLst/>
                          <a:latin typeface="Arial" charset="0"/>
                          <a:cs typeface="Arial" charset="0"/>
                        </a:rPr>
                        <a:t>Souriel</a:t>
                      </a:r>
                      <a:r>
                        <a:rPr kumimoji="0" lang="fr-CA" sz="3200" b="0" i="0" u="none" strike="noStrike" cap="none" normalizeH="0" baseline="0" dirty="0">
                          <a:ln>
                            <a:noFill/>
                          </a:ln>
                          <a:solidFill>
                            <a:schemeClr val="tx1"/>
                          </a:solidFill>
                          <a:effectLst/>
                          <a:latin typeface="Arial" charset="0"/>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CA" sz="3200" b="0" i="0" u="none" strike="noStrike" cap="none" normalizeH="0" baseline="0" dirty="0">
                          <a:ln>
                            <a:noFill/>
                          </a:ln>
                          <a:solidFill>
                            <a:schemeClr val="tx1"/>
                          </a:solidFill>
                          <a:effectLst/>
                          <a:latin typeface="Arial" charset="0"/>
                          <a:cs typeface="Arial" charset="0"/>
                        </a:rPr>
                        <a:t>Le trompettiste.</a:t>
                      </a:r>
                      <a:endParaRPr kumimoji="0" lang="fr-CA" sz="3200" b="0" i="0" u="none" strike="noStrike" cap="none" normalizeH="0" baseline="0" dirty="0">
                        <a:ln>
                          <a:noFill/>
                        </a:ln>
                        <a:solidFill>
                          <a:schemeClr val="tx1"/>
                        </a:solidFill>
                        <a:effectLst/>
                        <a:latin typeface="Arial" charset="0"/>
                        <a:cs typeface="Arial" pitchFamily="34" charset="0"/>
                      </a:endParaRPr>
                    </a:p>
                  </a:txBody>
                  <a:tcPr marL="120000" marR="120000" marT="0" marB="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3700" b="0" i="0" u="none" strike="noStrike" cap="none" normalizeH="0" baseline="0" dirty="0">
                          <a:ln>
                            <a:noFill/>
                          </a:ln>
                          <a:solidFill>
                            <a:schemeClr val="tx1"/>
                          </a:solidFill>
                          <a:effectLst/>
                          <a:latin typeface="Arial" charset="0"/>
                          <a:cs typeface="Arial" charset="0"/>
                        </a:rPr>
                        <a:t>السلام لرافائيل</a:t>
                      </a:r>
                      <a:r>
                        <a:rPr kumimoji="0" lang="ar-EG" sz="3700" b="0" i="0" u="none" strike="noStrike" cap="none" normalizeH="0" baseline="0" dirty="0">
                          <a:ln>
                            <a:noFill/>
                          </a:ln>
                          <a:solidFill>
                            <a:schemeClr val="tx1"/>
                          </a:solidFill>
                          <a:effectLst/>
                          <a:latin typeface="Arial" charset="0"/>
                          <a:cs typeface="Arial" charset="0"/>
                        </a:rPr>
                        <a:t>،</a:t>
                      </a:r>
                      <a:endParaRPr kumimoji="0" lang="ar-EG"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3700" b="0" i="0" u="none" strike="noStrike" cap="none" normalizeH="0" baseline="0" dirty="0">
                          <a:ln>
                            <a:noFill/>
                          </a:ln>
                          <a:solidFill>
                            <a:schemeClr val="tx1"/>
                          </a:solidFill>
                          <a:effectLst/>
                          <a:latin typeface="Arial" charset="0"/>
                          <a:cs typeface="Arial" charset="0"/>
                        </a:rPr>
                        <a:t>مُفرِّح القلوب.</a:t>
                      </a:r>
                    </a:p>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3700" b="0" i="0" u="none" strike="noStrike" cap="none" normalizeH="0" baseline="0" dirty="0">
                          <a:ln>
                            <a:noFill/>
                          </a:ln>
                          <a:solidFill>
                            <a:schemeClr val="tx1"/>
                          </a:solidFill>
                          <a:effectLst/>
                          <a:latin typeface="Arial" charset="0"/>
                          <a:cs typeface="Arial" charset="0"/>
                        </a:rPr>
                        <a:t>السلام </a:t>
                      </a:r>
                      <a:r>
                        <a:rPr kumimoji="0" lang="ar-EG" altLang="zh-CN" sz="3700" b="0" i="0" u="none" strike="noStrike" cap="none" normalizeH="0" baseline="0" dirty="0" err="1">
                          <a:ln>
                            <a:noFill/>
                          </a:ln>
                          <a:solidFill>
                            <a:schemeClr val="tx1"/>
                          </a:solidFill>
                          <a:effectLst/>
                          <a:latin typeface="Arial" charset="0"/>
                          <a:cs typeface="Arial" charset="0"/>
                        </a:rPr>
                        <a:t>لسوريال</a:t>
                      </a:r>
                      <a:r>
                        <a:rPr kumimoji="0" lang="ar-EG" sz="3700" b="0" i="0" u="none" strike="noStrike" cap="none" normalizeH="0" baseline="0" dirty="0">
                          <a:ln>
                            <a:noFill/>
                          </a:ln>
                          <a:solidFill>
                            <a:schemeClr val="tx1"/>
                          </a:solidFill>
                          <a:effectLst/>
                          <a:latin typeface="Arial" charset="0"/>
                          <a:cs typeface="Arial" charset="0"/>
                        </a:rPr>
                        <a:t>،</a:t>
                      </a:r>
                      <a:endParaRPr kumimoji="0" lang="ar-EG" altLang="zh-CN" sz="37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altLang="zh-CN" sz="3700" b="0" i="0" u="none" strike="noStrike" cap="none" normalizeH="0" baseline="0" dirty="0">
                          <a:ln>
                            <a:noFill/>
                          </a:ln>
                          <a:solidFill>
                            <a:schemeClr val="tx1"/>
                          </a:solidFill>
                          <a:effectLst/>
                          <a:latin typeface="Arial" charset="0"/>
                          <a:cs typeface="Arial" charset="0"/>
                        </a:rPr>
                        <a:t>المُبوِّق.</a:t>
                      </a:r>
                      <a:endParaRPr kumimoji="0" lang="ar-SA" altLang="zh-CN" sz="3700" b="0" i="0" u="none" strike="noStrike" cap="none" normalizeH="0" baseline="0" dirty="0">
                        <a:ln>
                          <a:noFill/>
                        </a:ln>
                        <a:solidFill>
                          <a:schemeClr val="tx1"/>
                        </a:solidFill>
                        <a:effectLst/>
                        <a:latin typeface="Arial" charset="0"/>
                        <a:cs typeface="Arial" charset="0"/>
                      </a:endParaRPr>
                    </a:p>
                  </a:txBody>
                  <a:tcPr marL="120000" marR="120000" marT="0" marB="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5120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Rava</a:t>
                      </a:r>
                      <a:r>
                        <a:rPr kumimoji="0" lang="en-US" sz="5300" b="0" i="0" u="none" strike="noStrike" cap="none" normalizeH="0" baseline="0" dirty="0">
                          <a:ln>
                            <a:noFill/>
                          </a:ln>
                          <a:solidFill>
                            <a:srgbClr val="FFFF00"/>
                          </a:solidFill>
                          <a:effectLst/>
                          <a:latin typeface="Coptic1" pitchFamily="2" charset="0"/>
                          <a:cs typeface="Arial" charset="0"/>
                        </a:rPr>
                        <a:t>/l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p~ounof</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n~nih</a:t>
                      </a:r>
                      <a:r>
                        <a:rPr kumimoji="0" lang="en-US" sz="5300" b="0" i="0" u="none" strike="noStrike" cap="none" normalizeH="0" baseline="0" dirty="0">
                          <a:ln>
                            <a:noFill/>
                          </a:ln>
                          <a:solidFill>
                            <a:srgbClr val="FFFF00"/>
                          </a:solidFill>
                          <a:effectLst/>
                          <a:latin typeface="Coptic1" pitchFamily="2" charset="0"/>
                          <a:cs typeface="Arial" charset="0"/>
                        </a:rPr>
                        <a:t>/t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Couri</a:t>
                      </a:r>
                      <a:r>
                        <a:rPr kumimoji="0" lang="en-US" sz="5300" b="0" i="0" u="none" strike="noStrike" cap="none" normalizeH="0" baseline="0" dirty="0">
                          <a:ln>
                            <a:noFill/>
                          </a:ln>
                          <a:solidFill>
                            <a:srgbClr val="FFFF00"/>
                          </a:solidFill>
                          <a:effectLst/>
                          <a:latin typeface="Coptic1" pitchFamily="2" charset="0"/>
                          <a:cs typeface="Arial" charset="0"/>
                        </a:rPr>
                        <a:t>/l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va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picalpict</a:t>
                      </a:r>
                      <a:r>
                        <a:rPr kumimoji="0" lang="en-US" sz="5300" b="0" i="0" u="none" strike="noStrike" cap="none" normalizeH="0" baseline="0" dirty="0">
                          <a:ln>
                            <a:noFill/>
                          </a:ln>
                          <a:solidFill>
                            <a:srgbClr val="FFFF00"/>
                          </a:solidFill>
                          <a:effectLst/>
                          <a:latin typeface="Coptic1" pitchFamily="2" charset="0"/>
                          <a:cs typeface="Arial" charset="0"/>
                        </a:rPr>
                        <a:t>/c.</a:t>
                      </a:r>
                    </a:p>
                  </a:txBody>
                  <a:tcPr marL="120000" marR="120000" marT="0" marB="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5" name="Group 41">
            <a:extLst>
              <a:ext uri="{FF2B5EF4-FFF2-40B4-BE49-F238E27FC236}">
                <a16:creationId xmlns:a16="http://schemas.microsoft.com/office/drawing/2014/main" id="{AAB72016-D71C-4848-9E59-59AC60ED41A8}"/>
              </a:ext>
            </a:extLst>
          </p:cNvPr>
          <p:cNvGraphicFramePr>
            <a:graphicFrameLocks noGrp="1"/>
          </p:cNvGraphicFramePr>
          <p:nvPr/>
        </p:nvGraphicFramePr>
        <p:xfrm>
          <a:off x="1270000" y="76200"/>
          <a:ext cx="9652000" cy="611632"/>
        </p:xfrm>
        <a:graphic>
          <a:graphicData uri="http://schemas.openxmlformats.org/drawingml/2006/table">
            <a:tbl>
              <a:tblPr/>
              <a:tblGrid>
                <a:gridCol w="9652000">
                  <a:extLst>
                    <a:ext uri="{9D8B030D-6E8A-4147-A177-3AD203B41FA5}">
                      <a16:colId xmlns:a16="http://schemas.microsoft.com/office/drawing/2014/main" val="20000"/>
                    </a:ext>
                  </a:extLst>
                </a:gridCol>
              </a:tblGrid>
              <a:tr h="611632">
                <a:tc>
                  <a:txBody>
                    <a:bodyPr/>
                    <a:lstStyle/>
                    <a:p>
                      <a:pPr lvl="0" algn="ctr" defTabSz="914400" fontAlgn="base">
                        <a:lnSpc>
                          <a:spcPct val="80000"/>
                        </a:lnSpc>
                        <a:spcBef>
                          <a:spcPct val="0"/>
                        </a:spcBef>
                        <a:spcAft>
                          <a:spcPct val="0"/>
                        </a:spcAft>
                        <a:defRPr/>
                      </a:pPr>
                      <a:r>
                        <a:rPr lang="en-CA" sz="2100" dirty="0" err="1">
                          <a:solidFill>
                            <a:srgbClr val="FFFFFF"/>
                          </a:solidFill>
                          <a:latin typeface="Arial" charset="0"/>
                          <a:cs typeface="Arial" charset="0"/>
                        </a:rPr>
                        <a:t>Archanges</a:t>
                      </a:r>
                      <a:r>
                        <a:rPr lang="en-CA" sz="2100" dirty="0">
                          <a:solidFill>
                            <a:srgbClr val="FFFFFF"/>
                          </a:solidFill>
                          <a:latin typeface="Arial" charset="0"/>
                          <a:cs typeface="Arial" charset="0"/>
                        </a:rPr>
                        <a:t> Raphaël &amp; </a:t>
                      </a:r>
                      <a:r>
                        <a:rPr lang="en-CA" sz="2100" dirty="0" err="1">
                          <a:solidFill>
                            <a:srgbClr val="FFFFFF"/>
                          </a:solidFill>
                          <a:latin typeface="Arial" charset="0"/>
                          <a:cs typeface="Arial" charset="0"/>
                        </a:rPr>
                        <a:t>Souriel</a:t>
                      </a:r>
                      <a:endParaRPr lang="en-CA" sz="2100" dirty="0">
                        <a:solidFill>
                          <a:srgbClr val="FFFFFF"/>
                        </a:solidFill>
                        <a:latin typeface="Arial" charset="0"/>
                        <a:cs typeface="Arial" charset="0"/>
                      </a:endParaRPr>
                    </a:p>
                    <a:p>
                      <a:pPr lvl="0" algn="ctr" defTabSz="914400" rtl="1" fontAlgn="base">
                        <a:lnSpc>
                          <a:spcPct val="80000"/>
                        </a:lnSpc>
                        <a:spcBef>
                          <a:spcPct val="0"/>
                        </a:spcBef>
                        <a:spcAft>
                          <a:spcPct val="0"/>
                        </a:spcAft>
                        <a:defRPr/>
                      </a:pPr>
                      <a:r>
                        <a:rPr lang="ar-SA" sz="2100" dirty="0">
                          <a:solidFill>
                            <a:srgbClr val="FFFFFF"/>
                          </a:solidFill>
                          <a:latin typeface="Arial" charset="0"/>
                          <a:cs typeface="Arial" charset="0"/>
                        </a:rPr>
                        <a:t>رؤساء الملائكة </a:t>
                      </a:r>
                      <a:r>
                        <a:rPr lang="ar-EG" sz="2100" dirty="0">
                          <a:solidFill>
                            <a:srgbClr val="FFFFFF"/>
                          </a:solidFill>
                          <a:latin typeface="Arial" charset="0"/>
                          <a:cs typeface="Arial" charset="0"/>
                        </a:rPr>
                        <a:t>ر</a:t>
                      </a:r>
                      <a:r>
                        <a:rPr kumimoji="0" lang="ar-EG" altLang="zh-CN" sz="2100" b="0" i="0" u="none" strike="noStrike" cap="none" normalizeH="0" baseline="0" dirty="0">
                          <a:ln>
                            <a:noFill/>
                          </a:ln>
                          <a:solidFill>
                            <a:schemeClr val="tx1"/>
                          </a:solidFill>
                          <a:effectLst/>
                          <a:latin typeface="Arial" charset="0"/>
                          <a:cs typeface="Arial" charset="0"/>
                        </a:rPr>
                        <a:t>ا</a:t>
                      </a:r>
                      <a:r>
                        <a:rPr lang="ar-EG" sz="2100" dirty="0">
                          <a:solidFill>
                            <a:srgbClr val="FFFFFF"/>
                          </a:solidFill>
                          <a:latin typeface="Arial" charset="0"/>
                          <a:cs typeface="Arial" charset="0"/>
                        </a:rPr>
                        <a:t>فائيل</a:t>
                      </a:r>
                      <a:r>
                        <a:rPr lang="fr-FR" sz="2100" dirty="0">
                          <a:solidFill>
                            <a:srgbClr val="FFFFFF"/>
                          </a:solidFill>
                          <a:latin typeface="Arial" charset="0"/>
                          <a:cs typeface="Arial" charset="0"/>
                        </a:rPr>
                        <a:t> </a:t>
                      </a:r>
                      <a:r>
                        <a:rPr lang="ar-EG" sz="2100" dirty="0" err="1">
                          <a:solidFill>
                            <a:srgbClr val="FFFFFF"/>
                          </a:solidFill>
                          <a:latin typeface="Arial" charset="0"/>
                          <a:cs typeface="Arial" charset="0"/>
                        </a:rPr>
                        <a:t>وسوريال</a:t>
                      </a:r>
                      <a:endParaRPr lang="en-CA" sz="2100" dirty="0">
                        <a:solidFill>
                          <a:srgbClr val="FFFFFF"/>
                        </a:solidFill>
                        <a:latin typeface="Arial" charset="0"/>
                        <a:cs typeface="Arial" charset="0"/>
                      </a:endParaRPr>
                    </a:p>
                  </a:txBody>
                  <a:tcPr marL="121920" marR="12192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AutoShape 36">
            <a:hlinkClick r:id="rId3" action="ppaction://hlinksldjump" highlightClick="1"/>
            <a:extLst>
              <a:ext uri="{FF2B5EF4-FFF2-40B4-BE49-F238E27FC236}">
                <a16:creationId xmlns:a16="http://schemas.microsoft.com/office/drawing/2014/main" id="{1681F252-3A4F-8B53-F635-45DED7FC7388}"/>
              </a:ext>
            </a:extLst>
          </p:cNvPr>
          <p:cNvSpPr>
            <a:spLocks noChangeArrowheads="1"/>
          </p:cNvSpPr>
          <p:nvPr/>
        </p:nvSpPr>
        <p:spPr bwMode="auto">
          <a:xfrm>
            <a:off x="10591800" y="6434138"/>
            <a:ext cx="1600200" cy="423863"/>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spTree>
    <p:extLst>
      <p:ext uri="{BB962C8B-B14F-4D97-AF65-F5344CB8AC3E}">
        <p14:creationId xmlns:p14="http://schemas.microsoft.com/office/powerpoint/2010/main" val="1140986178"/>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6">
            <a:hlinkClick r:id="rId2" action="ppaction://hlinksldjump" highlightClick="1"/>
            <a:extLst>
              <a:ext uri="{FF2B5EF4-FFF2-40B4-BE49-F238E27FC236}">
                <a16:creationId xmlns:a16="http://schemas.microsoft.com/office/drawing/2014/main" id="{2260A24A-C745-4387-2637-E69AF672FA24}"/>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dirty="0">
                <a:solidFill>
                  <a:srgbClr val="FFFFFF"/>
                </a:solidFill>
                <a:latin typeface="Arial" charset="0"/>
                <a:cs typeface="Arial" charset="0"/>
              </a:rPr>
              <a:t>Suite</a:t>
            </a:r>
          </a:p>
        </p:txBody>
      </p:sp>
    </p:spTree>
    <p:extLst>
      <p:ext uri="{BB962C8B-B14F-4D97-AF65-F5344CB8AC3E}">
        <p14:creationId xmlns:p14="http://schemas.microsoft.com/office/powerpoint/2010/main" val="919547199"/>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30720" name="Group 32"/>
          <p:cNvGraphicFramePr>
            <a:graphicFrameLocks noGrp="1"/>
          </p:cNvGraphicFramePr>
          <p:nvPr/>
        </p:nvGraphicFramePr>
        <p:xfrm>
          <a:off x="0" y="523777"/>
          <a:ext cx="12192000" cy="5791200"/>
        </p:xfrm>
        <a:graphic>
          <a:graphicData uri="http://schemas.openxmlformats.org/drawingml/2006/table">
            <a:tbl>
              <a:tblPr/>
              <a:tblGrid>
                <a:gridCol w="6630572">
                  <a:extLst>
                    <a:ext uri="{9D8B030D-6E8A-4147-A177-3AD203B41FA5}">
                      <a16:colId xmlns:a16="http://schemas.microsoft.com/office/drawing/2014/main" val="20000"/>
                    </a:ext>
                  </a:extLst>
                </a:gridCol>
                <a:gridCol w="5561428">
                  <a:extLst>
                    <a:ext uri="{9D8B030D-6E8A-4147-A177-3AD203B41FA5}">
                      <a16:colId xmlns:a16="http://schemas.microsoft.com/office/drawing/2014/main" val="20001"/>
                    </a:ext>
                  </a:extLst>
                </a:gridCol>
              </a:tblGrid>
              <a:tr h="2529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Nous t’implorons, ô Fils de Dieu,</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de préserver la vie de notre patriarche,</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le grand prêtre Abba Tawadros;</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maintiens-le sur son trône.</a:t>
                      </a:r>
                      <a:endParaRPr kumimoji="0" lang="fr-CA"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نسألك يا أبن الله</a:t>
                      </a:r>
                      <a:r>
                        <a:rPr lang="ar-AE" sz="3700" b="0" i="0" kern="1200" dirty="0">
                          <a:solidFill>
                            <a:schemeClr val="tx1"/>
                          </a:solidFill>
                          <a:effectLst/>
                          <a:latin typeface="+mn-lt"/>
                          <a:ea typeface="+mn-ea"/>
                          <a:cs typeface="+mn-cs"/>
                        </a:rPr>
                        <a:t>،</a:t>
                      </a:r>
                      <a:br>
                        <a:rPr kumimoji="0" lang="fr-FR" sz="3700" b="0" i="0" u="none" strike="noStrike" kern="1200" cap="none" normalizeH="0" baseline="0" dirty="0">
                          <a:ln>
                            <a:noFill/>
                          </a:ln>
                          <a:solidFill>
                            <a:schemeClr val="tx1"/>
                          </a:solidFill>
                          <a:effectLst/>
                          <a:latin typeface="Arial" charset="0"/>
                          <a:ea typeface="+mn-ea"/>
                          <a:cs typeface="Arial" charset="0"/>
                        </a:rPr>
                      </a:br>
                      <a:r>
                        <a:rPr kumimoji="0" lang="ar-SA" sz="3700" b="0" i="0" u="none" strike="noStrike" cap="none" normalizeH="0" baseline="0" dirty="0">
                          <a:ln>
                            <a:noFill/>
                          </a:ln>
                          <a:solidFill>
                            <a:schemeClr val="tx1"/>
                          </a:solidFill>
                          <a:effectLst/>
                          <a:latin typeface="Arial" charset="0"/>
                          <a:cs typeface="Arial" charset="0"/>
                        </a:rPr>
                        <a:t>أن تحفظ حياة بطريركنا</a:t>
                      </a:r>
                      <a:r>
                        <a:rPr lang="ar-AE" sz="3700" b="0" i="0" kern="1200" dirty="0">
                          <a:solidFill>
                            <a:schemeClr val="tx1"/>
                          </a:solidFill>
                          <a:effectLst/>
                          <a:latin typeface="+mn-lt"/>
                          <a:ea typeface="+mn-ea"/>
                          <a:cs typeface="+mn-cs"/>
                        </a:rPr>
                        <a:t>،</a:t>
                      </a:r>
                      <a:br>
                        <a:rPr kumimoji="0" lang="fr-FR" sz="3700" b="0" i="0" u="none" strike="noStrike" kern="1200" cap="none" normalizeH="0" baseline="0" dirty="0">
                          <a:ln>
                            <a:noFill/>
                          </a:ln>
                          <a:solidFill>
                            <a:schemeClr val="tx1"/>
                          </a:solidFill>
                          <a:effectLst/>
                          <a:latin typeface="Arial" charset="0"/>
                          <a:ea typeface="+mn-ea"/>
                          <a:cs typeface="Arial" charset="0"/>
                        </a:rPr>
                      </a:br>
                      <a:r>
                        <a:rPr kumimoji="0" lang="ar-SA" sz="3700" b="0" i="0" u="none" strike="noStrike" cap="none" normalizeH="0" baseline="0" dirty="0">
                          <a:ln>
                            <a:noFill/>
                          </a:ln>
                          <a:solidFill>
                            <a:schemeClr val="tx1"/>
                          </a:solidFill>
                          <a:effectLst/>
                          <a:latin typeface="Arial" charset="0"/>
                          <a:cs typeface="Arial" charset="0"/>
                        </a:rPr>
                        <a:t>البابا أنبا </a:t>
                      </a:r>
                      <a:r>
                        <a:rPr kumimoji="0" lang="ar-EG" sz="3700" b="0" i="0" u="none" strike="noStrike" cap="none" normalizeH="0" baseline="0" dirty="0">
                          <a:ln>
                            <a:noFill/>
                          </a:ln>
                          <a:solidFill>
                            <a:schemeClr val="tx1"/>
                          </a:solidFill>
                          <a:effectLst/>
                          <a:latin typeface="Coptic1" pitchFamily="2" charset="0"/>
                          <a:cs typeface="Arial" charset="0"/>
                        </a:rPr>
                        <a:t>تواضروس</a:t>
                      </a:r>
                      <a:r>
                        <a:rPr kumimoji="0" lang="ar-SA" sz="3700" b="0" i="0" u="none" strike="noStrike" cap="none" normalizeH="0" baseline="0" dirty="0">
                          <a:ln>
                            <a:noFill/>
                          </a:ln>
                          <a:solidFill>
                            <a:schemeClr val="tx1"/>
                          </a:solidFill>
                          <a:effectLst/>
                          <a:latin typeface="Arial" charset="0"/>
                          <a:cs typeface="Arial" charset="0"/>
                        </a:rPr>
                        <a:t> رئيس</a:t>
                      </a:r>
                      <a:r>
                        <a:rPr kumimoji="0" lang="fr-FR" sz="3700" b="0" i="0" u="none" strike="noStrike" cap="none" normalizeH="0" baseline="0" dirty="0">
                          <a:ln>
                            <a:noFill/>
                          </a:ln>
                          <a:solidFill>
                            <a:schemeClr val="tx1"/>
                          </a:solidFill>
                          <a:effectLst/>
                          <a:latin typeface="Arial" charset="0"/>
                          <a:cs typeface="Arial" charset="0"/>
                        </a:rPr>
                        <a:t> </a:t>
                      </a:r>
                      <a:r>
                        <a:rPr kumimoji="0" lang="ar-SA" sz="3700" b="0" i="0" u="none" strike="noStrike" cap="none" normalizeH="0" baseline="0" dirty="0">
                          <a:ln>
                            <a:noFill/>
                          </a:ln>
                          <a:solidFill>
                            <a:schemeClr val="tx1"/>
                          </a:solidFill>
                          <a:effectLst/>
                          <a:latin typeface="Arial" charset="0"/>
                          <a:cs typeface="Arial" charset="0"/>
                        </a:rPr>
                        <a:t>الكهنة</a:t>
                      </a:r>
                      <a:r>
                        <a:rPr lang="ar-AE" sz="3700" b="0" i="0" kern="1200" dirty="0">
                          <a:solidFill>
                            <a:schemeClr val="tx1"/>
                          </a:solidFill>
                          <a:effectLst/>
                          <a:latin typeface="+mn-lt"/>
                          <a:ea typeface="+mn-ea"/>
                          <a:cs typeface="+mn-cs"/>
                        </a:rPr>
                        <a:t>،</a:t>
                      </a:r>
                      <a:br>
                        <a:rPr kumimoji="0" lang="fr-FR" sz="3700" b="0" i="0" u="none" strike="noStrike" kern="1200" cap="none" normalizeH="0" baseline="0" dirty="0">
                          <a:ln>
                            <a:noFill/>
                          </a:ln>
                          <a:solidFill>
                            <a:schemeClr val="tx1"/>
                          </a:solidFill>
                          <a:effectLst/>
                          <a:latin typeface="Arial" charset="0"/>
                          <a:ea typeface="+mn-ea"/>
                          <a:cs typeface="Arial" charset="0"/>
                        </a:rPr>
                      </a:br>
                      <a:r>
                        <a:rPr kumimoji="0" lang="ar-SA" sz="3700" b="0" i="0" u="none" strike="noStrike" cap="none" normalizeH="0" baseline="0" dirty="0">
                          <a:ln>
                            <a:noFill/>
                          </a:ln>
                          <a:solidFill>
                            <a:schemeClr val="tx1"/>
                          </a:solidFill>
                          <a:effectLst/>
                          <a:latin typeface="Arial" charset="0"/>
                          <a:cs typeface="Arial" charset="0"/>
                        </a:rPr>
                        <a:t>ثبته على كرسيه.</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6136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a:ln>
                            <a:noFill/>
                          </a:ln>
                          <a:solidFill>
                            <a:srgbClr val="FFFF00"/>
                          </a:solidFill>
                          <a:effectLst/>
                          <a:latin typeface="Coptic1" pitchFamily="2" charset="0"/>
                          <a:cs typeface="Arial" charset="0"/>
                        </a:rPr>
                        <a:t>Ten]ho </a:t>
                      </a:r>
                      <a:r>
                        <a:rPr kumimoji="0" lang="en-US" sz="5200" b="0" i="0" u="none" strike="noStrike" cap="none" normalizeH="0" baseline="0" dirty="0" err="1">
                          <a:ln>
                            <a:noFill/>
                          </a:ln>
                          <a:solidFill>
                            <a:srgbClr val="FFFF00"/>
                          </a:solidFill>
                          <a:effectLst/>
                          <a:latin typeface="Coptic1" pitchFamily="2" charset="0"/>
                          <a:cs typeface="Arial" charset="0"/>
                        </a:rPr>
                        <a:t>e~rok</a:t>
                      </a:r>
                      <a:r>
                        <a:rPr kumimoji="0" lang="en-US" sz="5200" b="0" i="0" u="none" strike="noStrike" cap="none" normalizeH="0" baseline="0" dirty="0">
                          <a:ln>
                            <a:noFill/>
                          </a:ln>
                          <a:solidFill>
                            <a:srgbClr val="FFFF00"/>
                          </a:solidFill>
                          <a:effectLst/>
                          <a:latin typeface="Coptic1" pitchFamily="2" charset="0"/>
                          <a:cs typeface="Arial" charset="0"/>
                        </a:rPr>
                        <a:t> w~ </a:t>
                      </a:r>
                      <a:r>
                        <a:rPr kumimoji="0" lang="en-US" sz="5200" b="0" i="0" u="none" strike="noStrike" cap="none" normalizeH="0" baseline="0" dirty="0" err="1">
                          <a:ln>
                            <a:noFill/>
                          </a:ln>
                          <a:solidFill>
                            <a:srgbClr val="FFFF00"/>
                          </a:solidFill>
                          <a:effectLst/>
                          <a:latin typeface="Coptic1" pitchFamily="2" charset="0"/>
                          <a:cs typeface="Arial" charset="0"/>
                        </a:rPr>
                        <a:t>U~ioc</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Yeoc</a:t>
                      </a:r>
                      <a:r>
                        <a:rPr kumimoji="0" lang="en-US" sz="52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err="1">
                          <a:ln>
                            <a:noFill/>
                          </a:ln>
                          <a:solidFill>
                            <a:srgbClr val="FFFF00"/>
                          </a:solidFill>
                          <a:effectLst/>
                          <a:latin typeface="Coptic1" pitchFamily="2" charset="0"/>
                          <a:cs typeface="Arial" charset="0"/>
                        </a:rPr>
                        <a:t>eyreka~reh</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e~p~wnq</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m~penpatriar</a:t>
                      </a:r>
                      <a:r>
                        <a:rPr kumimoji="0" lang="en-US" sz="5200" b="0" i="0" u="none" strike="noStrike" cap="none" normalizeH="0" baseline="0" dirty="0">
                          <a:ln>
                            <a:noFill/>
                          </a:ln>
                          <a:solidFill>
                            <a:srgbClr val="FFFF00"/>
                          </a:solidFill>
                          <a:effectLst/>
                          <a:latin typeface="Coptic1" pitchFamily="2" charset="0"/>
                          <a:cs typeface="Arial" charset="0"/>
                        </a:rPr>
                        <a:t>,/c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a:ln>
                            <a:noFill/>
                          </a:ln>
                          <a:solidFill>
                            <a:srgbClr val="FFFF00"/>
                          </a:solidFill>
                          <a:effectLst/>
                          <a:latin typeface="Coptic1" pitchFamily="2" charset="0"/>
                          <a:cs typeface="Arial" charset="0"/>
                        </a:rPr>
                        <a:t>Papa Abba </a:t>
                      </a:r>
                      <a:r>
                        <a:rPr kumimoji="0" lang="en-US" sz="5200" b="0" i="0" u="none" strike="noStrike" cap="none" normalizeH="0" baseline="0" dirty="0" err="1">
                          <a:ln>
                            <a:noFill/>
                          </a:ln>
                          <a:solidFill>
                            <a:srgbClr val="FFFF00"/>
                          </a:solidFill>
                          <a:effectLst/>
                          <a:latin typeface="Coptic1" pitchFamily="2" charset="0"/>
                          <a:cs typeface="Arial" charset="0"/>
                        </a:rPr>
                        <a:t>Tawadroc</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piar</a:t>
                      </a:r>
                      <a:r>
                        <a:rPr kumimoji="0" lang="en-US" sz="5200" b="0" i="0" u="none" strike="noStrike" cap="none" normalizeH="0" baseline="0" dirty="0">
                          <a:ln>
                            <a:noFill/>
                          </a:ln>
                          <a:solidFill>
                            <a:srgbClr val="FFFF00"/>
                          </a:solidFill>
                          <a:effectLst/>
                          <a:latin typeface="Coptic1" pitchFamily="2" charset="0"/>
                          <a:cs typeface="Arial" charset="0"/>
                        </a:rPr>
                        <a:t>,/</a:t>
                      </a:r>
                      <a:r>
                        <a:rPr kumimoji="0" lang="en-US" sz="5200" b="0" i="0" u="none" strike="noStrike" cap="none" normalizeH="0" baseline="0" dirty="0" err="1">
                          <a:ln>
                            <a:noFill/>
                          </a:ln>
                          <a:solidFill>
                            <a:srgbClr val="FFFF00"/>
                          </a:solidFill>
                          <a:effectLst/>
                          <a:latin typeface="Coptic1" pitchFamily="2" charset="0"/>
                          <a:cs typeface="Arial" charset="0"/>
                        </a:rPr>
                        <a:t>e~reuc</a:t>
                      </a:r>
                      <a:r>
                        <a:rPr kumimoji="0" lang="en-US" sz="5200" b="0" i="0" u="none" strike="noStrike" cap="none" normalizeH="0" baseline="0" dirty="0">
                          <a:ln>
                            <a:noFill/>
                          </a:ln>
                          <a:solidFill>
                            <a:srgbClr val="FFFF00"/>
                          </a:solidFill>
                          <a:effectLst/>
                          <a:latin typeface="Coptic1" pitchFamily="2" charset="0"/>
                          <a:cs typeface="Arial" charset="0"/>
                        </a:rPr>
                        <a:t> :</a:t>
                      </a:r>
                      <a:br>
                        <a:rPr kumimoji="0" lang="en-US" sz="5200" b="0" i="0" u="none" strike="noStrike" cap="none" normalizeH="0" baseline="0" dirty="0">
                          <a:ln>
                            <a:noFill/>
                          </a:ln>
                          <a:solidFill>
                            <a:srgbClr val="FFFF00"/>
                          </a:solidFill>
                          <a:effectLst/>
                          <a:latin typeface="Coptic1" pitchFamily="2" charset="0"/>
                          <a:cs typeface="Arial" charset="0"/>
                        </a:rPr>
                      </a:br>
                      <a:r>
                        <a:rPr kumimoji="0" lang="en-US" sz="5200" b="0" i="0" u="none" strike="noStrike" cap="none" normalizeH="0" baseline="0" dirty="0" err="1">
                          <a:ln>
                            <a:noFill/>
                          </a:ln>
                          <a:solidFill>
                            <a:srgbClr val="FFFF00"/>
                          </a:solidFill>
                          <a:effectLst/>
                          <a:latin typeface="Coptic1" pitchFamily="2" charset="0"/>
                          <a:cs typeface="Arial" charset="0"/>
                        </a:rPr>
                        <a:t>matajrof</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hijen</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pefy~ronoc</a:t>
                      </a:r>
                      <a:r>
                        <a:rPr kumimoji="0" lang="en-US" sz="5200" b="0" i="0" u="none" strike="noStrike" cap="none" normalizeH="0" baseline="0" dirty="0">
                          <a:ln>
                            <a:noFill/>
                          </a:ln>
                          <a:solidFill>
                            <a:srgbClr val="FFFF00"/>
                          </a:solidFill>
                          <a:effectLst/>
                          <a:latin typeface="Coptic1" pitchFamily="2"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3" name="Tableau 6">
            <a:extLst>
              <a:ext uri="{FF2B5EF4-FFF2-40B4-BE49-F238E27FC236}">
                <a16:creationId xmlns:a16="http://schemas.microsoft.com/office/drawing/2014/main" id="{70135B91-FC3A-4F81-9C6A-02427F66972B}"/>
              </a:ext>
            </a:extLst>
          </p:cNvPr>
          <p:cNvGraphicFramePr>
            <a:graphicFrameLocks noGrp="1"/>
          </p:cNvGraphicFramePr>
          <p:nvPr/>
        </p:nvGraphicFramePr>
        <p:xfrm>
          <a:off x="2032000" y="15242"/>
          <a:ext cx="8128000" cy="494453"/>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317870377"/>
                    </a:ext>
                  </a:extLst>
                </a:gridCol>
              </a:tblGrid>
              <a:tr h="494453">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CA" sz="2400" dirty="0">
                          <a:solidFill>
                            <a:srgbClr val="FFFFFF"/>
                          </a:solidFill>
                          <a:latin typeface="Arial" charset="0"/>
                          <a:cs typeface="Arial" charset="0"/>
                        </a:rPr>
                        <a:t>Le Pape – </a:t>
                      </a:r>
                      <a:r>
                        <a:rPr lang="ar-EG" sz="2400" dirty="0">
                          <a:solidFill>
                            <a:srgbClr val="FFFFFF"/>
                          </a:solidFill>
                          <a:latin typeface="Arial" charset="0"/>
                          <a:cs typeface="Arial" charset="0"/>
                        </a:rPr>
                        <a:t>البابا</a:t>
                      </a:r>
                      <a:endParaRPr lang="en-CA" sz="24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3262140"/>
                  </a:ext>
                </a:extLst>
              </a:tr>
            </a:tbl>
          </a:graphicData>
        </a:graphic>
      </p:graphicFrame>
      <p:pic>
        <p:nvPicPr>
          <p:cNvPr id="5" name="Picture 2">
            <a:extLst>
              <a:ext uri="{FF2B5EF4-FFF2-40B4-BE49-F238E27FC236}">
                <a16:creationId xmlns:a16="http://schemas.microsoft.com/office/drawing/2014/main" id="{1F3EAE8B-8921-79D9-FEAB-D25AC138FD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415"/>
          <a:stretch/>
        </p:blipFill>
        <p:spPr bwMode="auto">
          <a:xfrm>
            <a:off x="10935288" y="5487643"/>
            <a:ext cx="1256713" cy="1370357"/>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630760"/>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32765" name="Group 29"/>
          <p:cNvGraphicFramePr>
            <a:graphicFrameLocks noGrp="1"/>
          </p:cNvGraphicFramePr>
          <p:nvPr/>
        </p:nvGraphicFramePr>
        <p:xfrm>
          <a:off x="0" y="525801"/>
          <a:ext cx="12192000" cy="5628640"/>
        </p:xfrm>
        <a:graphic>
          <a:graphicData uri="http://schemas.openxmlformats.org/drawingml/2006/table">
            <a:tbl>
              <a:tblPr/>
              <a:tblGrid>
                <a:gridCol w="6922576">
                  <a:extLst>
                    <a:ext uri="{9D8B030D-6E8A-4147-A177-3AD203B41FA5}">
                      <a16:colId xmlns:a16="http://schemas.microsoft.com/office/drawing/2014/main" val="20000"/>
                    </a:ext>
                  </a:extLst>
                </a:gridCol>
                <a:gridCol w="5269424">
                  <a:extLst>
                    <a:ext uri="{9D8B030D-6E8A-4147-A177-3AD203B41FA5}">
                      <a16:colId xmlns:a16="http://schemas.microsoft.com/office/drawing/2014/main" val="20001"/>
                    </a:ext>
                  </a:extLst>
                </a:gridCol>
              </a:tblGrid>
              <a:tr h="23672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Et son partenaire dans le service,</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notre père le juste,</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Abba Marc l'évêque;</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maintiens-le sur son siège.</a:t>
                      </a:r>
                      <a:endParaRPr kumimoji="0" lang="fr-CA" sz="32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3700" b="0" i="0" u="none" strike="noStrike" cap="none" normalizeH="0" baseline="0" dirty="0">
                          <a:ln>
                            <a:noFill/>
                          </a:ln>
                          <a:solidFill>
                            <a:schemeClr val="tx1"/>
                          </a:solidFill>
                          <a:effectLst/>
                          <a:latin typeface="Arial" charset="0"/>
                          <a:cs typeface="Arial" charset="0"/>
                        </a:rPr>
                        <a:t>وشريكه في الخدمة</a:t>
                      </a:r>
                      <a:r>
                        <a:rPr lang="ar-AE" sz="3700" b="0" i="0" kern="1200" dirty="0">
                          <a:solidFill>
                            <a:schemeClr val="tx1"/>
                          </a:solidFill>
                          <a:effectLst/>
                          <a:latin typeface="+mn-lt"/>
                          <a:ea typeface="+mn-ea"/>
                          <a:cs typeface="+mn-cs"/>
                        </a:rPr>
                        <a:t>،</a:t>
                      </a:r>
                      <a:br>
                        <a:rPr kumimoji="0" lang="fr-FR" sz="3700" b="0" i="0" u="none" strike="noStrike" kern="1200" cap="none" normalizeH="0" baseline="0" dirty="0">
                          <a:ln>
                            <a:noFill/>
                          </a:ln>
                          <a:solidFill>
                            <a:schemeClr val="tx1"/>
                          </a:solidFill>
                          <a:effectLst/>
                          <a:latin typeface="Arial" charset="0"/>
                          <a:ea typeface="+mn-ea"/>
                          <a:cs typeface="Arial" charset="0"/>
                        </a:rPr>
                      </a:br>
                      <a:r>
                        <a:rPr kumimoji="0" lang="ar-SA" sz="3700" b="0" i="0" u="none" strike="noStrike" cap="none" normalizeH="0" baseline="0" dirty="0">
                          <a:ln>
                            <a:noFill/>
                          </a:ln>
                          <a:solidFill>
                            <a:schemeClr val="tx1"/>
                          </a:solidFill>
                          <a:effectLst/>
                          <a:latin typeface="Arial" charset="0"/>
                          <a:cs typeface="Arial" charset="0"/>
                        </a:rPr>
                        <a:t>أبانا القديس البار</a:t>
                      </a:r>
                      <a:r>
                        <a:rPr lang="ar-AE" sz="3700" b="0" i="0" kern="1200" dirty="0">
                          <a:solidFill>
                            <a:schemeClr val="tx1"/>
                          </a:solidFill>
                          <a:effectLst/>
                          <a:latin typeface="+mn-lt"/>
                          <a:ea typeface="+mn-ea"/>
                          <a:cs typeface="+mn-cs"/>
                        </a:rPr>
                        <a:t>،</a:t>
                      </a:r>
                      <a:br>
                        <a:rPr kumimoji="0" lang="fr-FR" sz="3700" b="0" i="0" u="none" strike="noStrike" kern="1200" cap="none" normalizeH="0" baseline="0" dirty="0">
                          <a:ln>
                            <a:noFill/>
                          </a:ln>
                          <a:solidFill>
                            <a:schemeClr val="tx1"/>
                          </a:solidFill>
                          <a:effectLst/>
                          <a:latin typeface="Arial" charset="0"/>
                          <a:ea typeface="+mn-ea"/>
                          <a:cs typeface="Arial" charset="0"/>
                        </a:rPr>
                      </a:br>
                      <a:r>
                        <a:rPr kumimoji="0" lang="ar-SA" sz="3700" b="0" i="0" u="none" strike="noStrike" cap="none" normalizeH="0" baseline="0" dirty="0">
                          <a:ln>
                            <a:noFill/>
                          </a:ln>
                          <a:solidFill>
                            <a:schemeClr val="tx1"/>
                          </a:solidFill>
                          <a:effectLst/>
                          <a:latin typeface="Arial" charset="0"/>
                          <a:cs typeface="Arial" charset="0"/>
                        </a:rPr>
                        <a:t>أنبا</a:t>
                      </a:r>
                      <a:r>
                        <a:rPr kumimoji="0" lang="fr-FR" sz="3700" b="0" i="0" u="none" strike="noStrike" cap="none" normalizeH="0" baseline="0" dirty="0">
                          <a:ln>
                            <a:noFill/>
                          </a:ln>
                          <a:solidFill>
                            <a:schemeClr val="tx1"/>
                          </a:solidFill>
                          <a:effectLst/>
                          <a:latin typeface="Arial" charset="0"/>
                          <a:cs typeface="Arial" charset="0"/>
                        </a:rPr>
                        <a:t> </a:t>
                      </a:r>
                      <a:r>
                        <a:rPr lang="ar-EG" sz="3700" dirty="0"/>
                        <a:t>مارك</a:t>
                      </a:r>
                      <a:r>
                        <a:rPr kumimoji="0" lang="ar-SA" sz="3700" b="0" i="0" u="none" strike="noStrike" cap="none" normalizeH="0" baseline="0" dirty="0">
                          <a:ln>
                            <a:noFill/>
                          </a:ln>
                          <a:solidFill>
                            <a:schemeClr val="tx1"/>
                          </a:solidFill>
                          <a:effectLst/>
                          <a:latin typeface="Arial" charset="0"/>
                          <a:cs typeface="Arial" charset="0"/>
                        </a:rPr>
                        <a:t> الأسقف</a:t>
                      </a:r>
                      <a:r>
                        <a:rPr lang="ar-AE" sz="3700" b="0" i="0" kern="1200" dirty="0">
                          <a:solidFill>
                            <a:schemeClr val="tx1"/>
                          </a:solidFill>
                          <a:effectLst/>
                          <a:latin typeface="+mn-lt"/>
                          <a:ea typeface="+mn-ea"/>
                          <a:cs typeface="+mn-cs"/>
                        </a:rPr>
                        <a:t>،</a:t>
                      </a:r>
                      <a:br>
                        <a:rPr kumimoji="0" lang="fr-FR" sz="3700" b="0" i="0" u="none" strike="noStrike" kern="1200" cap="none" normalizeH="0" baseline="0" dirty="0">
                          <a:ln>
                            <a:noFill/>
                          </a:ln>
                          <a:solidFill>
                            <a:schemeClr val="tx1"/>
                          </a:solidFill>
                          <a:effectLst/>
                          <a:latin typeface="Arial" charset="0"/>
                          <a:ea typeface="+mn-ea"/>
                          <a:cs typeface="Arial" charset="0"/>
                        </a:rPr>
                      </a:br>
                      <a:r>
                        <a:rPr kumimoji="0" lang="ar-SA" sz="3700" b="0" i="0" u="none" strike="noStrike" cap="none" normalizeH="0" baseline="0" dirty="0">
                          <a:ln>
                            <a:noFill/>
                          </a:ln>
                          <a:solidFill>
                            <a:schemeClr val="tx1"/>
                          </a:solidFill>
                          <a:effectLst/>
                          <a:latin typeface="Arial" charset="0"/>
                          <a:cs typeface="Arial" charset="0"/>
                        </a:rPr>
                        <a:t>ثبته على كرسيه.</a:t>
                      </a:r>
                      <a:endParaRPr kumimoji="0" lang="en-CA" sz="37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6136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a:ln>
                            <a:noFill/>
                          </a:ln>
                          <a:solidFill>
                            <a:srgbClr val="FFFF00"/>
                          </a:solidFill>
                          <a:effectLst/>
                          <a:latin typeface="Coptic1" pitchFamily="2" charset="0"/>
                          <a:cs typeface="Arial" charset="0"/>
                        </a:rPr>
                        <a:t>Nem </a:t>
                      </a:r>
                      <a:r>
                        <a:rPr kumimoji="0" lang="en-US" sz="5200" b="0" i="0" u="none" strike="noStrike" cap="none" normalizeH="0" baseline="0" dirty="0" err="1">
                          <a:ln>
                            <a:noFill/>
                          </a:ln>
                          <a:solidFill>
                            <a:srgbClr val="FFFF00"/>
                          </a:solidFill>
                          <a:effectLst/>
                          <a:latin typeface="Coptic1" pitchFamily="2" charset="0"/>
                          <a:cs typeface="Arial" charset="0"/>
                        </a:rPr>
                        <a:t>pefkes~v</a:t>
                      </a:r>
                      <a:r>
                        <a:rPr kumimoji="0" lang="en-US" sz="5200" b="0" i="0" u="none" strike="noStrike" cap="none" normalizeH="0" baseline="0" dirty="0">
                          <a:ln>
                            <a:noFill/>
                          </a:ln>
                          <a:solidFill>
                            <a:srgbClr val="FFFF00"/>
                          </a:solidFill>
                          <a:effectLst/>
                          <a:latin typeface="Coptic1" pitchFamily="2" charset="0"/>
                          <a:cs typeface="Arial" charset="0"/>
                        </a:rPr>
                        <a:t>/r </a:t>
                      </a:r>
                      <a:r>
                        <a:rPr kumimoji="0" lang="en-US" sz="5200" b="0" i="0" u="none" strike="noStrike" cap="none" normalizeH="0" baseline="0" dirty="0" err="1">
                          <a:ln>
                            <a:noFill/>
                          </a:ln>
                          <a:solidFill>
                            <a:srgbClr val="FFFF00"/>
                          </a:solidFill>
                          <a:effectLst/>
                          <a:latin typeface="Coptic1" pitchFamily="2" charset="0"/>
                          <a:cs typeface="Arial" charset="0"/>
                        </a:rPr>
                        <a:t>n~litourgoc</a:t>
                      </a:r>
                      <a:r>
                        <a:rPr kumimoji="0" lang="en-US" sz="52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err="1">
                          <a:ln>
                            <a:noFill/>
                          </a:ln>
                          <a:solidFill>
                            <a:srgbClr val="FFFF00"/>
                          </a:solidFill>
                          <a:effectLst/>
                          <a:latin typeface="Coptic1" pitchFamily="2" charset="0"/>
                          <a:cs typeface="Arial" charset="0"/>
                        </a:rPr>
                        <a:t>peniwt</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eyouab</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n~dikeoc</a:t>
                      </a:r>
                      <a:r>
                        <a:rPr kumimoji="0" lang="en-US" sz="52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a:ln>
                            <a:noFill/>
                          </a:ln>
                          <a:solidFill>
                            <a:srgbClr val="FFFF00"/>
                          </a:solidFill>
                          <a:effectLst/>
                          <a:latin typeface="Coptic1" pitchFamily="2" charset="0"/>
                          <a:cs typeface="Arial" charset="0"/>
                        </a:rPr>
                        <a:t>Abba Mark </a:t>
                      </a:r>
                      <a:r>
                        <a:rPr kumimoji="0" lang="en-US" sz="5200" b="0" i="0" u="none" strike="noStrike" cap="none" normalizeH="0" baseline="0" dirty="0" err="1">
                          <a:ln>
                            <a:noFill/>
                          </a:ln>
                          <a:solidFill>
                            <a:srgbClr val="FFFF00"/>
                          </a:solidFill>
                          <a:effectLst/>
                          <a:latin typeface="Coptic1" pitchFamily="2" charset="0"/>
                          <a:cs typeface="Arial" charset="0"/>
                        </a:rPr>
                        <a:t>pie~pickopoc</a:t>
                      </a:r>
                      <a:r>
                        <a:rPr kumimoji="0" lang="en-US" sz="52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200" b="0" i="0" u="none" strike="noStrike" cap="none" normalizeH="0" baseline="0" dirty="0" err="1">
                          <a:ln>
                            <a:noFill/>
                          </a:ln>
                          <a:solidFill>
                            <a:srgbClr val="FFFF00"/>
                          </a:solidFill>
                          <a:effectLst/>
                          <a:latin typeface="Coptic1" pitchFamily="2" charset="0"/>
                          <a:cs typeface="Arial" charset="0"/>
                        </a:rPr>
                        <a:t>matajrof</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hijen</a:t>
                      </a:r>
                      <a:r>
                        <a:rPr kumimoji="0" lang="en-US" sz="5200" b="0" i="0" u="none" strike="noStrike" cap="none" normalizeH="0" baseline="0" dirty="0">
                          <a:ln>
                            <a:noFill/>
                          </a:ln>
                          <a:solidFill>
                            <a:srgbClr val="FFFF00"/>
                          </a:solidFill>
                          <a:effectLst/>
                          <a:latin typeface="Coptic1" pitchFamily="2" charset="0"/>
                          <a:cs typeface="Arial" charset="0"/>
                        </a:rPr>
                        <a:t> </a:t>
                      </a:r>
                      <a:r>
                        <a:rPr kumimoji="0" lang="en-US" sz="5200" b="0" i="0" u="none" strike="noStrike" cap="none" normalizeH="0" baseline="0" dirty="0" err="1">
                          <a:ln>
                            <a:noFill/>
                          </a:ln>
                          <a:solidFill>
                            <a:srgbClr val="FFFF00"/>
                          </a:solidFill>
                          <a:effectLst/>
                          <a:latin typeface="Coptic1" pitchFamily="2" charset="0"/>
                          <a:cs typeface="Arial" charset="0"/>
                        </a:rPr>
                        <a:t>pefy~ronoc</a:t>
                      </a:r>
                      <a:r>
                        <a:rPr kumimoji="0" lang="en-US" sz="5200" b="0" i="0" u="none" strike="noStrike" cap="none" normalizeH="0" baseline="0" dirty="0">
                          <a:ln>
                            <a:noFill/>
                          </a:ln>
                          <a:solidFill>
                            <a:srgbClr val="FFFF00"/>
                          </a:solidFill>
                          <a:effectLst/>
                          <a:latin typeface="Coptic1" pitchFamily="2"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pic>
        <p:nvPicPr>
          <p:cNvPr id="8" name="Picture 2">
            <a:extLst>
              <a:ext uri="{FF2B5EF4-FFF2-40B4-BE49-F238E27FC236}">
                <a16:creationId xmlns:a16="http://schemas.microsoft.com/office/drawing/2014/main" id="{28691D1F-B0F2-E9FC-41EC-C105BBD29B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521"/>
          <a:stretch/>
        </p:blipFill>
        <p:spPr bwMode="auto">
          <a:xfrm>
            <a:off x="10464800" y="4933347"/>
            <a:ext cx="1727200" cy="1924653"/>
          </a:xfrm>
          <a:prstGeom prst="ellipse">
            <a:avLst/>
          </a:prstGeom>
          <a:noFill/>
          <a:extLst>
            <a:ext uri="{909E8E84-426E-40DD-AFC4-6F175D3DCCD1}">
              <a14:hiddenFill xmlns:a14="http://schemas.microsoft.com/office/drawing/2010/main">
                <a:solidFill>
                  <a:srgbClr val="FFFFFF"/>
                </a:solidFill>
              </a14:hiddenFill>
            </a:ext>
          </a:extLst>
        </p:spPr>
      </p:pic>
      <p:graphicFrame>
        <p:nvGraphicFramePr>
          <p:cNvPr id="3" name="Tableau 6">
            <a:extLst>
              <a:ext uri="{FF2B5EF4-FFF2-40B4-BE49-F238E27FC236}">
                <a16:creationId xmlns:a16="http://schemas.microsoft.com/office/drawing/2014/main" id="{B02C0199-E13B-8CC4-11DC-36F494968E6C}"/>
              </a:ext>
            </a:extLst>
          </p:cNvPr>
          <p:cNvGraphicFramePr>
            <a:graphicFrameLocks noGrp="1"/>
          </p:cNvGraphicFramePr>
          <p:nvPr>
            <p:extLst>
              <p:ext uri="{D42A27DB-BD31-4B8C-83A1-F6EECF244321}">
                <p14:modId xmlns:p14="http://schemas.microsoft.com/office/powerpoint/2010/main" val="1564452288"/>
              </p:ext>
            </p:extLst>
          </p:nvPr>
        </p:nvGraphicFramePr>
        <p:xfrm>
          <a:off x="2032000" y="15242"/>
          <a:ext cx="8128000" cy="494453"/>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317870377"/>
                    </a:ext>
                  </a:extLst>
                </a:gridCol>
              </a:tblGrid>
              <a:tr h="494453">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CA" sz="2400" dirty="0" err="1">
                          <a:solidFill>
                            <a:srgbClr val="FFFFFF"/>
                          </a:solidFill>
                          <a:latin typeface="Arial" charset="0"/>
                          <a:cs typeface="Arial" charset="0"/>
                        </a:rPr>
                        <a:t>L’évêque</a:t>
                      </a:r>
                      <a:r>
                        <a:rPr lang="en-CA" sz="2400" dirty="0">
                          <a:solidFill>
                            <a:srgbClr val="FFFFFF"/>
                          </a:solidFill>
                          <a:latin typeface="Arial" charset="0"/>
                          <a:cs typeface="Arial" charset="0"/>
                        </a:rPr>
                        <a:t> – </a:t>
                      </a:r>
                      <a:r>
                        <a:rPr lang="ar-EG" sz="2400" dirty="0">
                          <a:solidFill>
                            <a:srgbClr val="FFFFFF"/>
                          </a:solidFill>
                          <a:latin typeface="Arial" charset="0"/>
                          <a:cs typeface="Arial" charset="0"/>
                        </a:rPr>
                        <a:t>الأسقف</a:t>
                      </a:r>
                      <a:endParaRPr lang="en-CA" sz="2400" dirty="0">
                        <a:solidFill>
                          <a:srgbClr val="FFFFFF"/>
                        </a:solidFill>
                        <a:latin typeface="Arial" charset="0"/>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3262140"/>
                  </a:ext>
                </a:extLst>
              </a:tr>
            </a:tbl>
          </a:graphicData>
        </a:graphic>
      </p:graphicFrame>
      <p:sp>
        <p:nvSpPr>
          <p:cNvPr id="2" name="AutoShape 36">
            <a:hlinkClick r:id="rId4" action="ppaction://hlinksldjump" highlightClick="1"/>
            <a:extLst>
              <a:ext uri="{FF2B5EF4-FFF2-40B4-BE49-F238E27FC236}">
                <a16:creationId xmlns:a16="http://schemas.microsoft.com/office/drawing/2014/main" id="{7C1C1CE4-70F8-17AA-A6EE-8E4C786691F0}"/>
              </a:ext>
            </a:extLst>
          </p:cNvPr>
          <p:cNvSpPr>
            <a:spLocks noChangeArrowheads="1"/>
          </p:cNvSpPr>
          <p:nvPr/>
        </p:nvSpPr>
        <p:spPr bwMode="auto">
          <a:xfrm>
            <a:off x="8559800" y="6434137"/>
            <a:ext cx="1600200" cy="423863"/>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spTree>
    <p:extLst>
      <p:ext uri="{BB962C8B-B14F-4D97-AF65-F5344CB8AC3E}">
        <p14:creationId xmlns:p14="http://schemas.microsoft.com/office/powerpoint/2010/main" val="591677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12283" name="Group 27"/>
          <p:cNvGraphicFramePr>
            <a:graphicFrameLocks noGrp="1"/>
          </p:cNvGraphicFramePr>
          <p:nvPr/>
        </p:nvGraphicFramePr>
        <p:xfrm>
          <a:off x="0" y="514024"/>
          <a:ext cx="12192000" cy="5709920"/>
        </p:xfrm>
        <a:graphic>
          <a:graphicData uri="http://schemas.openxmlformats.org/drawingml/2006/table">
            <a:tbl>
              <a:tblPr/>
              <a:tblGrid>
                <a:gridCol w="6405489">
                  <a:extLst>
                    <a:ext uri="{9D8B030D-6E8A-4147-A177-3AD203B41FA5}">
                      <a16:colId xmlns:a16="http://schemas.microsoft.com/office/drawing/2014/main" val="20000"/>
                    </a:ext>
                  </a:extLst>
                </a:gridCol>
                <a:gridCol w="5786511">
                  <a:extLst>
                    <a:ext uri="{9D8B030D-6E8A-4147-A177-3AD203B41FA5}">
                      <a16:colId xmlns:a16="http://schemas.microsoft.com/office/drawing/2014/main" val="1929201856"/>
                    </a:ext>
                  </a:extLst>
                </a:gridCol>
              </a:tblGrid>
              <a:tr h="236728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kern="1200" cap="none" normalizeH="0" baseline="0" dirty="0">
                          <a:ln>
                            <a:noFill/>
                          </a:ln>
                          <a:solidFill>
                            <a:srgbClr val="FFFFFF"/>
                          </a:solidFill>
                          <a:effectLst/>
                          <a:latin typeface="Arial" charset="0"/>
                          <a:ea typeface="+mn-ea"/>
                          <a:cs typeface="Arial" charset="0"/>
                        </a:rPr>
                        <a:t>Salut à notre père Abba Antoine,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kern="1200" cap="none" normalizeH="0" baseline="0" dirty="0">
                          <a:ln>
                            <a:noFill/>
                          </a:ln>
                          <a:solidFill>
                            <a:srgbClr val="FFFFFF"/>
                          </a:solidFill>
                          <a:effectLst/>
                          <a:latin typeface="Arial" charset="0"/>
                          <a:ea typeface="+mn-ea"/>
                          <a:cs typeface="Arial" charset="0"/>
                        </a:rPr>
                        <a:t>la lanterne du monachisme.</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kern="1200" cap="none" normalizeH="0" baseline="0" dirty="0">
                          <a:ln>
                            <a:noFill/>
                          </a:ln>
                          <a:solidFill>
                            <a:srgbClr val="FFFFFF"/>
                          </a:solidFill>
                          <a:effectLst/>
                          <a:latin typeface="Arial" charset="0"/>
                          <a:ea typeface="+mn-ea"/>
                          <a:cs typeface="Arial" charset="0"/>
                        </a:rPr>
                        <a:t>Salut à notre père Abba Paul, </a:t>
                      </a:r>
                    </a:p>
                    <a:p>
                      <a:pPr marL="0" marR="0" lvl="0" indent="0" algn="ctr" defTabSz="914400" rtl="0" eaLnBrk="1" fontAlgn="base" latinLnBrk="0" hangingPunct="1">
                        <a:lnSpc>
                          <a:spcPct val="100000"/>
                        </a:lnSpc>
                        <a:spcBef>
                          <a:spcPts val="0"/>
                        </a:spcBef>
                        <a:spcAft>
                          <a:spcPct val="0"/>
                        </a:spcAft>
                        <a:buClrTx/>
                        <a:buSzTx/>
                        <a:buFontTx/>
                        <a:buNone/>
                        <a:tabLst/>
                      </a:pPr>
                      <a:r>
                        <a:rPr kumimoji="0" lang="fr-FR" sz="3200" b="0" i="0" u="none" strike="noStrike" kern="1200" cap="none" normalizeH="0" baseline="0" dirty="0">
                          <a:ln>
                            <a:noFill/>
                          </a:ln>
                          <a:solidFill>
                            <a:srgbClr val="FFFFFF"/>
                          </a:solidFill>
                          <a:effectLst/>
                          <a:latin typeface="Arial" charset="0"/>
                          <a:ea typeface="+mn-ea"/>
                          <a:cs typeface="Arial" charset="0"/>
                        </a:rPr>
                        <a:t>le bien-aimé du Christ.</a:t>
                      </a:r>
                      <a:endParaRPr kumimoji="0" lang="en-US" sz="3200" b="0" i="0" u="none" strike="noStrike" kern="1200" cap="none" normalizeH="0" baseline="0" dirty="0">
                        <a:ln>
                          <a:noFill/>
                        </a:ln>
                        <a:solidFill>
                          <a:srgbClr val="FFFFFF"/>
                        </a:solidFill>
                        <a:effectLst/>
                        <a:latin typeface="Arial" charset="0"/>
                        <a:ea typeface="+mn-ea"/>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rgbClr val="FFFFFF"/>
                          </a:solidFill>
                          <a:effectLst/>
                          <a:latin typeface="Arial" charset="0"/>
                          <a:cs typeface="Arial" charset="0"/>
                        </a:rPr>
                        <a:t>السلام لأبينا</a:t>
                      </a:r>
                      <a:r>
                        <a:rPr kumimoji="0" lang="fr-FR" sz="3700" b="0" i="0" u="none" strike="noStrike" cap="none" normalizeH="0" baseline="0" dirty="0">
                          <a:ln>
                            <a:noFill/>
                          </a:ln>
                          <a:solidFill>
                            <a:srgbClr val="FFFFFF"/>
                          </a:solidFill>
                          <a:effectLst/>
                          <a:latin typeface="Arial" charset="0"/>
                          <a:cs typeface="Arial" charset="0"/>
                        </a:rPr>
                        <a:t> </a:t>
                      </a:r>
                      <a:r>
                        <a:rPr kumimoji="0" lang="ar-AE" sz="3700" b="0" i="0" u="none" strike="noStrike" cap="none" normalizeH="0" baseline="0" dirty="0">
                          <a:ln>
                            <a:noFill/>
                          </a:ln>
                          <a:solidFill>
                            <a:srgbClr val="FFFFFF"/>
                          </a:solidFill>
                          <a:effectLst/>
                          <a:latin typeface="Arial" charset="0"/>
                          <a:cs typeface="Arial" charset="0"/>
                        </a:rPr>
                        <a:t>أنبا</a:t>
                      </a:r>
                      <a:r>
                        <a:rPr kumimoji="0" lang="fr-FR" sz="3700" b="0" i="0" u="none" strike="noStrike" cap="none" normalizeH="0" baseline="0" dirty="0">
                          <a:ln>
                            <a:noFill/>
                          </a:ln>
                          <a:solidFill>
                            <a:srgbClr val="FFFFFF"/>
                          </a:solidFill>
                          <a:effectLst/>
                          <a:latin typeface="Arial" charset="0"/>
                          <a:cs typeface="Arial" charset="0"/>
                        </a:rPr>
                        <a:t> </a:t>
                      </a:r>
                      <a:r>
                        <a:rPr kumimoji="0" lang="ar-EG" sz="3700" b="0" i="0" u="none" strike="noStrike" cap="none" normalizeH="0" baseline="0" dirty="0">
                          <a:ln>
                            <a:noFill/>
                          </a:ln>
                          <a:solidFill>
                            <a:srgbClr val="FFFFFF"/>
                          </a:solidFill>
                          <a:effectLst/>
                          <a:latin typeface="Arial" charset="0"/>
                          <a:cs typeface="Arial" charset="0"/>
                        </a:rPr>
                        <a:t>أنطونيوس،</a:t>
                      </a:r>
                      <a:endParaRPr kumimoji="0" lang="fr-FR"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rgbClr val="FFFFFF"/>
                          </a:solidFill>
                          <a:effectLst/>
                          <a:latin typeface="Arial" charset="0"/>
                          <a:cs typeface="Arial" charset="0"/>
                        </a:rPr>
                        <a:t>سراج الرهبنة</a:t>
                      </a:r>
                      <a:r>
                        <a:rPr kumimoji="0" lang="fr-FR" sz="3700" b="0" i="0" u="none" strike="noStrike" cap="none" normalizeH="0" baseline="0" dirty="0">
                          <a:ln>
                            <a:noFill/>
                          </a:ln>
                          <a:solidFill>
                            <a:srgbClr val="FFFFFF"/>
                          </a:solidFill>
                          <a:effectLst/>
                          <a:latin typeface="Arial" charset="0"/>
                          <a:cs typeface="Arial" charset="0"/>
                        </a:rPr>
                        <a:t>.</a:t>
                      </a:r>
                      <a:endParaRPr kumimoji="0" lang="ar-EG"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rgbClr val="FFFFFF"/>
                          </a:solidFill>
                          <a:effectLst/>
                          <a:latin typeface="Arial" charset="0"/>
                          <a:cs typeface="Arial" charset="0"/>
                        </a:rPr>
                        <a:t>السلام لأبينا أنبا بولا،</a:t>
                      </a:r>
                      <a:endParaRPr kumimoji="0" lang="fr-FR" sz="3700" b="0" i="0" u="none" strike="noStrike" cap="none" normalizeH="0" baseline="0" dirty="0">
                        <a:ln>
                          <a:noFill/>
                        </a:ln>
                        <a:solidFill>
                          <a:srgbClr val="FFFFFF"/>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3700" b="0" i="0" u="none" strike="noStrike" cap="none" normalizeH="0" baseline="0" dirty="0">
                          <a:ln>
                            <a:noFill/>
                          </a:ln>
                          <a:solidFill>
                            <a:srgbClr val="FFFFFF"/>
                          </a:solidFill>
                          <a:effectLst/>
                          <a:latin typeface="Arial" charset="0"/>
                          <a:cs typeface="Arial" charset="0"/>
                        </a:rPr>
                        <a:t>حبيب المسيح.</a:t>
                      </a:r>
                      <a:endParaRPr kumimoji="0" lang="en-US" sz="3700" b="0" i="0" u="none" strike="noStrike" cap="none" normalizeH="0" baseline="0" dirty="0">
                        <a:ln>
                          <a:noFill/>
                        </a:ln>
                        <a:solidFill>
                          <a:srgbClr val="FFFFFF"/>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&lt;ere </a:t>
                      </a:r>
                      <a:r>
                        <a:rPr kumimoji="0" lang="en-US" sz="5300" b="0" i="0" u="none" strike="noStrike" cap="none" normalizeH="0" baseline="0" dirty="0" err="1">
                          <a:ln>
                            <a:noFill/>
                          </a:ln>
                          <a:solidFill>
                            <a:srgbClr val="FFFF00"/>
                          </a:solidFill>
                          <a:effectLst/>
                          <a:latin typeface="Coptic1" pitchFamily="2" charset="0"/>
                          <a:cs typeface="Arial" charset="0"/>
                        </a:rPr>
                        <a:t>peniwt</a:t>
                      </a:r>
                      <a:r>
                        <a:rPr kumimoji="0" lang="en-US" sz="5300" b="0" i="0" u="none" strike="noStrike" cap="none" normalizeH="0" baseline="0" dirty="0">
                          <a:ln>
                            <a:noFill/>
                          </a:ln>
                          <a:solidFill>
                            <a:srgbClr val="FFFF00"/>
                          </a:solidFill>
                          <a:effectLst/>
                          <a:latin typeface="Coptic1" pitchFamily="2" charset="0"/>
                          <a:cs typeface="Arial" charset="0"/>
                        </a:rPr>
                        <a:t> Abba </a:t>
                      </a:r>
                      <a:r>
                        <a:rPr kumimoji="0" lang="en-US" sz="5300" b="0" i="0" u="none" strike="noStrike" cap="none" normalizeH="0" baseline="0" dirty="0" err="1">
                          <a:ln>
                            <a:noFill/>
                          </a:ln>
                          <a:solidFill>
                            <a:srgbClr val="FFFF00"/>
                          </a:solidFill>
                          <a:effectLst/>
                          <a:latin typeface="Coptic1" pitchFamily="2" charset="0"/>
                          <a:cs typeface="Arial" charset="0"/>
                        </a:rPr>
                        <a:t>Antwnioc</a:t>
                      </a:r>
                      <a:r>
                        <a:rPr kumimoji="0" lang="en-US" sz="5300" b="0" i="0" u="none" strike="noStrike" cap="none" normalizeH="0" baseline="0" dirty="0">
                          <a:ln>
                            <a:noFill/>
                          </a:ln>
                          <a:solidFill>
                            <a:srgbClr val="FFFF00"/>
                          </a:solidFill>
                          <a:effectLst/>
                          <a:latin typeface="Coptic1" pitchFamily="2" charset="0"/>
                          <a:cs typeface="Arial" charset="0"/>
                        </a:rPr>
                        <a:t> : </a:t>
                      </a:r>
                      <a:endParaRPr kumimoji="0" lang="ar-EG" sz="53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piq</a:t>
                      </a:r>
                      <a:r>
                        <a:rPr kumimoji="0" lang="en-US" sz="5300" b="0" i="0" u="none" strike="noStrike" cap="none" normalizeH="0" baseline="0" dirty="0">
                          <a:ln>
                            <a:noFill/>
                          </a:ln>
                          <a:solidFill>
                            <a:srgbClr val="FFFF00"/>
                          </a:solidFill>
                          <a:effectLst/>
                          <a:latin typeface="Coptic1" pitchFamily="2" charset="0"/>
                          <a:cs typeface="Arial" charset="0"/>
                        </a:rPr>
                        <a:t>/</a:t>
                      </a:r>
                      <a:r>
                        <a:rPr kumimoji="0" lang="en-US" sz="5300" b="0" i="0" u="none" strike="noStrike" cap="none" normalizeH="0" baseline="0" dirty="0" err="1">
                          <a:ln>
                            <a:noFill/>
                          </a:ln>
                          <a:solidFill>
                            <a:srgbClr val="FFFF00"/>
                          </a:solidFill>
                          <a:effectLst/>
                          <a:latin typeface="Coptic1" pitchFamily="2" charset="0"/>
                          <a:cs typeface="Arial" charset="0"/>
                        </a:rPr>
                        <a:t>bc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metmona,oc</a:t>
                      </a:r>
                      <a:r>
                        <a:rPr kumimoji="0" lang="en-US" sz="5300" b="0" i="0" u="none" strike="noStrike" cap="none" normalizeH="0" baseline="0" dirty="0">
                          <a:ln>
                            <a:noFill/>
                          </a:ln>
                          <a:solidFill>
                            <a:srgbClr val="FFFF00"/>
                          </a:solidFill>
                          <a:effectLst/>
                          <a:latin typeface="Coptic1" pitchFamily="2" charset="0"/>
                          <a:cs typeface="Arial" charset="0"/>
                        </a:rPr>
                        <a:t> : </a:t>
                      </a:r>
                      <a:endParaRPr kumimoji="0" lang="ar-EG" sz="53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,ere </a:t>
                      </a:r>
                      <a:r>
                        <a:rPr kumimoji="0" lang="en-US" sz="5300" b="0" i="0" u="none" strike="noStrike" cap="none" normalizeH="0" baseline="0" dirty="0" err="1">
                          <a:ln>
                            <a:noFill/>
                          </a:ln>
                          <a:solidFill>
                            <a:srgbClr val="FFFF00"/>
                          </a:solidFill>
                          <a:effectLst/>
                          <a:latin typeface="Coptic1" pitchFamily="2" charset="0"/>
                          <a:cs typeface="Arial" charset="0"/>
                        </a:rPr>
                        <a:t>peniwt</a:t>
                      </a:r>
                      <a:r>
                        <a:rPr kumimoji="0" lang="en-US" sz="5300" b="0" i="0" u="none" strike="noStrike" cap="none" normalizeH="0" baseline="0" dirty="0">
                          <a:ln>
                            <a:noFill/>
                          </a:ln>
                          <a:solidFill>
                            <a:srgbClr val="FFFF00"/>
                          </a:solidFill>
                          <a:effectLst/>
                          <a:latin typeface="Coptic1" pitchFamily="2" charset="0"/>
                          <a:cs typeface="Arial" charset="0"/>
                        </a:rPr>
                        <a:t> Abba </a:t>
                      </a:r>
                      <a:r>
                        <a:rPr kumimoji="0" lang="en-US" sz="5300" b="0" i="0" u="none" strike="noStrike" cap="none" normalizeH="0" baseline="0" dirty="0" err="1">
                          <a:ln>
                            <a:noFill/>
                          </a:ln>
                          <a:solidFill>
                            <a:srgbClr val="FFFF00"/>
                          </a:solidFill>
                          <a:effectLst/>
                          <a:latin typeface="Coptic1" pitchFamily="2" charset="0"/>
                          <a:cs typeface="Arial" charset="0"/>
                        </a:rPr>
                        <a:t>Paule</a:t>
                      </a:r>
                      <a:r>
                        <a:rPr kumimoji="0" lang="en-US" sz="5300" b="0" i="0" u="none" strike="noStrike" cap="none" normalizeH="0" baseline="0" dirty="0">
                          <a:ln>
                            <a:noFill/>
                          </a:ln>
                          <a:solidFill>
                            <a:srgbClr val="FFFF00"/>
                          </a:solidFill>
                          <a:effectLst/>
                          <a:latin typeface="Coptic1" pitchFamily="2" charset="0"/>
                          <a:cs typeface="Arial" charset="0"/>
                        </a:rPr>
                        <a:t> :</a:t>
                      </a:r>
                      <a:endParaRPr kumimoji="0" lang="ar-EG" sz="5300" b="0" i="0" u="none" strike="noStrike" cap="none" normalizeH="0" baseline="0" dirty="0">
                        <a:ln>
                          <a:noFill/>
                        </a:ln>
                        <a:solidFill>
                          <a:srgbClr val="FFFF00"/>
                        </a:solidFill>
                        <a:effectLst/>
                        <a:latin typeface="Coptic1" pitchFamily="2" charset="0"/>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pimenrit</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P,#c</a:t>
                      </a:r>
                      <a:r>
                        <a:rPr kumimoji="0" lang="en-US" sz="5300" b="0" i="0" u="none" strike="noStrike" cap="none" normalizeH="0" baseline="0" dirty="0">
                          <a:ln>
                            <a:noFill/>
                          </a:ln>
                          <a:solidFill>
                            <a:srgbClr val="FFFF00"/>
                          </a:solidFill>
                          <a:effectLst/>
                          <a:latin typeface="Coptic1" pitchFamily="2"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graphicFrame>
        <p:nvGraphicFramePr>
          <p:cNvPr id="6" name="Tableau 3">
            <a:extLst>
              <a:ext uri="{FF2B5EF4-FFF2-40B4-BE49-F238E27FC236}">
                <a16:creationId xmlns:a16="http://schemas.microsoft.com/office/drawing/2014/main" id="{774BCB5E-D674-4F47-9CA9-D54D92B3975F}"/>
              </a:ext>
            </a:extLst>
          </p:cNvPr>
          <p:cNvGraphicFramePr>
            <a:graphicFrameLocks noGrp="1"/>
          </p:cNvGraphicFramePr>
          <p:nvPr/>
        </p:nvGraphicFramePr>
        <p:xfrm>
          <a:off x="2032000" y="89808"/>
          <a:ext cx="8128000" cy="41452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Arial" charset="0"/>
                          <a:ea typeface="+mn-ea"/>
                          <a:cs typeface="Arial" charset="0"/>
                        </a:rPr>
                        <a:t>St Antoine &amp; St Paul - </a:t>
                      </a:r>
                      <a:r>
                        <a:rPr kumimoji="0" lang="ar-EG" sz="2400" b="0" i="0" u="none" strike="noStrike" kern="1200" cap="none" spc="0" normalizeH="0" baseline="0" noProof="0" dirty="0">
                          <a:ln>
                            <a:noFill/>
                          </a:ln>
                          <a:solidFill>
                            <a:srgbClr val="FFFFFF"/>
                          </a:solidFill>
                          <a:effectLst/>
                          <a:uLnTx/>
                          <a:uFillTx/>
                          <a:latin typeface="Arial" charset="0"/>
                          <a:ea typeface="+mn-ea"/>
                          <a:cs typeface="Arial" charset="0"/>
                        </a:rPr>
                        <a:t>أنبا أنطونيوس وأنبا بولا</a:t>
                      </a: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
        <p:nvSpPr>
          <p:cNvPr id="2" name="AutoShape 15">
            <a:hlinkClick r:id="rId3" action="ppaction://hlinksldjump" highlightClick="1"/>
            <a:extLst>
              <a:ext uri="{FF2B5EF4-FFF2-40B4-BE49-F238E27FC236}">
                <a16:creationId xmlns:a16="http://schemas.microsoft.com/office/drawing/2014/main" id="{68D7CA5E-5F36-8F60-55AD-FF67867E1470}"/>
              </a:ext>
            </a:extLst>
          </p:cNvPr>
          <p:cNvSpPr>
            <a:spLocks noChangeArrowheads="1"/>
          </p:cNvSpPr>
          <p:nvPr/>
        </p:nvSpPr>
        <p:spPr bwMode="auto">
          <a:xfrm>
            <a:off x="0" y="6096000"/>
            <a:ext cx="2400056" cy="762000"/>
          </a:xfrm>
          <a:prstGeom prst="actionButtonBlank">
            <a:avLst/>
          </a:prstGeom>
          <a:solidFill>
            <a:srgbClr val="800000"/>
          </a:solidFill>
          <a:ln w="12700">
            <a:solidFill>
              <a:schemeClr val="tx1"/>
            </a:solidFill>
            <a:miter lim="800000"/>
            <a:headEnd/>
            <a:tailEnd/>
          </a:ln>
        </p:spPr>
        <p:txBody>
          <a:bodyPr wrap="none" tIns="158400" bIns="158400" anchor="ctr"/>
          <a:lstStyle/>
          <a:p>
            <a:pPr algn="ctr" defTabSz="1219170" fontAlgn="base">
              <a:spcAft>
                <a:spcPct val="0"/>
              </a:spcAft>
              <a:defRPr/>
            </a:pPr>
            <a:r>
              <a:rPr lang="en-CA" sz="2400" dirty="0">
                <a:solidFill>
                  <a:srgbClr val="FFFFFF"/>
                </a:solidFill>
                <a:latin typeface="Arial" charset="0"/>
                <a:cs typeface="Arial" charset="0"/>
              </a:rPr>
              <a:t>Pape / É</a:t>
            </a:r>
            <a:r>
              <a:rPr lang="en-CA" sz="2400" dirty="0" err="1">
                <a:solidFill>
                  <a:srgbClr val="FFFFFF"/>
                </a:solidFill>
                <a:latin typeface="Arial" charset="0"/>
                <a:cs typeface="Arial" charset="0"/>
              </a:rPr>
              <a:t>vêque</a:t>
            </a:r>
            <a:endParaRPr lang="en-CA" sz="2400" dirty="0">
              <a:solidFill>
                <a:srgbClr val="FFFFFF"/>
              </a:solidFill>
              <a:latin typeface="Arial" charset="0"/>
              <a:cs typeface="Arial" charset="0"/>
            </a:endParaRPr>
          </a:p>
          <a:p>
            <a:pPr algn="ctr" defTabSz="1219170" rtl="1" fontAlgn="base">
              <a:spcAft>
                <a:spcPct val="0"/>
              </a:spcAft>
              <a:defRPr/>
            </a:pPr>
            <a:r>
              <a:rPr lang="ar-EG" sz="2400" dirty="0">
                <a:solidFill>
                  <a:srgbClr val="FFFFFF"/>
                </a:solidFill>
                <a:latin typeface="Arial"/>
                <a:cs typeface="Arial"/>
              </a:rPr>
              <a:t>البابا</a:t>
            </a:r>
            <a:r>
              <a:rPr lang="fr-FR" sz="2400" dirty="0">
                <a:solidFill>
                  <a:srgbClr val="FFFFFF"/>
                </a:solidFill>
                <a:latin typeface="Arial"/>
                <a:cs typeface="Arial"/>
              </a:rPr>
              <a:t> </a:t>
            </a:r>
            <a:r>
              <a:rPr lang="fr-FR" sz="2400" dirty="0">
                <a:solidFill>
                  <a:srgbClr val="FFFFFF"/>
                </a:solidFill>
                <a:latin typeface="Arial" charset="0"/>
                <a:cs typeface="Arial" charset="0"/>
              </a:rPr>
              <a:t>/ </a:t>
            </a:r>
            <a:r>
              <a:rPr lang="ar-EG" sz="2400" dirty="0">
                <a:solidFill>
                  <a:srgbClr val="FFFFFF"/>
                </a:solidFill>
                <a:latin typeface="Arial" charset="0"/>
                <a:cs typeface="Arial" charset="0"/>
              </a:rPr>
              <a:t>الأسقف</a:t>
            </a:r>
            <a:endParaRPr lang="en-CA" sz="2400" dirty="0">
              <a:solidFill>
                <a:srgbClr val="FFFFFF"/>
              </a:solidFill>
              <a:latin typeface="Arial" charset="0"/>
              <a:cs typeface="Arial" charset="0"/>
            </a:endParaRPr>
          </a:p>
        </p:txBody>
      </p:sp>
    </p:spTree>
    <p:extLst>
      <p:ext uri="{BB962C8B-B14F-4D97-AF65-F5344CB8AC3E}">
        <p14:creationId xmlns:p14="http://schemas.microsoft.com/office/powerpoint/2010/main" val="430996860"/>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a:solidFill>
                  <a:srgbClr val="FFFFFF"/>
                </a:solidFill>
                <a:latin typeface="Arial" charset="0"/>
                <a:cs typeface="Arial" charset="0"/>
              </a:rPr>
              <a:t>Suite</a:t>
            </a:r>
            <a:endParaRPr lang="en-CA" sz="7200" b="1" dirty="0">
              <a:solidFill>
                <a:srgbClr val="FFFFFF"/>
              </a:solidFill>
              <a:latin typeface="Arial" charset="0"/>
              <a:cs typeface="Arial" charset="0"/>
            </a:endParaRPr>
          </a:p>
        </p:txBody>
      </p:sp>
    </p:spTree>
    <p:extLst>
      <p:ext uri="{BB962C8B-B14F-4D97-AF65-F5344CB8AC3E}">
        <p14:creationId xmlns:p14="http://schemas.microsoft.com/office/powerpoint/2010/main" val="225877368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83">
            <a:extLst>
              <a:ext uri="{FF2B5EF4-FFF2-40B4-BE49-F238E27FC236}">
                <a16:creationId xmlns:a16="http://schemas.microsoft.com/office/drawing/2014/main" id="{CD39C2EA-CD0A-4FD8-B9F6-99CCEFB491E8}"/>
              </a:ext>
            </a:extLst>
          </p:cNvPr>
          <p:cNvGraphicFramePr>
            <a:graphicFrameLocks noGrp="1"/>
          </p:cNvGraphicFramePr>
          <p:nvPr>
            <p:extLst>
              <p:ext uri="{D42A27DB-BD31-4B8C-83A1-F6EECF244321}">
                <p14:modId xmlns:p14="http://schemas.microsoft.com/office/powerpoint/2010/main" val="918197666"/>
              </p:ext>
            </p:extLst>
          </p:nvPr>
        </p:nvGraphicFramePr>
        <p:xfrm>
          <a:off x="0" y="583564"/>
          <a:ext cx="12192000" cy="5577840"/>
        </p:xfrm>
        <a:graphic>
          <a:graphicData uri="http://schemas.openxmlformats.org/drawingml/2006/table">
            <a:tbl>
              <a:tblPr/>
              <a:tblGrid>
                <a:gridCol w="4626043">
                  <a:extLst>
                    <a:ext uri="{9D8B030D-6E8A-4147-A177-3AD203B41FA5}">
                      <a16:colId xmlns:a16="http://schemas.microsoft.com/office/drawing/2014/main" val="20000"/>
                    </a:ext>
                  </a:extLst>
                </a:gridCol>
                <a:gridCol w="4150468">
                  <a:extLst>
                    <a:ext uri="{9D8B030D-6E8A-4147-A177-3AD203B41FA5}">
                      <a16:colId xmlns:a16="http://schemas.microsoft.com/office/drawing/2014/main" val="20001"/>
                    </a:ext>
                  </a:extLst>
                </a:gridCol>
                <a:gridCol w="3415489">
                  <a:extLst>
                    <a:ext uri="{9D8B030D-6E8A-4147-A177-3AD203B41FA5}">
                      <a16:colId xmlns:a16="http://schemas.microsoft.com/office/drawing/2014/main" val="20002"/>
                    </a:ext>
                  </a:extLst>
                </a:gridCol>
              </a:tblGrid>
              <a:tr h="268074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err="1">
                          <a:ln>
                            <a:noFill/>
                          </a:ln>
                          <a:solidFill>
                            <a:schemeClr val="tx1"/>
                          </a:solidFill>
                          <a:effectLst/>
                          <a:latin typeface="Coptic1" pitchFamily="2" charset="0"/>
                          <a:cs typeface="Arial" charset="0"/>
                        </a:rPr>
                        <a:t>Pih~mot</a:t>
                      </a:r>
                      <a:r>
                        <a:rPr kumimoji="0" lang="en-US" sz="4000" b="0" i="0" u="none" strike="noStrike" cap="none" normalizeH="0" baseline="0" dirty="0">
                          <a:ln>
                            <a:noFill/>
                          </a:ln>
                          <a:solidFill>
                            <a:schemeClr val="tx1"/>
                          </a:solidFill>
                          <a:effectLst/>
                          <a:latin typeface="Coptic1" pitchFamily="2" charset="0"/>
                          <a:cs typeface="Arial" charset="0"/>
                        </a:rPr>
                        <a:t> gar </a:t>
                      </a:r>
                      <a:r>
                        <a:rPr kumimoji="0" lang="en-US" sz="4000" b="0" i="0" u="none" strike="noStrike" cap="none" normalizeH="0" baseline="0" dirty="0" err="1">
                          <a:ln>
                            <a:noFill/>
                          </a:ln>
                          <a:solidFill>
                            <a:schemeClr val="tx1"/>
                          </a:solidFill>
                          <a:effectLst/>
                          <a:latin typeface="Coptic1" pitchFamily="2" charset="0"/>
                          <a:cs typeface="Arial" charset="0"/>
                        </a:rPr>
                        <a:t>m~Pen</a:t>
                      </a:r>
                      <a:r>
                        <a:rPr kumimoji="0" lang="en-US" sz="4000" b="0" i="0" u="none" strike="noStrike" cap="none" normalizeH="0" baseline="0" dirty="0">
                          <a:ln>
                            <a:noFill/>
                          </a:ln>
                          <a:solidFill>
                            <a:schemeClr val="tx1"/>
                          </a:solidFill>
                          <a:effectLst/>
                          <a:latin typeface="Coptic1" pitchFamily="2" charset="0"/>
                          <a:cs typeface="Arial" charset="0"/>
                        </a:rPr>
                        <a:t>{</a:t>
                      </a:r>
                      <a:r>
                        <a:rPr kumimoji="0" lang="en-US" sz="4000" b="0" i="0" u="none" strike="noStrike" cap="none" normalizeH="0" baseline="0" dirty="0" err="1">
                          <a:ln>
                            <a:noFill/>
                          </a:ln>
                          <a:solidFill>
                            <a:schemeClr val="tx1"/>
                          </a:solidFill>
                          <a:effectLst/>
                          <a:latin typeface="Coptic1" pitchFamily="2" charset="0"/>
                          <a:cs typeface="Arial" charset="0"/>
                        </a:rPr>
                        <a:t>oic</a:t>
                      </a:r>
                      <a:r>
                        <a:rPr kumimoji="0" lang="en-US" sz="4000" b="0" i="0" u="none" strike="noStrike" cap="none" normalizeH="0" baseline="0" dirty="0">
                          <a:ln>
                            <a:noFill/>
                          </a:ln>
                          <a:solidFill>
                            <a:schemeClr val="tx1"/>
                          </a:solidFill>
                          <a:effectLst/>
                          <a:latin typeface="Coptic1" pitchFamily="2" charset="0"/>
                          <a:cs typeface="Arial" charset="0"/>
                        </a:rPr>
                        <a:t> I/#c# </a:t>
                      </a:r>
                      <a:r>
                        <a:rPr kumimoji="0" lang="en-US" sz="4000" b="0" i="0" u="none" strike="noStrike" cap="none" normalizeH="0" baseline="0" dirty="0" err="1">
                          <a:ln>
                            <a:noFill/>
                          </a:ln>
                          <a:solidFill>
                            <a:schemeClr val="tx1"/>
                          </a:solidFill>
                          <a:effectLst/>
                          <a:latin typeface="Coptic1" pitchFamily="2" charset="0"/>
                          <a:cs typeface="Arial" charset="0"/>
                        </a:rPr>
                        <a:t>P,#c</a:t>
                      </a:r>
                      <a:r>
                        <a:rPr kumimoji="0" lang="en-US" sz="4000" b="0" i="0" u="none" strike="noStrike" cap="none" normalizeH="0" baseline="0" dirty="0">
                          <a:ln>
                            <a:noFill/>
                          </a:ln>
                          <a:solidFill>
                            <a:schemeClr val="tx1"/>
                          </a:solidFill>
                          <a:effectLst/>
                          <a:latin typeface="Coptic1" pitchFamily="2" charset="0"/>
                          <a:cs typeface="Arial" charset="0"/>
                        </a:rPr>
                        <a:t># : </a:t>
                      </a:r>
                      <a:r>
                        <a:rPr kumimoji="0" lang="en-US" sz="4000" b="0" i="0" u="none" strike="noStrike" cap="none" normalizeH="0" baseline="0" dirty="0" err="1">
                          <a:ln>
                            <a:noFill/>
                          </a:ln>
                          <a:solidFill>
                            <a:schemeClr val="tx1"/>
                          </a:solidFill>
                          <a:effectLst/>
                          <a:latin typeface="Coptic1" pitchFamily="2" charset="0"/>
                          <a:cs typeface="Arial" charset="0"/>
                        </a:rPr>
                        <a:t>efe~swpi</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nem</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peka~gion</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p~neuma</a:t>
                      </a:r>
                      <a:r>
                        <a:rPr kumimoji="0" lang="en-US" sz="4000" b="0" i="0" u="none" strike="noStrike" cap="none" normalizeH="0" baseline="0" dirty="0">
                          <a:ln>
                            <a:noFill/>
                          </a:ln>
                          <a:solidFill>
                            <a:schemeClr val="tx1"/>
                          </a:solidFill>
                          <a:effectLst/>
                          <a:latin typeface="Coptic1" pitchFamily="2" charset="0"/>
                          <a:cs typeface="Arial" charset="0"/>
                        </a:rPr>
                        <a:t> : Pa{</a:t>
                      </a:r>
                      <a:r>
                        <a:rPr kumimoji="0" lang="en-US" sz="4000" b="0" i="0" u="none" strike="noStrike" cap="none" normalizeH="0" baseline="0" dirty="0" err="1">
                          <a:ln>
                            <a:noFill/>
                          </a:ln>
                          <a:solidFill>
                            <a:schemeClr val="tx1"/>
                          </a:solidFill>
                          <a:effectLst/>
                          <a:latin typeface="Coptic1" pitchFamily="2" charset="0"/>
                          <a:cs typeface="Arial" charset="0"/>
                        </a:rPr>
                        <a:t>oic</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n~iwt</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ettai</a:t>
                      </a:r>
                      <a:r>
                        <a:rPr kumimoji="0" lang="en-US" sz="4000" b="0" i="0" u="none" strike="noStrike" cap="none" normalizeH="0" baseline="0" dirty="0">
                          <a:ln>
                            <a:noFill/>
                          </a:ln>
                          <a:solidFill>
                            <a:schemeClr val="tx1"/>
                          </a:solidFill>
                          <a:effectLst/>
                          <a:latin typeface="Coptic1" pitchFamily="2" charset="0"/>
                          <a:cs typeface="Arial" charset="0"/>
                        </a:rPr>
                        <a:t>/out : </a:t>
                      </a:r>
                      <a:r>
                        <a:rPr kumimoji="0" lang="en-US" sz="4000" b="0" i="0" u="none" strike="noStrike" cap="none" normalizeH="0" baseline="0" dirty="0" err="1">
                          <a:ln>
                            <a:noFill/>
                          </a:ln>
                          <a:solidFill>
                            <a:schemeClr val="tx1"/>
                          </a:solidFill>
                          <a:effectLst/>
                          <a:latin typeface="Coptic1" pitchFamily="2" charset="0"/>
                          <a:cs typeface="Arial" charset="0"/>
                        </a:rPr>
                        <a:t>n~ar</a:t>
                      </a:r>
                      <a:r>
                        <a:rPr kumimoji="0" lang="en-US" sz="4000" b="0" i="0" u="none" strike="noStrike" cap="none" normalizeH="0" baseline="0" dirty="0">
                          <a:ln>
                            <a:noFill/>
                          </a:ln>
                          <a:solidFill>
                            <a:schemeClr val="tx1"/>
                          </a:solidFill>
                          <a:effectLst/>
                          <a:latin typeface="Coptic1" pitchFamily="2" charset="0"/>
                          <a:cs typeface="Arial" charset="0"/>
                        </a:rPr>
                        <a:t>,/</a:t>
                      </a:r>
                      <a:r>
                        <a:rPr kumimoji="0" lang="en-US" sz="4000" b="0" i="0" u="none" strike="noStrike" cap="none" normalizeH="0" baseline="0" dirty="0" err="1">
                          <a:ln>
                            <a:noFill/>
                          </a:ln>
                          <a:solidFill>
                            <a:schemeClr val="tx1"/>
                          </a:solidFill>
                          <a:effectLst/>
                          <a:latin typeface="Coptic1" pitchFamily="2" charset="0"/>
                          <a:cs typeface="Arial" charset="0"/>
                        </a:rPr>
                        <a:t>ereuc</a:t>
                      </a:r>
                      <a:r>
                        <a:rPr kumimoji="0" lang="en-US" sz="4000" b="0" i="0" u="none" strike="noStrike" cap="none" normalizeH="0" baseline="0" dirty="0">
                          <a:ln>
                            <a:noFill/>
                          </a:ln>
                          <a:solidFill>
                            <a:schemeClr val="tx1"/>
                          </a:solidFill>
                          <a:effectLst/>
                          <a:latin typeface="Coptic1" pitchFamily="2" charset="0"/>
                          <a:cs typeface="Arial" charset="0"/>
                        </a:rPr>
                        <a:t> Papa Abba </a:t>
                      </a:r>
                      <a:r>
                        <a:rPr kumimoji="0" lang="en-US" sz="4000" b="0" i="0" u="none" strike="noStrike" cap="none" normalizeH="0" baseline="0" dirty="0" err="1">
                          <a:ln>
                            <a:noFill/>
                          </a:ln>
                          <a:solidFill>
                            <a:schemeClr val="tx1"/>
                          </a:solidFill>
                          <a:effectLst/>
                          <a:latin typeface="Coptic1" pitchFamily="2" charset="0"/>
                          <a:cs typeface="Arial" charset="0"/>
                        </a:rPr>
                        <a:t>Tawadroc</a:t>
                      </a:r>
                      <a:r>
                        <a:rPr kumimoji="0" lang="en-US" sz="4000" b="0" i="0" u="none" strike="noStrike" cap="none" normalizeH="0" baseline="0" dirty="0">
                          <a:ln>
                            <a:noFill/>
                          </a:ln>
                          <a:solidFill>
                            <a:schemeClr val="tx1"/>
                          </a:solidFill>
                          <a:effectLst/>
                          <a:latin typeface="Coptic1" pitchFamily="2" charset="0"/>
                          <a:cs typeface="Arial" charset="0"/>
                        </a:rPr>
                        <a:t>.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000" b="0" i="0" u="none" strike="noStrike" cap="none" normalizeH="0" baseline="0" dirty="0">
                          <a:ln>
                            <a:noFill/>
                          </a:ln>
                          <a:solidFill>
                            <a:schemeClr val="tx1"/>
                          </a:solidFill>
                          <a:effectLst/>
                          <a:latin typeface="Arial" charset="0"/>
                          <a:cs typeface="Arial" charset="0"/>
                        </a:rPr>
                        <a:t>Que la grâce de notre Seigneur Jésus Christ soit avec ton âme pure Ô maître le père honoré chef des prêtres le Pape Abba Tawadros</a:t>
                      </a:r>
                      <a:endParaRPr kumimoji="0" lang="en-US" sz="40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800" b="0" i="0" u="none" strike="noStrike" cap="none" normalizeH="0" baseline="0" dirty="0">
                          <a:ln>
                            <a:noFill/>
                          </a:ln>
                          <a:solidFill>
                            <a:schemeClr val="tx1"/>
                          </a:solidFill>
                          <a:effectLst/>
                          <a:latin typeface="Arial" charset="0"/>
                          <a:cs typeface="Arial" charset="0"/>
                        </a:rPr>
                        <a:t>نعمة ربنا يسوع المسيح تكون مع روحِكَ الطاهرة يا سيدي الأب المُكرّم رئيس الكهنة البابا أنبا </a:t>
                      </a:r>
                      <a:r>
                        <a:rPr kumimoji="0" lang="ar-EG" sz="4800" b="0" i="0" u="none" strike="noStrike" cap="none" normalizeH="0" baseline="0" dirty="0">
                          <a:ln>
                            <a:noFill/>
                          </a:ln>
                          <a:solidFill>
                            <a:schemeClr val="tx1"/>
                          </a:solidFill>
                          <a:effectLst/>
                          <a:latin typeface="Coptic1" pitchFamily="2" charset="0"/>
                          <a:cs typeface="Arial" charset="0"/>
                        </a:rPr>
                        <a:t>تواضروس</a:t>
                      </a:r>
                      <a:endParaRPr kumimoji="0" lang="en-US"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Tableau 5">
            <a:extLst>
              <a:ext uri="{FF2B5EF4-FFF2-40B4-BE49-F238E27FC236}">
                <a16:creationId xmlns:a16="http://schemas.microsoft.com/office/drawing/2014/main" id="{968946FB-1CCF-458B-8982-FD40D70E7BE2}"/>
              </a:ext>
            </a:extLst>
          </p:cNvPr>
          <p:cNvGraphicFramePr>
            <a:graphicFrameLocks noGrp="1"/>
          </p:cNvGraphicFramePr>
          <p:nvPr/>
        </p:nvGraphicFramePr>
        <p:xfrm>
          <a:off x="2032000" y="0"/>
          <a:ext cx="8128000" cy="5029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663694013"/>
                    </a:ext>
                  </a:extLst>
                </a:gridCol>
              </a:tblGrid>
              <a:tr h="497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cap="none" normalizeH="0" baseline="0" dirty="0" err="1">
                          <a:ln>
                            <a:noFill/>
                          </a:ln>
                          <a:solidFill>
                            <a:schemeClr val="tx1"/>
                          </a:solidFill>
                          <a:effectLst/>
                          <a:latin typeface="Coptic1" pitchFamily="2" charset="0"/>
                          <a:cs typeface="Arial" charset="0"/>
                        </a:rPr>
                        <a:t>Pih~mot</a:t>
                      </a:r>
                      <a:r>
                        <a:rPr kumimoji="0" lang="en-US" sz="2700" b="0" i="0" u="none" strike="noStrike" cap="none" normalizeH="0" baseline="0" dirty="0">
                          <a:ln>
                            <a:noFill/>
                          </a:ln>
                          <a:solidFill>
                            <a:schemeClr val="tx1"/>
                          </a:solidFill>
                          <a:effectLst/>
                          <a:latin typeface="Coptic1" pitchFamily="2" charset="0"/>
                          <a:cs typeface="Arial" charset="0"/>
                        </a:rPr>
                        <a:t> gar</a:t>
                      </a:r>
                      <a:endParaRPr lang="en-CA" sz="2700" dirty="0"/>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4753540"/>
                  </a:ext>
                </a:extLst>
              </a:tr>
            </a:tbl>
          </a:graphicData>
        </a:graphic>
      </p:graphicFrame>
      <p:sp>
        <p:nvSpPr>
          <p:cNvPr id="8" name="Text Box 20">
            <a:hlinkClick r:id="rId3" action="ppaction://hlinksldjump"/>
            <a:extLst>
              <a:ext uri="{FF2B5EF4-FFF2-40B4-BE49-F238E27FC236}">
                <a16:creationId xmlns:a16="http://schemas.microsoft.com/office/drawing/2014/main" id="{CD7FFBCB-59A9-75D9-C26C-EC08789FE64A}"/>
              </a:ext>
            </a:extLst>
          </p:cNvPr>
          <p:cNvSpPr txBox="1">
            <a:spLocks noChangeArrowheads="1"/>
          </p:cNvSpPr>
          <p:nvPr/>
        </p:nvSpPr>
        <p:spPr bwMode="auto">
          <a:xfrm>
            <a:off x="8845420" y="5914152"/>
            <a:ext cx="3346580" cy="913199"/>
          </a:xfrm>
          <a:prstGeom prst="rect">
            <a:avLst/>
          </a:prstGeom>
          <a:solidFill>
            <a:srgbClr val="800000"/>
          </a:solidFill>
          <a:ln w="57150" cmpd="thickThin">
            <a:solidFill>
              <a:schemeClr val="tx1"/>
            </a:solidFill>
            <a:miter lim="800000"/>
            <a:headEnd/>
            <a:tailEnd/>
          </a:ln>
        </p:spPr>
        <p:txBody>
          <a:bodyPr wrap="square">
            <a:spAutoFit/>
          </a:bodyPr>
          <a:lstStyle/>
          <a:p>
            <a:pPr algn="ctr" defTabSz="1219170" fontAlgn="base">
              <a:spcBef>
                <a:spcPct val="0"/>
              </a:spcBef>
              <a:spcAft>
                <a:spcPct val="0"/>
              </a:spcAft>
              <a:defRPr/>
            </a:pPr>
            <a:r>
              <a:rPr lang="en-US" sz="2667" dirty="0" err="1">
                <a:solidFill>
                  <a:srgbClr val="FFFFFF"/>
                </a:solidFill>
                <a:latin typeface="Coptic1" pitchFamily="2" charset="0"/>
                <a:cs typeface="Arial" charset="0"/>
              </a:rPr>
              <a:t>Pih~mot</a:t>
            </a:r>
            <a:r>
              <a:rPr lang="en-US" sz="2667" dirty="0">
                <a:solidFill>
                  <a:srgbClr val="FFFFFF"/>
                </a:solidFill>
                <a:latin typeface="Coptic1" pitchFamily="2" charset="0"/>
                <a:cs typeface="Arial" charset="0"/>
              </a:rPr>
              <a:t> gar - </a:t>
            </a:r>
            <a:r>
              <a:rPr lang="en-US" sz="2667" dirty="0">
                <a:solidFill>
                  <a:srgbClr val="FFFFFF"/>
                </a:solidFill>
                <a:latin typeface="Arial" panose="020B0604020202020204" pitchFamily="34" charset="0"/>
                <a:cs typeface="Arial" panose="020B0604020202020204" pitchFamily="34" charset="0"/>
              </a:rPr>
              <a:t>Long</a:t>
            </a:r>
            <a:endParaRPr lang="en-CA" sz="2667" dirty="0">
              <a:solidFill>
                <a:srgbClr val="FFFFFF"/>
              </a:solidFill>
              <a:latin typeface="Arial" panose="020B0604020202020204" pitchFamily="34" charset="0"/>
              <a:cs typeface="Arial" panose="020B0604020202020204" pitchFamily="34" charset="0"/>
            </a:endParaRPr>
          </a:p>
          <a:p>
            <a:pPr algn="ctr" defTabSz="1219170" fontAlgn="base">
              <a:spcBef>
                <a:spcPct val="0"/>
              </a:spcBef>
              <a:spcAft>
                <a:spcPct val="0"/>
              </a:spcAft>
              <a:defRPr/>
            </a:pPr>
            <a:r>
              <a:rPr lang="ar-EG" sz="2667" dirty="0" err="1">
                <a:solidFill>
                  <a:srgbClr val="FFFFFF"/>
                </a:solidFill>
                <a:latin typeface="Arial" charset="0"/>
                <a:cs typeface="Arial" charset="0"/>
              </a:rPr>
              <a:t>بى</a:t>
            </a:r>
            <a:r>
              <a:rPr lang="ar-EG" sz="2667" dirty="0">
                <a:solidFill>
                  <a:srgbClr val="FFFFFF"/>
                </a:solidFill>
                <a:latin typeface="Arial" charset="0"/>
                <a:cs typeface="Arial" charset="0"/>
              </a:rPr>
              <a:t> </a:t>
            </a:r>
            <a:r>
              <a:rPr lang="ar-EG" sz="2667" dirty="0" err="1">
                <a:solidFill>
                  <a:srgbClr val="FFFFFF"/>
                </a:solidFill>
                <a:latin typeface="Arial" charset="0"/>
                <a:cs typeface="Arial" charset="0"/>
              </a:rPr>
              <a:t>اهموت</a:t>
            </a:r>
            <a:r>
              <a:rPr lang="ar-EG" sz="2667" dirty="0">
                <a:solidFill>
                  <a:srgbClr val="FFFFFF"/>
                </a:solidFill>
                <a:latin typeface="Arial" charset="0"/>
                <a:cs typeface="Arial" charset="0"/>
              </a:rPr>
              <a:t> غار</a:t>
            </a:r>
            <a:endParaRPr lang="en-CA" sz="2667" dirty="0">
              <a:solidFill>
                <a:srgbClr val="FFFFFF"/>
              </a:solidFill>
              <a:latin typeface="Arial" charset="0"/>
              <a:cs typeface="Arial" charset="0"/>
            </a:endParaRPr>
          </a:p>
        </p:txBody>
      </p:sp>
    </p:spTree>
    <p:extLst>
      <p:ext uri="{BB962C8B-B14F-4D97-AF65-F5344CB8AC3E}">
        <p14:creationId xmlns:p14="http://schemas.microsoft.com/office/powerpoint/2010/main" val="1175442405"/>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83">
            <a:extLst>
              <a:ext uri="{FF2B5EF4-FFF2-40B4-BE49-F238E27FC236}">
                <a16:creationId xmlns:a16="http://schemas.microsoft.com/office/drawing/2014/main" id="{CD39C2EA-CD0A-4FD8-B9F6-99CCEFB491E8}"/>
              </a:ext>
            </a:extLst>
          </p:cNvPr>
          <p:cNvGraphicFramePr>
            <a:graphicFrameLocks noGrp="1"/>
          </p:cNvGraphicFramePr>
          <p:nvPr/>
        </p:nvGraphicFramePr>
        <p:xfrm>
          <a:off x="0" y="261937"/>
          <a:ext cx="12192001" cy="5334000"/>
        </p:xfrm>
        <a:graphic>
          <a:graphicData uri="http://schemas.openxmlformats.org/drawingml/2006/table">
            <a:tbl>
              <a:tblPr/>
              <a:tblGrid>
                <a:gridCol w="4546171">
                  <a:extLst>
                    <a:ext uri="{9D8B030D-6E8A-4147-A177-3AD203B41FA5}">
                      <a16:colId xmlns:a16="http://schemas.microsoft.com/office/drawing/2014/main" val="20000"/>
                    </a:ext>
                  </a:extLst>
                </a:gridCol>
                <a:gridCol w="4236203">
                  <a:extLst>
                    <a:ext uri="{9D8B030D-6E8A-4147-A177-3AD203B41FA5}">
                      <a16:colId xmlns:a16="http://schemas.microsoft.com/office/drawing/2014/main" val="20001"/>
                    </a:ext>
                  </a:extLst>
                </a:gridCol>
                <a:gridCol w="3409627">
                  <a:extLst>
                    <a:ext uri="{9D8B030D-6E8A-4147-A177-3AD203B41FA5}">
                      <a16:colId xmlns:a16="http://schemas.microsoft.com/office/drawing/2014/main" val="20002"/>
                    </a:ext>
                  </a:extLst>
                </a:gridCol>
              </a:tblGrid>
              <a:tr h="52933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charset="0"/>
                        </a:rPr>
                        <a:t>nem</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peniwt</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n~e~pickopoc</a:t>
                      </a:r>
                      <a:r>
                        <a:rPr kumimoji="0" lang="en-US" sz="4300" b="0" i="0" u="none" strike="noStrike" cap="none" normalizeH="0" baseline="0" dirty="0">
                          <a:ln>
                            <a:noFill/>
                          </a:ln>
                          <a:solidFill>
                            <a:schemeClr val="tx1"/>
                          </a:solidFill>
                          <a:effectLst/>
                          <a:latin typeface="Coptic1" pitchFamily="2" charset="0"/>
                          <a:cs typeface="Arial" charset="0"/>
                        </a:rPr>
                        <a:t> Abba Mark. Mare </a:t>
                      </a:r>
                      <a:r>
                        <a:rPr kumimoji="0" lang="en-US" sz="4300" b="0" i="0" u="none" strike="noStrike" cap="none" normalizeH="0" baseline="0" dirty="0" err="1">
                          <a:ln>
                            <a:noFill/>
                          </a:ln>
                          <a:solidFill>
                            <a:schemeClr val="tx1"/>
                          </a:solidFill>
                          <a:effectLst/>
                          <a:latin typeface="Coptic1" pitchFamily="2" charset="0"/>
                          <a:cs typeface="Arial" charset="0"/>
                        </a:rPr>
                        <a:t>pik~l</a:t>
                      </a:r>
                      <a:r>
                        <a:rPr kumimoji="0" lang="en-US" sz="4300" b="0" i="0" u="none" strike="noStrike" cap="none" normalizeH="0" baseline="0" dirty="0">
                          <a:ln>
                            <a:noFill/>
                          </a:ln>
                          <a:solidFill>
                            <a:schemeClr val="tx1"/>
                          </a:solidFill>
                          <a:effectLst/>
                          <a:latin typeface="Coptic1" pitchFamily="2" charset="0"/>
                          <a:cs typeface="Arial" charset="0"/>
                        </a:rPr>
                        <a:t>/roc : </a:t>
                      </a:r>
                      <a:r>
                        <a:rPr kumimoji="0" lang="en-US" sz="4300" b="0" i="0" u="none" strike="noStrike" cap="none" normalizeH="0" baseline="0" dirty="0" err="1">
                          <a:ln>
                            <a:noFill/>
                          </a:ln>
                          <a:solidFill>
                            <a:schemeClr val="tx1"/>
                          </a:solidFill>
                          <a:effectLst/>
                          <a:latin typeface="Coptic1" pitchFamily="2" charset="0"/>
                          <a:cs typeface="Arial" charset="0"/>
                        </a:rPr>
                        <a:t>nem</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pilaoc</a:t>
                      </a:r>
                      <a:r>
                        <a:rPr kumimoji="0" lang="en-US" sz="4300" b="0" i="0" u="none" strike="noStrike" cap="none" normalizeH="0" baseline="0" dirty="0">
                          <a:ln>
                            <a:noFill/>
                          </a:ln>
                          <a:solidFill>
                            <a:schemeClr val="tx1"/>
                          </a:solidFill>
                          <a:effectLst/>
                          <a:latin typeface="Coptic1" pitchFamily="2" charset="0"/>
                          <a:cs typeface="Arial" charset="0"/>
                        </a:rPr>
                        <a:t> t/rf </a:t>
                      </a:r>
                      <a:r>
                        <a:rPr kumimoji="0" lang="en-US" sz="4300" b="0" i="0" u="none" strike="noStrike" cap="none" normalizeH="0" baseline="0">
                          <a:ln>
                            <a:noFill/>
                          </a:ln>
                          <a:solidFill>
                            <a:schemeClr val="tx1"/>
                          </a:solidFill>
                          <a:effectLst/>
                          <a:latin typeface="Coptic1" pitchFamily="2" charset="0"/>
                          <a:cs typeface="Arial" charset="0"/>
                        </a:rPr>
                        <a:t>: oujai </a:t>
                      </a:r>
                      <a:r>
                        <a:rPr kumimoji="0" lang="en-US" sz="4300" b="0" i="0" u="none" strike="noStrike" cap="none" normalizeH="0" baseline="0" dirty="0" err="1">
                          <a:ln>
                            <a:noFill/>
                          </a:ln>
                          <a:solidFill>
                            <a:schemeClr val="tx1"/>
                          </a:solidFill>
                          <a:effectLst/>
                          <a:latin typeface="Coptic1" pitchFamily="2" charset="0"/>
                          <a:cs typeface="Arial" charset="0"/>
                        </a:rPr>
                        <a:t>qen</a:t>
                      </a:r>
                      <a:r>
                        <a:rPr kumimoji="0" lang="en-US" sz="4300" b="0" i="0" u="none" strike="noStrike" cap="none" normalizeH="0" baseline="0" dirty="0">
                          <a:ln>
                            <a:noFill/>
                          </a:ln>
                          <a:solidFill>
                            <a:schemeClr val="tx1"/>
                          </a:solidFill>
                          <a:effectLst/>
                          <a:latin typeface="Coptic1" pitchFamily="2" charset="0"/>
                          <a:cs typeface="Arial" charset="0"/>
                        </a:rPr>
                        <a:t> P~{</a:t>
                      </a:r>
                      <a:r>
                        <a:rPr kumimoji="0" lang="en-US" sz="4300" b="0" i="0" u="none" strike="noStrike" cap="none" normalizeH="0" baseline="0" dirty="0" err="1">
                          <a:ln>
                            <a:noFill/>
                          </a:ln>
                          <a:solidFill>
                            <a:schemeClr val="tx1"/>
                          </a:solidFill>
                          <a:effectLst/>
                          <a:latin typeface="Coptic1" pitchFamily="2" charset="0"/>
                          <a:cs typeface="Arial" charset="0"/>
                        </a:rPr>
                        <a:t>oic</a:t>
                      </a:r>
                      <a:r>
                        <a:rPr kumimoji="0" lang="en-US" sz="4300" b="0" i="0" u="none" strike="noStrike" cap="none" normalizeH="0" baseline="0" dirty="0">
                          <a:ln>
                            <a:noFill/>
                          </a:ln>
                          <a:solidFill>
                            <a:schemeClr val="tx1"/>
                          </a:solidFill>
                          <a:effectLst/>
                          <a:latin typeface="Coptic1" pitchFamily="2" charset="0"/>
                          <a:cs typeface="Arial" charset="0"/>
                        </a:rPr>
                        <a:t> : je </a:t>
                      </a:r>
                      <a:r>
                        <a:rPr kumimoji="0" lang="en-US" sz="4300" b="0" i="0" u="none" strike="noStrike" cap="none" normalizeH="0" baseline="0" dirty="0" err="1">
                          <a:ln>
                            <a:noFill/>
                          </a:ln>
                          <a:solidFill>
                            <a:schemeClr val="tx1"/>
                          </a:solidFill>
                          <a:effectLst/>
                          <a:latin typeface="Coptic1" pitchFamily="2" charset="0"/>
                          <a:cs typeface="Arial" charset="0"/>
                        </a:rPr>
                        <a:t>a~m</a:t>
                      </a:r>
                      <a:r>
                        <a:rPr kumimoji="0" lang="en-US" sz="4300" b="0" i="0" u="none" strike="noStrike" cap="none" normalizeH="0" baseline="0" dirty="0">
                          <a:ln>
                            <a:noFill/>
                          </a:ln>
                          <a:solidFill>
                            <a:schemeClr val="tx1"/>
                          </a:solidFill>
                          <a:effectLst/>
                          <a:latin typeface="Coptic1" pitchFamily="2" charset="0"/>
                          <a:cs typeface="Arial" charset="0"/>
                        </a:rPr>
                        <a:t>/n </a:t>
                      </a:r>
                      <a:r>
                        <a:rPr kumimoji="0" lang="en-US" sz="4300" b="0" i="0" u="none" strike="noStrike" cap="none" normalizeH="0" baseline="0" dirty="0" err="1">
                          <a:ln>
                            <a:noFill/>
                          </a:ln>
                          <a:solidFill>
                            <a:schemeClr val="tx1"/>
                          </a:solidFill>
                          <a:effectLst/>
                          <a:latin typeface="Coptic1" pitchFamily="2" charset="0"/>
                          <a:cs typeface="Arial" charset="0"/>
                        </a:rPr>
                        <a:t>ece~swpi</a:t>
                      </a:r>
                      <a:r>
                        <a:rPr kumimoji="0" lang="en-US" sz="43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700" b="0" i="0" u="none" strike="noStrike" cap="none" normalizeH="0" baseline="0" dirty="0">
                          <a:ln>
                            <a:noFill/>
                          </a:ln>
                          <a:solidFill>
                            <a:schemeClr val="tx1"/>
                          </a:solidFill>
                          <a:effectLst/>
                          <a:latin typeface="Arial" charset="0"/>
                          <a:cs typeface="Arial" charset="0"/>
                        </a:rPr>
                        <a:t>et notre père le l'évêque Abba Marc.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0" u="none" strike="noStrike" cap="none" normalizeH="0" baseline="0" dirty="0">
                          <a:ln>
                            <a:noFill/>
                          </a:ln>
                          <a:solidFill>
                            <a:schemeClr val="tx1"/>
                          </a:solidFill>
                          <a:effectLst/>
                          <a:latin typeface="Arial" charset="0"/>
                          <a:cs typeface="Arial" charset="0"/>
                        </a:rPr>
                        <a:t>Soit le clergé et toute la congrégation sont pardonnés par Le Seigneur. Amen.</a:t>
                      </a:r>
                      <a:endParaRPr kumimoji="0" lang="en-US" sz="3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300" b="0" i="0" u="none" strike="noStrike" cap="none" normalizeH="0" baseline="0" dirty="0">
                          <a:ln>
                            <a:noFill/>
                          </a:ln>
                          <a:solidFill>
                            <a:schemeClr val="tx1"/>
                          </a:solidFill>
                          <a:effectLst/>
                          <a:latin typeface="Arial" charset="0"/>
                          <a:cs typeface="Arial" charset="0"/>
                        </a:rPr>
                        <a:t>وأبانا الأسقف أنبا </a:t>
                      </a:r>
                      <a:r>
                        <a:rPr lang="ar-EG" sz="4300" dirty="0"/>
                        <a:t>مارك</a:t>
                      </a:r>
                      <a:r>
                        <a:rPr kumimoji="0" lang="ar-SA" sz="4300" b="0" i="0" u="none" strike="noStrike" cap="none" normalizeH="0" baseline="0" dirty="0">
                          <a:ln>
                            <a:noFill/>
                          </a:ln>
                          <a:solidFill>
                            <a:schemeClr val="tx1"/>
                          </a:solidFill>
                          <a:effectLst/>
                          <a:latin typeface="Arial" charset="0"/>
                          <a:cs typeface="Arial" charset="0"/>
                        </a:rPr>
                        <a:t> فليكن الإكليروس وكل الشعب معافين في الرب آمين يكون.</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AutoShape 36">
            <a:hlinkClick r:id="rId3" action="ppaction://hlinksldjump" highlightClick="1"/>
            <a:extLst>
              <a:ext uri="{FF2B5EF4-FFF2-40B4-BE49-F238E27FC236}">
                <a16:creationId xmlns:a16="http://schemas.microsoft.com/office/drawing/2014/main" id="{84E8A959-C6E6-0586-C7A3-7B3FB94F133E}"/>
              </a:ext>
            </a:extLst>
          </p:cNvPr>
          <p:cNvSpPr>
            <a:spLocks noChangeArrowheads="1"/>
          </p:cNvSpPr>
          <p:nvPr/>
        </p:nvSpPr>
        <p:spPr bwMode="auto">
          <a:xfrm>
            <a:off x="10591800" y="6434137"/>
            <a:ext cx="1600200" cy="423863"/>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spTree>
    <p:extLst>
      <p:ext uri="{BB962C8B-B14F-4D97-AF65-F5344CB8AC3E}">
        <p14:creationId xmlns:p14="http://schemas.microsoft.com/office/powerpoint/2010/main" val="459125146"/>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a:solidFill>
                  <a:srgbClr val="FFFFFF"/>
                </a:solidFill>
                <a:latin typeface="Arial" charset="0"/>
                <a:cs typeface="Arial" charset="0"/>
              </a:rPr>
              <a:t>Suite</a:t>
            </a:r>
            <a:endParaRPr lang="en-CA" sz="7200" b="1" dirty="0">
              <a:solidFill>
                <a:srgbClr val="FFFFFF"/>
              </a:solidFill>
              <a:latin typeface="Arial" charset="0"/>
              <a:cs typeface="Arial" charset="0"/>
            </a:endParaRPr>
          </a:p>
        </p:txBody>
      </p:sp>
    </p:spTree>
    <p:extLst>
      <p:ext uri="{BB962C8B-B14F-4D97-AF65-F5344CB8AC3E}">
        <p14:creationId xmlns:p14="http://schemas.microsoft.com/office/powerpoint/2010/main" val="1493940055"/>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83">
            <a:extLst>
              <a:ext uri="{FF2B5EF4-FFF2-40B4-BE49-F238E27FC236}">
                <a16:creationId xmlns:a16="http://schemas.microsoft.com/office/drawing/2014/main" id="{6AC359AE-D9C9-4220-9D33-1FB65AA12B98}"/>
              </a:ext>
            </a:extLst>
          </p:cNvPr>
          <p:cNvGraphicFramePr>
            <a:graphicFrameLocks noGrp="1"/>
          </p:cNvGraphicFramePr>
          <p:nvPr>
            <p:extLst>
              <p:ext uri="{D42A27DB-BD31-4B8C-83A1-F6EECF244321}">
                <p14:modId xmlns:p14="http://schemas.microsoft.com/office/powerpoint/2010/main" val="2012243110"/>
              </p:ext>
            </p:extLst>
          </p:nvPr>
        </p:nvGraphicFramePr>
        <p:xfrm>
          <a:off x="101600" y="784005"/>
          <a:ext cx="11988800" cy="6120384"/>
        </p:xfrm>
        <a:graphic>
          <a:graphicData uri="http://schemas.openxmlformats.org/drawingml/2006/table">
            <a:tbl>
              <a:tblPr/>
              <a:tblGrid>
                <a:gridCol w="44704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3454400">
                  <a:extLst>
                    <a:ext uri="{9D8B030D-6E8A-4147-A177-3AD203B41FA5}">
                      <a16:colId xmlns:a16="http://schemas.microsoft.com/office/drawing/2014/main" val="20002"/>
                    </a:ext>
                  </a:extLst>
                </a:gridCol>
              </a:tblGrid>
              <a:tr h="607364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charset="0"/>
                        </a:rPr>
                        <a:t>Pih~mot</a:t>
                      </a:r>
                      <a:r>
                        <a:rPr kumimoji="0" lang="en-US" sz="4300" b="0" i="0" u="none" strike="noStrike" cap="none" normalizeH="0" baseline="0" dirty="0">
                          <a:ln>
                            <a:noFill/>
                          </a:ln>
                          <a:solidFill>
                            <a:schemeClr val="tx1"/>
                          </a:solidFill>
                          <a:effectLst/>
                          <a:latin typeface="Coptic1" pitchFamily="2" charset="0"/>
                          <a:cs typeface="Arial" charset="0"/>
                        </a:rPr>
                        <a:t> gar </a:t>
                      </a:r>
                      <a:r>
                        <a:rPr kumimoji="0" lang="en-US" sz="4300" b="0" i="0" u="none" strike="noStrike" cap="none" normalizeH="0" baseline="0" dirty="0" err="1">
                          <a:ln>
                            <a:noFill/>
                          </a:ln>
                          <a:solidFill>
                            <a:schemeClr val="tx1"/>
                          </a:solidFill>
                          <a:effectLst/>
                          <a:latin typeface="Coptic1" pitchFamily="2" charset="0"/>
                          <a:cs typeface="Arial" charset="0"/>
                        </a:rPr>
                        <a:t>m~V</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V~Iwt</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PiPantokratwr</a:t>
                      </a:r>
                      <a:r>
                        <a:rPr kumimoji="0" lang="en-US" sz="43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a:ln>
                            <a:noFill/>
                          </a:ln>
                          <a:solidFill>
                            <a:schemeClr val="tx1"/>
                          </a:solidFill>
                          <a:effectLst/>
                          <a:latin typeface="Coptic1" pitchFamily="2" charset="0"/>
                          <a:cs typeface="Arial" charset="0"/>
                        </a:rPr>
                        <a:t> </a:t>
                      </a:r>
                    </a:p>
                    <a:p>
                      <a:pPr algn="just"/>
                      <a:r>
                        <a:rPr lang="fr-FR" sz="4300" b="0" i="0" u="none" strike="noStrike" kern="1200" baseline="0" dirty="0">
                          <a:solidFill>
                            <a:schemeClr val="tx1"/>
                          </a:solidFill>
                          <a:latin typeface="Coptic1" pitchFamily="2" charset="0"/>
                          <a:ea typeface="+mn-ea"/>
                          <a:cs typeface="+mn-cs"/>
                        </a:rPr>
                        <a:t>Nem ],</a:t>
                      </a:r>
                      <a:r>
                        <a:rPr lang="fr-FR" sz="4300" b="0" i="0" u="none" strike="noStrike" kern="1200" baseline="0" dirty="0" err="1">
                          <a:solidFill>
                            <a:schemeClr val="tx1"/>
                          </a:solidFill>
                          <a:latin typeface="Coptic1" pitchFamily="2" charset="0"/>
                          <a:ea typeface="+mn-ea"/>
                          <a:cs typeface="+mn-cs"/>
                        </a:rPr>
                        <a:t>aric</a:t>
                      </a:r>
                      <a:r>
                        <a:rPr lang="fr-FR" sz="4300" b="0" i="0" u="none" strike="noStrike" kern="1200" baseline="0" dirty="0">
                          <a:solidFill>
                            <a:schemeClr val="tx1"/>
                          </a:solidFill>
                          <a:latin typeface="Coptic1" pitchFamily="2" charset="0"/>
                          <a:ea typeface="+mn-ea"/>
                          <a:cs typeface="+mn-cs"/>
                        </a:rPr>
                        <a:t> </a:t>
                      </a:r>
                      <a:r>
                        <a:rPr lang="fr-FR" sz="4300" b="0" i="0" u="none" strike="noStrike" kern="1200" baseline="0" dirty="0" err="1">
                          <a:solidFill>
                            <a:schemeClr val="tx1"/>
                          </a:solidFill>
                          <a:latin typeface="Coptic1" pitchFamily="2" charset="0"/>
                          <a:ea typeface="+mn-ea"/>
                          <a:cs typeface="+mn-cs"/>
                        </a:rPr>
                        <a:t>n~te</a:t>
                      </a:r>
                      <a:r>
                        <a:rPr lang="fr-FR" sz="4300" b="0" i="0" u="none" strike="noStrike" kern="1200" baseline="0" dirty="0">
                          <a:solidFill>
                            <a:schemeClr val="tx1"/>
                          </a:solidFill>
                          <a:latin typeface="Coptic1" pitchFamily="2" charset="0"/>
                          <a:ea typeface="+mn-ea"/>
                          <a:cs typeface="+mn-cs"/>
                        </a:rPr>
                        <a:t> </a:t>
                      </a:r>
                      <a:r>
                        <a:rPr lang="fr-FR" sz="4300" b="0" i="0" u="none" strike="noStrike" kern="1200" baseline="0" dirty="0" err="1">
                          <a:solidFill>
                            <a:schemeClr val="tx1"/>
                          </a:solidFill>
                          <a:latin typeface="Coptic1" pitchFamily="2" charset="0"/>
                          <a:ea typeface="+mn-ea"/>
                          <a:cs typeface="+mn-cs"/>
                        </a:rPr>
                        <a:t>PefMonogen</a:t>
                      </a:r>
                      <a:r>
                        <a:rPr lang="fr-FR" sz="4300" b="0" i="0" u="none" strike="noStrike" kern="1200" baseline="0" dirty="0">
                          <a:solidFill>
                            <a:schemeClr val="tx1"/>
                          </a:solidFill>
                          <a:latin typeface="Coptic1" pitchFamily="2" charset="0"/>
                          <a:ea typeface="+mn-ea"/>
                          <a:cs typeface="+mn-cs"/>
                        </a:rPr>
                        <a:t>/c </a:t>
                      </a:r>
                      <a:r>
                        <a:rPr lang="fr-FR" sz="4300" b="0" i="0" u="none" strike="noStrike" kern="1200" baseline="0" dirty="0" err="1">
                          <a:solidFill>
                            <a:schemeClr val="tx1"/>
                          </a:solidFill>
                          <a:latin typeface="Coptic1" pitchFamily="2" charset="0"/>
                          <a:ea typeface="+mn-ea"/>
                          <a:cs typeface="+mn-cs"/>
                        </a:rPr>
                        <a:t>n~S</a:t>
                      </a:r>
                      <a:r>
                        <a:rPr lang="fr-FR" sz="4300" b="0" i="0" u="none" strike="noStrike" kern="1200" baseline="0" dirty="0">
                          <a:solidFill>
                            <a:schemeClr val="tx1"/>
                          </a:solidFill>
                          <a:latin typeface="Coptic1" pitchFamily="2" charset="0"/>
                          <a:ea typeface="+mn-ea"/>
                          <a:cs typeface="+mn-cs"/>
                        </a:rPr>
                        <a:t>/ri I/#c# </a:t>
                      </a:r>
                      <a:r>
                        <a:rPr lang="fr-FR" sz="4300" b="0" i="0" u="none" strike="noStrike" kern="1200" baseline="0" dirty="0" err="1">
                          <a:solidFill>
                            <a:schemeClr val="tx1"/>
                          </a:solidFill>
                          <a:latin typeface="Coptic1" pitchFamily="2" charset="0"/>
                          <a:ea typeface="+mn-ea"/>
                          <a:cs typeface="+mn-cs"/>
                        </a:rPr>
                        <a:t>P,#c</a:t>
                      </a:r>
                      <a:r>
                        <a:rPr lang="fr-FR" sz="4300" b="0" i="0" u="none" strike="noStrike" kern="1200" baseline="0" dirty="0">
                          <a:solidFill>
                            <a:schemeClr val="tx1"/>
                          </a:solidFill>
                          <a:latin typeface="Coptic1" pitchFamily="2" charset="0"/>
                          <a:ea typeface="+mn-ea"/>
                          <a:cs typeface="+mn-cs"/>
                        </a:rPr>
                        <a:t># </a:t>
                      </a:r>
                      <a:r>
                        <a:rPr lang="fr-FR" sz="4300" b="0" i="0" u="none" strike="noStrike" kern="1200" baseline="0" dirty="0" err="1">
                          <a:solidFill>
                            <a:schemeClr val="tx1"/>
                          </a:solidFill>
                          <a:latin typeface="Coptic1" pitchFamily="2" charset="0"/>
                          <a:ea typeface="+mn-ea"/>
                          <a:cs typeface="+mn-cs"/>
                        </a:rPr>
                        <a:t>Peno#c</a:t>
                      </a:r>
                      <a:r>
                        <a:rPr lang="fr-FR" sz="4300" b="0" i="0" u="none" strike="noStrike" kern="1200" baseline="0" dirty="0">
                          <a:solidFill>
                            <a:schemeClr val="tx1"/>
                          </a:solidFill>
                          <a:latin typeface="Coptic1" pitchFamily="2" charset="0"/>
                          <a:ea typeface="+mn-ea"/>
                          <a:cs typeface="+mn-cs"/>
                        </a:rPr>
                        <a:t>#.</a:t>
                      </a:r>
                      <a:endParaRPr kumimoji="0" lang="en-US" sz="43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algn="just"/>
                      <a:r>
                        <a:rPr lang="fr-FR" sz="4300" b="0" i="0" u="none" strike="noStrike" kern="1200" baseline="0" dirty="0">
                          <a:solidFill>
                            <a:schemeClr val="tx1"/>
                          </a:solidFill>
                          <a:latin typeface="Arial" panose="020B0604020202020204" pitchFamily="34" charset="0"/>
                          <a:ea typeface="+mn-ea"/>
                          <a:cs typeface="Arial" panose="020B0604020202020204" pitchFamily="34" charset="0"/>
                        </a:rPr>
                        <a:t>La grâce de Dieu le Père le Tout puissant</a:t>
                      </a:r>
                    </a:p>
                    <a:p>
                      <a:pPr algn="just"/>
                      <a:endParaRPr kumimoji="0" lang="fr-FR" sz="4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p>
                      <a:pPr algn="just"/>
                      <a:r>
                        <a:rPr lang="fr-FR" sz="4300" b="0" i="0" u="none" strike="noStrike" kern="1200" baseline="0" dirty="0">
                          <a:solidFill>
                            <a:schemeClr val="tx1"/>
                          </a:solidFill>
                          <a:latin typeface="Arial" panose="020B0604020202020204" pitchFamily="34" charset="0"/>
                          <a:ea typeface="+mn-ea"/>
                          <a:cs typeface="Arial" panose="020B0604020202020204" pitchFamily="34" charset="0"/>
                        </a:rPr>
                        <a:t>et la grâce de son Fils Unique Jésus Christ notre Seigneur,</a:t>
                      </a:r>
                      <a:endParaRPr kumimoji="0" lang="en-US" sz="4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algn="just" rtl="1"/>
                      <a:r>
                        <a:rPr lang="ar-EG" sz="4300" b="0" i="0" u="none" strike="noStrike" kern="1200" baseline="0" dirty="0">
                          <a:solidFill>
                            <a:schemeClr val="tx1"/>
                          </a:solidFill>
                          <a:latin typeface="+mn-lt"/>
                          <a:ea typeface="+mn-ea"/>
                          <a:cs typeface="+mn-cs"/>
                        </a:rPr>
                        <a:t>نعمة الله الأب ضابط</a:t>
                      </a:r>
                      <a:r>
                        <a:rPr lang="fr-FR" sz="4300" b="0" i="0" u="none" strike="noStrike" kern="1200" baseline="0" dirty="0">
                          <a:solidFill>
                            <a:schemeClr val="tx1"/>
                          </a:solidFill>
                          <a:latin typeface="+mn-lt"/>
                          <a:ea typeface="+mn-ea"/>
                          <a:cs typeface="+mn-cs"/>
                        </a:rPr>
                        <a:t> </a:t>
                      </a:r>
                      <a:r>
                        <a:rPr lang="ar-EG" sz="4300" b="0" i="0" u="none" strike="noStrike" kern="1200" baseline="0" dirty="0">
                          <a:solidFill>
                            <a:schemeClr val="tx1"/>
                          </a:solidFill>
                          <a:latin typeface="+mn-lt"/>
                          <a:ea typeface="+mn-ea"/>
                          <a:cs typeface="+mn-cs"/>
                        </a:rPr>
                        <a:t>الكل</a:t>
                      </a:r>
                      <a:endParaRPr lang="fr-FR" sz="4300" b="0" i="0" u="none" strike="noStrike" kern="1200" baseline="0" dirty="0">
                        <a:solidFill>
                          <a:schemeClr val="tx1"/>
                        </a:solidFill>
                        <a:latin typeface="+mn-lt"/>
                        <a:ea typeface="+mn-ea"/>
                        <a:cs typeface="+mn-cs"/>
                      </a:endParaRPr>
                    </a:p>
                    <a:p>
                      <a:pPr algn="just" rtl="1"/>
                      <a:endParaRPr kumimoji="0" lang="fr-FR" sz="4300" b="0" i="0" u="none" strike="noStrike" kern="1200" cap="none" normalizeH="0" baseline="0" dirty="0">
                        <a:ln>
                          <a:noFill/>
                        </a:ln>
                        <a:solidFill>
                          <a:schemeClr val="tx1"/>
                        </a:solidFill>
                        <a:effectLst/>
                        <a:latin typeface="+mn-lt"/>
                        <a:ea typeface="+mn-ea"/>
                        <a:cs typeface="+mn-cs"/>
                      </a:endParaRPr>
                    </a:p>
                    <a:p>
                      <a:pPr algn="just" rtl="1"/>
                      <a:endParaRPr kumimoji="0" lang="fr-FR" sz="4300" b="0" i="0" u="none" strike="noStrike" kern="1200" cap="none" normalizeH="0" baseline="0" dirty="0">
                        <a:ln>
                          <a:noFill/>
                        </a:ln>
                        <a:solidFill>
                          <a:schemeClr val="tx1"/>
                        </a:solidFill>
                        <a:effectLst/>
                        <a:latin typeface="+mn-lt"/>
                        <a:ea typeface="+mn-ea"/>
                        <a:cs typeface="+mn-cs"/>
                      </a:endParaRPr>
                    </a:p>
                    <a:p>
                      <a:pPr algn="just" rtl="1"/>
                      <a:r>
                        <a:rPr lang="ar-EG" sz="4300" b="0" i="0" u="none" strike="noStrike" kern="1200" baseline="0" dirty="0">
                          <a:solidFill>
                            <a:schemeClr val="tx1"/>
                          </a:solidFill>
                          <a:latin typeface="+mn-lt"/>
                          <a:ea typeface="+mn-ea"/>
                          <a:cs typeface="+mn-cs"/>
                        </a:rPr>
                        <a:t>ونعمة ابنه الوحيد</a:t>
                      </a:r>
                    </a:p>
                    <a:p>
                      <a:pPr algn="just" rtl="1"/>
                      <a:r>
                        <a:rPr lang="ar-EG" sz="4300" b="0" i="0" u="none" strike="noStrike" kern="1200" baseline="0" dirty="0">
                          <a:solidFill>
                            <a:schemeClr val="tx1"/>
                          </a:solidFill>
                          <a:latin typeface="+mn-lt"/>
                          <a:ea typeface="+mn-ea"/>
                          <a:cs typeface="+mn-cs"/>
                        </a:rPr>
                        <a:t>يسوع المسيح ربنا.</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au 4">
            <a:extLst>
              <a:ext uri="{FF2B5EF4-FFF2-40B4-BE49-F238E27FC236}">
                <a16:creationId xmlns:a16="http://schemas.microsoft.com/office/drawing/2014/main" id="{E37149AB-DBA3-4A69-826D-5D3B5D7C7947}"/>
              </a:ext>
            </a:extLst>
          </p:cNvPr>
          <p:cNvGraphicFramePr>
            <a:graphicFrameLocks noGrp="1"/>
          </p:cNvGraphicFramePr>
          <p:nvPr/>
        </p:nvGraphicFramePr>
        <p:xfrm>
          <a:off x="2032000" y="68791"/>
          <a:ext cx="8128000" cy="5029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1663694013"/>
                    </a:ext>
                  </a:extLst>
                </a:gridCol>
              </a:tblGrid>
              <a:tr h="497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cap="none" normalizeH="0" baseline="0" dirty="0" err="1">
                          <a:ln>
                            <a:noFill/>
                          </a:ln>
                          <a:solidFill>
                            <a:schemeClr val="tx1"/>
                          </a:solidFill>
                          <a:effectLst/>
                          <a:latin typeface="Coptic1" pitchFamily="2" charset="0"/>
                          <a:cs typeface="Arial" charset="0"/>
                        </a:rPr>
                        <a:t>Pih~mot</a:t>
                      </a:r>
                      <a:r>
                        <a:rPr kumimoji="0" lang="en-US" sz="2700" b="0" i="0" u="none" strike="noStrike" cap="none" normalizeH="0" baseline="0" dirty="0">
                          <a:ln>
                            <a:noFill/>
                          </a:ln>
                          <a:solidFill>
                            <a:schemeClr val="tx1"/>
                          </a:solidFill>
                          <a:effectLst/>
                          <a:latin typeface="Coptic1" pitchFamily="2" charset="0"/>
                          <a:cs typeface="Arial" charset="0"/>
                        </a:rPr>
                        <a:t> gar</a:t>
                      </a:r>
                      <a:endParaRPr lang="en-CA" sz="2700" dirty="0"/>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4753540"/>
                  </a:ext>
                </a:extLst>
              </a:tr>
            </a:tbl>
          </a:graphicData>
        </a:graphic>
      </p:graphicFrame>
    </p:spTree>
    <p:extLst>
      <p:ext uri="{BB962C8B-B14F-4D97-AF65-F5344CB8AC3E}">
        <p14:creationId xmlns:p14="http://schemas.microsoft.com/office/powerpoint/2010/main" val="437173362"/>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83">
            <a:extLst>
              <a:ext uri="{FF2B5EF4-FFF2-40B4-BE49-F238E27FC236}">
                <a16:creationId xmlns:a16="http://schemas.microsoft.com/office/drawing/2014/main" id="{6AC359AE-D9C9-4220-9D33-1FB65AA12B98}"/>
              </a:ext>
            </a:extLst>
          </p:cNvPr>
          <p:cNvGraphicFramePr>
            <a:graphicFrameLocks noGrp="1"/>
          </p:cNvGraphicFramePr>
          <p:nvPr>
            <p:extLst>
              <p:ext uri="{D42A27DB-BD31-4B8C-83A1-F6EECF244321}">
                <p14:modId xmlns:p14="http://schemas.microsoft.com/office/powerpoint/2010/main" val="2871983755"/>
              </p:ext>
            </p:extLst>
          </p:nvPr>
        </p:nvGraphicFramePr>
        <p:xfrm>
          <a:off x="0" y="675249"/>
          <a:ext cx="12192000" cy="3688080"/>
        </p:xfrm>
        <a:graphic>
          <a:graphicData uri="http://schemas.openxmlformats.org/drawingml/2006/table">
            <a:tbl>
              <a:tblPr/>
              <a:tblGrid>
                <a:gridCol w="4248443">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gridCol w="3676357">
                  <a:extLst>
                    <a:ext uri="{9D8B030D-6E8A-4147-A177-3AD203B41FA5}">
                      <a16:colId xmlns:a16="http://schemas.microsoft.com/office/drawing/2014/main" val="20002"/>
                    </a:ext>
                  </a:extLst>
                </a:gridCol>
              </a:tblGrid>
              <a:tr h="3667760">
                <a:tc>
                  <a:txBody>
                    <a:bodyPr/>
                    <a:lstStyle/>
                    <a:p>
                      <a:pPr algn="just"/>
                      <a:r>
                        <a:rPr lang="fr-FR" sz="4300" b="0" i="0" u="none" strike="noStrike" kern="1200" baseline="0" dirty="0">
                          <a:solidFill>
                            <a:schemeClr val="tx1"/>
                          </a:solidFill>
                          <a:latin typeface="Coptic1" pitchFamily="2" charset="0"/>
                          <a:ea typeface="+mn-ea"/>
                          <a:cs typeface="+mn-cs"/>
                        </a:rPr>
                        <a:t>Nem ]</a:t>
                      </a:r>
                      <a:r>
                        <a:rPr lang="fr-FR" sz="4300" b="0" i="0" u="none" strike="noStrike" kern="1200" baseline="0" dirty="0" err="1">
                          <a:solidFill>
                            <a:schemeClr val="tx1"/>
                          </a:solidFill>
                          <a:latin typeface="Coptic1" pitchFamily="2" charset="0"/>
                          <a:ea typeface="+mn-ea"/>
                          <a:cs typeface="+mn-cs"/>
                        </a:rPr>
                        <a:t>koinwnia</a:t>
                      </a:r>
                      <a:r>
                        <a:rPr lang="fr-FR" sz="4300" b="0" i="0" u="none" strike="noStrike" kern="1200" baseline="0" dirty="0">
                          <a:solidFill>
                            <a:schemeClr val="tx1"/>
                          </a:solidFill>
                          <a:latin typeface="Coptic1" pitchFamily="2" charset="0"/>
                          <a:ea typeface="+mn-ea"/>
                          <a:cs typeface="+mn-cs"/>
                        </a:rPr>
                        <a:t>~ nem ]</a:t>
                      </a:r>
                      <a:r>
                        <a:rPr lang="fr-FR" sz="4300" b="0" i="0" u="none" strike="noStrike" kern="1200" baseline="0" dirty="0" err="1">
                          <a:solidFill>
                            <a:schemeClr val="tx1"/>
                          </a:solidFill>
                          <a:latin typeface="Coptic1" pitchFamily="2" charset="0"/>
                          <a:ea typeface="+mn-ea"/>
                          <a:cs typeface="+mn-cs"/>
                        </a:rPr>
                        <a:t>dwre~a</a:t>
                      </a:r>
                      <a:r>
                        <a:rPr lang="fr-FR" sz="4300" b="0" i="0" u="none" strike="noStrike" kern="1200" baseline="0" dirty="0">
                          <a:solidFill>
                            <a:schemeClr val="tx1"/>
                          </a:solidFill>
                          <a:latin typeface="Coptic1" pitchFamily="2" charset="0"/>
                          <a:ea typeface="+mn-ea"/>
                          <a:cs typeface="+mn-cs"/>
                        </a:rPr>
                        <a:t>~ </a:t>
                      </a:r>
                      <a:r>
                        <a:rPr lang="fr-FR" sz="4300" b="0" i="0" u="none" strike="noStrike" kern="1200" baseline="0" dirty="0" err="1">
                          <a:solidFill>
                            <a:schemeClr val="tx1"/>
                          </a:solidFill>
                          <a:latin typeface="Coptic1" pitchFamily="2" charset="0"/>
                          <a:ea typeface="+mn-ea"/>
                          <a:cs typeface="+mn-cs"/>
                        </a:rPr>
                        <a:t>n~te</a:t>
                      </a:r>
                      <a:r>
                        <a:rPr lang="fr-FR" sz="4300" b="0" i="0" u="none" strike="noStrike" kern="1200" baseline="0" dirty="0">
                          <a:solidFill>
                            <a:schemeClr val="tx1"/>
                          </a:solidFill>
                          <a:latin typeface="Coptic1" pitchFamily="2" charset="0"/>
                          <a:ea typeface="+mn-ea"/>
                          <a:cs typeface="+mn-cs"/>
                        </a:rPr>
                        <a:t> </a:t>
                      </a:r>
                      <a:r>
                        <a:rPr lang="fr-FR" sz="4300" b="0" i="0" u="none" strike="noStrike" kern="1200" baseline="0" dirty="0" err="1">
                          <a:solidFill>
                            <a:schemeClr val="tx1"/>
                          </a:solidFill>
                          <a:latin typeface="Coptic1" pitchFamily="2" charset="0"/>
                          <a:ea typeface="+mn-ea"/>
                          <a:cs typeface="+mn-cs"/>
                        </a:rPr>
                        <a:t>PiP~neuma</a:t>
                      </a:r>
                      <a:r>
                        <a:rPr lang="fr-FR" sz="4300" b="0" i="0" u="none" strike="noStrike" kern="1200" baseline="0" dirty="0">
                          <a:solidFill>
                            <a:schemeClr val="tx1"/>
                          </a:solidFill>
                          <a:latin typeface="Coptic1" pitchFamily="2" charset="0"/>
                          <a:ea typeface="+mn-ea"/>
                          <a:cs typeface="+mn-cs"/>
                        </a:rPr>
                        <a:t> </a:t>
                      </a:r>
                      <a:r>
                        <a:rPr lang="fr-FR" sz="4300" b="0" i="0" u="none" strike="noStrike" kern="1200" baseline="0" dirty="0" err="1">
                          <a:solidFill>
                            <a:schemeClr val="tx1"/>
                          </a:solidFill>
                          <a:latin typeface="Coptic1" pitchFamily="2" charset="0"/>
                          <a:ea typeface="+mn-ea"/>
                          <a:cs typeface="+mn-cs"/>
                        </a:rPr>
                        <a:t>e#y#u</a:t>
                      </a:r>
                      <a:r>
                        <a:rPr lang="fr-FR" sz="4300" b="0" i="0" u="none" strike="noStrike" kern="1200" baseline="0" dirty="0">
                          <a:solidFill>
                            <a:schemeClr val="tx1"/>
                          </a:solidFill>
                          <a:latin typeface="Coptic1" pitchFamily="2" charset="0"/>
                          <a:ea typeface="+mn-ea"/>
                          <a:cs typeface="+mn-cs"/>
                        </a:rPr>
                        <a:t># </a:t>
                      </a:r>
                      <a:r>
                        <a:rPr lang="fr-FR" sz="4300" b="0" i="0" u="none" strike="noStrike" kern="1200" baseline="0" dirty="0" err="1">
                          <a:solidFill>
                            <a:schemeClr val="tx1"/>
                          </a:solidFill>
                          <a:latin typeface="Coptic1" pitchFamily="2" charset="0"/>
                          <a:ea typeface="+mn-ea"/>
                          <a:cs typeface="+mn-cs"/>
                        </a:rPr>
                        <a:t>m~Parakl</a:t>
                      </a:r>
                      <a:r>
                        <a:rPr lang="fr-FR" sz="4300" b="0" i="0" u="none" strike="noStrike" kern="1200" baseline="0" dirty="0">
                          <a:solidFill>
                            <a:schemeClr val="tx1"/>
                          </a:solidFill>
                          <a:latin typeface="Coptic1" pitchFamily="2" charset="0"/>
                          <a:ea typeface="+mn-ea"/>
                          <a:cs typeface="+mn-cs"/>
                        </a:rPr>
                        <a:t>/ton. </a:t>
                      </a:r>
                    </a:p>
                    <a:p>
                      <a:pPr algn="just"/>
                      <a:endParaRPr lang="fr-FR" sz="2100" b="0" i="0" u="none" strike="noStrike" kern="1200" baseline="0" dirty="0">
                        <a:solidFill>
                          <a:schemeClr val="tx1"/>
                        </a:solidFill>
                        <a:latin typeface="Coptic1" pitchFamily="2" charset="0"/>
                        <a:ea typeface="+mn-ea"/>
                        <a:cs typeface="+mn-cs"/>
                      </a:endParaRPr>
                    </a:p>
                  </a:txBody>
                  <a:tcPr marL="121920" marR="121920" horzOverflow="overflow">
                    <a:lnL>
                      <a:noFill/>
                    </a:lnL>
                    <a:lnR>
                      <a:noFill/>
                    </a:lnR>
                    <a:lnT cap="flat">
                      <a:noFill/>
                    </a:lnT>
                    <a:lnB cap="flat">
                      <a:noFill/>
                    </a:lnB>
                    <a:lnTlToBr>
                      <a:noFill/>
                    </a:lnTlToBr>
                    <a:lnBlToTr>
                      <a:noFill/>
                    </a:lnBlToTr>
                    <a:noFill/>
                  </a:tcPr>
                </a:tc>
                <a:tc>
                  <a:txBody>
                    <a:bodyPr/>
                    <a:lstStyle/>
                    <a:p>
                      <a:pPr algn="just"/>
                      <a:r>
                        <a:rPr lang="fr-FR" sz="4300" b="0" i="0" u="none" strike="noStrike" kern="1200" baseline="0" dirty="0">
                          <a:solidFill>
                            <a:schemeClr val="tx1"/>
                          </a:solidFill>
                          <a:latin typeface="Arial" panose="020B0604020202020204" pitchFamily="34" charset="0"/>
                          <a:ea typeface="+mn-ea"/>
                          <a:cs typeface="Arial" panose="020B0604020202020204" pitchFamily="34" charset="0"/>
                        </a:rPr>
                        <a:t>La communion et le don de l’Esprit Saint Consolateur</a:t>
                      </a:r>
                    </a:p>
                    <a:p>
                      <a:pPr algn="just"/>
                      <a:endParaRPr lang="fr-FR" sz="43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algn="just" rtl="1"/>
                      <a:r>
                        <a:rPr lang="ar-EG" sz="4300" b="0" i="0" u="none" strike="noStrike" kern="1200" baseline="0" dirty="0">
                          <a:solidFill>
                            <a:schemeClr val="tx1"/>
                          </a:solidFill>
                          <a:latin typeface="+mn-lt"/>
                          <a:ea typeface="+mn-ea"/>
                          <a:cs typeface="+mn-cs"/>
                        </a:rPr>
                        <a:t>وشركه وعطية الروح</a:t>
                      </a:r>
                      <a:r>
                        <a:rPr lang="fr-FR" sz="4300" b="0" i="0" u="none" strike="noStrike" kern="1200" baseline="0" dirty="0">
                          <a:solidFill>
                            <a:schemeClr val="tx1"/>
                          </a:solidFill>
                          <a:latin typeface="+mn-lt"/>
                          <a:ea typeface="+mn-ea"/>
                          <a:cs typeface="+mn-cs"/>
                        </a:rPr>
                        <a:t> </a:t>
                      </a:r>
                      <a:r>
                        <a:rPr lang="ar-EG" sz="4300" b="0" i="0" u="none" strike="noStrike" kern="1200" baseline="0" dirty="0">
                          <a:solidFill>
                            <a:schemeClr val="tx1"/>
                          </a:solidFill>
                          <a:latin typeface="+mn-lt"/>
                          <a:ea typeface="+mn-ea"/>
                          <a:cs typeface="+mn-cs"/>
                        </a:rPr>
                        <a:t>القدس المعزي</a:t>
                      </a:r>
                      <a:endParaRPr lang="fr-FR" sz="4300" b="0" i="0" u="none" strike="noStrike" kern="1200" baseline="0" dirty="0">
                        <a:solidFill>
                          <a:schemeClr val="tx1"/>
                        </a:solidFill>
                        <a:latin typeface="+mn-lt"/>
                        <a:ea typeface="+mn-ea"/>
                        <a:cs typeface="+mn-cs"/>
                      </a:endParaRPr>
                    </a:p>
                    <a:p>
                      <a:pPr algn="just" rtl="1"/>
                      <a:endParaRPr kumimoji="0" lang="fr-FR" sz="4300" b="0" i="0" u="none" strike="noStrike" kern="1200" cap="none" normalizeH="0" baseline="0" dirty="0">
                        <a:ln>
                          <a:noFill/>
                        </a:ln>
                        <a:solidFill>
                          <a:schemeClr val="tx1"/>
                        </a:solidFill>
                        <a:effectLst/>
                        <a:latin typeface="+mn-lt"/>
                        <a:ea typeface="+mn-ea"/>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30426367"/>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83">
            <a:extLst>
              <a:ext uri="{FF2B5EF4-FFF2-40B4-BE49-F238E27FC236}">
                <a16:creationId xmlns:a16="http://schemas.microsoft.com/office/drawing/2014/main" id="{6AC359AE-D9C9-4220-9D33-1FB65AA12B98}"/>
              </a:ext>
            </a:extLst>
          </p:cNvPr>
          <p:cNvGraphicFramePr>
            <a:graphicFrameLocks noGrp="1"/>
          </p:cNvGraphicFramePr>
          <p:nvPr>
            <p:extLst>
              <p:ext uri="{D42A27DB-BD31-4B8C-83A1-F6EECF244321}">
                <p14:modId xmlns:p14="http://schemas.microsoft.com/office/powerpoint/2010/main" val="3277934669"/>
              </p:ext>
            </p:extLst>
          </p:nvPr>
        </p:nvGraphicFramePr>
        <p:xfrm>
          <a:off x="0" y="0"/>
          <a:ext cx="12192000" cy="6268936"/>
        </p:xfrm>
        <a:graphic>
          <a:graphicData uri="http://schemas.openxmlformats.org/drawingml/2006/table">
            <a:tbl>
              <a:tblPr/>
              <a:tblGrid>
                <a:gridCol w="4703864">
                  <a:extLst>
                    <a:ext uri="{9D8B030D-6E8A-4147-A177-3AD203B41FA5}">
                      <a16:colId xmlns:a16="http://schemas.microsoft.com/office/drawing/2014/main" val="20000"/>
                    </a:ext>
                  </a:extLst>
                </a:gridCol>
                <a:gridCol w="4236936">
                  <a:extLst>
                    <a:ext uri="{9D8B030D-6E8A-4147-A177-3AD203B41FA5}">
                      <a16:colId xmlns:a16="http://schemas.microsoft.com/office/drawing/2014/main" val="20001"/>
                    </a:ext>
                  </a:extLst>
                </a:gridCol>
                <a:gridCol w="3251200">
                  <a:extLst>
                    <a:ext uri="{9D8B030D-6E8A-4147-A177-3AD203B41FA5}">
                      <a16:colId xmlns:a16="http://schemas.microsoft.com/office/drawing/2014/main" val="20002"/>
                    </a:ext>
                  </a:extLst>
                </a:gridCol>
              </a:tblGrid>
              <a:tr h="6268936">
                <a:tc>
                  <a:txBody>
                    <a:bodyPr/>
                    <a:lstStyle/>
                    <a:p>
                      <a:pPr algn="just"/>
                      <a:r>
                        <a:rPr lang="fr-FR" sz="3700" b="0" i="0" u="none" strike="noStrike" kern="1200" baseline="0" dirty="0" err="1">
                          <a:solidFill>
                            <a:schemeClr val="tx1"/>
                          </a:solidFill>
                          <a:latin typeface="Coptic1" pitchFamily="2" charset="0"/>
                          <a:ea typeface="+mn-ea"/>
                          <a:cs typeface="+mn-cs"/>
                        </a:rPr>
                        <a:t>Efei</a:t>
                      </a:r>
                      <a:r>
                        <a:rPr lang="fr-FR" sz="3700" b="0" i="0" u="none" strike="noStrike" kern="1200" baseline="0" dirty="0">
                          <a:solidFill>
                            <a:schemeClr val="tx1"/>
                          </a:solidFill>
                          <a:latin typeface="Coptic1" pitchFamily="2" charset="0"/>
                          <a:ea typeface="+mn-ea"/>
                          <a:cs typeface="+mn-cs"/>
                        </a:rPr>
                        <a:t>~ </a:t>
                      </a:r>
                      <a:r>
                        <a:rPr lang="fr-FR" sz="3700" b="0" i="0" u="none" strike="noStrike" kern="1200" baseline="0" dirty="0" err="1">
                          <a:solidFill>
                            <a:schemeClr val="tx1"/>
                          </a:solidFill>
                          <a:latin typeface="Coptic1" pitchFamily="2" charset="0"/>
                          <a:ea typeface="+mn-ea"/>
                          <a:cs typeface="+mn-cs"/>
                        </a:rPr>
                        <a:t>e~h</a:t>
                      </a:r>
                      <a:r>
                        <a:rPr lang="fr-FR" sz="3700" b="0" i="0" u="none" strike="noStrike" kern="1200" baseline="0" dirty="0">
                          <a:solidFill>
                            <a:schemeClr val="tx1"/>
                          </a:solidFill>
                          <a:latin typeface="Coptic1" pitchFamily="2" charset="0"/>
                          <a:ea typeface="+mn-ea"/>
                          <a:cs typeface="+mn-cs"/>
                        </a:rPr>
                        <a:t>~/ri </a:t>
                      </a:r>
                      <a:r>
                        <a:rPr lang="fr-FR" sz="3700" b="0" i="0" u="none" strike="noStrike" kern="1200" baseline="0" dirty="0" err="1">
                          <a:solidFill>
                            <a:schemeClr val="tx1"/>
                          </a:solidFill>
                          <a:latin typeface="Coptic1" pitchFamily="2" charset="0"/>
                          <a:ea typeface="+mn-ea"/>
                          <a:cs typeface="+mn-cs"/>
                        </a:rPr>
                        <a:t>e~jen</a:t>
                      </a:r>
                      <a:r>
                        <a:rPr lang="fr-FR" sz="3700" b="0" i="0" u="none" strike="noStrike" kern="1200" baseline="0" dirty="0">
                          <a:solidFill>
                            <a:schemeClr val="tx1"/>
                          </a:solidFill>
                          <a:latin typeface="Coptic1" pitchFamily="2" charset="0"/>
                          <a:ea typeface="+mn-ea"/>
                          <a:cs typeface="+mn-cs"/>
                        </a:rPr>
                        <a:t> </a:t>
                      </a:r>
                      <a:r>
                        <a:rPr lang="fr-FR" sz="3700" b="0" i="0" u="none" strike="noStrike" kern="1200" baseline="0" dirty="0" err="1">
                          <a:solidFill>
                            <a:schemeClr val="tx1"/>
                          </a:solidFill>
                          <a:latin typeface="Coptic1" pitchFamily="2" charset="0"/>
                          <a:ea typeface="+mn-ea"/>
                          <a:cs typeface="+mn-cs"/>
                        </a:rPr>
                        <a:t>t~a~ve</a:t>
                      </a:r>
                      <a:r>
                        <a:rPr lang="fr-FR" sz="3700" b="0" i="0" u="none" strike="noStrike" kern="1200" baseline="0" dirty="0">
                          <a:solidFill>
                            <a:schemeClr val="tx1"/>
                          </a:solidFill>
                          <a:latin typeface="Coptic1" pitchFamily="2" charset="0"/>
                          <a:ea typeface="+mn-ea"/>
                          <a:cs typeface="+mn-cs"/>
                        </a:rPr>
                        <a:t> </a:t>
                      </a:r>
                      <a:r>
                        <a:rPr lang="fr-FR" sz="3700" b="0" i="0" u="none" strike="noStrike" kern="1200" baseline="0" dirty="0" err="1">
                          <a:solidFill>
                            <a:schemeClr val="tx1"/>
                          </a:solidFill>
                          <a:latin typeface="Coptic1" pitchFamily="2" charset="0"/>
                          <a:ea typeface="+mn-ea"/>
                          <a:cs typeface="+mn-cs"/>
                        </a:rPr>
                        <a:t>m~pimakarioc</a:t>
                      </a:r>
                      <a:r>
                        <a:rPr lang="fr-FR" sz="3700" b="0" i="0" u="none" strike="noStrike" kern="1200" baseline="0" dirty="0">
                          <a:solidFill>
                            <a:schemeClr val="tx1"/>
                          </a:solidFill>
                          <a:latin typeface="Coptic1" pitchFamily="2" charset="0"/>
                          <a:ea typeface="+mn-ea"/>
                          <a:cs typeface="+mn-cs"/>
                        </a:rPr>
                        <a:t> </a:t>
                      </a:r>
                      <a:r>
                        <a:rPr lang="fr-FR" sz="3700" b="0" i="0" u="none" strike="noStrike" kern="1200" baseline="0" dirty="0" err="1">
                          <a:solidFill>
                            <a:schemeClr val="tx1"/>
                          </a:solidFill>
                          <a:latin typeface="Coptic1" pitchFamily="2" charset="0"/>
                          <a:ea typeface="+mn-ea"/>
                          <a:cs typeface="+mn-cs"/>
                        </a:rPr>
                        <a:t>n~iwt</a:t>
                      </a:r>
                      <a:r>
                        <a:rPr lang="fr-FR" sz="3700" b="0" i="0" u="none" strike="noStrike" kern="1200" baseline="0" dirty="0">
                          <a:solidFill>
                            <a:schemeClr val="tx1"/>
                          </a:solidFill>
                          <a:latin typeface="Coptic1" pitchFamily="2" charset="0"/>
                          <a:ea typeface="+mn-ea"/>
                          <a:cs typeface="+mn-cs"/>
                        </a:rPr>
                        <a:t> </a:t>
                      </a:r>
                      <a:r>
                        <a:rPr lang="fr-FR" sz="3700" b="0" i="0" u="none" strike="noStrike" kern="1200" baseline="0" dirty="0" err="1">
                          <a:solidFill>
                            <a:schemeClr val="tx1"/>
                          </a:solidFill>
                          <a:latin typeface="Coptic1" pitchFamily="2" charset="0"/>
                          <a:ea typeface="+mn-ea"/>
                          <a:cs typeface="+mn-cs"/>
                        </a:rPr>
                        <a:t>ettai</a:t>
                      </a:r>
                      <a:r>
                        <a:rPr lang="fr-FR" sz="3700" b="0" i="0" u="none" strike="noStrike" kern="1200" baseline="0" dirty="0">
                          <a:solidFill>
                            <a:schemeClr val="tx1"/>
                          </a:solidFill>
                          <a:latin typeface="Coptic1" pitchFamily="2" charset="0"/>
                          <a:ea typeface="+mn-ea"/>
                          <a:cs typeface="+mn-cs"/>
                        </a:rPr>
                        <a:t>/out </a:t>
                      </a:r>
                      <a:r>
                        <a:rPr lang="fr-FR" sz="3700" b="0" i="0" u="none" strike="noStrike" kern="1200" baseline="0" dirty="0" err="1">
                          <a:solidFill>
                            <a:schemeClr val="tx1"/>
                          </a:solidFill>
                          <a:latin typeface="Coptic1" pitchFamily="2" charset="0"/>
                          <a:ea typeface="+mn-ea"/>
                          <a:cs typeface="+mn-cs"/>
                        </a:rPr>
                        <a:t>n~ar</a:t>
                      </a:r>
                      <a:r>
                        <a:rPr lang="fr-FR" sz="3700" b="0" i="0" u="none" strike="noStrike" kern="1200" baseline="0" dirty="0">
                          <a:solidFill>
                            <a:schemeClr val="tx1"/>
                          </a:solidFill>
                          <a:latin typeface="Coptic1" pitchFamily="2" charset="0"/>
                          <a:ea typeface="+mn-ea"/>
                          <a:cs typeface="+mn-cs"/>
                        </a:rPr>
                        <a:t>,/</a:t>
                      </a:r>
                      <a:r>
                        <a:rPr lang="fr-FR" sz="3700" b="0" i="0" u="none" strike="noStrike" kern="1200" baseline="0" dirty="0" err="1">
                          <a:solidFill>
                            <a:schemeClr val="tx1"/>
                          </a:solidFill>
                          <a:latin typeface="Coptic1" pitchFamily="2" charset="0"/>
                          <a:ea typeface="+mn-ea"/>
                          <a:cs typeface="+mn-cs"/>
                        </a:rPr>
                        <a:t>e~reuc</a:t>
                      </a:r>
                      <a:r>
                        <a:rPr lang="fr-FR" sz="3700" b="0" i="0" u="none" strike="noStrike" kern="1200" baseline="0" dirty="0">
                          <a:solidFill>
                            <a:schemeClr val="tx1"/>
                          </a:solidFill>
                          <a:latin typeface="Coptic1" pitchFamily="2" charset="0"/>
                          <a:ea typeface="+mn-ea"/>
                          <a:cs typeface="+mn-cs"/>
                        </a:rPr>
                        <a:t> Papa Abba </a:t>
                      </a:r>
                      <a:r>
                        <a:rPr lang="fr-FR" sz="3700" b="0" i="0" u="none" strike="noStrike" kern="1200" baseline="0" dirty="0" err="1">
                          <a:solidFill>
                            <a:schemeClr val="tx1"/>
                          </a:solidFill>
                          <a:latin typeface="Coptic1" pitchFamily="2" charset="0"/>
                          <a:ea typeface="+mn-ea"/>
                          <a:cs typeface="+mn-cs"/>
                        </a:rPr>
                        <a:t>Tawadroc</a:t>
                      </a:r>
                      <a:r>
                        <a:rPr lang="fr-FR" sz="3700" b="0" i="0" u="none" strike="noStrike" kern="1200" baseline="0" dirty="0">
                          <a:solidFill>
                            <a:schemeClr val="tx1"/>
                          </a:solidFill>
                          <a:latin typeface="Coptic1" pitchFamily="2" charset="0"/>
                          <a:ea typeface="+mn-ea"/>
                          <a:cs typeface="+mn-cs"/>
                        </a:rPr>
                        <a:t>. </a:t>
                      </a:r>
                    </a:p>
                    <a:p>
                      <a:pPr algn="just"/>
                      <a:r>
                        <a:rPr lang="fr-FR" sz="3700" b="0" i="0" u="none" strike="noStrike" kern="1200" baseline="0" dirty="0">
                          <a:solidFill>
                            <a:schemeClr val="tx1"/>
                          </a:solidFill>
                          <a:latin typeface="Coptic1" pitchFamily="2" charset="0"/>
                          <a:ea typeface="+mn-ea"/>
                          <a:cs typeface="+mn-cs"/>
                        </a:rPr>
                        <a:t>Nem </a:t>
                      </a:r>
                      <a:r>
                        <a:rPr lang="fr-FR" sz="3700" b="0" i="0" u="none" strike="noStrike" kern="1200" baseline="0" dirty="0" err="1">
                          <a:solidFill>
                            <a:schemeClr val="tx1"/>
                          </a:solidFill>
                          <a:latin typeface="Coptic1" pitchFamily="2" charset="0"/>
                          <a:ea typeface="+mn-ea"/>
                          <a:cs typeface="+mn-cs"/>
                        </a:rPr>
                        <a:t>e~jen</a:t>
                      </a:r>
                      <a:r>
                        <a:rPr lang="fr-FR" sz="3700" b="0" i="0" u="none" strike="noStrike" kern="1200" baseline="0" dirty="0">
                          <a:solidFill>
                            <a:schemeClr val="tx1"/>
                          </a:solidFill>
                          <a:latin typeface="Coptic1" pitchFamily="2" charset="0"/>
                          <a:ea typeface="+mn-ea"/>
                          <a:cs typeface="+mn-cs"/>
                        </a:rPr>
                        <a:t> </a:t>
                      </a:r>
                      <a:r>
                        <a:rPr lang="fr-FR" sz="3700" b="0" i="0" u="none" strike="noStrike" kern="1200" baseline="0" dirty="0" err="1">
                          <a:solidFill>
                            <a:schemeClr val="tx1"/>
                          </a:solidFill>
                          <a:latin typeface="Coptic1" pitchFamily="2" charset="0"/>
                          <a:ea typeface="+mn-ea"/>
                          <a:cs typeface="+mn-cs"/>
                        </a:rPr>
                        <a:t>t~a~ve</a:t>
                      </a:r>
                      <a:r>
                        <a:rPr lang="fr-FR" sz="3700" b="0" i="0" u="none" strike="noStrike" kern="1200" baseline="0" dirty="0">
                          <a:solidFill>
                            <a:schemeClr val="tx1"/>
                          </a:solidFill>
                          <a:latin typeface="Coptic1" pitchFamily="2" charset="0"/>
                          <a:ea typeface="+mn-ea"/>
                          <a:cs typeface="+mn-cs"/>
                        </a:rPr>
                        <a:t> </a:t>
                      </a:r>
                      <a:r>
                        <a:rPr lang="fr-FR" sz="3700" b="0" i="0" u="none" strike="noStrike" kern="1200" baseline="0" dirty="0" err="1">
                          <a:solidFill>
                            <a:schemeClr val="tx1"/>
                          </a:solidFill>
                          <a:latin typeface="Coptic1" pitchFamily="2" charset="0"/>
                          <a:ea typeface="+mn-ea"/>
                          <a:cs typeface="+mn-cs"/>
                        </a:rPr>
                        <a:t>m~pimakarioc</a:t>
                      </a:r>
                      <a:r>
                        <a:rPr lang="fr-FR" sz="3700" b="0" i="0" u="none" strike="noStrike" kern="1200" baseline="0" dirty="0">
                          <a:solidFill>
                            <a:schemeClr val="tx1"/>
                          </a:solidFill>
                          <a:latin typeface="Coptic1" pitchFamily="2" charset="0"/>
                          <a:ea typeface="+mn-ea"/>
                          <a:cs typeface="+mn-cs"/>
                        </a:rPr>
                        <a:t> </a:t>
                      </a:r>
                      <a:r>
                        <a:rPr lang="fr-FR" sz="3700" b="0" i="0" u="none" strike="noStrike" kern="1200" baseline="0" dirty="0" err="1">
                          <a:solidFill>
                            <a:schemeClr val="tx1"/>
                          </a:solidFill>
                          <a:latin typeface="Coptic1" pitchFamily="2" charset="0"/>
                          <a:ea typeface="+mn-ea"/>
                          <a:cs typeface="+mn-cs"/>
                        </a:rPr>
                        <a:t>n~iwt</a:t>
                      </a:r>
                      <a:r>
                        <a:rPr lang="fr-FR" sz="3700" b="0" i="0" u="none" strike="noStrike" kern="1200" baseline="0" dirty="0">
                          <a:solidFill>
                            <a:schemeClr val="tx1"/>
                          </a:solidFill>
                          <a:latin typeface="Coptic1" pitchFamily="2" charset="0"/>
                          <a:ea typeface="+mn-ea"/>
                          <a:cs typeface="+mn-cs"/>
                        </a:rPr>
                        <a:t> </a:t>
                      </a:r>
                      <a:r>
                        <a:rPr lang="fr-FR" sz="3700" b="0" i="0" u="none" strike="noStrike" kern="1200" baseline="0" err="1">
                          <a:solidFill>
                            <a:schemeClr val="tx1"/>
                          </a:solidFill>
                          <a:latin typeface="Coptic1" pitchFamily="2" charset="0"/>
                          <a:ea typeface="+mn-ea"/>
                          <a:cs typeface="+mn-cs"/>
                        </a:rPr>
                        <a:t>ettai</a:t>
                      </a:r>
                      <a:r>
                        <a:rPr lang="fr-FR" sz="3700" b="0" i="0" u="none" strike="noStrike" kern="1200" baseline="0">
                          <a:solidFill>
                            <a:schemeClr val="tx1"/>
                          </a:solidFill>
                          <a:latin typeface="Coptic1" pitchFamily="2" charset="0"/>
                          <a:ea typeface="+mn-ea"/>
                          <a:cs typeface="+mn-cs"/>
                        </a:rPr>
                        <a:t>/out </a:t>
                      </a:r>
                      <a:r>
                        <a:rPr lang="fr-FR" sz="3700" b="0" i="0" u="none" strike="noStrike" kern="1200" baseline="0" dirty="0" err="1">
                          <a:solidFill>
                            <a:schemeClr val="tx1"/>
                          </a:solidFill>
                          <a:latin typeface="Coptic1" pitchFamily="2" charset="0"/>
                          <a:ea typeface="+mn-ea"/>
                          <a:cs typeface="+mn-cs"/>
                        </a:rPr>
                        <a:t>n~e~pickopoc</a:t>
                      </a:r>
                      <a:r>
                        <a:rPr lang="fr-FR" sz="3700" b="0" i="0" u="none" strike="noStrike" kern="1200" baseline="0" dirty="0">
                          <a:solidFill>
                            <a:schemeClr val="tx1"/>
                          </a:solidFill>
                          <a:latin typeface="Coptic1" pitchFamily="2" charset="0"/>
                          <a:ea typeface="+mn-ea"/>
                          <a:cs typeface="+mn-cs"/>
                        </a:rPr>
                        <a:t> Abba Mark.</a:t>
                      </a:r>
                      <a:endParaRPr kumimoji="0" lang="en-US"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algn="just"/>
                      <a:r>
                        <a:rPr lang="fr-FR" sz="3500" b="0" i="0" u="none" strike="noStrike" kern="1200" baseline="0" dirty="0">
                          <a:solidFill>
                            <a:schemeClr val="tx1"/>
                          </a:solidFill>
                          <a:latin typeface="Arial" panose="020B0604020202020204" pitchFamily="34" charset="0"/>
                          <a:ea typeface="+mn-ea"/>
                          <a:cs typeface="Arial" panose="020B0604020202020204" pitchFamily="34" charset="0"/>
                        </a:rPr>
                        <a:t>Repose sur la tête de notre Père l’archiprêtre le Pape Abba Tawadros. </a:t>
                      </a:r>
                    </a:p>
                    <a:p>
                      <a:pPr algn="just"/>
                      <a:endParaRPr lang="fr-FR" sz="3500" b="0" i="0" u="none" strike="noStrike" kern="1200" baseline="0" dirty="0">
                        <a:solidFill>
                          <a:schemeClr val="tx1"/>
                        </a:solidFill>
                        <a:latin typeface="Arial" panose="020B0604020202020204" pitchFamily="34" charset="0"/>
                        <a:ea typeface="+mn-ea"/>
                        <a:cs typeface="Arial" panose="020B0604020202020204" pitchFamily="34" charset="0"/>
                      </a:endParaRPr>
                    </a:p>
                    <a:p>
                      <a:pPr algn="just"/>
                      <a:r>
                        <a:rPr lang="fr-FR" sz="3500" b="0" i="0" u="none" strike="noStrike" kern="1200" baseline="0" dirty="0">
                          <a:solidFill>
                            <a:schemeClr val="tx1"/>
                          </a:solidFill>
                          <a:latin typeface="Arial" panose="020B0604020202020204" pitchFamily="34" charset="0"/>
                          <a:ea typeface="+mn-ea"/>
                          <a:cs typeface="Arial" panose="020B0604020202020204" pitchFamily="34" charset="0"/>
                        </a:rPr>
                        <a:t>Et sur la tête de notre saint père l’évêque Abba Marc.</a:t>
                      </a:r>
                      <a:endParaRPr kumimoji="0" lang="en-US" sz="3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algn="just" rtl="1"/>
                      <a:r>
                        <a:rPr lang="ar-EG" sz="4000" b="0" i="0" u="none" strike="noStrike" kern="1200" baseline="0" dirty="0">
                          <a:solidFill>
                            <a:schemeClr val="tx1"/>
                          </a:solidFill>
                          <a:latin typeface="+mn-lt"/>
                          <a:ea typeface="+mn-ea"/>
                          <a:cs typeface="+mn-cs"/>
                        </a:rPr>
                        <a:t>تحل علي رأس أبينا</a:t>
                      </a:r>
                      <a:r>
                        <a:rPr lang="fr-FR" sz="4000" b="0" i="0" u="none" strike="noStrike" kern="1200" baseline="0" dirty="0">
                          <a:solidFill>
                            <a:schemeClr val="tx1"/>
                          </a:solidFill>
                          <a:latin typeface="+mn-lt"/>
                          <a:ea typeface="+mn-ea"/>
                          <a:cs typeface="+mn-cs"/>
                        </a:rPr>
                        <a:t> </a:t>
                      </a:r>
                      <a:r>
                        <a:rPr lang="ar-EG" sz="4000" b="0" i="0" u="none" strike="noStrike" kern="1200" baseline="0" dirty="0">
                          <a:solidFill>
                            <a:schemeClr val="tx1"/>
                          </a:solidFill>
                          <a:latin typeface="+mn-lt"/>
                          <a:ea typeface="+mn-ea"/>
                          <a:cs typeface="+mn-cs"/>
                        </a:rPr>
                        <a:t>الطوباوي المكرم</a:t>
                      </a:r>
                      <a:r>
                        <a:rPr lang="fr-FR" sz="4000" b="0" i="0" u="none" strike="noStrike" kern="1200" baseline="0" dirty="0">
                          <a:solidFill>
                            <a:schemeClr val="tx1"/>
                          </a:solidFill>
                          <a:latin typeface="+mn-lt"/>
                          <a:ea typeface="+mn-ea"/>
                          <a:cs typeface="+mn-cs"/>
                        </a:rPr>
                        <a:t> </a:t>
                      </a:r>
                      <a:r>
                        <a:rPr lang="ar-EG" sz="4000" b="0" i="0" u="none" strike="noStrike" kern="1200" baseline="0" dirty="0">
                          <a:solidFill>
                            <a:schemeClr val="tx1"/>
                          </a:solidFill>
                          <a:latin typeface="+mn-lt"/>
                          <a:ea typeface="+mn-ea"/>
                          <a:cs typeface="+mn-cs"/>
                        </a:rPr>
                        <a:t>رئيس الكهنة البابا أنبا</a:t>
                      </a:r>
                      <a:r>
                        <a:rPr lang="fr-FR" sz="4000" b="0" i="0" u="none" strike="noStrike" kern="1200" baseline="0" dirty="0">
                          <a:solidFill>
                            <a:schemeClr val="tx1"/>
                          </a:solidFill>
                          <a:latin typeface="+mn-lt"/>
                          <a:ea typeface="+mn-ea"/>
                          <a:cs typeface="+mn-cs"/>
                        </a:rPr>
                        <a:t> </a:t>
                      </a:r>
                      <a:r>
                        <a:rPr kumimoji="0" lang="ar-EG" sz="4000" b="0" i="0" u="none" strike="noStrike" cap="none" normalizeH="0" baseline="0" dirty="0">
                          <a:ln>
                            <a:noFill/>
                          </a:ln>
                          <a:solidFill>
                            <a:schemeClr val="tx1"/>
                          </a:solidFill>
                          <a:effectLst/>
                          <a:latin typeface="Coptic1" pitchFamily="2" charset="0"/>
                          <a:cs typeface="Arial" charset="0"/>
                        </a:rPr>
                        <a:t>تواضروس</a:t>
                      </a:r>
                      <a:r>
                        <a:rPr kumimoji="0" lang="fr-FR" sz="4000" b="0" i="0" u="none" strike="noStrike" kern="1200" cap="none" normalizeH="0" baseline="0" dirty="0">
                          <a:ln>
                            <a:noFill/>
                          </a:ln>
                          <a:solidFill>
                            <a:schemeClr val="tx1"/>
                          </a:solidFill>
                          <a:effectLst/>
                          <a:latin typeface="+mn-lt"/>
                          <a:ea typeface="+mn-ea"/>
                          <a:cs typeface="+mn-cs"/>
                        </a:rPr>
                        <a:t> </a:t>
                      </a:r>
                      <a:r>
                        <a:rPr lang="ar-EG" sz="4000" b="0" i="0" kern="1200" dirty="0">
                          <a:solidFill>
                            <a:schemeClr val="tx1"/>
                          </a:solidFill>
                          <a:effectLst/>
                          <a:latin typeface="+mn-lt"/>
                          <a:ea typeface="+mn-ea"/>
                          <a:cs typeface="+mn-cs"/>
                        </a:rPr>
                        <a:t>وعلى رأس أبينا القديس الأسقف أنبا </a:t>
                      </a:r>
                      <a:r>
                        <a:rPr lang="ar-EG" sz="4000" dirty="0"/>
                        <a:t>مارك</a:t>
                      </a:r>
                      <a:r>
                        <a:rPr lang="ar-EG" sz="4000" b="0" i="0" kern="1200" dirty="0">
                          <a:solidFill>
                            <a:schemeClr val="tx1"/>
                          </a:solidFill>
                          <a:effectLst/>
                          <a:latin typeface="+mn-lt"/>
                          <a:ea typeface="+mn-ea"/>
                          <a:cs typeface="+mn-cs"/>
                        </a:rPr>
                        <a:t>.</a:t>
                      </a:r>
                      <a:endParaRPr lang="ar-EG" sz="4000" b="0" i="0" u="none" strike="noStrike" kern="1200" baseline="0" dirty="0">
                        <a:solidFill>
                          <a:schemeClr val="tx1"/>
                        </a:solidFill>
                        <a:latin typeface="+mn-lt"/>
                        <a:ea typeface="+mn-ea"/>
                        <a:cs typeface="+mn-cs"/>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39156842"/>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2">
            <a:extLst>
              <a:ext uri="{FF2B5EF4-FFF2-40B4-BE49-F238E27FC236}">
                <a16:creationId xmlns:a16="http://schemas.microsoft.com/office/drawing/2014/main" id="{113D8D8C-4C50-4712-BBBE-0AFD7D6D9E8D}"/>
              </a:ext>
            </a:extLst>
          </p:cNvPr>
          <p:cNvGraphicFramePr>
            <a:graphicFrameLocks noGrp="1"/>
          </p:cNvGraphicFramePr>
          <p:nvPr>
            <p:extLst>
              <p:ext uri="{D42A27DB-BD31-4B8C-83A1-F6EECF244321}">
                <p14:modId xmlns:p14="http://schemas.microsoft.com/office/powerpoint/2010/main" val="2683189437"/>
              </p:ext>
            </p:extLst>
          </p:nvPr>
        </p:nvGraphicFramePr>
        <p:xfrm>
          <a:off x="0" y="228600"/>
          <a:ext cx="12192000" cy="5343728"/>
        </p:xfrm>
        <a:graphic>
          <a:graphicData uri="http://schemas.openxmlformats.org/drawingml/2006/table">
            <a:tbl>
              <a:tblPr/>
              <a:tblGrid>
                <a:gridCol w="4565515">
                  <a:extLst>
                    <a:ext uri="{9D8B030D-6E8A-4147-A177-3AD203B41FA5}">
                      <a16:colId xmlns:a16="http://schemas.microsoft.com/office/drawing/2014/main" val="20000"/>
                    </a:ext>
                  </a:extLst>
                </a:gridCol>
                <a:gridCol w="3994825">
                  <a:extLst>
                    <a:ext uri="{9D8B030D-6E8A-4147-A177-3AD203B41FA5}">
                      <a16:colId xmlns:a16="http://schemas.microsoft.com/office/drawing/2014/main" val="20001"/>
                    </a:ext>
                  </a:extLst>
                </a:gridCol>
                <a:gridCol w="3631660">
                  <a:extLst>
                    <a:ext uri="{9D8B030D-6E8A-4147-A177-3AD203B41FA5}">
                      <a16:colId xmlns:a16="http://schemas.microsoft.com/office/drawing/2014/main" val="20002"/>
                    </a:ext>
                  </a:extLst>
                </a:gridCol>
              </a:tblGrid>
              <a:tr h="534372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3300" b="0" i="0" u="none" strike="noStrike" cap="none" normalizeH="0" baseline="0" dirty="0">
                          <a:ln>
                            <a:noFill/>
                          </a:ln>
                          <a:solidFill>
                            <a:schemeClr val="tx1"/>
                          </a:solidFill>
                          <a:effectLst/>
                          <a:latin typeface="Coptic1" pitchFamily="2" charset="0"/>
                          <a:cs typeface="Arial" charset="0"/>
                        </a:rPr>
                        <a:t>V~} </a:t>
                      </a:r>
                      <a:r>
                        <a:rPr kumimoji="0" lang="en-US" sz="3300" b="0" i="0" u="none" strike="noStrike" cap="none" normalizeH="0" baseline="0" dirty="0" err="1">
                          <a:ln>
                            <a:noFill/>
                          </a:ln>
                          <a:solidFill>
                            <a:schemeClr val="tx1"/>
                          </a:solidFill>
                          <a:effectLst/>
                          <a:latin typeface="Coptic1" pitchFamily="2" charset="0"/>
                          <a:cs typeface="Arial" charset="0"/>
                        </a:rPr>
                        <a:t>n~te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t~ve</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efe~tajrou</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hijen</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nouy~ronoc</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n~hanm</a:t>
                      </a:r>
                      <a:r>
                        <a:rPr kumimoji="0" lang="en-US" sz="3300" b="0" i="0" u="none" strike="noStrike" cap="none" normalizeH="0" baseline="0" dirty="0">
                          <a:ln>
                            <a:noFill/>
                          </a:ln>
                          <a:solidFill>
                            <a:schemeClr val="tx1"/>
                          </a:solidFill>
                          <a:effectLst/>
                          <a:latin typeface="Coptic1" pitchFamily="2" charset="0"/>
                          <a:cs typeface="Arial" charset="0"/>
                        </a:rPr>
                        <a:t>/s n~[</a:t>
                      </a:r>
                      <a:r>
                        <a:rPr kumimoji="0" lang="en-US" sz="3300" b="0" i="0" u="none" strike="noStrike" cap="none" normalizeH="0" baseline="0" dirty="0" err="1">
                          <a:ln>
                            <a:noFill/>
                          </a:ln>
                          <a:solidFill>
                            <a:schemeClr val="tx1"/>
                          </a:solidFill>
                          <a:effectLst/>
                          <a:latin typeface="Coptic1" pitchFamily="2" charset="0"/>
                          <a:cs typeface="Arial" charset="0"/>
                        </a:rPr>
                        <a:t>rompi</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nem</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hanc</a:t>
                      </a:r>
                      <a:r>
                        <a:rPr kumimoji="0" lang="en-US" sz="3300" b="0" i="0" u="none" strike="noStrike" cap="none" normalizeH="0" baseline="0" dirty="0">
                          <a:ln>
                            <a:noFill/>
                          </a:ln>
                          <a:solidFill>
                            <a:schemeClr val="tx1"/>
                          </a:solidFill>
                          <a:effectLst/>
                          <a:latin typeface="Coptic1" pitchFamily="2" charset="0"/>
                          <a:cs typeface="Arial" charset="0"/>
                        </a:rPr>
                        <a:t>/</a:t>
                      </a:r>
                      <a:r>
                        <a:rPr kumimoji="0" lang="en-US" sz="3300" b="0" i="0" u="none" strike="noStrike" cap="none" normalizeH="0" baseline="0" dirty="0" err="1">
                          <a:ln>
                            <a:noFill/>
                          </a:ln>
                          <a:solidFill>
                            <a:schemeClr val="tx1"/>
                          </a:solidFill>
                          <a:effectLst/>
                          <a:latin typeface="Coptic1" pitchFamily="2" charset="0"/>
                          <a:cs typeface="Arial" charset="0"/>
                        </a:rPr>
                        <a:t>ou</a:t>
                      </a:r>
                      <a:r>
                        <a:rPr kumimoji="0" lang="en-US" sz="3300" b="0" i="0" u="none" strike="noStrike" cap="none" normalizeH="0" baseline="0" dirty="0">
                          <a:ln>
                            <a:noFill/>
                          </a:ln>
                          <a:solidFill>
                            <a:schemeClr val="tx1"/>
                          </a:solidFill>
                          <a:effectLst/>
                          <a:latin typeface="Coptic1" pitchFamily="2" charset="0"/>
                          <a:cs typeface="Arial" charset="0"/>
                        </a:rPr>
                        <a:t> </a:t>
                      </a:r>
                      <a:r>
                        <a:rPr kumimoji="0" lang="en-US" sz="3300" b="0" i="0" u="none" strike="noStrike" cap="none" normalizeH="0" baseline="0" dirty="0" err="1">
                          <a:ln>
                            <a:noFill/>
                          </a:ln>
                          <a:solidFill>
                            <a:schemeClr val="tx1"/>
                          </a:solidFill>
                          <a:effectLst/>
                          <a:latin typeface="Coptic1" pitchFamily="2" charset="0"/>
                          <a:cs typeface="Arial" charset="0"/>
                        </a:rPr>
                        <a:t>n~hir</a:t>
                      </a:r>
                      <a:r>
                        <a:rPr kumimoji="0" lang="en-US" sz="3300" b="0" i="0" u="none" strike="noStrike" cap="none" normalizeH="0" baseline="0" dirty="0">
                          <a:ln>
                            <a:noFill/>
                          </a:ln>
                          <a:solidFill>
                            <a:schemeClr val="tx1"/>
                          </a:solidFill>
                          <a:effectLst/>
                          <a:latin typeface="Coptic1" pitchFamily="2" charset="0"/>
                          <a:cs typeface="Arial" charset="0"/>
                        </a:rPr>
                        <a:t>/</a:t>
                      </a:r>
                      <a:r>
                        <a:rPr kumimoji="0" lang="en-US" sz="3300" b="0" i="0" u="none" strike="noStrike" cap="none" normalizeH="0" baseline="0" dirty="0" err="1">
                          <a:ln>
                            <a:noFill/>
                          </a:ln>
                          <a:solidFill>
                            <a:schemeClr val="tx1"/>
                          </a:solidFill>
                          <a:effectLst/>
                          <a:latin typeface="Coptic1" pitchFamily="2" charset="0"/>
                          <a:cs typeface="Arial" charset="0"/>
                        </a:rPr>
                        <a:t>nikon</a:t>
                      </a:r>
                      <a:r>
                        <a:rPr kumimoji="0" lang="en-US" sz="3300" b="0" i="0" u="none" strike="noStrike" cap="none" normalizeH="0" baseline="0" dirty="0">
                          <a:ln>
                            <a:noFill/>
                          </a:ln>
                          <a:solidFill>
                            <a:schemeClr val="tx1"/>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3300" b="0" i="0" kern="1200" dirty="0" err="1">
                          <a:solidFill>
                            <a:schemeClr val="tx1"/>
                          </a:solidFill>
                          <a:effectLst/>
                          <a:latin typeface="Coptic1" pitchFamily="2" charset="0"/>
                          <a:ea typeface="+mn-ea"/>
                          <a:cs typeface="+mn-cs"/>
                        </a:rPr>
                        <a:t>N~tefyebio</a:t>
                      </a:r>
                      <a:r>
                        <a:rPr lang="fr-FR" sz="3300" b="0" i="0" kern="1200" dirty="0">
                          <a:solidFill>
                            <a:schemeClr val="tx1"/>
                          </a:solidFill>
                          <a:effectLst/>
                          <a:latin typeface="Coptic1" pitchFamily="2" charset="0"/>
                          <a:ea typeface="+mn-ea"/>
                          <a:cs typeface="+mn-cs"/>
                        </a:rPr>
                        <a:t> </a:t>
                      </a:r>
                      <a:r>
                        <a:rPr lang="fr-FR" sz="3300" b="0" i="0" kern="1200" dirty="0" err="1">
                          <a:solidFill>
                            <a:schemeClr val="tx1"/>
                          </a:solidFill>
                          <a:effectLst/>
                          <a:latin typeface="Coptic1" pitchFamily="2" charset="0"/>
                          <a:ea typeface="+mn-ea"/>
                          <a:cs typeface="+mn-cs"/>
                        </a:rPr>
                        <a:t>n~noujaji</a:t>
                      </a:r>
                      <a:r>
                        <a:rPr lang="fr-FR" sz="3300" b="0" i="0" kern="1200" dirty="0">
                          <a:solidFill>
                            <a:schemeClr val="tx1"/>
                          </a:solidFill>
                          <a:effectLst/>
                          <a:latin typeface="Coptic1" pitchFamily="2" charset="0"/>
                          <a:ea typeface="+mn-ea"/>
                          <a:cs typeface="+mn-cs"/>
                        </a:rPr>
                        <a:t> t/</a:t>
                      </a:r>
                      <a:r>
                        <a:rPr lang="fr-FR" sz="3300" b="0" i="0" kern="1200" dirty="0" err="1">
                          <a:solidFill>
                            <a:schemeClr val="tx1"/>
                          </a:solidFill>
                          <a:effectLst/>
                          <a:latin typeface="Coptic1" pitchFamily="2" charset="0"/>
                          <a:ea typeface="+mn-ea"/>
                          <a:cs typeface="+mn-cs"/>
                        </a:rPr>
                        <a:t>rou</a:t>
                      </a:r>
                      <a:r>
                        <a:rPr lang="fr-FR" sz="3300" b="0" i="0" kern="1200" dirty="0">
                          <a:solidFill>
                            <a:schemeClr val="tx1"/>
                          </a:solidFill>
                          <a:effectLst/>
                          <a:latin typeface="Coptic1" pitchFamily="2" charset="0"/>
                          <a:ea typeface="+mn-ea"/>
                          <a:cs typeface="+mn-cs"/>
                        </a:rPr>
                        <a:t> </a:t>
                      </a:r>
                      <a:r>
                        <a:rPr lang="fr-FR" sz="3300" b="0" i="0" kern="1200" dirty="0" err="1">
                          <a:solidFill>
                            <a:schemeClr val="tx1"/>
                          </a:solidFill>
                          <a:effectLst/>
                          <a:latin typeface="Coptic1" pitchFamily="2" charset="0"/>
                          <a:ea typeface="+mn-ea"/>
                          <a:cs typeface="+mn-cs"/>
                        </a:rPr>
                        <a:t>capec</a:t>
                      </a:r>
                      <a:r>
                        <a:rPr lang="fr-FR" sz="3300" b="0" i="0" kern="1200" dirty="0">
                          <a:solidFill>
                            <a:schemeClr val="tx1"/>
                          </a:solidFill>
                          <a:effectLst/>
                          <a:latin typeface="Coptic1" pitchFamily="2" charset="0"/>
                          <a:ea typeface="+mn-ea"/>
                          <a:cs typeface="+mn-cs"/>
                        </a:rPr>
                        <a:t>/t </a:t>
                      </a:r>
                      <a:r>
                        <a:rPr lang="fr-FR" sz="3300" b="0" i="0" kern="1200" dirty="0" err="1">
                          <a:solidFill>
                            <a:schemeClr val="tx1"/>
                          </a:solidFill>
                          <a:effectLst/>
                          <a:latin typeface="Coptic1" pitchFamily="2" charset="0"/>
                          <a:ea typeface="+mn-ea"/>
                          <a:cs typeface="+mn-cs"/>
                        </a:rPr>
                        <a:t>n~nnou</a:t>
                      </a:r>
                      <a:r>
                        <a:rPr lang="fr-FR" sz="3300" b="0" i="0" kern="1200" dirty="0">
                          <a:solidFill>
                            <a:schemeClr val="tx1"/>
                          </a:solidFill>
                          <a:effectLst/>
                          <a:latin typeface="Coptic1" pitchFamily="2" charset="0"/>
                          <a:ea typeface="+mn-ea"/>
                          <a:cs typeface="+mn-cs"/>
                        </a:rPr>
                        <a:t>[</a:t>
                      </a:r>
                      <a:r>
                        <a:rPr lang="fr-FR" sz="3300" b="0" i="0" kern="1200" dirty="0" err="1">
                          <a:solidFill>
                            <a:schemeClr val="tx1"/>
                          </a:solidFill>
                          <a:effectLst/>
                          <a:latin typeface="Coptic1" pitchFamily="2" charset="0"/>
                          <a:ea typeface="+mn-ea"/>
                          <a:cs typeface="+mn-cs"/>
                        </a:rPr>
                        <a:t>alauj</a:t>
                      </a:r>
                      <a:r>
                        <a:rPr lang="fr-FR" sz="3300" b="0" i="0" kern="1200" dirty="0">
                          <a:solidFill>
                            <a:schemeClr val="tx1"/>
                          </a:solidFill>
                          <a:effectLst/>
                          <a:latin typeface="Coptic1" pitchFamily="2" charset="0"/>
                          <a:ea typeface="+mn-ea"/>
                          <a:cs typeface="+mn-cs"/>
                        </a:rPr>
                        <a:t> n~,</a:t>
                      </a:r>
                      <a:r>
                        <a:rPr lang="fr-FR" sz="3300" b="0" i="0" kern="1200" dirty="0" err="1">
                          <a:solidFill>
                            <a:schemeClr val="tx1"/>
                          </a:solidFill>
                          <a:effectLst/>
                          <a:latin typeface="Coptic1" pitchFamily="2" charset="0"/>
                          <a:ea typeface="+mn-ea"/>
                          <a:cs typeface="+mn-cs"/>
                        </a:rPr>
                        <a:t>wlem</a:t>
                      </a:r>
                      <a:r>
                        <a:rPr lang="fr-FR" sz="3300" b="0" i="0" kern="1200" dirty="0">
                          <a:solidFill>
                            <a:schemeClr val="tx1"/>
                          </a:solidFill>
                          <a:effectLst/>
                          <a:latin typeface="Coptic1" pitchFamily="2" charset="0"/>
                          <a:ea typeface="+mn-ea"/>
                          <a:cs typeface="+mn-cs"/>
                        </a:rPr>
                        <a:t>.</a:t>
                      </a:r>
                      <a:endParaRPr kumimoji="0" lang="en-US" sz="33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algn="just"/>
                      <a:r>
                        <a:rPr lang="fr-FR" sz="3500" b="0" i="0" u="none" strike="noStrike" kern="1200" baseline="0" dirty="0">
                          <a:solidFill>
                            <a:schemeClr val="tx1"/>
                          </a:solidFill>
                          <a:latin typeface="Arial" panose="020B0604020202020204" pitchFamily="34" charset="0"/>
                          <a:ea typeface="+mn-ea"/>
                          <a:cs typeface="Arial" panose="020B0604020202020204" pitchFamily="34" charset="0"/>
                        </a:rPr>
                        <a:t>Que le Dieu du ciel les maintienne sur leur trône de nombreuses années paisibles et qu’Il leur soumette</a:t>
                      </a:r>
                    </a:p>
                    <a:p>
                      <a:pPr algn="just"/>
                      <a:r>
                        <a:rPr lang="fr-FR" sz="3500" b="0" i="0" u="none" strike="noStrike" kern="1200" baseline="0" dirty="0">
                          <a:solidFill>
                            <a:schemeClr val="tx1"/>
                          </a:solidFill>
                          <a:latin typeface="Arial" panose="020B0604020202020204" pitchFamily="34" charset="0"/>
                          <a:ea typeface="+mn-ea"/>
                          <a:cs typeface="Arial" panose="020B0604020202020204" pitchFamily="34" charset="0"/>
                        </a:rPr>
                        <a:t>rapidement tous leurs ennemis.</a:t>
                      </a:r>
                      <a:endParaRPr kumimoji="0" lang="en-CA" sz="3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TW" sz="4300" b="0" i="0" u="none" strike="noStrike" cap="none" normalizeH="0" baseline="0" dirty="0">
                          <a:ln>
                            <a:noFill/>
                          </a:ln>
                          <a:solidFill>
                            <a:schemeClr val="tx1"/>
                          </a:solidFill>
                          <a:effectLst/>
                          <a:latin typeface="Arial" pitchFamily="34" charset="0"/>
                          <a:cs typeface="Arial" pitchFamily="34" charset="0"/>
                        </a:rPr>
                        <a:t>إله السَّماء يثبتهما</a:t>
                      </a:r>
                      <a:r>
                        <a:rPr kumimoji="0" lang="ar-EG" altLang="zh-TW" sz="4300" b="0" i="0" u="none" strike="noStrike" cap="none" normalizeH="0" baseline="0" dirty="0">
                          <a:ln>
                            <a:noFill/>
                          </a:ln>
                          <a:solidFill>
                            <a:schemeClr val="tx1"/>
                          </a:solidFill>
                          <a:effectLst/>
                          <a:latin typeface="Arial" pitchFamily="34" charset="0"/>
                          <a:cs typeface="Arial" pitchFamily="34" charset="0"/>
                        </a:rPr>
                        <a:t> </a:t>
                      </a:r>
                      <a:r>
                        <a:rPr kumimoji="0" lang="ar-SA" altLang="zh-TW" sz="4300" b="0" i="0" u="none" strike="noStrike" cap="none" normalizeH="0" baseline="0" dirty="0">
                          <a:ln>
                            <a:noFill/>
                          </a:ln>
                          <a:solidFill>
                            <a:schemeClr val="tx1"/>
                          </a:solidFill>
                          <a:effectLst/>
                          <a:latin typeface="Arial" pitchFamily="34" charset="0"/>
                          <a:cs typeface="Arial" pitchFamily="34" charset="0"/>
                        </a:rPr>
                        <a:t>على كرسيهما سنين كثيرة وأزمنة سلامية. ويخضع جميع أعدائهما تحت قدميهما سريعاً.</a:t>
                      </a:r>
                      <a:endParaRPr kumimoji="0" lang="ar-SA" sz="4300" b="0" i="0" u="none" strike="noStrike" cap="none" normalizeH="0" baseline="0" dirty="0">
                        <a:ln>
                          <a:noFill/>
                        </a:ln>
                        <a:solidFill>
                          <a:schemeClr val="tx1"/>
                        </a:solidFill>
                        <a:effectLst/>
                        <a:latin typeface="Arial" pitchFamily="34" charset="0"/>
                        <a:cs typeface="Arial"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03311282"/>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2">
            <a:extLst>
              <a:ext uri="{FF2B5EF4-FFF2-40B4-BE49-F238E27FC236}">
                <a16:creationId xmlns:a16="http://schemas.microsoft.com/office/drawing/2014/main" id="{DF2CA2B8-3E99-4D85-9844-2ED21FC5C65E}"/>
              </a:ext>
            </a:extLst>
          </p:cNvPr>
          <p:cNvGraphicFramePr>
            <a:graphicFrameLocks noGrp="1"/>
          </p:cNvGraphicFramePr>
          <p:nvPr>
            <p:extLst>
              <p:ext uri="{D42A27DB-BD31-4B8C-83A1-F6EECF244321}">
                <p14:modId xmlns:p14="http://schemas.microsoft.com/office/powerpoint/2010/main" val="3056055177"/>
              </p:ext>
            </p:extLst>
          </p:nvPr>
        </p:nvGraphicFramePr>
        <p:xfrm>
          <a:off x="0" y="0"/>
          <a:ext cx="12191999" cy="6629400"/>
        </p:xfrm>
        <a:graphic>
          <a:graphicData uri="http://schemas.openxmlformats.org/drawingml/2006/table">
            <a:tbl>
              <a:tblPr/>
              <a:tblGrid>
                <a:gridCol w="4314757">
                  <a:extLst>
                    <a:ext uri="{9D8B030D-6E8A-4147-A177-3AD203B41FA5}">
                      <a16:colId xmlns:a16="http://schemas.microsoft.com/office/drawing/2014/main" val="20000"/>
                    </a:ext>
                  </a:extLst>
                </a:gridCol>
                <a:gridCol w="4380509">
                  <a:extLst>
                    <a:ext uri="{9D8B030D-6E8A-4147-A177-3AD203B41FA5}">
                      <a16:colId xmlns:a16="http://schemas.microsoft.com/office/drawing/2014/main" val="20001"/>
                    </a:ext>
                  </a:extLst>
                </a:gridCol>
                <a:gridCol w="3496733">
                  <a:extLst>
                    <a:ext uri="{9D8B030D-6E8A-4147-A177-3AD203B41FA5}">
                      <a16:colId xmlns:a16="http://schemas.microsoft.com/office/drawing/2014/main" val="20002"/>
                    </a:ext>
                  </a:extLst>
                </a:gridCol>
              </a:tblGrid>
              <a:tr h="646379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3700" b="0" i="0" u="none" strike="noStrike" cap="none" normalizeH="0" baseline="0" dirty="0" err="1">
                          <a:ln>
                            <a:noFill/>
                          </a:ln>
                          <a:solidFill>
                            <a:schemeClr val="tx1"/>
                          </a:solidFill>
                          <a:effectLst/>
                          <a:latin typeface="Coptic1" pitchFamily="2" charset="0"/>
                          <a:cs typeface="Arial" charset="0"/>
                        </a:rPr>
                        <a:t>Twbh</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e~P</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c#</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e~h~r</a:t>
                      </a:r>
                      <a:r>
                        <a:rPr kumimoji="0" lang="en-US" sz="3700" b="0" i="0" u="none" strike="noStrike" cap="none" normalizeH="0" baseline="0" dirty="0">
                          <a:ln>
                            <a:noFill/>
                          </a:ln>
                          <a:solidFill>
                            <a:schemeClr val="tx1"/>
                          </a:solidFill>
                          <a:effectLst/>
                          <a:latin typeface="Coptic1" pitchFamily="2" charset="0"/>
                          <a:cs typeface="Arial" charset="0"/>
                        </a:rPr>
                        <a:t>/</a:t>
                      </a:r>
                      <a:r>
                        <a:rPr kumimoji="0" lang="en-US" sz="3700" b="0" i="0" u="none" strike="noStrike" cap="none" normalizeH="0" baseline="0" dirty="0" err="1">
                          <a:ln>
                            <a:noFill/>
                          </a:ln>
                          <a:solidFill>
                            <a:schemeClr val="tx1"/>
                          </a:solidFill>
                          <a:effectLst/>
                          <a:latin typeface="Coptic1" pitchFamily="2" charset="0"/>
                          <a:cs typeface="Arial" charset="0"/>
                        </a:rPr>
                        <a:t>i</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e~jwn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n~tef,a</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nennobi</a:t>
                      </a:r>
                      <a:r>
                        <a:rPr kumimoji="0" lang="en-US" sz="3700" b="0" i="0" u="none" strike="noStrike" cap="none" normalizeH="0" baseline="0" dirty="0">
                          <a:ln>
                            <a:noFill/>
                          </a:ln>
                          <a:solidFill>
                            <a:schemeClr val="tx1"/>
                          </a:solidFill>
                          <a:effectLst/>
                          <a:latin typeface="Coptic1" pitchFamily="2" charset="0"/>
                          <a:cs typeface="Arial" charset="0"/>
                        </a:rPr>
                        <a:t> nan </a:t>
                      </a:r>
                      <a:r>
                        <a:rPr kumimoji="0" lang="en-US" sz="3700" b="0" i="0" u="none" strike="noStrike" cap="none" normalizeH="0" baseline="0" dirty="0" err="1">
                          <a:ln>
                            <a:noFill/>
                          </a:ln>
                          <a:solidFill>
                            <a:schemeClr val="tx1"/>
                          </a:solidFill>
                          <a:effectLst/>
                          <a:latin typeface="Coptic1" pitchFamily="2" charset="0"/>
                          <a:cs typeface="Arial" charset="0"/>
                        </a:rPr>
                        <a:t>e~bol</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qen</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ouhir</a:t>
                      </a:r>
                      <a:r>
                        <a:rPr kumimoji="0" lang="en-US" sz="3700" b="0" i="0" u="none" strike="noStrike" cap="none" normalizeH="0" baseline="0" dirty="0">
                          <a:ln>
                            <a:noFill/>
                          </a:ln>
                          <a:solidFill>
                            <a:schemeClr val="tx1"/>
                          </a:solidFill>
                          <a:effectLst/>
                          <a:latin typeface="Coptic1" pitchFamily="2" charset="0"/>
                          <a:cs typeface="Arial" charset="0"/>
                        </a:rPr>
                        <a:t>/n/ kata </a:t>
                      </a:r>
                      <a:r>
                        <a:rPr kumimoji="0" lang="en-US" sz="3700" b="0" i="0" u="none" strike="noStrike" cap="none" normalizeH="0" baseline="0" dirty="0" err="1">
                          <a:ln>
                            <a:noFill/>
                          </a:ln>
                          <a:solidFill>
                            <a:schemeClr val="tx1"/>
                          </a:solidFill>
                          <a:effectLst/>
                          <a:latin typeface="Coptic1" pitchFamily="2" charset="0"/>
                          <a:cs typeface="Arial" charset="0"/>
                        </a:rPr>
                        <a:t>pefnis</a:t>
                      </a:r>
                      <a:r>
                        <a:rPr kumimoji="0" lang="en-US" sz="3700" b="0" i="0" u="none" strike="noStrike" cap="none" normalizeH="0" baseline="0" dirty="0">
                          <a:ln>
                            <a:noFill/>
                          </a:ln>
                          <a:solidFill>
                            <a:schemeClr val="tx1"/>
                          </a:solidFill>
                          <a:effectLst/>
                          <a:latin typeface="Coptic1" pitchFamily="2" charset="0"/>
                          <a:cs typeface="Arial" charset="0"/>
                        </a:rPr>
                        <a:t>] </a:t>
                      </a:r>
                      <a:r>
                        <a:rPr kumimoji="0" lang="en-US" sz="3700" b="0" i="0" u="none" strike="noStrike" cap="none" normalizeH="0" baseline="0" dirty="0" err="1">
                          <a:ln>
                            <a:noFill/>
                          </a:ln>
                          <a:solidFill>
                            <a:schemeClr val="tx1"/>
                          </a:solidFill>
                          <a:effectLst/>
                          <a:latin typeface="Coptic1" pitchFamily="2" charset="0"/>
                          <a:cs typeface="Arial" charset="0"/>
                        </a:rPr>
                        <a:t>n~nai</a:t>
                      </a:r>
                      <a:r>
                        <a:rPr kumimoji="0" lang="en-US" sz="37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en-US" sz="3700" b="0" i="0" u="none" strike="noStrike" cap="none" normalizeH="0" baseline="0" dirty="0">
                        <a:ln>
                          <a:noFill/>
                        </a:ln>
                        <a:solidFill>
                          <a:schemeClr val="tx1"/>
                        </a:solidFill>
                        <a:effectLst/>
                        <a:latin typeface="Coptic1" pitchFamily="2" charset="0"/>
                        <a:cs typeface="Arial" charset="0"/>
                      </a:endParaRPr>
                    </a:p>
                    <a:p>
                      <a:pPr algn="just"/>
                      <a:r>
                        <a:rPr lang="fr-FR" sz="3700" b="0" i="0" u="none" strike="noStrike" kern="1200" baseline="0" dirty="0">
                          <a:solidFill>
                            <a:schemeClr val="tx1"/>
                          </a:solidFill>
                          <a:latin typeface="Coptic1" pitchFamily="2" charset="0"/>
                          <a:ea typeface="+mn-ea"/>
                          <a:cs typeface="+mn-cs"/>
                        </a:rPr>
                        <a:t>Mare </a:t>
                      </a:r>
                      <a:r>
                        <a:rPr lang="fr-FR" sz="3700" b="0" i="0" u="none" strike="noStrike" kern="1200" baseline="0" dirty="0" err="1">
                          <a:solidFill>
                            <a:schemeClr val="tx1"/>
                          </a:solidFill>
                          <a:latin typeface="Coptic1" pitchFamily="2" charset="0"/>
                          <a:ea typeface="+mn-ea"/>
                          <a:cs typeface="+mn-cs"/>
                        </a:rPr>
                        <a:t>pik~l</a:t>
                      </a:r>
                      <a:r>
                        <a:rPr lang="fr-FR" sz="3700" b="0" i="0" u="none" strike="noStrike" kern="1200" baseline="0" dirty="0">
                          <a:solidFill>
                            <a:schemeClr val="tx1"/>
                          </a:solidFill>
                          <a:latin typeface="Coptic1" pitchFamily="2" charset="0"/>
                          <a:ea typeface="+mn-ea"/>
                          <a:cs typeface="+mn-cs"/>
                        </a:rPr>
                        <a:t>/roc : nem </a:t>
                      </a:r>
                      <a:r>
                        <a:rPr lang="fr-FR" sz="3700" b="0" i="0" u="none" strike="noStrike" kern="1200" baseline="0" dirty="0" err="1">
                          <a:solidFill>
                            <a:schemeClr val="tx1"/>
                          </a:solidFill>
                          <a:latin typeface="Coptic1" pitchFamily="2" charset="0"/>
                          <a:ea typeface="+mn-ea"/>
                          <a:cs typeface="+mn-cs"/>
                        </a:rPr>
                        <a:t>pilaoc</a:t>
                      </a:r>
                      <a:r>
                        <a:rPr lang="fr-FR" sz="3700" b="0" i="0" u="none" strike="noStrike" kern="1200" baseline="0" dirty="0">
                          <a:solidFill>
                            <a:schemeClr val="tx1"/>
                          </a:solidFill>
                          <a:latin typeface="Coptic1" pitchFamily="2" charset="0"/>
                          <a:ea typeface="+mn-ea"/>
                          <a:cs typeface="+mn-cs"/>
                        </a:rPr>
                        <a:t> t/</a:t>
                      </a:r>
                      <a:r>
                        <a:rPr lang="fr-FR" sz="3700" b="0" i="0" u="none" strike="noStrike" kern="1200" baseline="0" dirty="0" err="1">
                          <a:solidFill>
                            <a:schemeClr val="tx1"/>
                          </a:solidFill>
                          <a:latin typeface="Coptic1" pitchFamily="2" charset="0"/>
                          <a:ea typeface="+mn-ea"/>
                          <a:cs typeface="+mn-cs"/>
                        </a:rPr>
                        <a:t>rf</a:t>
                      </a:r>
                      <a:r>
                        <a:rPr lang="fr-FR" sz="3700" b="0" i="0" u="none" strike="noStrike" kern="1200" baseline="0" dirty="0">
                          <a:solidFill>
                            <a:schemeClr val="tx1"/>
                          </a:solidFill>
                          <a:latin typeface="Coptic1" pitchFamily="2" charset="0"/>
                          <a:ea typeface="+mn-ea"/>
                          <a:cs typeface="+mn-cs"/>
                        </a:rPr>
                        <a:t> </a:t>
                      </a:r>
                      <a:r>
                        <a:rPr lang="fr-FR" sz="3700" b="0" i="0" u="none" strike="noStrike" kern="1200" baseline="0">
                          <a:solidFill>
                            <a:schemeClr val="tx1"/>
                          </a:solidFill>
                          <a:latin typeface="Coptic1" pitchFamily="2" charset="0"/>
                          <a:ea typeface="+mn-ea"/>
                          <a:cs typeface="+mn-cs"/>
                        </a:rPr>
                        <a:t>: oujai </a:t>
                      </a:r>
                      <a:r>
                        <a:rPr lang="nl-NL" sz="3700" b="0" i="0" u="none" strike="noStrike" kern="1200" baseline="0" dirty="0" err="1">
                          <a:solidFill>
                            <a:schemeClr val="tx1"/>
                          </a:solidFill>
                          <a:latin typeface="Coptic1" pitchFamily="2" charset="0"/>
                          <a:ea typeface="+mn-ea"/>
                          <a:cs typeface="+mn-cs"/>
                        </a:rPr>
                        <a:t>qen</a:t>
                      </a:r>
                      <a:r>
                        <a:rPr lang="nl-NL" sz="3700" b="0" i="0" u="none" strike="noStrike" kern="1200" baseline="0" dirty="0">
                          <a:solidFill>
                            <a:schemeClr val="tx1"/>
                          </a:solidFill>
                          <a:latin typeface="Coptic1" pitchFamily="2" charset="0"/>
                          <a:ea typeface="+mn-ea"/>
                          <a:cs typeface="+mn-cs"/>
                        </a:rPr>
                        <a:t> Po##c# : je </a:t>
                      </a:r>
                      <a:r>
                        <a:rPr lang="nl-NL" sz="3700" b="0" i="0" u="none" strike="noStrike" kern="1200" baseline="0" dirty="0" err="1">
                          <a:solidFill>
                            <a:schemeClr val="tx1"/>
                          </a:solidFill>
                          <a:latin typeface="Coptic1" pitchFamily="2" charset="0"/>
                          <a:ea typeface="+mn-ea"/>
                          <a:cs typeface="+mn-cs"/>
                        </a:rPr>
                        <a:t>a~m</a:t>
                      </a:r>
                      <a:r>
                        <a:rPr lang="nl-NL" sz="3700" b="0" i="0" u="none" strike="noStrike" kern="1200" baseline="0" dirty="0">
                          <a:solidFill>
                            <a:schemeClr val="tx1"/>
                          </a:solidFill>
                          <a:latin typeface="Coptic1" pitchFamily="2" charset="0"/>
                          <a:ea typeface="+mn-ea"/>
                          <a:cs typeface="+mn-cs"/>
                        </a:rPr>
                        <a:t>/n </a:t>
                      </a:r>
                      <a:r>
                        <a:rPr lang="fr-FR" sz="3700" b="0" i="0" u="none" strike="noStrike" kern="1200" baseline="0" dirty="0" err="1">
                          <a:solidFill>
                            <a:schemeClr val="tx1"/>
                          </a:solidFill>
                          <a:latin typeface="Coptic1" pitchFamily="2" charset="0"/>
                          <a:ea typeface="+mn-ea"/>
                          <a:cs typeface="+mn-cs"/>
                        </a:rPr>
                        <a:t>ece~swpi</a:t>
                      </a:r>
                      <a:r>
                        <a:rPr lang="fr-FR" sz="3700" b="0" i="0" u="none" strike="noStrike" kern="1200" baseline="0" dirty="0">
                          <a:solidFill>
                            <a:schemeClr val="tx1"/>
                          </a:solidFill>
                          <a:latin typeface="Coptic1" pitchFamily="2" charset="0"/>
                          <a:ea typeface="+mn-ea"/>
                          <a:cs typeface="+mn-cs"/>
                        </a:rPr>
                        <a:t>.</a:t>
                      </a:r>
                      <a:endParaRPr kumimoji="0" lang="en-US"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algn="just"/>
                      <a:r>
                        <a:rPr lang="fr-FR" sz="3300" b="0" i="0" u="none" strike="noStrike" kern="1200" baseline="0" dirty="0">
                          <a:solidFill>
                            <a:schemeClr val="tx1"/>
                          </a:solidFill>
                          <a:latin typeface="Arial" panose="020B0604020202020204" pitchFamily="34" charset="0"/>
                          <a:ea typeface="+mn-ea"/>
                          <a:cs typeface="Arial" panose="020B0604020202020204" pitchFamily="34" charset="0"/>
                        </a:rPr>
                        <a:t>Implorez le Christ pour nous, afin qu’Il nous accorde la rémission de nos péchés dans la paix selon Sa grande miséricorde.</a:t>
                      </a:r>
                    </a:p>
                    <a:p>
                      <a:pPr algn="just"/>
                      <a:endParaRPr kumimoji="0" lang="fr-FR" sz="33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p>
                      <a:pPr algn="just"/>
                      <a:r>
                        <a:rPr lang="fr-FR" sz="3300" b="0" i="0" u="none" strike="noStrike" kern="1200" baseline="0" dirty="0">
                          <a:solidFill>
                            <a:schemeClr val="tx1"/>
                          </a:solidFill>
                          <a:latin typeface="Arial" panose="020B0604020202020204" pitchFamily="34" charset="0"/>
                          <a:ea typeface="+mn-ea"/>
                          <a:cs typeface="Arial" panose="020B0604020202020204" pitchFamily="34" charset="0"/>
                        </a:rPr>
                        <a:t>Que le clergé et tout le peuple soient fortifiés dans le Seigneur.</a:t>
                      </a:r>
                    </a:p>
                    <a:p>
                      <a:pPr algn="just"/>
                      <a:r>
                        <a:rPr lang="fr-FR" sz="3300" b="0" i="0" u="none" strike="noStrike" kern="1200" baseline="0" dirty="0">
                          <a:solidFill>
                            <a:schemeClr val="tx1"/>
                          </a:solidFill>
                          <a:latin typeface="Arial" panose="020B0604020202020204" pitchFamily="34" charset="0"/>
                          <a:ea typeface="+mn-ea"/>
                          <a:cs typeface="Arial" panose="020B0604020202020204" pitchFamily="34" charset="0"/>
                        </a:rPr>
                        <a:t>Amen, ainsi soit-il.</a:t>
                      </a:r>
                      <a:endParaRPr kumimoji="0" lang="en-US" sz="3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Coptic1" pitchFamily="2" charset="0"/>
                          <a:cs typeface="Arial" charset="0"/>
                        </a:rPr>
                        <a:t>اطلب من المسيح عنا</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chemeClr val="tx1"/>
                          </a:solidFill>
                          <a:effectLst/>
                          <a:latin typeface="Coptic1" pitchFamily="2" charset="0"/>
                          <a:cs typeface="Arial" charset="0"/>
                        </a:rPr>
                        <a:t>ليغفر لنا خطايانا</a:t>
                      </a:r>
                      <a:r>
                        <a:rPr kumimoji="0" lang="fr-FR" sz="3700" b="0" i="0" u="none" strike="noStrike" cap="none" normalizeH="0" baseline="0" dirty="0">
                          <a:ln>
                            <a:noFill/>
                          </a:ln>
                          <a:solidFill>
                            <a:schemeClr val="tx1"/>
                          </a:solidFill>
                          <a:effectLst/>
                          <a:latin typeface="Coptic1" pitchFamily="2" charset="0"/>
                          <a:cs typeface="Arial" charset="0"/>
                        </a:rPr>
                        <a:t> </a:t>
                      </a:r>
                      <a:r>
                        <a:rPr kumimoji="0" lang="ar-EG" sz="3700" b="0" i="0" u="none" strike="noStrike" cap="none" normalizeH="0" baseline="0" dirty="0">
                          <a:ln>
                            <a:noFill/>
                          </a:ln>
                          <a:solidFill>
                            <a:schemeClr val="tx1"/>
                          </a:solidFill>
                          <a:effectLst/>
                          <a:latin typeface="Coptic1" pitchFamily="2" charset="0"/>
                          <a:cs typeface="Arial" charset="0"/>
                        </a:rPr>
                        <a:t>بسلام كعظيم</a:t>
                      </a:r>
                      <a:r>
                        <a:rPr kumimoji="0" lang="fr-FR" sz="3700" b="0" i="0" u="none" strike="noStrike" cap="none" normalizeH="0" baseline="0" dirty="0">
                          <a:ln>
                            <a:noFill/>
                          </a:ln>
                          <a:solidFill>
                            <a:schemeClr val="tx1"/>
                          </a:solidFill>
                          <a:effectLst/>
                          <a:latin typeface="Coptic1" pitchFamily="2" charset="0"/>
                          <a:cs typeface="Arial" charset="0"/>
                        </a:rPr>
                        <a:t> </a:t>
                      </a:r>
                      <a:r>
                        <a:rPr kumimoji="0" lang="ar-EG" sz="3700" b="0" i="0" u="none" strike="noStrike" cap="none" normalizeH="0" baseline="0" dirty="0">
                          <a:ln>
                            <a:noFill/>
                          </a:ln>
                          <a:solidFill>
                            <a:schemeClr val="tx1"/>
                          </a:solidFill>
                          <a:effectLst/>
                          <a:latin typeface="Coptic1" pitchFamily="2" charset="0"/>
                          <a:cs typeface="Arial" charset="0"/>
                        </a:rPr>
                        <a:t>رحمتك.</a:t>
                      </a:r>
                      <a:endParaRPr kumimoji="0" lang="fr-FR" sz="27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32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2700" b="0" i="0" u="none" strike="noStrike" cap="none" normalizeH="0" baseline="0" dirty="0">
                        <a:ln>
                          <a:noFill/>
                        </a:ln>
                        <a:solidFill>
                          <a:schemeClr val="tx1"/>
                        </a:solidFill>
                        <a:effectLst/>
                        <a:latin typeface="Coptic1" pitchFamily="2" charset="0"/>
                        <a:cs typeface="Arial" charset="0"/>
                      </a:endParaRPr>
                    </a:p>
                    <a:p>
                      <a:pPr algn="just" rtl="1"/>
                      <a:r>
                        <a:rPr lang="ar-EG" sz="3700" b="0" i="0" u="none" strike="noStrike" kern="1200" baseline="0" dirty="0">
                          <a:solidFill>
                            <a:schemeClr val="tx1"/>
                          </a:solidFill>
                          <a:latin typeface="+mn-lt"/>
                          <a:ea typeface="+mn-ea"/>
                          <a:cs typeface="+mn-cs"/>
                        </a:rPr>
                        <a:t>فليكن الإكليروس وكل</a:t>
                      </a:r>
                    </a:p>
                    <a:p>
                      <a:pPr algn="just" rtl="1"/>
                      <a:r>
                        <a:rPr lang="ar-EG" sz="3700" b="0" i="0" u="none" strike="noStrike" kern="1200" baseline="0" dirty="0">
                          <a:solidFill>
                            <a:schemeClr val="tx1"/>
                          </a:solidFill>
                          <a:latin typeface="+mn-lt"/>
                          <a:ea typeface="+mn-ea"/>
                          <a:cs typeface="+mn-cs"/>
                        </a:rPr>
                        <a:t>الشعب </a:t>
                      </a:r>
                      <a:r>
                        <a:rPr lang="ar-EG" sz="3700" b="0" i="0" u="none" strike="noStrike" kern="1200" baseline="0" dirty="0" err="1">
                          <a:solidFill>
                            <a:schemeClr val="tx1"/>
                          </a:solidFill>
                          <a:latin typeface="+mn-lt"/>
                          <a:ea typeface="+mn-ea"/>
                          <a:cs typeface="+mn-cs"/>
                        </a:rPr>
                        <a:t>معارفين</a:t>
                      </a:r>
                      <a:r>
                        <a:rPr lang="ar-EG" sz="3700" b="0" i="0" u="none" strike="noStrike" kern="1200" baseline="0" dirty="0">
                          <a:solidFill>
                            <a:schemeClr val="tx1"/>
                          </a:solidFill>
                          <a:latin typeface="+mn-lt"/>
                          <a:ea typeface="+mn-ea"/>
                          <a:cs typeface="+mn-cs"/>
                        </a:rPr>
                        <a:t> الرب.</a:t>
                      </a:r>
                      <a:r>
                        <a:rPr lang="fr-FR" sz="3700" b="0" i="0" u="none" strike="noStrike" kern="1200" baseline="0" dirty="0">
                          <a:solidFill>
                            <a:schemeClr val="tx1"/>
                          </a:solidFill>
                          <a:latin typeface="+mn-lt"/>
                          <a:ea typeface="+mn-ea"/>
                          <a:cs typeface="+mn-cs"/>
                        </a:rPr>
                        <a:t> </a:t>
                      </a:r>
                      <a:r>
                        <a:rPr lang="ar-EG" sz="3700" b="0" i="0" u="none" strike="noStrike" kern="1200" baseline="0" dirty="0">
                          <a:solidFill>
                            <a:schemeClr val="tx1"/>
                          </a:solidFill>
                          <a:latin typeface="+mn-lt"/>
                          <a:ea typeface="+mn-ea"/>
                          <a:cs typeface="+mn-cs"/>
                        </a:rPr>
                        <a:t>آمين هكذا يكون</a:t>
                      </a:r>
                      <a:endParaRPr kumimoji="0" lang="en-US" sz="3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AutoShape 36">
            <a:hlinkClick r:id="rId2" action="ppaction://hlinksldjump" highlightClick="1"/>
            <a:extLst>
              <a:ext uri="{FF2B5EF4-FFF2-40B4-BE49-F238E27FC236}">
                <a16:creationId xmlns:a16="http://schemas.microsoft.com/office/drawing/2014/main" id="{644A8B23-A597-BF21-2728-6F40BB0A5AA7}"/>
              </a:ext>
            </a:extLst>
          </p:cNvPr>
          <p:cNvSpPr>
            <a:spLocks noChangeArrowheads="1"/>
          </p:cNvSpPr>
          <p:nvPr/>
        </p:nvSpPr>
        <p:spPr bwMode="auto">
          <a:xfrm>
            <a:off x="10591800" y="6434137"/>
            <a:ext cx="1600200" cy="423863"/>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spTree>
    <p:extLst>
      <p:ext uri="{BB962C8B-B14F-4D97-AF65-F5344CB8AC3E}">
        <p14:creationId xmlns:p14="http://schemas.microsoft.com/office/powerpoint/2010/main" val="654909855"/>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a:solidFill>
                  <a:srgbClr val="FFFFFF"/>
                </a:solidFill>
                <a:latin typeface="Arial" charset="0"/>
                <a:cs typeface="Arial" charset="0"/>
              </a:rPr>
              <a:t>Suite</a:t>
            </a:r>
            <a:endParaRPr lang="en-CA" sz="7200" b="1" dirty="0">
              <a:solidFill>
                <a:srgbClr val="FFFFFF"/>
              </a:solidFill>
              <a:latin typeface="Arial" charset="0"/>
              <a:cs typeface="Arial" charset="0"/>
            </a:endParaRPr>
          </a:p>
        </p:txBody>
      </p:sp>
    </p:spTree>
    <p:extLst>
      <p:ext uri="{BB962C8B-B14F-4D97-AF65-F5344CB8AC3E}">
        <p14:creationId xmlns:p14="http://schemas.microsoft.com/office/powerpoint/2010/main" val="3802262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3">
            <a:extLst>
              <a:ext uri="{FF2B5EF4-FFF2-40B4-BE49-F238E27FC236}">
                <a16:creationId xmlns:a16="http://schemas.microsoft.com/office/drawing/2014/main" id="{0A62B85F-5792-45A0-A4C9-D2F95C916EBE}"/>
              </a:ext>
            </a:extLst>
          </p:cNvPr>
          <p:cNvGraphicFramePr>
            <a:graphicFrameLocks noGrp="1"/>
          </p:cNvGraphicFramePr>
          <p:nvPr>
            <p:extLst>
              <p:ext uri="{D42A27DB-BD31-4B8C-83A1-F6EECF244321}">
                <p14:modId xmlns:p14="http://schemas.microsoft.com/office/powerpoint/2010/main" val="531668253"/>
              </p:ext>
            </p:extLst>
          </p:nvPr>
        </p:nvGraphicFramePr>
        <p:xfrm>
          <a:off x="2032000" y="89808"/>
          <a:ext cx="8128000" cy="41452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dirty="0">
                          <a:solidFill>
                            <a:srgbClr val="FFFFFF"/>
                          </a:solidFill>
                          <a:latin typeface="Arial" charset="0"/>
                          <a:cs typeface="Arial" charset="0"/>
                        </a:rPr>
                        <a:t>Conclusion - </a:t>
                      </a:r>
                      <a:r>
                        <a:rPr kumimoji="0" lang="ar-EG" sz="2400" b="0" i="0" u="none" strike="noStrike" kern="1200" cap="none" spc="0" normalizeH="0" baseline="0" noProof="0" dirty="0">
                          <a:ln>
                            <a:noFill/>
                          </a:ln>
                          <a:solidFill>
                            <a:srgbClr val="FFFFFF"/>
                          </a:solidFill>
                          <a:effectLst/>
                          <a:uLnTx/>
                          <a:uFillTx/>
                          <a:latin typeface="Arial" charset="0"/>
                          <a:ea typeface="+mn-ea"/>
                          <a:cs typeface="Arial" charset="0"/>
                        </a:rPr>
                        <a:t>الختام</a:t>
                      </a:r>
                      <a:endParaRPr kumimoji="0" lang="en-CA" sz="2400" b="0" i="0" u="none" strike="noStrike" kern="1200" cap="none" spc="0" normalizeH="0" baseline="0" noProof="0" dirty="0">
                        <a:ln>
                          <a:noFill/>
                        </a:ln>
                        <a:solidFill>
                          <a:srgbClr val="FFFFFF"/>
                        </a:solidFill>
                        <a:effectLst/>
                        <a:uLnTx/>
                        <a:uFillTx/>
                        <a:latin typeface="Arial" charset="0"/>
                        <a:ea typeface="+mn-ea"/>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graphicFrame>
        <p:nvGraphicFramePr>
          <p:cNvPr id="2" name="Group 22">
            <a:extLst>
              <a:ext uri="{FF2B5EF4-FFF2-40B4-BE49-F238E27FC236}">
                <a16:creationId xmlns:a16="http://schemas.microsoft.com/office/drawing/2014/main" id="{29B309A0-3C6E-0B71-D0FD-BA23932D6884}"/>
              </a:ext>
            </a:extLst>
          </p:cNvPr>
          <p:cNvGraphicFramePr>
            <a:graphicFrameLocks noGrp="1"/>
          </p:cNvGraphicFramePr>
          <p:nvPr/>
        </p:nvGraphicFramePr>
        <p:xfrm>
          <a:off x="0" y="521543"/>
          <a:ext cx="12192000" cy="5709920"/>
        </p:xfrm>
        <a:graphic>
          <a:graphicData uri="http://schemas.openxmlformats.org/drawingml/2006/table">
            <a:tbl>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3085150834"/>
                    </a:ext>
                  </a:extLst>
                </a:gridCol>
              </a:tblGrid>
              <a:tr h="236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charset="0"/>
                        </a:rPr>
                        <a:t>Par les intercessions, de la mère de Dieu, Sainte Marie;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charset="0"/>
                        </a:rPr>
                        <a:t>Ô Seigneur, accorde-nous la rémission de nos péchés.</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3700" b="0" i="0" u="none" strike="noStrike" cap="none" normalizeH="0" baseline="0" dirty="0">
                          <a:ln>
                            <a:noFill/>
                          </a:ln>
                          <a:solidFill>
                            <a:srgbClr val="FFFFFF"/>
                          </a:solidFill>
                          <a:effectLst/>
                          <a:latin typeface="Arial" charset="0"/>
                          <a:cs typeface="Arial" charset="0"/>
                        </a:rPr>
                        <a:t>بشفاعات</a:t>
                      </a:r>
                      <a:r>
                        <a:rPr kumimoji="0" lang="ar-SA" sz="3700" b="0" i="0" u="none" strike="noStrike" cap="none" normalizeH="0" baseline="0" dirty="0">
                          <a:ln>
                            <a:noFill/>
                          </a:ln>
                          <a:solidFill>
                            <a:srgbClr val="FFFFFF"/>
                          </a:solidFill>
                          <a:effectLst/>
                          <a:latin typeface="Arial" charset="0"/>
                          <a:cs typeface="Arial" charset="0"/>
                        </a:rPr>
                        <a:t>،</a:t>
                      </a:r>
                      <a:br>
                        <a:rPr kumimoji="0" lang="fr-FR" sz="3700" b="0" i="0" u="none" strike="noStrike" cap="none" normalizeH="0" baseline="0" dirty="0">
                          <a:ln>
                            <a:noFill/>
                          </a:ln>
                          <a:solidFill>
                            <a:srgbClr val="FFFFFF"/>
                          </a:solidFill>
                          <a:effectLst/>
                          <a:latin typeface="Arial" charset="0"/>
                          <a:cs typeface="Arial" charset="0"/>
                        </a:rPr>
                      </a:br>
                      <a:r>
                        <a:rPr kumimoji="0" lang="ar-SA" sz="3700" b="0" i="0" u="none" strike="noStrike" cap="none" normalizeH="0" baseline="0" dirty="0">
                          <a:ln>
                            <a:noFill/>
                          </a:ln>
                          <a:solidFill>
                            <a:srgbClr val="FFFFFF"/>
                          </a:solidFill>
                          <a:effectLst/>
                          <a:latin typeface="Arial" charset="0"/>
                          <a:cs typeface="Arial" charset="0"/>
                        </a:rPr>
                        <a:t>والدة الإله </a:t>
                      </a:r>
                      <a:r>
                        <a:rPr kumimoji="0" lang="ar-EG" sz="3700" b="0" i="0" u="none" strike="noStrike" cap="none" normalizeH="0" baseline="0" dirty="0">
                          <a:ln>
                            <a:noFill/>
                          </a:ln>
                          <a:solidFill>
                            <a:srgbClr val="FFFFFF"/>
                          </a:solidFill>
                          <a:effectLst/>
                          <a:latin typeface="Arial" charset="0"/>
                          <a:cs typeface="Arial" charset="0"/>
                        </a:rPr>
                        <a:t>القديسة </a:t>
                      </a:r>
                      <a:r>
                        <a:rPr kumimoji="0" lang="ar-SA" sz="3700" b="0" i="0" u="none" strike="noStrike" cap="none" normalizeH="0" baseline="0" dirty="0">
                          <a:ln>
                            <a:noFill/>
                          </a:ln>
                          <a:solidFill>
                            <a:srgbClr val="FFFFFF"/>
                          </a:solidFill>
                          <a:effectLst/>
                          <a:latin typeface="Arial" charset="0"/>
                          <a:cs typeface="Arial" charset="0"/>
                        </a:rPr>
                        <a:t>مريم</a:t>
                      </a:r>
                      <a:r>
                        <a:rPr kumimoji="0" lang="ar-EG" sz="3700" b="0" i="0" u="none" strike="noStrike" cap="none" normalizeH="0" baseline="0" dirty="0">
                          <a:ln>
                            <a:noFill/>
                          </a:ln>
                          <a:solidFill>
                            <a:srgbClr val="FFFFFF"/>
                          </a:solidFill>
                          <a:effectLst/>
                          <a:latin typeface="Arial" charset="0"/>
                          <a:cs typeface="Arial" charset="0"/>
                        </a:rPr>
                        <a:t>،</a:t>
                      </a:r>
                      <a:br>
                        <a:rPr kumimoji="0" lang="fr-FR" sz="3700" b="0" i="0" u="none" strike="noStrike" cap="none" normalizeH="0" baseline="0" dirty="0">
                          <a:ln>
                            <a:noFill/>
                          </a:ln>
                          <a:solidFill>
                            <a:srgbClr val="FFFFFF"/>
                          </a:solidFill>
                          <a:effectLst/>
                          <a:latin typeface="Arial" charset="0"/>
                          <a:cs typeface="Arial" charset="0"/>
                        </a:rPr>
                      </a:br>
                      <a:r>
                        <a:rPr kumimoji="0" lang="ar-EG" sz="3700" b="0" i="0" u="none" strike="noStrike" cap="none" normalizeH="0" baseline="0" dirty="0">
                          <a:ln>
                            <a:noFill/>
                          </a:ln>
                          <a:solidFill>
                            <a:srgbClr val="FFFFFF"/>
                          </a:solidFill>
                          <a:effectLst/>
                          <a:latin typeface="Arial" charset="0"/>
                          <a:cs typeface="Arial" charset="0"/>
                        </a:rPr>
                        <a:t>يا ربُّ أنعِمْ لَنا،</a:t>
                      </a:r>
                      <a:br>
                        <a:rPr kumimoji="0" lang="fr-FR" sz="3700" b="0" i="0" u="none" strike="noStrike" cap="none" normalizeH="0" baseline="0" dirty="0">
                          <a:ln>
                            <a:noFill/>
                          </a:ln>
                          <a:solidFill>
                            <a:srgbClr val="FFFFFF"/>
                          </a:solidFill>
                          <a:effectLst/>
                          <a:latin typeface="Arial" charset="0"/>
                          <a:cs typeface="Arial" charset="0"/>
                        </a:rPr>
                      </a:br>
                      <a:r>
                        <a:rPr kumimoji="0" lang="ar-EG" sz="3700" b="0" i="0" u="none" strike="noStrike" cap="none" normalizeH="0" baseline="0" dirty="0">
                          <a:ln>
                            <a:noFill/>
                          </a:ln>
                          <a:solidFill>
                            <a:srgbClr val="FFFFFF"/>
                          </a:solidFill>
                          <a:effectLst/>
                          <a:latin typeface="Arial" charset="0"/>
                          <a:cs typeface="Arial" charset="0"/>
                        </a:rPr>
                        <a:t>بمغفِرةِ خطايانا.</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5300" b="0" i="0" u="none" strike="noStrike" cap="none" normalizeH="0" baseline="0" dirty="0">
                          <a:ln>
                            <a:noFill/>
                          </a:ln>
                          <a:solidFill>
                            <a:srgbClr val="FFFF00"/>
                          </a:solidFill>
                          <a:effectLst/>
                          <a:latin typeface="Coptic1" pitchFamily="2" charset="0"/>
                          <a:cs typeface="Arial" charset="0"/>
                        </a:rPr>
                        <a:t>Hiten </a:t>
                      </a:r>
                      <a:r>
                        <a:rPr kumimoji="0" lang="en-US" sz="5300" b="0" i="0" u="none" strike="noStrike" cap="none" normalizeH="0" baseline="0" dirty="0" err="1">
                          <a:ln>
                            <a:noFill/>
                          </a:ln>
                          <a:solidFill>
                            <a:srgbClr val="FFFF00"/>
                          </a:solidFill>
                          <a:effectLst/>
                          <a:latin typeface="Coptic1" pitchFamily="2" charset="0"/>
                          <a:cs typeface="Arial" charset="0"/>
                        </a:rPr>
                        <a:t>nip~recbia</a:t>
                      </a:r>
                      <a:r>
                        <a:rPr kumimoji="0" lang="en-US" sz="5300" b="0" i="0" u="none" strike="noStrike" cap="none" normalizeH="0" baseline="0" dirty="0">
                          <a:ln>
                            <a:noFill/>
                          </a:ln>
                          <a:solidFill>
                            <a:srgbClr val="FFFF00"/>
                          </a:solidFill>
                          <a:effectLst/>
                          <a:latin typeface="Coptic1" pitchFamily="2" charset="0"/>
                          <a:cs typeface="Arial" charset="0"/>
                        </a:rPr>
                        <a:t>~ :</a:t>
                      </a:r>
                      <a:br>
                        <a:rPr kumimoji="0" lang="en-US" sz="5300" b="0" i="0" u="none" strike="noStrike" cap="none" normalizeH="0" baseline="0" dirty="0">
                          <a:ln>
                            <a:noFill/>
                          </a:ln>
                          <a:solidFill>
                            <a:srgbClr val="FFFF00"/>
                          </a:solidFill>
                          <a:effectLst/>
                          <a:latin typeface="Coptic1" pitchFamily="2" charset="0"/>
                          <a:cs typeface="Arial" charset="0"/>
                        </a:rPr>
                      </a:b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Yeo~tokoc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eyouab</a:t>
                      </a:r>
                      <a:r>
                        <a:rPr kumimoji="0" lang="en-US" sz="5300" b="0" i="0" u="none" strike="noStrike" cap="none" normalizeH="0" baseline="0" dirty="0">
                          <a:ln>
                            <a:noFill/>
                          </a:ln>
                          <a:solidFill>
                            <a:srgbClr val="FFFF00"/>
                          </a:solidFill>
                          <a:effectLst/>
                          <a:latin typeface="Coptic1" pitchFamily="2" charset="0"/>
                          <a:cs typeface="Arial" charset="0"/>
                        </a:rPr>
                        <a:t> Maria~ : P~{</a:t>
                      </a:r>
                      <a:r>
                        <a:rPr kumimoji="0" lang="en-US" sz="5300" b="0" i="0" u="none" strike="noStrike" cap="none" normalizeH="0" baseline="0" dirty="0" err="1">
                          <a:ln>
                            <a:noFill/>
                          </a:ln>
                          <a:solidFill>
                            <a:srgbClr val="FFFF00"/>
                          </a:solidFill>
                          <a:effectLst/>
                          <a:latin typeface="Coptic1" pitchFamily="2" charset="0"/>
                          <a:cs typeface="Arial" charset="0"/>
                        </a:rPr>
                        <a:t>oic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a~rih~mot</a:t>
                      </a:r>
                      <a:r>
                        <a:rPr kumimoji="0" lang="en-US" sz="5300" b="0" i="0" u="none" strike="noStrike" cap="none" normalizeH="0" baseline="0" dirty="0">
                          <a:ln>
                            <a:noFill/>
                          </a:ln>
                          <a:solidFill>
                            <a:srgbClr val="FFFF00"/>
                          </a:solidFill>
                          <a:effectLst/>
                          <a:latin typeface="Coptic1" pitchFamily="2" charset="0"/>
                          <a:cs typeface="Arial" charset="0"/>
                        </a:rPr>
                        <a:t> nan :</a:t>
                      </a:r>
                      <a:br>
                        <a:rPr kumimoji="0" lang="en-US" sz="5300" b="0" i="0" u="none" strike="noStrike" cap="none" normalizeH="0" baseline="0" dirty="0">
                          <a:ln>
                            <a:noFill/>
                          </a:ln>
                          <a:solidFill>
                            <a:srgbClr val="FFFF00"/>
                          </a:solidFill>
                          <a:effectLst/>
                          <a:latin typeface="Coptic1" pitchFamily="2" charset="0"/>
                          <a:cs typeface="Arial" charset="0"/>
                        </a:rPr>
                      </a:br>
                      <a:r>
                        <a:rPr kumimoji="0" lang="en-US" sz="5300" b="0" i="0" u="none" strike="noStrike" cap="none" normalizeH="0" baseline="0" dirty="0" err="1">
                          <a:ln>
                            <a:noFill/>
                          </a:ln>
                          <a:solidFill>
                            <a:srgbClr val="FFFF00"/>
                          </a:solidFill>
                          <a:effectLst/>
                          <a:latin typeface="Coptic1" pitchFamily="2" charset="0"/>
                          <a:cs typeface="Arial" charset="0"/>
                        </a:rPr>
                        <a:t>m~pi,w</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e~bol</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n~te</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nennobi</a:t>
                      </a:r>
                      <a:r>
                        <a:rPr kumimoji="0" lang="en-US" sz="5300" b="0" i="0" u="none" strike="noStrike" cap="none" normalizeH="0" baseline="0" dirty="0">
                          <a:ln>
                            <a:noFill/>
                          </a:ln>
                          <a:solidFill>
                            <a:srgbClr val="FFFF00"/>
                          </a:solidFill>
                          <a:effectLst/>
                          <a:latin typeface="Coptic1" pitchFamily="2" charset="0"/>
                          <a:cs typeface="Arial" charset="0"/>
                        </a:rPr>
                        <a:t>.</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40087802"/>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884849F6-BF78-40D7-A50C-823FB651B75E}"/>
              </a:ext>
            </a:extLst>
          </p:cNvPr>
          <p:cNvGraphicFramePr>
            <a:graphicFrameLocks noGrp="1"/>
          </p:cNvGraphicFramePr>
          <p:nvPr>
            <p:extLst>
              <p:ext uri="{D42A27DB-BD31-4B8C-83A1-F6EECF244321}">
                <p14:modId xmlns:p14="http://schemas.microsoft.com/office/powerpoint/2010/main" val="3682136673"/>
              </p:ext>
            </p:extLst>
          </p:nvPr>
        </p:nvGraphicFramePr>
        <p:xfrm>
          <a:off x="1965969" y="67732"/>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869631173"/>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Arial" charset="0"/>
                        </a:rPr>
                        <a:t>Tawaf - </a:t>
                      </a:r>
                      <a:r>
                        <a:rPr lang="ar-AE" sz="2400" b="0" dirty="0">
                          <a:latin typeface="Arial" charset="0"/>
                        </a:rPr>
                        <a:t>طواف</a:t>
                      </a:r>
                      <a:endParaRPr lang="en-US" sz="2400" b="0" dirty="0">
                        <a:latin typeface="Times New Roman" pitchFamily="18"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3065156"/>
                  </a:ext>
                </a:extLst>
              </a:tr>
            </a:tbl>
          </a:graphicData>
        </a:graphic>
      </p:graphicFrame>
      <p:graphicFrame>
        <p:nvGraphicFramePr>
          <p:cNvPr id="10" name="Group 2">
            <a:extLst>
              <a:ext uri="{FF2B5EF4-FFF2-40B4-BE49-F238E27FC236}">
                <a16:creationId xmlns:a16="http://schemas.microsoft.com/office/drawing/2014/main" id="{15705B4F-299E-4FCD-B204-75B19FCFCF68}"/>
              </a:ext>
            </a:extLst>
          </p:cNvPr>
          <p:cNvGraphicFramePr>
            <a:graphicFrameLocks noGrp="1"/>
          </p:cNvGraphicFramePr>
          <p:nvPr>
            <p:ph type="tbl" idx="1"/>
            <p:extLst>
              <p:ext uri="{D42A27DB-BD31-4B8C-83A1-F6EECF244321}">
                <p14:modId xmlns:p14="http://schemas.microsoft.com/office/powerpoint/2010/main" val="2622268122"/>
              </p:ext>
            </p:extLst>
          </p:nvPr>
        </p:nvGraphicFramePr>
        <p:xfrm>
          <a:off x="0" y="599837"/>
          <a:ext cx="12192000" cy="5989320"/>
        </p:xfrm>
        <a:graphic>
          <a:graphicData uri="http://schemas.openxmlformats.org/drawingml/2006/table">
            <a:tbl>
              <a:tblPr/>
              <a:tblGrid>
                <a:gridCol w="4527784">
                  <a:extLst>
                    <a:ext uri="{9D8B030D-6E8A-4147-A177-3AD203B41FA5}">
                      <a16:colId xmlns:a16="http://schemas.microsoft.com/office/drawing/2014/main" val="20000"/>
                    </a:ext>
                  </a:extLst>
                </a:gridCol>
                <a:gridCol w="4124603">
                  <a:extLst>
                    <a:ext uri="{9D8B030D-6E8A-4147-A177-3AD203B41FA5}">
                      <a16:colId xmlns:a16="http://schemas.microsoft.com/office/drawing/2014/main" val="20001"/>
                    </a:ext>
                  </a:extLst>
                </a:gridCol>
                <a:gridCol w="3539613">
                  <a:extLst>
                    <a:ext uri="{9D8B030D-6E8A-4147-A177-3AD203B41FA5}">
                      <a16:colId xmlns:a16="http://schemas.microsoft.com/office/drawing/2014/main" val="20002"/>
                    </a:ext>
                  </a:extLst>
                </a:gridCol>
              </a:tblGrid>
              <a:tr h="5212080">
                <a:tc>
                  <a:txBody>
                    <a:bodyPr/>
                    <a:lstStyle/>
                    <a:p>
                      <a:pPr algn="just"/>
                      <a:r>
                        <a:rPr kumimoji="0" lang="en-GB" sz="4000" b="0" i="0" u="none" strike="noStrike" cap="none" normalizeH="0" baseline="0" dirty="0">
                          <a:ln>
                            <a:noFill/>
                          </a:ln>
                          <a:solidFill>
                            <a:schemeClr val="tx1"/>
                          </a:solidFill>
                          <a:effectLst/>
                          <a:latin typeface="Coptic1" pitchFamily="2" charset="0"/>
                          <a:cs typeface="Arial" charset="0"/>
                        </a:rPr>
                        <a:t>N/</a:t>
                      </a:r>
                      <a:r>
                        <a:rPr kumimoji="0" lang="en-GB" sz="4000" b="0" i="0" u="none" strike="noStrike" cap="none" normalizeH="0" baseline="0" dirty="0" err="1">
                          <a:ln>
                            <a:noFill/>
                          </a:ln>
                          <a:solidFill>
                            <a:schemeClr val="tx1"/>
                          </a:solidFill>
                          <a:effectLst/>
                          <a:latin typeface="Coptic1" pitchFamily="2" charset="0"/>
                          <a:cs typeface="Arial" charset="0"/>
                        </a:rPr>
                        <a:t>e~te</a:t>
                      </a:r>
                      <a:r>
                        <a:rPr kumimoji="0" lang="en-GB" sz="4000" b="0" i="0" u="none" strike="noStrike" cap="none" normalizeH="0" baseline="0" dirty="0">
                          <a:ln>
                            <a:noFill/>
                          </a:ln>
                          <a:solidFill>
                            <a:schemeClr val="tx1"/>
                          </a:solidFill>
                          <a:effectLst/>
                          <a:latin typeface="Coptic1" pitchFamily="2" charset="0"/>
                          <a:cs typeface="Arial" charset="0"/>
                        </a:rPr>
                        <a:t> </a:t>
                      </a:r>
                      <a:r>
                        <a:rPr kumimoji="0" lang="en-GB" sz="4000" b="0" i="0" u="none" strike="noStrike" cap="none" normalizeH="0" baseline="0" dirty="0" err="1">
                          <a:ln>
                            <a:noFill/>
                          </a:ln>
                          <a:solidFill>
                            <a:schemeClr val="tx1"/>
                          </a:solidFill>
                          <a:effectLst/>
                          <a:latin typeface="Coptic1" pitchFamily="2" charset="0"/>
                          <a:cs typeface="Arial" charset="0"/>
                        </a:rPr>
                        <a:t>n~cecwtem</a:t>
                      </a:r>
                      <a:r>
                        <a:rPr kumimoji="0" lang="en-GB" sz="4000" b="0" i="0" u="none" strike="noStrike" cap="none" normalizeH="0" baseline="0" dirty="0">
                          <a:ln>
                            <a:noFill/>
                          </a:ln>
                          <a:solidFill>
                            <a:schemeClr val="tx1"/>
                          </a:solidFill>
                          <a:effectLst/>
                          <a:latin typeface="Coptic1" pitchFamily="2" charset="0"/>
                          <a:cs typeface="Arial" charset="0"/>
                        </a:rPr>
                        <a:t> an </a:t>
                      </a:r>
                      <a:r>
                        <a:rPr kumimoji="0" lang="en-GB" sz="4000" b="0" i="0" u="none" strike="noStrike" cap="none" normalizeH="0" baseline="0" dirty="0" err="1">
                          <a:ln>
                            <a:noFill/>
                          </a:ln>
                          <a:solidFill>
                            <a:schemeClr val="tx1"/>
                          </a:solidFill>
                          <a:effectLst/>
                          <a:latin typeface="Coptic1" pitchFamily="2" charset="0"/>
                          <a:cs typeface="Arial" charset="0"/>
                        </a:rPr>
                        <a:t>e~touc~m</a:t>
                      </a:r>
                      <a:r>
                        <a:rPr kumimoji="0" lang="en-GB" sz="4000" b="0" i="0" u="none" strike="noStrike" cap="none" normalizeH="0" baseline="0" dirty="0">
                          <a:ln>
                            <a:noFill/>
                          </a:ln>
                          <a:solidFill>
                            <a:schemeClr val="tx1"/>
                          </a:solidFill>
                          <a:effectLst/>
                          <a:latin typeface="Coptic1" pitchFamily="2" charset="0"/>
                          <a:cs typeface="Arial" charset="0"/>
                        </a:rPr>
                        <a:t>/ </a:t>
                      </a:r>
                      <a:r>
                        <a:rPr kumimoji="0" lang="en-GB" sz="4000" b="0" i="0" u="none" strike="noStrike" cap="none" normalizeH="0" baseline="0" dirty="0" err="1">
                          <a:ln>
                            <a:noFill/>
                          </a:ln>
                          <a:solidFill>
                            <a:schemeClr val="tx1"/>
                          </a:solidFill>
                          <a:effectLst/>
                          <a:latin typeface="Coptic1" pitchFamily="2" charset="0"/>
                          <a:cs typeface="Arial" charset="0"/>
                        </a:rPr>
                        <a:t>a~pouq~rwou</a:t>
                      </a:r>
                      <a:r>
                        <a:rPr kumimoji="0" lang="en-GB" sz="4000" b="0" i="0" u="none" strike="noStrike" cap="none" normalizeH="0" baseline="0" dirty="0">
                          <a:ln>
                            <a:noFill/>
                          </a:ln>
                          <a:solidFill>
                            <a:schemeClr val="tx1"/>
                          </a:solidFill>
                          <a:effectLst/>
                          <a:latin typeface="Coptic1" pitchFamily="2" charset="0"/>
                          <a:cs typeface="Arial" charset="0"/>
                        </a:rPr>
                        <a:t> </a:t>
                      </a:r>
                      <a:r>
                        <a:rPr kumimoji="0" lang="en-GB" sz="4000" b="0" i="0" u="none" strike="noStrike" cap="none" normalizeH="0" baseline="0" dirty="0" err="1">
                          <a:ln>
                            <a:noFill/>
                          </a:ln>
                          <a:solidFill>
                            <a:schemeClr val="tx1"/>
                          </a:solidFill>
                          <a:effectLst/>
                          <a:latin typeface="Coptic1" pitchFamily="2" charset="0"/>
                          <a:cs typeface="Arial" charset="0"/>
                        </a:rPr>
                        <a:t>senaf</a:t>
                      </a:r>
                      <a:r>
                        <a:rPr kumimoji="0" lang="en-GB" sz="4000" b="0" i="0" u="none" strike="noStrike" cap="none" normalizeH="0" baseline="0" dirty="0">
                          <a:ln>
                            <a:noFill/>
                          </a:ln>
                          <a:solidFill>
                            <a:schemeClr val="tx1"/>
                          </a:solidFill>
                          <a:effectLst/>
                          <a:latin typeface="Coptic1" pitchFamily="2" charset="0"/>
                          <a:cs typeface="Arial" charset="0"/>
                        </a:rPr>
                        <a:t> </a:t>
                      </a:r>
                      <a:r>
                        <a:rPr kumimoji="0" lang="en-GB" sz="4000" b="0" i="0" u="none" strike="noStrike" cap="none" normalizeH="0" baseline="0" dirty="0" err="1">
                          <a:ln>
                            <a:noFill/>
                          </a:ln>
                          <a:solidFill>
                            <a:schemeClr val="tx1"/>
                          </a:solidFill>
                          <a:effectLst/>
                          <a:latin typeface="Coptic1" pitchFamily="2" charset="0"/>
                          <a:cs typeface="Arial" charset="0"/>
                        </a:rPr>
                        <a:t>e~bol</a:t>
                      </a:r>
                      <a:r>
                        <a:rPr kumimoji="0" lang="en-GB" sz="4000" b="0" i="0" u="none" strike="noStrike" cap="none" normalizeH="0" baseline="0" dirty="0">
                          <a:ln>
                            <a:noFill/>
                          </a:ln>
                          <a:solidFill>
                            <a:schemeClr val="tx1"/>
                          </a:solidFill>
                          <a:effectLst/>
                          <a:latin typeface="Coptic1" pitchFamily="2" charset="0"/>
                          <a:cs typeface="Arial" charset="0"/>
                        </a:rPr>
                        <a:t> </a:t>
                      </a:r>
                      <a:r>
                        <a:rPr kumimoji="0" lang="en-GB" sz="4000" b="0" i="0" u="none" strike="noStrike" cap="none" normalizeH="0" baseline="0" dirty="0" err="1">
                          <a:ln>
                            <a:noFill/>
                          </a:ln>
                          <a:solidFill>
                            <a:schemeClr val="tx1"/>
                          </a:solidFill>
                          <a:effectLst/>
                          <a:latin typeface="Coptic1" pitchFamily="2" charset="0"/>
                          <a:cs typeface="Arial" charset="0"/>
                        </a:rPr>
                        <a:t>hijen</a:t>
                      </a:r>
                      <a:r>
                        <a:rPr kumimoji="0" lang="en-GB" sz="4000" b="0" i="0" u="none" strike="noStrike" cap="none" normalizeH="0" baseline="0" dirty="0">
                          <a:ln>
                            <a:noFill/>
                          </a:ln>
                          <a:solidFill>
                            <a:schemeClr val="tx1"/>
                          </a:solidFill>
                          <a:effectLst/>
                          <a:latin typeface="Coptic1" pitchFamily="2" charset="0"/>
                          <a:cs typeface="Arial" charset="0"/>
                        </a:rPr>
                        <a:t> </a:t>
                      </a:r>
                      <a:r>
                        <a:rPr kumimoji="0" lang="en-GB" sz="4000" b="0" i="0" u="none" strike="noStrike" cap="none" normalizeH="0" baseline="0" dirty="0" err="1">
                          <a:ln>
                            <a:noFill/>
                          </a:ln>
                          <a:solidFill>
                            <a:schemeClr val="tx1"/>
                          </a:solidFill>
                          <a:effectLst/>
                          <a:latin typeface="Coptic1" pitchFamily="2" charset="0"/>
                          <a:cs typeface="Arial" charset="0"/>
                        </a:rPr>
                        <a:t>p~ho</a:t>
                      </a:r>
                      <a:r>
                        <a:rPr kumimoji="0" lang="en-GB" sz="4000" b="0" i="0" u="none" strike="noStrike" cap="none" normalizeH="0" baseline="0" dirty="0">
                          <a:ln>
                            <a:noFill/>
                          </a:ln>
                          <a:solidFill>
                            <a:schemeClr val="tx1"/>
                          </a:solidFill>
                          <a:effectLst/>
                          <a:latin typeface="Coptic1" pitchFamily="2" charset="0"/>
                          <a:cs typeface="Arial" charset="0"/>
                        </a:rPr>
                        <a:t> </a:t>
                      </a:r>
                      <a:r>
                        <a:rPr kumimoji="0" lang="en-GB" sz="4000" b="0" i="0" u="none" strike="noStrike" cap="none" normalizeH="0" baseline="0" dirty="0" err="1">
                          <a:ln>
                            <a:noFill/>
                          </a:ln>
                          <a:solidFill>
                            <a:schemeClr val="tx1"/>
                          </a:solidFill>
                          <a:effectLst/>
                          <a:latin typeface="Coptic1" pitchFamily="2" charset="0"/>
                          <a:cs typeface="Arial" charset="0"/>
                        </a:rPr>
                        <a:t>m~p~kahi</a:t>
                      </a:r>
                      <a:r>
                        <a:rPr kumimoji="0" lang="en-GB" sz="4000" b="0" i="0" u="none" strike="noStrike" cap="none" normalizeH="0" baseline="0" dirty="0">
                          <a:ln>
                            <a:noFill/>
                          </a:ln>
                          <a:solidFill>
                            <a:schemeClr val="tx1"/>
                          </a:solidFill>
                          <a:effectLst/>
                          <a:latin typeface="Coptic1" pitchFamily="2" charset="0"/>
                          <a:cs typeface="Arial" charset="0"/>
                        </a:rPr>
                        <a:t> t/rf : </a:t>
                      </a:r>
                      <a:r>
                        <a:rPr kumimoji="0" lang="en-GB" sz="4000" b="0" i="0" u="none" strike="noStrike" cap="none" normalizeH="0" baseline="0" dirty="0" err="1">
                          <a:ln>
                            <a:noFill/>
                          </a:ln>
                          <a:solidFill>
                            <a:schemeClr val="tx1"/>
                          </a:solidFill>
                          <a:effectLst/>
                          <a:latin typeface="Coptic1" pitchFamily="2" charset="0"/>
                          <a:cs typeface="Arial" charset="0"/>
                        </a:rPr>
                        <a:t>ouoh</a:t>
                      </a:r>
                      <a:r>
                        <a:rPr kumimoji="0" lang="en-GB" sz="4000" b="0" i="0" u="none" strike="noStrike" cap="none" normalizeH="0" baseline="0" dirty="0">
                          <a:ln>
                            <a:noFill/>
                          </a:ln>
                          <a:solidFill>
                            <a:schemeClr val="tx1"/>
                          </a:solidFill>
                          <a:effectLst/>
                          <a:latin typeface="Coptic1" pitchFamily="2" charset="0"/>
                          <a:cs typeface="Arial" charset="0"/>
                        </a:rPr>
                        <a:t> </a:t>
                      </a:r>
                      <a:r>
                        <a:rPr kumimoji="0" lang="en-GB" sz="4000" b="0" i="0" u="none" strike="noStrike" cap="none" normalizeH="0" baseline="0" dirty="0" err="1">
                          <a:ln>
                            <a:noFill/>
                          </a:ln>
                          <a:solidFill>
                            <a:schemeClr val="tx1"/>
                          </a:solidFill>
                          <a:effectLst/>
                          <a:latin typeface="Coptic1" pitchFamily="2" charset="0"/>
                          <a:cs typeface="Arial" charset="0"/>
                        </a:rPr>
                        <a:t>noucaji</a:t>
                      </a:r>
                      <a:r>
                        <a:rPr kumimoji="0" lang="en-GB" sz="4000" b="0" i="0" u="none" strike="noStrike" cap="none" normalizeH="0" baseline="0" dirty="0">
                          <a:ln>
                            <a:noFill/>
                          </a:ln>
                          <a:solidFill>
                            <a:schemeClr val="tx1"/>
                          </a:solidFill>
                          <a:effectLst/>
                          <a:latin typeface="Coptic1" pitchFamily="2" charset="0"/>
                          <a:cs typeface="Arial" charset="0"/>
                        </a:rPr>
                        <a:t> </a:t>
                      </a:r>
                      <a:r>
                        <a:rPr kumimoji="0" lang="en-GB" sz="4000" b="0" i="0" u="none" strike="noStrike" cap="none" normalizeH="0" baseline="0" dirty="0" err="1">
                          <a:ln>
                            <a:noFill/>
                          </a:ln>
                          <a:solidFill>
                            <a:schemeClr val="tx1"/>
                          </a:solidFill>
                          <a:effectLst/>
                          <a:latin typeface="Coptic1" pitchFamily="2" charset="0"/>
                          <a:cs typeface="Arial" charset="0"/>
                        </a:rPr>
                        <a:t>auvoh</a:t>
                      </a:r>
                      <a:r>
                        <a:rPr kumimoji="0" lang="en-GB" sz="4000" b="0" i="0" u="none" strike="noStrike" cap="none" normalizeH="0" baseline="0" dirty="0">
                          <a:ln>
                            <a:noFill/>
                          </a:ln>
                          <a:solidFill>
                            <a:schemeClr val="tx1"/>
                          </a:solidFill>
                          <a:effectLst/>
                          <a:latin typeface="Coptic1" pitchFamily="2" charset="0"/>
                          <a:cs typeface="Arial" charset="0"/>
                        </a:rPr>
                        <a:t> </a:t>
                      </a:r>
                      <a:r>
                        <a:rPr kumimoji="0" lang="en-GB" sz="4000" b="0" i="0" u="none" strike="noStrike" cap="none" normalizeH="0" baseline="0" dirty="0" err="1">
                          <a:ln>
                            <a:noFill/>
                          </a:ln>
                          <a:solidFill>
                            <a:schemeClr val="tx1"/>
                          </a:solidFill>
                          <a:effectLst/>
                          <a:latin typeface="Coptic1" pitchFamily="2" charset="0"/>
                          <a:cs typeface="Arial" charset="0"/>
                        </a:rPr>
                        <a:t>sa</a:t>
                      </a:r>
                      <a:r>
                        <a:rPr kumimoji="0" lang="en-GB" sz="4000" b="0" i="0" u="none" strike="noStrike" cap="none" normalizeH="0" baseline="0" dirty="0">
                          <a:ln>
                            <a:noFill/>
                          </a:ln>
                          <a:solidFill>
                            <a:schemeClr val="tx1"/>
                          </a:solidFill>
                          <a:effectLst/>
                          <a:latin typeface="Coptic1" pitchFamily="2" charset="0"/>
                          <a:cs typeface="Arial" charset="0"/>
                        </a:rPr>
                        <a:t> aur/</a:t>
                      </a:r>
                      <a:r>
                        <a:rPr kumimoji="0" lang="en-GB" sz="4000" b="0" i="0" u="none" strike="noStrike" cap="none" normalizeH="0" baseline="0" dirty="0" err="1">
                          <a:ln>
                            <a:noFill/>
                          </a:ln>
                          <a:solidFill>
                            <a:schemeClr val="tx1"/>
                          </a:solidFill>
                          <a:effectLst/>
                          <a:latin typeface="Coptic1" pitchFamily="2" charset="0"/>
                          <a:cs typeface="Arial" charset="0"/>
                        </a:rPr>
                        <a:t>jc</a:t>
                      </a:r>
                      <a:r>
                        <a:rPr kumimoji="0" lang="en-GB" sz="4000" b="0" i="0" u="none" strike="noStrike" cap="none" normalizeH="0" baseline="0" dirty="0">
                          <a:ln>
                            <a:noFill/>
                          </a:ln>
                          <a:solidFill>
                            <a:schemeClr val="tx1"/>
                          </a:solidFill>
                          <a:effectLst/>
                          <a:latin typeface="Coptic1" pitchFamily="2" charset="0"/>
                          <a:cs typeface="Arial" charset="0"/>
                        </a:rPr>
                        <a:t> n~]</a:t>
                      </a:r>
                      <a:r>
                        <a:rPr kumimoji="0" lang="en-GB" sz="4000" b="0" i="0" u="none" strike="noStrike" cap="none" normalizeH="0" baseline="0" dirty="0" err="1">
                          <a:ln>
                            <a:noFill/>
                          </a:ln>
                          <a:solidFill>
                            <a:schemeClr val="tx1"/>
                          </a:solidFill>
                          <a:effectLst/>
                          <a:latin typeface="Coptic1" pitchFamily="2" charset="0"/>
                          <a:cs typeface="Arial" charset="0"/>
                        </a:rPr>
                        <a:t>oikoumen</a:t>
                      </a:r>
                      <a:r>
                        <a:rPr kumimoji="0" lang="en-GB" sz="40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4300" b="0" i="0" u="none" strike="noStrike" cap="none" normalizeH="0" baseline="0" noProof="0" dirty="0">
                          <a:ln>
                            <a:noFill/>
                          </a:ln>
                          <a:solidFill>
                            <a:schemeClr val="tx1"/>
                          </a:solidFill>
                          <a:effectLst/>
                          <a:latin typeface="Arial" panose="020B0604020202020204" pitchFamily="34" charset="0"/>
                          <a:cs typeface="Arial" charset="0"/>
                        </a:rPr>
                        <a:t>Dont le son ne soit point entendu, leur retentissement parcourt toute la terre, leurs voix vont aux extrémités du monde.</a:t>
                      </a:r>
                    </a:p>
                  </a:txBody>
                  <a:tcPr marL="121920" marR="121920" horzOverflow="overflow">
                    <a:lnL>
                      <a:noFill/>
                    </a:lnL>
                    <a:lnR cap="flat">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EG" sz="4800" b="0" i="0" u="none" strike="noStrike" cap="none" normalizeH="0" baseline="0" dirty="0">
                          <a:ln>
                            <a:noFill/>
                          </a:ln>
                          <a:solidFill>
                            <a:schemeClr val="tx1"/>
                          </a:solidFill>
                          <a:effectLst/>
                          <a:latin typeface="Arial" panose="020B0604020202020204" pitchFamily="34" charset="0"/>
                          <a:cs typeface="Arial" charset="0"/>
                        </a:rPr>
                        <a:t>الذين لم يُسْمَعَ لهم صوتً. خَرجَتْ أصواتهم إلى الأرضِ كُلِها وبلغ كلامهم إلى أقطار المسكونة.</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AutoShape 36">
            <a:hlinkClick r:id="rId2" action="ppaction://hlinksldjump" highlightClick="1"/>
            <a:extLst>
              <a:ext uri="{FF2B5EF4-FFF2-40B4-BE49-F238E27FC236}">
                <a16:creationId xmlns:a16="http://schemas.microsoft.com/office/drawing/2014/main" id="{B8D6F0BA-9CA6-ABDE-99E7-A98158B2E9F8}"/>
              </a:ext>
            </a:extLst>
          </p:cNvPr>
          <p:cNvSpPr>
            <a:spLocks noChangeArrowheads="1"/>
          </p:cNvSpPr>
          <p:nvPr/>
        </p:nvSpPr>
        <p:spPr bwMode="auto">
          <a:xfrm>
            <a:off x="10591800" y="6434137"/>
            <a:ext cx="1600200" cy="423863"/>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sp>
        <p:nvSpPr>
          <p:cNvPr id="3" name="Text Box 29">
            <a:hlinkClick r:id="rId3" action="ppaction://hlinksldjump"/>
            <a:extLst>
              <a:ext uri="{FF2B5EF4-FFF2-40B4-BE49-F238E27FC236}">
                <a16:creationId xmlns:a16="http://schemas.microsoft.com/office/drawing/2014/main" id="{559BEBED-EA34-4240-DD61-C0583A606354}"/>
              </a:ext>
            </a:extLst>
          </p:cNvPr>
          <p:cNvSpPr txBox="1">
            <a:spLocks noChangeArrowheads="1"/>
          </p:cNvSpPr>
          <p:nvPr/>
        </p:nvSpPr>
        <p:spPr bwMode="auto">
          <a:xfrm>
            <a:off x="7441440" y="6195316"/>
            <a:ext cx="3019647" cy="662684"/>
          </a:xfrm>
          <a:prstGeom prst="rect">
            <a:avLst/>
          </a:prstGeom>
          <a:solidFill>
            <a:srgbClr val="3333CC"/>
          </a:solidFill>
          <a:ln w="25400" cmpd="sng">
            <a:solidFill>
              <a:schemeClr val="tx1"/>
            </a:solidFill>
            <a:miter lim="800000"/>
            <a:headEnd/>
            <a:tailEnd/>
          </a:ln>
        </p:spPr>
        <p:txBody>
          <a:bodyPr wrap="square" lIns="0" tIns="0" rIns="0" bIns="0">
            <a:noAutofit/>
          </a:bodyPr>
          <a:lstStyle/>
          <a:p>
            <a:pPr algn="ctr" defTabSz="1219170" rtl="1" fontAlgn="base">
              <a:spcBef>
                <a:spcPct val="20000"/>
              </a:spcBef>
              <a:spcAft>
                <a:spcPct val="0"/>
              </a:spcAft>
              <a:defRPr/>
            </a:pPr>
            <a:r>
              <a:rPr lang="ar-EG" sz="2133" b="1" dirty="0">
                <a:solidFill>
                  <a:srgbClr val="FFFFFF"/>
                </a:solidFill>
                <a:latin typeface="Arial" charset="0"/>
                <a:cs typeface="Arial" charset="0"/>
              </a:rPr>
              <a:t>في حضور أسقف</a:t>
            </a:r>
          </a:p>
          <a:p>
            <a:pPr algn="ctr" defTabSz="1219170" fontAlgn="base">
              <a:spcBef>
                <a:spcPct val="20000"/>
              </a:spcBef>
              <a:spcAft>
                <a:spcPct val="0"/>
              </a:spcAft>
              <a:defRPr/>
            </a:pPr>
            <a:r>
              <a:rPr lang="fr-CA" sz="1600" b="1" dirty="0">
                <a:solidFill>
                  <a:srgbClr val="FFFFFF"/>
                </a:solidFill>
                <a:latin typeface="Arial" charset="0"/>
                <a:cs typeface="Arial" charset="0"/>
              </a:rPr>
              <a:t>En présence d’un Évêque</a:t>
            </a:r>
          </a:p>
        </p:txBody>
      </p:sp>
    </p:spTree>
    <p:extLst>
      <p:ext uri="{BB962C8B-B14F-4D97-AF65-F5344CB8AC3E}">
        <p14:creationId xmlns:p14="http://schemas.microsoft.com/office/powerpoint/2010/main" val="788626766"/>
      </p:ext>
    </p:extLst>
  </p:cSld>
  <p:clrMapOvr>
    <a:masterClrMapping/>
  </p:clrMapOvr>
  <p:transition/>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a:solidFill>
                  <a:srgbClr val="FFFFFF"/>
                </a:solidFill>
                <a:latin typeface="Arial" charset="0"/>
                <a:cs typeface="Arial" charset="0"/>
              </a:rPr>
              <a:t>Suite</a:t>
            </a:r>
            <a:endParaRPr lang="en-CA" sz="7200" b="1" dirty="0">
              <a:solidFill>
                <a:srgbClr val="FFFFFF"/>
              </a:solidFill>
              <a:latin typeface="Arial" charset="0"/>
              <a:cs typeface="Arial" charset="0"/>
            </a:endParaRPr>
          </a:p>
        </p:txBody>
      </p:sp>
    </p:spTree>
    <p:extLst>
      <p:ext uri="{BB962C8B-B14F-4D97-AF65-F5344CB8AC3E}">
        <p14:creationId xmlns:p14="http://schemas.microsoft.com/office/powerpoint/2010/main" val="17968157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a:extLst>
              <a:ext uri="{FF2B5EF4-FFF2-40B4-BE49-F238E27FC236}">
                <a16:creationId xmlns:a16="http://schemas.microsoft.com/office/drawing/2014/main" id="{8DB9BECD-DFEA-4E08-98B9-7487F4C152FB}"/>
              </a:ext>
            </a:extLst>
          </p:cNvPr>
          <p:cNvGraphicFramePr>
            <a:graphicFrameLocks noGrp="1"/>
          </p:cNvGraphicFramePr>
          <p:nvPr>
            <p:extLst>
              <p:ext uri="{D42A27DB-BD31-4B8C-83A1-F6EECF244321}">
                <p14:modId xmlns:p14="http://schemas.microsoft.com/office/powerpoint/2010/main" val="508926363"/>
              </p:ext>
            </p:extLst>
          </p:nvPr>
        </p:nvGraphicFramePr>
        <p:xfrm>
          <a:off x="0" y="584200"/>
          <a:ext cx="12192000" cy="6350000"/>
        </p:xfrm>
        <a:graphic>
          <a:graphicData uri="http://schemas.openxmlformats.org/drawingml/2006/table">
            <a:tbl>
              <a:tblPr firstRow="1" bandRow="1">
                <a:tableStyleId>{2D5ABB26-0587-4C30-8999-92F81FD0307C}</a:tableStyleId>
              </a:tblPr>
              <a:tblGrid>
                <a:gridCol w="47752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3352800">
                  <a:extLst>
                    <a:ext uri="{9D8B030D-6E8A-4147-A177-3AD203B41FA5}">
                      <a16:colId xmlns:a16="http://schemas.microsoft.com/office/drawing/2014/main" val="2127410635"/>
                    </a:ext>
                  </a:extLst>
                </a:gridCol>
              </a:tblGrid>
              <a:tr h="6350000">
                <a:tc>
                  <a:txBody>
                    <a:bodyPr/>
                    <a:lstStyle/>
                    <a:p>
                      <a:pPr algn="just"/>
                      <a:r>
                        <a:rPr lang="fr-FR" sz="3700" dirty="0" err="1">
                          <a:latin typeface="Coptic1" panose="020B0604020202020204"/>
                        </a:rPr>
                        <a:t>Marou</a:t>
                      </a:r>
                      <a:r>
                        <a:rPr lang="fr-FR" sz="3700" dirty="0">
                          <a:latin typeface="Coptic1" panose="020B0604020202020204"/>
                        </a:rPr>
                        <a:t>[</a:t>
                      </a:r>
                      <a:r>
                        <a:rPr lang="fr-FR" sz="3700" dirty="0" err="1">
                          <a:latin typeface="Coptic1" panose="020B0604020202020204"/>
                        </a:rPr>
                        <a:t>acf</a:t>
                      </a:r>
                      <a:r>
                        <a:rPr lang="fr-FR" sz="3700" baseline="0" dirty="0">
                          <a:latin typeface="Coptic1" panose="020B0604020202020204"/>
                        </a:rPr>
                        <a:t> </a:t>
                      </a:r>
                      <a:r>
                        <a:rPr lang="fr-FR" sz="3700" dirty="0" err="1">
                          <a:latin typeface="Coptic1" panose="020B0604020202020204"/>
                        </a:rPr>
                        <a:t>qen</a:t>
                      </a:r>
                      <a:endParaRPr lang="fr-FR" sz="3700" dirty="0">
                        <a:latin typeface="Coptic1" panose="020B0604020202020204"/>
                      </a:endParaRPr>
                    </a:p>
                    <a:p>
                      <a:pPr algn="just"/>
                      <a:r>
                        <a:rPr lang="fr-FR" sz="3700" dirty="0" err="1">
                          <a:latin typeface="Coptic1" panose="020B0604020202020204"/>
                        </a:rPr>
                        <a:t>tEkk~l</a:t>
                      </a:r>
                      <a:r>
                        <a:rPr lang="fr-FR" sz="3700" dirty="0">
                          <a:latin typeface="Coptic1" panose="020B0604020202020204"/>
                        </a:rPr>
                        <a:t>/</a:t>
                      </a:r>
                      <a:r>
                        <a:rPr lang="fr-FR" sz="3700" dirty="0" err="1">
                          <a:latin typeface="Coptic1" panose="020B0604020202020204"/>
                        </a:rPr>
                        <a:t>cia</a:t>
                      </a:r>
                      <a:r>
                        <a:rPr lang="fr-FR" sz="3700" dirty="0">
                          <a:latin typeface="Coptic1" panose="020B0604020202020204"/>
                        </a:rPr>
                        <a:t>~ </a:t>
                      </a:r>
                      <a:r>
                        <a:rPr lang="fr-FR" sz="3700" dirty="0" err="1">
                          <a:latin typeface="Coptic1" panose="020B0604020202020204"/>
                        </a:rPr>
                        <a:t>n~te</a:t>
                      </a:r>
                      <a:r>
                        <a:rPr lang="fr-FR" sz="3700" baseline="0" dirty="0">
                          <a:latin typeface="Coptic1" panose="020B0604020202020204"/>
                        </a:rPr>
                        <a:t> </a:t>
                      </a:r>
                      <a:r>
                        <a:rPr lang="fr-FR" sz="3700" dirty="0" err="1">
                          <a:latin typeface="Coptic1" panose="020B0604020202020204"/>
                        </a:rPr>
                        <a:t>peflaoc</a:t>
                      </a:r>
                      <a:r>
                        <a:rPr lang="fr-FR" sz="3700" dirty="0">
                          <a:latin typeface="Coptic1" panose="020B0604020202020204"/>
                        </a:rPr>
                        <a:t> : </a:t>
                      </a:r>
                      <a:r>
                        <a:rPr lang="fr-FR" sz="3700" dirty="0" err="1">
                          <a:latin typeface="Coptic1" panose="020B0604020202020204"/>
                        </a:rPr>
                        <a:t>ouoh</a:t>
                      </a:r>
                      <a:r>
                        <a:rPr lang="fr-FR" sz="3700" dirty="0">
                          <a:latin typeface="Coptic1" panose="020B0604020202020204"/>
                        </a:rPr>
                        <a:t> </a:t>
                      </a:r>
                      <a:r>
                        <a:rPr lang="fr-FR" sz="3700" dirty="0" err="1">
                          <a:latin typeface="Coptic1" panose="020B0604020202020204"/>
                        </a:rPr>
                        <a:t>marouc~mou</a:t>
                      </a:r>
                      <a:r>
                        <a:rPr lang="fr-FR" sz="3700" dirty="0">
                          <a:latin typeface="Coptic1" panose="020B0604020202020204"/>
                        </a:rPr>
                        <a:t> </a:t>
                      </a:r>
                      <a:r>
                        <a:rPr lang="fr-FR" sz="3700" dirty="0" err="1">
                          <a:latin typeface="Coptic1" panose="020B0604020202020204"/>
                        </a:rPr>
                        <a:t>e~rof</a:t>
                      </a:r>
                      <a:r>
                        <a:rPr lang="fr-FR" sz="3700" baseline="0" dirty="0">
                          <a:latin typeface="Coptic1" panose="020B0604020202020204"/>
                        </a:rPr>
                        <a:t> </a:t>
                      </a:r>
                      <a:r>
                        <a:rPr lang="fr-FR" sz="3700" dirty="0">
                          <a:latin typeface="Coptic1" panose="020B0604020202020204"/>
                        </a:rPr>
                        <a:t>hi </a:t>
                      </a:r>
                      <a:r>
                        <a:rPr lang="fr-FR" sz="3700" dirty="0" err="1">
                          <a:latin typeface="Coptic1" panose="020B0604020202020204"/>
                        </a:rPr>
                        <a:t>t~kayedra</a:t>
                      </a:r>
                      <a:r>
                        <a:rPr lang="fr-FR" sz="3700" dirty="0">
                          <a:latin typeface="Coptic1" panose="020B0604020202020204"/>
                        </a:rPr>
                        <a:t> </a:t>
                      </a:r>
                      <a:r>
                        <a:rPr lang="fr-FR" sz="3700" dirty="0" err="1">
                          <a:latin typeface="Coptic1" panose="020B0604020202020204"/>
                        </a:rPr>
                        <a:t>n~te</a:t>
                      </a:r>
                      <a:r>
                        <a:rPr lang="fr-FR" sz="3700" dirty="0">
                          <a:latin typeface="Coptic1" panose="020B0604020202020204"/>
                        </a:rPr>
                        <a:t> </a:t>
                      </a:r>
                      <a:r>
                        <a:rPr lang="fr-FR" sz="3700" dirty="0" err="1">
                          <a:latin typeface="Coptic1" panose="020B0604020202020204"/>
                        </a:rPr>
                        <a:t>nip~recbuteroc</a:t>
                      </a:r>
                      <a:r>
                        <a:rPr lang="fr-FR" sz="3700" dirty="0">
                          <a:latin typeface="Coptic1" panose="020B0604020202020204"/>
                        </a:rPr>
                        <a:t> : je</a:t>
                      </a:r>
                      <a:r>
                        <a:rPr lang="fr-FR" sz="3700" baseline="0" dirty="0">
                          <a:latin typeface="Coptic1" panose="020B0604020202020204"/>
                        </a:rPr>
                        <a:t> </a:t>
                      </a:r>
                      <a:r>
                        <a:rPr lang="fr-FR" sz="3700" dirty="0" err="1">
                          <a:latin typeface="Coptic1" panose="020B0604020202020204"/>
                        </a:rPr>
                        <a:t>af,w</a:t>
                      </a:r>
                      <a:r>
                        <a:rPr lang="fr-FR" sz="3700" dirty="0">
                          <a:latin typeface="Coptic1" panose="020B0604020202020204"/>
                        </a:rPr>
                        <a:t>~ </a:t>
                      </a:r>
                      <a:r>
                        <a:rPr lang="fr-FR" sz="3700" dirty="0" err="1">
                          <a:latin typeface="Coptic1" panose="020B0604020202020204"/>
                        </a:rPr>
                        <a:t>n~oumetiwt</a:t>
                      </a:r>
                      <a:r>
                        <a:rPr lang="fr-FR" sz="3700" dirty="0">
                          <a:latin typeface="Coptic1" panose="020B0604020202020204"/>
                        </a:rPr>
                        <a:t> </a:t>
                      </a:r>
                      <a:r>
                        <a:rPr lang="fr-FR" sz="3700" dirty="0" err="1">
                          <a:latin typeface="Coptic1" panose="020B0604020202020204"/>
                        </a:rPr>
                        <a:t>m~v~r</a:t>
                      </a:r>
                      <a:r>
                        <a:rPr lang="fr-FR" sz="3700" dirty="0">
                          <a:latin typeface="Coptic1" panose="020B0604020202020204"/>
                        </a:rPr>
                        <a:t>/] </a:t>
                      </a:r>
                      <a:r>
                        <a:rPr lang="fr-FR" sz="3700" dirty="0" err="1">
                          <a:latin typeface="Coptic1" panose="020B0604020202020204"/>
                        </a:rPr>
                        <a:t>n~hane~cwou</a:t>
                      </a:r>
                      <a:r>
                        <a:rPr lang="fr-FR" sz="3700" dirty="0">
                          <a:latin typeface="Coptic1" panose="020B0604020202020204"/>
                        </a:rPr>
                        <a:t> : </a:t>
                      </a:r>
                      <a:r>
                        <a:rPr lang="fr-FR" sz="3700" dirty="0" err="1">
                          <a:latin typeface="Coptic1" panose="020B0604020202020204"/>
                        </a:rPr>
                        <a:t>eue~nau</a:t>
                      </a:r>
                      <a:r>
                        <a:rPr lang="fr-FR" sz="3700" dirty="0">
                          <a:latin typeface="Coptic1" panose="020B0604020202020204"/>
                        </a:rPr>
                        <a:t> </a:t>
                      </a:r>
                      <a:r>
                        <a:rPr lang="fr-FR" sz="3700" dirty="0" err="1">
                          <a:latin typeface="Coptic1" panose="020B0604020202020204"/>
                        </a:rPr>
                        <a:t>n~je</a:t>
                      </a:r>
                      <a:endParaRPr lang="fr-FR" sz="3700" dirty="0">
                        <a:latin typeface="Coptic1" panose="020B0604020202020204"/>
                      </a:endParaRPr>
                    </a:p>
                    <a:p>
                      <a:pPr algn="just"/>
                      <a:r>
                        <a:rPr lang="fr-FR" sz="3700" dirty="0">
                          <a:latin typeface="Coptic1" panose="020B0604020202020204"/>
                        </a:rPr>
                        <a:t>n/</a:t>
                      </a:r>
                      <a:r>
                        <a:rPr lang="fr-FR" sz="3700" dirty="0" err="1">
                          <a:latin typeface="Coptic1" panose="020B0604020202020204"/>
                        </a:rPr>
                        <a:t>e~tcoutwn</a:t>
                      </a:r>
                      <a:r>
                        <a:rPr lang="fr-FR" sz="3700" dirty="0">
                          <a:latin typeface="Coptic1" panose="020B0604020202020204"/>
                        </a:rPr>
                        <a:t> </a:t>
                      </a:r>
                      <a:r>
                        <a:rPr lang="fr-FR" sz="3700" dirty="0" err="1">
                          <a:latin typeface="Coptic1" panose="020B0604020202020204"/>
                        </a:rPr>
                        <a:t>ouoh</a:t>
                      </a:r>
                      <a:r>
                        <a:rPr lang="fr-FR" sz="3700" dirty="0">
                          <a:latin typeface="Coptic1" panose="020B0604020202020204"/>
                        </a:rPr>
                        <a:t> </a:t>
                      </a:r>
                      <a:r>
                        <a:rPr lang="fr-FR" sz="3700" dirty="0" err="1">
                          <a:latin typeface="Coptic1" panose="020B0604020202020204"/>
                        </a:rPr>
                        <a:t>eue~ounof</a:t>
                      </a:r>
                      <a:r>
                        <a:rPr lang="fr-FR" sz="3700" dirty="0">
                          <a:latin typeface="Coptic1" panose="020B0604020202020204"/>
                        </a:rPr>
                        <a:t> :</a:t>
                      </a:r>
                    </a:p>
                  </a:txBody>
                  <a:tcPr marL="121920" marR="121920"/>
                </a:tc>
                <a:tc>
                  <a:txBody>
                    <a:bodyPr/>
                    <a:lstStyle/>
                    <a:p>
                      <a:pPr algn="just"/>
                      <a:r>
                        <a:rPr lang="fr-FR" sz="3700" kern="1200" baseline="0" dirty="0">
                          <a:solidFill>
                            <a:schemeClr val="tx1"/>
                          </a:solidFill>
                          <a:latin typeface="Arial" panose="020B0604020202020204" pitchFamily="34" charset="0"/>
                          <a:ea typeface="+mn-ea"/>
                          <a:cs typeface="Arial" panose="020B0604020202020204" pitchFamily="34" charset="0"/>
                        </a:rPr>
                        <a:t>Qu’il l’élève sur son peuple et qu’il le bénisse sur des anciens</a:t>
                      </a:r>
                      <a:r>
                        <a:rPr lang="fr-FR" sz="3700" i="1" kern="1200" baseline="0" dirty="0">
                          <a:solidFill>
                            <a:schemeClr val="tx1"/>
                          </a:solidFill>
                          <a:latin typeface="Arial" panose="020B0604020202020204" pitchFamily="34" charset="0"/>
                          <a:ea typeface="+mn-ea"/>
                          <a:cs typeface="Arial" panose="020B0604020202020204" pitchFamily="34" charset="0"/>
                        </a:rPr>
                        <a:t> </a:t>
                      </a:r>
                      <a:r>
                        <a:rPr lang="fr-FR" sz="3700" kern="1200" baseline="0" dirty="0">
                          <a:solidFill>
                            <a:schemeClr val="tx1"/>
                          </a:solidFill>
                          <a:latin typeface="Arial" panose="020B0604020202020204" pitchFamily="34" charset="0"/>
                          <a:ea typeface="+mn-ea"/>
                          <a:cs typeface="Arial" panose="020B0604020202020204" pitchFamily="34" charset="0"/>
                        </a:rPr>
                        <a:t>car il a rendu la parenté comme les pâturages. Les hommes droits voient cela, et s’en réjouissent.</a:t>
                      </a:r>
                      <a:endParaRPr lang="fr-FR" sz="3700" dirty="0">
                        <a:latin typeface="Arial" panose="020B0604020202020204" pitchFamily="34" charset="0"/>
                        <a:cs typeface="Arial" panose="020B0604020202020204" pitchFamily="34" charset="0"/>
                      </a:endParaRPr>
                    </a:p>
                  </a:txBody>
                  <a:tcPr marL="121920" marR="121920"/>
                </a:tc>
                <a:tc>
                  <a:txBody>
                    <a:bodyPr/>
                    <a:lstStyle/>
                    <a:p>
                      <a:pPr algn="just" rtl="1"/>
                      <a:r>
                        <a:rPr lang="ar-EG" sz="4300" b="0" i="0" u="none" strike="noStrike" kern="1200" baseline="0" dirty="0">
                          <a:solidFill>
                            <a:schemeClr val="tx1"/>
                          </a:solidFill>
                          <a:latin typeface="+mn-lt"/>
                          <a:ea typeface="+mn-ea"/>
                          <a:cs typeface="+mn-cs"/>
                        </a:rPr>
                        <a:t>فليرفعوه في كنيسة</a:t>
                      </a:r>
                      <a:r>
                        <a:rPr lang="fr-FR" sz="4300" b="0" i="0" u="none" strike="noStrike" kern="1200" baseline="0" dirty="0">
                          <a:solidFill>
                            <a:schemeClr val="tx1"/>
                          </a:solidFill>
                          <a:latin typeface="+mn-lt"/>
                          <a:ea typeface="+mn-ea"/>
                          <a:cs typeface="+mn-cs"/>
                        </a:rPr>
                        <a:t> </a:t>
                      </a:r>
                      <a:r>
                        <a:rPr lang="ar-EG" sz="4300" b="0" i="0" u="none" strike="noStrike" kern="1200" baseline="0" dirty="0">
                          <a:solidFill>
                            <a:schemeClr val="tx1"/>
                          </a:solidFill>
                          <a:latin typeface="+mn-lt"/>
                          <a:ea typeface="+mn-ea"/>
                          <a:cs typeface="+mn-cs"/>
                        </a:rPr>
                        <a:t>شعبه وليباركوه على</a:t>
                      </a:r>
                      <a:r>
                        <a:rPr lang="fr-FR" sz="4300" b="0" i="0" u="none" strike="noStrike" kern="1200" baseline="0" dirty="0">
                          <a:solidFill>
                            <a:schemeClr val="tx1"/>
                          </a:solidFill>
                          <a:latin typeface="+mn-lt"/>
                          <a:ea typeface="+mn-ea"/>
                          <a:cs typeface="+mn-cs"/>
                        </a:rPr>
                        <a:t> </a:t>
                      </a:r>
                      <a:r>
                        <a:rPr lang="ar-EG" sz="4300" b="0" i="0" u="none" strike="noStrike" kern="1200" baseline="0" dirty="0">
                          <a:solidFill>
                            <a:schemeClr val="tx1"/>
                          </a:solidFill>
                          <a:latin typeface="+mn-lt"/>
                          <a:ea typeface="+mn-ea"/>
                          <a:cs typeface="+mn-cs"/>
                        </a:rPr>
                        <a:t>منابر الشيوخ لأنه</a:t>
                      </a:r>
                    </a:p>
                    <a:p>
                      <a:pPr algn="just" rtl="1"/>
                      <a:r>
                        <a:rPr lang="ar-EG" sz="4300" b="0" i="0" u="none" strike="noStrike" kern="1200" baseline="0" dirty="0">
                          <a:solidFill>
                            <a:schemeClr val="tx1"/>
                          </a:solidFill>
                          <a:latin typeface="+mn-lt"/>
                          <a:ea typeface="+mn-ea"/>
                          <a:cs typeface="+mn-cs"/>
                        </a:rPr>
                        <a:t>جعل أبوة مثل الخراف.</a:t>
                      </a:r>
                      <a:r>
                        <a:rPr lang="fr-FR" sz="4300" b="0" i="0" u="none" strike="noStrike" kern="1200" baseline="0" dirty="0">
                          <a:solidFill>
                            <a:schemeClr val="tx1"/>
                          </a:solidFill>
                          <a:latin typeface="+mn-lt"/>
                          <a:ea typeface="+mn-ea"/>
                          <a:cs typeface="+mn-cs"/>
                        </a:rPr>
                        <a:t> </a:t>
                      </a:r>
                      <a:r>
                        <a:rPr lang="ar-EG" sz="4300" b="0" i="0" u="none" strike="noStrike" kern="1200" baseline="0" dirty="0">
                          <a:solidFill>
                            <a:schemeClr val="tx1"/>
                          </a:solidFill>
                          <a:latin typeface="+mn-lt"/>
                          <a:ea typeface="+mn-ea"/>
                          <a:cs typeface="+mn-cs"/>
                        </a:rPr>
                        <a:t>يُبصِرُ المستقيمون</a:t>
                      </a:r>
                      <a:r>
                        <a:rPr lang="fr-FR" sz="4300" b="0" i="0" u="none" strike="noStrike" kern="1200" baseline="0" dirty="0">
                          <a:solidFill>
                            <a:schemeClr val="tx1"/>
                          </a:solidFill>
                          <a:latin typeface="+mn-lt"/>
                          <a:ea typeface="+mn-ea"/>
                          <a:cs typeface="+mn-cs"/>
                        </a:rPr>
                        <a:t> </a:t>
                      </a:r>
                      <a:r>
                        <a:rPr lang="ar-EG" sz="4300" b="0" i="0" u="none" strike="noStrike" kern="1200" baseline="0" dirty="0">
                          <a:solidFill>
                            <a:schemeClr val="tx1"/>
                          </a:solidFill>
                          <a:latin typeface="+mn-lt"/>
                          <a:ea typeface="+mn-ea"/>
                          <a:cs typeface="+mn-cs"/>
                        </a:rPr>
                        <a:t>ويفرحون</a:t>
                      </a:r>
                      <a:endParaRPr lang="fr-FR" sz="4800" dirty="0"/>
                    </a:p>
                  </a:txBody>
                  <a:tcPr marL="121920" marR="121920"/>
                </a:tc>
                <a:extLst>
                  <a:ext uri="{0D108BD9-81ED-4DB2-BD59-A6C34878D82A}">
                    <a16:rowId xmlns:a16="http://schemas.microsoft.com/office/drawing/2014/main" val="10000"/>
                  </a:ext>
                </a:extLst>
              </a:tr>
            </a:tbl>
          </a:graphicData>
        </a:graphic>
      </p:graphicFrame>
      <p:graphicFrame>
        <p:nvGraphicFramePr>
          <p:cNvPr id="2" name="Tableau 1">
            <a:extLst>
              <a:ext uri="{FF2B5EF4-FFF2-40B4-BE49-F238E27FC236}">
                <a16:creationId xmlns:a16="http://schemas.microsoft.com/office/drawing/2014/main" id="{C037E727-3E3A-6A5A-8E5B-50F2F8CC4306}"/>
              </a:ext>
            </a:extLst>
          </p:cNvPr>
          <p:cNvGraphicFramePr>
            <a:graphicFrameLocks noGrp="1"/>
          </p:cNvGraphicFramePr>
          <p:nvPr>
            <p:extLst>
              <p:ext uri="{D42A27DB-BD31-4B8C-83A1-F6EECF244321}">
                <p14:modId xmlns:p14="http://schemas.microsoft.com/office/powerpoint/2010/main" val="3461873060"/>
              </p:ext>
            </p:extLst>
          </p:nvPr>
        </p:nvGraphicFramePr>
        <p:xfrm>
          <a:off x="1559569" y="91440"/>
          <a:ext cx="9072863" cy="416560"/>
        </p:xfrm>
        <a:graphic>
          <a:graphicData uri="http://schemas.openxmlformats.org/drawingml/2006/table">
            <a:tbl>
              <a:tblPr firstRow="1" bandRow="1">
                <a:tableStyleId>{2D5ABB26-0587-4C30-8999-92F81FD0307C}</a:tableStyleId>
              </a:tblPr>
              <a:tblGrid>
                <a:gridCol w="9072863">
                  <a:extLst>
                    <a:ext uri="{9D8B030D-6E8A-4147-A177-3AD203B41FA5}">
                      <a16:colId xmlns:a16="http://schemas.microsoft.com/office/drawing/2014/main" val="1752414572"/>
                    </a:ext>
                  </a:extLst>
                </a:gridCol>
              </a:tblGrid>
              <a:tr h="416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100" b="0" dirty="0">
                          <a:solidFill>
                            <a:schemeClr val="tx1"/>
                          </a:solidFill>
                          <a:latin typeface="Arial" panose="020B0604020202020204" pitchFamily="34" charset="0"/>
                          <a:cs typeface="Arial" panose="020B0604020202020204" pitchFamily="34" charset="0"/>
                        </a:rPr>
                        <a:t>En présence d’un Évêque - </a:t>
                      </a:r>
                      <a:r>
                        <a:rPr lang="ar-EG" sz="2100" dirty="0">
                          <a:latin typeface="Arial" panose="020B0604020202020204" pitchFamily="34" charset="0"/>
                          <a:cs typeface="Arial" panose="020B0604020202020204" pitchFamily="34" charset="0"/>
                        </a:rPr>
                        <a:t>في حضور الأب الأسقف</a:t>
                      </a:r>
                      <a:endParaRPr kumimoji="0" lang="en-CA" sz="2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886054"/>
                  </a:ext>
                </a:extLst>
              </a:tr>
            </a:tbl>
          </a:graphicData>
        </a:graphic>
      </p:graphicFrame>
    </p:spTree>
    <p:extLst>
      <p:ext uri="{BB962C8B-B14F-4D97-AF65-F5344CB8AC3E}">
        <p14:creationId xmlns:p14="http://schemas.microsoft.com/office/powerpoint/2010/main" val="1750968867"/>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1001DFD2-F7ED-43BB-B80A-2DCF4819C148}"/>
              </a:ext>
            </a:extLst>
          </p:cNvPr>
          <p:cNvGraphicFramePr>
            <a:graphicFrameLocks noGrp="1"/>
          </p:cNvGraphicFramePr>
          <p:nvPr>
            <p:extLst>
              <p:ext uri="{D42A27DB-BD31-4B8C-83A1-F6EECF244321}">
                <p14:modId xmlns:p14="http://schemas.microsoft.com/office/powerpoint/2010/main" val="3625378909"/>
              </p:ext>
            </p:extLst>
          </p:nvPr>
        </p:nvGraphicFramePr>
        <p:xfrm>
          <a:off x="3" y="146996"/>
          <a:ext cx="12191997" cy="5989320"/>
        </p:xfrm>
        <a:graphic>
          <a:graphicData uri="http://schemas.openxmlformats.org/drawingml/2006/table">
            <a:tbl>
              <a:tblPr firstRow="1" bandRow="1">
                <a:tableStyleId>{2D5ABB26-0587-4C30-8999-92F81FD0307C}</a:tableStyleId>
              </a:tblPr>
              <a:tblGrid>
                <a:gridCol w="4565512">
                  <a:extLst>
                    <a:ext uri="{9D8B030D-6E8A-4147-A177-3AD203B41FA5}">
                      <a16:colId xmlns:a16="http://schemas.microsoft.com/office/drawing/2014/main" val="221178946"/>
                    </a:ext>
                  </a:extLst>
                </a:gridCol>
                <a:gridCol w="4210996">
                  <a:extLst>
                    <a:ext uri="{9D8B030D-6E8A-4147-A177-3AD203B41FA5}">
                      <a16:colId xmlns:a16="http://schemas.microsoft.com/office/drawing/2014/main" val="2585356122"/>
                    </a:ext>
                  </a:extLst>
                </a:gridCol>
                <a:gridCol w="3415489">
                  <a:extLst>
                    <a:ext uri="{9D8B030D-6E8A-4147-A177-3AD203B41FA5}">
                      <a16:colId xmlns:a16="http://schemas.microsoft.com/office/drawing/2014/main" val="4011658394"/>
                    </a:ext>
                  </a:extLst>
                </a:gridCol>
              </a:tblGrid>
              <a:tr h="5943600">
                <a:tc>
                  <a:txBody>
                    <a:bodyPr/>
                    <a:lstStyle/>
                    <a:p>
                      <a:pPr algn="just"/>
                      <a:r>
                        <a:rPr lang="fr-FR" sz="4800" dirty="0" err="1">
                          <a:latin typeface="Coptic1" panose="020B0604020202020204"/>
                        </a:rPr>
                        <a:t>Afwrk</a:t>
                      </a:r>
                      <a:r>
                        <a:rPr lang="fr-FR" sz="4800" dirty="0">
                          <a:latin typeface="Coptic1" panose="020B0604020202020204"/>
                        </a:rPr>
                        <a:t> </a:t>
                      </a:r>
                      <a:r>
                        <a:rPr lang="fr-FR" sz="4800" dirty="0" err="1">
                          <a:latin typeface="Coptic1" panose="020B0604020202020204"/>
                        </a:rPr>
                        <a:t>n~je</a:t>
                      </a:r>
                      <a:r>
                        <a:rPr lang="fr-FR" sz="4800" dirty="0">
                          <a:latin typeface="Coptic1" panose="020B0604020202020204"/>
                        </a:rPr>
                        <a:t> </a:t>
                      </a:r>
                      <a:r>
                        <a:rPr lang="fr-FR" sz="4800" err="1">
                          <a:latin typeface="Coptic1" panose="020B0604020202020204"/>
                        </a:rPr>
                        <a:t>P</a:t>
                      </a:r>
                      <a:r>
                        <a:rPr lang="fr-FR" sz="4800">
                          <a:latin typeface="Coptic1" panose="020B0604020202020204"/>
                        </a:rPr>
                        <a:t>~o#</a:t>
                      </a:r>
                      <a:r>
                        <a:rPr lang="fr-FR" sz="4800" dirty="0" err="1">
                          <a:latin typeface="Coptic1" panose="020B0604020202020204"/>
                        </a:rPr>
                        <a:t>c#</a:t>
                      </a:r>
                      <a:r>
                        <a:rPr lang="fr-FR" sz="4800" dirty="0">
                          <a:latin typeface="Coptic1" panose="020B0604020202020204"/>
                        </a:rPr>
                        <a:t> </a:t>
                      </a:r>
                      <a:r>
                        <a:rPr lang="fr-FR" sz="4800" dirty="0" err="1">
                          <a:latin typeface="Coptic1" panose="020B0604020202020204"/>
                        </a:rPr>
                        <a:t>ouoh</a:t>
                      </a:r>
                      <a:r>
                        <a:rPr lang="fr-FR" sz="4800" dirty="0">
                          <a:latin typeface="Coptic1" panose="020B0604020202020204"/>
                        </a:rPr>
                        <a:t> </a:t>
                      </a:r>
                      <a:r>
                        <a:rPr lang="fr-FR" sz="4800" dirty="0" err="1">
                          <a:latin typeface="Coptic1" panose="020B0604020202020204"/>
                        </a:rPr>
                        <a:t>n~nefouwm</a:t>
                      </a:r>
                      <a:r>
                        <a:rPr lang="fr-FR" sz="4800" dirty="0">
                          <a:latin typeface="Coptic1" panose="020B0604020202020204"/>
                        </a:rPr>
                        <a:t> </a:t>
                      </a:r>
                      <a:r>
                        <a:rPr lang="fr-FR" sz="4800" dirty="0" err="1">
                          <a:latin typeface="Coptic1" panose="020B0604020202020204"/>
                        </a:rPr>
                        <a:t>n~h~y</a:t>
                      </a:r>
                      <a:r>
                        <a:rPr lang="fr-FR" sz="4800" dirty="0">
                          <a:latin typeface="Coptic1" panose="020B0604020202020204"/>
                        </a:rPr>
                        <a:t>/f : je </a:t>
                      </a:r>
                      <a:r>
                        <a:rPr lang="fr-FR" sz="4800" dirty="0" err="1">
                          <a:latin typeface="Coptic1" panose="020B0604020202020204"/>
                        </a:rPr>
                        <a:t>n~yok</a:t>
                      </a:r>
                      <a:r>
                        <a:rPr lang="fr-FR" sz="4800" dirty="0">
                          <a:latin typeface="Coptic1" panose="020B0604020202020204"/>
                        </a:rPr>
                        <a:t> </a:t>
                      </a:r>
                      <a:r>
                        <a:rPr lang="fr-FR" sz="4800" dirty="0" err="1">
                          <a:latin typeface="Coptic1" panose="020B0604020202020204"/>
                        </a:rPr>
                        <a:t>pe</a:t>
                      </a:r>
                      <a:r>
                        <a:rPr lang="fr-FR" sz="4800" dirty="0">
                          <a:latin typeface="Coptic1" panose="020B0604020202020204"/>
                        </a:rPr>
                        <a:t> </a:t>
                      </a:r>
                      <a:r>
                        <a:rPr lang="fr-FR" sz="4800" dirty="0" err="1">
                          <a:latin typeface="Coptic1" panose="020B0604020202020204"/>
                        </a:rPr>
                        <a:t>v~ou</a:t>
                      </a:r>
                      <a:r>
                        <a:rPr lang="fr-FR" sz="4800" dirty="0">
                          <a:latin typeface="Coptic1" panose="020B0604020202020204"/>
                        </a:rPr>
                        <a:t>/b sa </a:t>
                      </a:r>
                      <a:r>
                        <a:rPr lang="fr-FR" sz="4800" dirty="0" err="1">
                          <a:latin typeface="Coptic1" panose="020B0604020202020204"/>
                        </a:rPr>
                        <a:t>e~neh</a:t>
                      </a:r>
                      <a:r>
                        <a:rPr lang="fr-FR" sz="4800" dirty="0">
                          <a:latin typeface="Coptic1" panose="020B0604020202020204"/>
                        </a:rPr>
                        <a:t> : kata </a:t>
                      </a:r>
                      <a:r>
                        <a:rPr lang="fr-FR" sz="4800" dirty="0" err="1">
                          <a:latin typeface="Coptic1" panose="020B0604020202020204"/>
                        </a:rPr>
                        <a:t>t~taxic</a:t>
                      </a:r>
                      <a:r>
                        <a:rPr lang="fr-FR" sz="4800" baseline="0" dirty="0">
                          <a:latin typeface="Coptic1" panose="020B0604020202020204"/>
                        </a:rPr>
                        <a:t> </a:t>
                      </a:r>
                      <a:r>
                        <a:rPr lang="fr-FR" sz="4800" dirty="0" err="1">
                          <a:latin typeface="Coptic1" panose="020B0604020202020204"/>
                        </a:rPr>
                        <a:t>m~Mel,icedek</a:t>
                      </a:r>
                      <a:r>
                        <a:rPr lang="fr-FR" sz="4800" dirty="0">
                          <a:latin typeface="Coptic1" panose="020B0604020202020204"/>
                        </a:rPr>
                        <a:t>. </a:t>
                      </a:r>
                    </a:p>
                  </a:txBody>
                  <a:tcPr marL="121920" marR="121920"/>
                </a:tc>
                <a:tc>
                  <a:txBody>
                    <a:bodyPr/>
                    <a:lstStyle/>
                    <a:p>
                      <a:pPr algn="just"/>
                      <a:r>
                        <a:rPr lang="fr-FR" sz="4300" kern="1200" baseline="0" dirty="0">
                          <a:solidFill>
                            <a:schemeClr val="tx1"/>
                          </a:solidFill>
                          <a:latin typeface="Arial" panose="020B0604020202020204" pitchFamily="34" charset="0"/>
                          <a:ea typeface="+mn-ea"/>
                          <a:cs typeface="Arial" panose="020B0604020202020204" pitchFamily="34" charset="0"/>
                        </a:rPr>
                        <a:t>Le Seigneur l’a juré et il ne se repentira pas que tu es prêtre éternellement selon le rite de Melchisédech. Alléluia</a:t>
                      </a:r>
                    </a:p>
                    <a:p>
                      <a:pPr algn="just"/>
                      <a:endParaRPr lang="fr-FR" sz="4300" dirty="0">
                        <a:latin typeface="Arial" panose="020B0604020202020204" pitchFamily="34" charset="0"/>
                        <a:cs typeface="Arial" panose="020B0604020202020204" pitchFamily="34" charset="0"/>
                      </a:endParaRPr>
                    </a:p>
                  </a:txBody>
                  <a:tcPr marL="121920" marR="121920"/>
                </a:tc>
                <a:tc>
                  <a:txBody>
                    <a:bodyPr/>
                    <a:lstStyle/>
                    <a:p>
                      <a:pPr algn="just" rtl="1"/>
                      <a:r>
                        <a:rPr lang="ar-EG" sz="4800" b="0" i="0" u="none" strike="noStrike" kern="1200" baseline="0" dirty="0">
                          <a:solidFill>
                            <a:schemeClr val="tx1"/>
                          </a:solidFill>
                          <a:latin typeface="+mn-lt"/>
                          <a:ea typeface="+mn-ea"/>
                          <a:cs typeface="+mn-cs"/>
                        </a:rPr>
                        <a:t>أقسم الرب ولن يندم</a:t>
                      </a:r>
                      <a:r>
                        <a:rPr lang="fr-FR" sz="4800" b="0" i="0" u="none" strike="noStrike" kern="1200" baseline="0" dirty="0">
                          <a:solidFill>
                            <a:schemeClr val="tx1"/>
                          </a:solidFill>
                          <a:latin typeface="+mn-lt"/>
                          <a:ea typeface="+mn-ea"/>
                          <a:cs typeface="+mn-cs"/>
                        </a:rPr>
                        <a:t> </a:t>
                      </a:r>
                      <a:r>
                        <a:rPr lang="ar-EG" sz="4800" b="0" i="0" u="none" strike="noStrike" kern="1200" baseline="0" dirty="0">
                          <a:solidFill>
                            <a:schemeClr val="tx1"/>
                          </a:solidFill>
                          <a:latin typeface="+mn-lt"/>
                          <a:ea typeface="+mn-ea"/>
                          <a:cs typeface="+mn-cs"/>
                        </a:rPr>
                        <a:t>أنك أنت هو</a:t>
                      </a:r>
                      <a:r>
                        <a:rPr lang="fr-FR" sz="4800" b="0" i="0" u="none" strike="noStrike" kern="1200" baseline="0" dirty="0">
                          <a:solidFill>
                            <a:schemeClr val="tx1"/>
                          </a:solidFill>
                          <a:latin typeface="+mn-lt"/>
                          <a:ea typeface="+mn-ea"/>
                          <a:cs typeface="+mn-cs"/>
                        </a:rPr>
                        <a:t> </a:t>
                      </a:r>
                      <a:r>
                        <a:rPr lang="ar-EG" sz="4800" b="0" i="0" u="none" strike="noStrike" kern="1200" baseline="0" dirty="0">
                          <a:solidFill>
                            <a:schemeClr val="tx1"/>
                          </a:solidFill>
                          <a:latin typeface="+mn-lt"/>
                          <a:ea typeface="+mn-ea"/>
                          <a:cs typeface="+mn-cs"/>
                        </a:rPr>
                        <a:t>الكاهن</a:t>
                      </a:r>
                      <a:r>
                        <a:rPr lang="fr-FR" sz="4800" b="0" i="0" u="none" strike="noStrike" kern="1200" baseline="0" dirty="0">
                          <a:solidFill>
                            <a:schemeClr val="tx1"/>
                          </a:solidFill>
                          <a:latin typeface="+mn-lt"/>
                          <a:ea typeface="+mn-ea"/>
                          <a:cs typeface="+mn-cs"/>
                        </a:rPr>
                        <a:t> </a:t>
                      </a:r>
                      <a:r>
                        <a:rPr lang="ar-EG" sz="4800" b="0" i="0" u="none" strike="noStrike" kern="1200" baseline="0" dirty="0">
                          <a:solidFill>
                            <a:schemeClr val="tx1"/>
                          </a:solidFill>
                          <a:latin typeface="+mn-lt"/>
                          <a:ea typeface="+mn-ea"/>
                          <a:cs typeface="+mn-cs"/>
                        </a:rPr>
                        <a:t>إلى الأبد على طقس</a:t>
                      </a:r>
                      <a:r>
                        <a:rPr lang="fr-FR" sz="4800" b="0" i="0" u="none" strike="noStrike" kern="1200" baseline="0" dirty="0">
                          <a:solidFill>
                            <a:schemeClr val="tx1"/>
                          </a:solidFill>
                          <a:latin typeface="+mn-lt"/>
                          <a:ea typeface="+mn-ea"/>
                          <a:cs typeface="+mn-cs"/>
                        </a:rPr>
                        <a:t> </a:t>
                      </a:r>
                      <a:r>
                        <a:rPr lang="ar-EG" sz="4800" b="0" i="0" u="none" strike="noStrike" kern="1200" baseline="0" dirty="0" err="1">
                          <a:solidFill>
                            <a:schemeClr val="tx1"/>
                          </a:solidFill>
                          <a:latin typeface="+mn-lt"/>
                          <a:ea typeface="+mn-ea"/>
                          <a:cs typeface="+mn-cs"/>
                        </a:rPr>
                        <a:t>ملشيصادق</a:t>
                      </a:r>
                      <a:endParaRPr lang="fr-FR" sz="4800" b="0" i="0" u="none" strike="noStrike" kern="1200" baseline="0" dirty="0">
                        <a:solidFill>
                          <a:schemeClr val="tx1"/>
                        </a:solidFill>
                        <a:latin typeface="+mn-lt"/>
                        <a:ea typeface="+mn-ea"/>
                        <a:cs typeface="+mn-cs"/>
                      </a:endParaRPr>
                    </a:p>
                    <a:p>
                      <a:pPr algn="just" rtl="1"/>
                      <a:r>
                        <a:rPr kumimoji="0" lang="ar-SA" sz="4800" b="0" i="0" u="none" strike="noStrike" cap="none" normalizeH="0" baseline="0" dirty="0" err="1">
                          <a:ln>
                            <a:noFill/>
                          </a:ln>
                          <a:solidFill>
                            <a:schemeClr val="tx1"/>
                          </a:solidFill>
                          <a:effectLst/>
                          <a:latin typeface="Arial" charset="0"/>
                          <a:cs typeface="Arial" charset="0"/>
                        </a:rPr>
                        <a:t>هلليلويا</a:t>
                      </a:r>
                      <a:endParaRPr lang="fr-FR" sz="4800" b="0" i="0" u="none" strike="noStrike" kern="1200" baseline="0" dirty="0">
                        <a:solidFill>
                          <a:schemeClr val="tx1"/>
                        </a:solidFill>
                        <a:latin typeface="+mn-lt"/>
                        <a:ea typeface="+mn-ea"/>
                        <a:cs typeface="+mn-cs"/>
                      </a:endParaRPr>
                    </a:p>
                  </a:txBody>
                  <a:tcPr marL="121920" marR="121920"/>
                </a:tc>
                <a:extLst>
                  <a:ext uri="{0D108BD9-81ED-4DB2-BD59-A6C34878D82A}">
                    <a16:rowId xmlns:a16="http://schemas.microsoft.com/office/drawing/2014/main" val="3019116063"/>
                  </a:ext>
                </a:extLst>
              </a:tr>
            </a:tbl>
          </a:graphicData>
        </a:graphic>
      </p:graphicFrame>
    </p:spTree>
    <p:extLst>
      <p:ext uri="{BB962C8B-B14F-4D97-AF65-F5344CB8AC3E}">
        <p14:creationId xmlns:p14="http://schemas.microsoft.com/office/powerpoint/2010/main" val="300671503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3221A888-F20E-4558-9BD8-5A4BCA0FAE91}"/>
              </a:ext>
            </a:extLst>
          </p:cNvPr>
          <p:cNvGraphicFramePr>
            <a:graphicFrameLocks noGrp="1"/>
          </p:cNvGraphicFramePr>
          <p:nvPr>
            <p:extLst>
              <p:ext uri="{D42A27DB-BD31-4B8C-83A1-F6EECF244321}">
                <p14:modId xmlns:p14="http://schemas.microsoft.com/office/powerpoint/2010/main" val="2753877655"/>
              </p:ext>
            </p:extLst>
          </p:nvPr>
        </p:nvGraphicFramePr>
        <p:xfrm>
          <a:off x="0" y="8467"/>
          <a:ext cx="12191999" cy="6797040"/>
        </p:xfrm>
        <a:graphic>
          <a:graphicData uri="http://schemas.openxmlformats.org/drawingml/2006/table">
            <a:tbl>
              <a:tblPr firstRow="1" bandRow="1">
                <a:tableStyleId>{2D5ABB26-0587-4C30-8999-92F81FD0307C}</a:tableStyleId>
              </a:tblPr>
              <a:tblGrid>
                <a:gridCol w="4576689">
                  <a:extLst>
                    <a:ext uri="{9D8B030D-6E8A-4147-A177-3AD203B41FA5}">
                      <a16:colId xmlns:a16="http://schemas.microsoft.com/office/drawing/2014/main" val="221178946"/>
                    </a:ext>
                  </a:extLst>
                </a:gridCol>
                <a:gridCol w="4052825">
                  <a:extLst>
                    <a:ext uri="{9D8B030D-6E8A-4147-A177-3AD203B41FA5}">
                      <a16:colId xmlns:a16="http://schemas.microsoft.com/office/drawing/2014/main" val="2585356122"/>
                    </a:ext>
                  </a:extLst>
                </a:gridCol>
                <a:gridCol w="3562485">
                  <a:extLst>
                    <a:ext uri="{9D8B030D-6E8A-4147-A177-3AD203B41FA5}">
                      <a16:colId xmlns:a16="http://schemas.microsoft.com/office/drawing/2014/main" val="4011658394"/>
                    </a:ext>
                  </a:extLst>
                </a:gridCol>
              </a:tblGrid>
              <a:tr h="6797040">
                <a:tc>
                  <a:txBody>
                    <a:bodyPr/>
                    <a:lstStyle/>
                    <a:p>
                      <a:pPr algn="just"/>
                      <a:r>
                        <a:rPr lang="fr-FR" sz="4000" dirty="0" err="1">
                          <a:latin typeface="Coptic1" panose="020B0604020202020204"/>
                        </a:rPr>
                        <a:t>P~o#c</a:t>
                      </a:r>
                      <a:r>
                        <a:rPr lang="fr-FR" sz="4000" dirty="0">
                          <a:latin typeface="Coptic1" panose="020B0604020202020204"/>
                        </a:rPr>
                        <a:t># </a:t>
                      </a:r>
                      <a:r>
                        <a:rPr lang="fr-FR" sz="4000" dirty="0" err="1">
                          <a:latin typeface="Coptic1" panose="020B0604020202020204"/>
                        </a:rPr>
                        <a:t>caoui~nam</a:t>
                      </a:r>
                      <a:r>
                        <a:rPr lang="fr-FR" sz="4000" dirty="0">
                          <a:latin typeface="Coptic1" panose="020B0604020202020204"/>
                        </a:rPr>
                        <a:t> </a:t>
                      </a:r>
                      <a:r>
                        <a:rPr lang="fr-FR" sz="4000" dirty="0" err="1">
                          <a:latin typeface="Coptic1" panose="020B0604020202020204"/>
                        </a:rPr>
                        <a:t>m~mok</a:t>
                      </a:r>
                      <a:r>
                        <a:rPr lang="fr-FR" sz="4000" dirty="0">
                          <a:latin typeface="Coptic1" panose="020B0604020202020204"/>
                        </a:rPr>
                        <a:t> </a:t>
                      </a:r>
                      <a:r>
                        <a:rPr lang="fr-FR" sz="4000" dirty="0" err="1">
                          <a:latin typeface="Coptic1" panose="020B0604020202020204"/>
                        </a:rPr>
                        <a:t>peniwt</a:t>
                      </a:r>
                      <a:r>
                        <a:rPr lang="fr-FR" sz="4000" dirty="0">
                          <a:latin typeface="Coptic1" panose="020B0604020202020204"/>
                        </a:rPr>
                        <a:t> </a:t>
                      </a:r>
                      <a:r>
                        <a:rPr lang="fr-FR" sz="4000" dirty="0" err="1">
                          <a:latin typeface="Coptic1" panose="020B0604020202020204"/>
                        </a:rPr>
                        <a:t>eyouab</a:t>
                      </a:r>
                      <a:r>
                        <a:rPr lang="fr-FR" sz="4000" baseline="0" dirty="0">
                          <a:latin typeface="Coptic1" panose="020B0604020202020204"/>
                        </a:rPr>
                        <a:t> </a:t>
                      </a:r>
                      <a:r>
                        <a:rPr lang="fr-FR" sz="4000" dirty="0" err="1">
                          <a:latin typeface="Coptic1" panose="020B0604020202020204"/>
                        </a:rPr>
                        <a:t>m~patiar</a:t>
                      </a:r>
                      <a:r>
                        <a:rPr lang="fr-FR" sz="4000" dirty="0">
                          <a:latin typeface="Coptic1" panose="020B0604020202020204"/>
                        </a:rPr>
                        <a:t>,/c Papa Abba </a:t>
                      </a:r>
                      <a:r>
                        <a:rPr lang="fr-FR" sz="4000" dirty="0" err="1">
                          <a:latin typeface="Coptic1" panose="020B0604020202020204"/>
                        </a:rPr>
                        <a:t>Tawadroc</a:t>
                      </a:r>
                      <a:r>
                        <a:rPr lang="fr-FR" sz="4000" dirty="0">
                          <a:latin typeface="Coptic1" panose="020B0604020202020204"/>
                        </a:rPr>
                        <a:t> </a:t>
                      </a:r>
                      <a:r>
                        <a:rPr lang="fr-FR" sz="4000" dirty="0" err="1">
                          <a:latin typeface="Coptic1" panose="020B0604020202020204"/>
                        </a:rPr>
                        <a:t>pimah</a:t>
                      </a:r>
                      <a:r>
                        <a:rPr lang="fr-FR" sz="4000" dirty="0">
                          <a:latin typeface="Coptic1" panose="020B0604020202020204"/>
                        </a:rPr>
                        <a:t> </a:t>
                      </a:r>
                      <a:r>
                        <a:rPr lang="fr-FR" sz="4000" dirty="0" err="1">
                          <a:latin typeface="Coptic1" panose="020B0604020202020204"/>
                        </a:rPr>
                        <a:t>c~nau</a:t>
                      </a:r>
                      <a:r>
                        <a:rPr lang="fr-FR" sz="4000" dirty="0">
                          <a:latin typeface="Coptic1" panose="020B0604020202020204"/>
                        </a:rPr>
                        <a:t>.</a:t>
                      </a:r>
                      <a:r>
                        <a:rPr lang="fr-FR" sz="4000" baseline="0" dirty="0">
                          <a:latin typeface="Coptic1" panose="020B0604020202020204"/>
                        </a:rPr>
                        <a:t> Nem </a:t>
                      </a:r>
                      <a:r>
                        <a:rPr lang="fr-FR" sz="4000" baseline="0" dirty="0" err="1">
                          <a:latin typeface="Coptic1" panose="020B0604020202020204"/>
                        </a:rPr>
                        <a:t>peniwt</a:t>
                      </a:r>
                      <a:r>
                        <a:rPr lang="fr-FR" sz="4000" baseline="0" dirty="0">
                          <a:latin typeface="Coptic1" panose="020B0604020202020204"/>
                        </a:rPr>
                        <a:t> </a:t>
                      </a:r>
                      <a:r>
                        <a:rPr lang="fr-FR" sz="4000" baseline="0" dirty="0" err="1">
                          <a:latin typeface="Coptic1" panose="020B0604020202020204"/>
                        </a:rPr>
                        <a:t>n~e~pickopoc</a:t>
                      </a:r>
                      <a:r>
                        <a:rPr lang="fr-FR" sz="4000" baseline="0" dirty="0">
                          <a:latin typeface="Coptic1" panose="020B0604020202020204"/>
                        </a:rPr>
                        <a:t> Abba Mark.</a:t>
                      </a:r>
                      <a:r>
                        <a:rPr lang="fr-FR" sz="4000" dirty="0">
                          <a:latin typeface="Coptic1" panose="020B0604020202020204"/>
                        </a:rPr>
                        <a:t> </a:t>
                      </a:r>
                      <a:r>
                        <a:rPr lang="fr-FR" sz="4000" dirty="0" err="1">
                          <a:latin typeface="Coptic1" panose="020B0604020202020204"/>
                        </a:rPr>
                        <a:t>P~o#c</a:t>
                      </a:r>
                      <a:r>
                        <a:rPr lang="fr-FR" sz="4000" dirty="0">
                          <a:latin typeface="Coptic1" panose="020B0604020202020204"/>
                        </a:rPr>
                        <a:t>#</a:t>
                      </a:r>
                      <a:r>
                        <a:rPr lang="fr-FR" sz="4000" baseline="0" dirty="0">
                          <a:latin typeface="Coptic1" panose="020B0604020202020204"/>
                        </a:rPr>
                        <a:t> </a:t>
                      </a:r>
                      <a:r>
                        <a:rPr lang="fr-FR" sz="4000" dirty="0" err="1">
                          <a:latin typeface="Coptic1" panose="020B0604020202020204"/>
                        </a:rPr>
                        <a:t>efe~a~reh</a:t>
                      </a:r>
                      <a:r>
                        <a:rPr lang="fr-FR" sz="4000" dirty="0">
                          <a:latin typeface="Coptic1" panose="020B0604020202020204"/>
                        </a:rPr>
                        <a:t> </a:t>
                      </a:r>
                      <a:r>
                        <a:rPr lang="fr-FR" sz="4000" dirty="0" err="1">
                          <a:latin typeface="Coptic1" panose="020B0604020202020204"/>
                        </a:rPr>
                        <a:t>e~petenwnq</a:t>
                      </a:r>
                      <a:r>
                        <a:rPr lang="fr-FR" sz="4000" dirty="0">
                          <a:latin typeface="Coptic1" panose="020B0604020202020204"/>
                        </a:rPr>
                        <a:t>.</a:t>
                      </a:r>
                    </a:p>
                  </a:txBody>
                  <a:tcPr marL="121920" marR="121920"/>
                </a:tc>
                <a:tc>
                  <a:txBody>
                    <a:bodyPr/>
                    <a:lstStyle/>
                    <a:p>
                      <a:pPr algn="just"/>
                      <a:r>
                        <a:rPr lang="fr-FR" sz="3700" kern="1200" baseline="0" dirty="0">
                          <a:solidFill>
                            <a:schemeClr val="tx1"/>
                          </a:solidFill>
                          <a:latin typeface="Arial" panose="020B0604020202020204" pitchFamily="34" charset="0"/>
                          <a:ea typeface="+mn-ea"/>
                          <a:cs typeface="Arial" panose="020B0604020202020204" pitchFamily="34" charset="0"/>
                        </a:rPr>
                        <a:t>Le Seigneur est à ta droite</a:t>
                      </a:r>
                      <a:r>
                        <a:rPr lang="fr-FR" sz="3700" i="1" kern="1200" baseline="0" dirty="0">
                          <a:solidFill>
                            <a:schemeClr val="tx1"/>
                          </a:solidFill>
                          <a:latin typeface="Arial" panose="020B0604020202020204" pitchFamily="34" charset="0"/>
                          <a:ea typeface="+mn-ea"/>
                          <a:cs typeface="Arial" panose="020B0604020202020204" pitchFamily="34" charset="0"/>
                        </a:rPr>
                        <a:t> </a:t>
                      </a:r>
                      <a:r>
                        <a:rPr lang="fr-FR" sz="3700" i="0" u="none" kern="1200" baseline="0" dirty="0">
                          <a:solidFill>
                            <a:schemeClr val="tx1"/>
                          </a:solidFill>
                          <a:latin typeface="Arial" panose="020B0604020202020204" pitchFamily="34" charset="0"/>
                          <a:ea typeface="+mn-ea"/>
                          <a:cs typeface="Arial" panose="020B0604020202020204" pitchFamily="34" charset="0"/>
                        </a:rPr>
                        <a:t>notre</a:t>
                      </a:r>
                      <a:r>
                        <a:rPr lang="fr-FR" sz="3700" i="1" kern="1200" baseline="0" dirty="0">
                          <a:solidFill>
                            <a:schemeClr val="tx1"/>
                          </a:solidFill>
                          <a:latin typeface="Arial" panose="020B0604020202020204" pitchFamily="34" charset="0"/>
                          <a:ea typeface="+mn-ea"/>
                          <a:cs typeface="Arial" panose="020B0604020202020204" pitchFamily="34" charset="0"/>
                        </a:rPr>
                        <a:t> </a:t>
                      </a:r>
                      <a:r>
                        <a:rPr lang="fr-FR" sz="3700" kern="1200" baseline="0" dirty="0">
                          <a:solidFill>
                            <a:schemeClr val="tx1"/>
                          </a:solidFill>
                          <a:latin typeface="Arial" panose="020B0604020202020204" pitchFamily="34" charset="0"/>
                          <a:ea typeface="+mn-ea"/>
                          <a:cs typeface="Arial" panose="020B0604020202020204" pitchFamily="34" charset="0"/>
                        </a:rPr>
                        <a:t>père le patriarche le Pape Abba Tawadros </a:t>
                      </a:r>
                      <a:r>
                        <a:rPr lang="fr-FR" sz="3700" kern="1200" baseline="0" dirty="0" err="1">
                          <a:solidFill>
                            <a:schemeClr val="tx1"/>
                          </a:solidFill>
                          <a:latin typeface="Arial" panose="020B0604020202020204" pitchFamily="34" charset="0"/>
                          <a:ea typeface="+mn-ea"/>
                          <a:cs typeface="Arial" panose="020B0604020202020204" pitchFamily="34" charset="0"/>
                        </a:rPr>
                        <a:t>ll</a:t>
                      </a:r>
                      <a:r>
                        <a:rPr lang="fr-FR" sz="3700" kern="1200" baseline="0" dirty="0">
                          <a:solidFill>
                            <a:schemeClr val="tx1"/>
                          </a:solidFill>
                          <a:latin typeface="Arial" panose="020B0604020202020204" pitchFamily="34" charset="0"/>
                          <a:ea typeface="+mn-ea"/>
                          <a:cs typeface="Arial" panose="020B0604020202020204" pitchFamily="34" charset="0"/>
                        </a:rPr>
                        <a:t> et notre père l’évêque Abba Marc, Que le seigneur préserve vos vies.</a:t>
                      </a:r>
                      <a:endParaRPr lang="fr-FR" sz="3700" dirty="0">
                        <a:latin typeface="Arial" panose="020B0604020202020204" pitchFamily="34" charset="0"/>
                        <a:cs typeface="Arial" panose="020B0604020202020204" pitchFamily="34" charset="0"/>
                      </a:endParaRPr>
                    </a:p>
                    <a:p>
                      <a:pPr algn="just"/>
                      <a:endParaRPr lang="fr-FR" sz="3700" dirty="0">
                        <a:latin typeface="Arial" panose="020B0604020202020204" pitchFamily="34" charset="0"/>
                        <a:cs typeface="Arial" panose="020B0604020202020204" pitchFamily="34" charset="0"/>
                      </a:endParaRPr>
                    </a:p>
                  </a:txBody>
                  <a:tcPr marL="121920" marR="121920"/>
                </a:tc>
                <a:tc>
                  <a:txBody>
                    <a:bodyPr/>
                    <a:lstStyle/>
                    <a:p>
                      <a:pPr algn="just" rtl="1"/>
                      <a:r>
                        <a:rPr lang="ar-EG" sz="4300" b="0" i="0" u="none" strike="noStrike" kern="1200" baseline="0" dirty="0">
                          <a:solidFill>
                            <a:schemeClr val="tx1"/>
                          </a:solidFill>
                          <a:latin typeface="+mn-lt"/>
                          <a:ea typeface="+mn-ea"/>
                          <a:cs typeface="+mn-cs"/>
                        </a:rPr>
                        <a:t>الرب عن يمينك يا أبانا القديس البطريرك البابا المعظم الأنبا تواضروس الثاني، وأبانا الأسقف أنبا </a:t>
                      </a:r>
                      <a:r>
                        <a:rPr lang="ar-EG" sz="4300" dirty="0"/>
                        <a:t>مارك</a:t>
                      </a:r>
                      <a:r>
                        <a:rPr lang="ar-EG" sz="4300" b="0" i="0" u="none" strike="noStrike" kern="1200" baseline="0" dirty="0">
                          <a:solidFill>
                            <a:schemeClr val="tx1"/>
                          </a:solidFill>
                          <a:latin typeface="+mn-lt"/>
                          <a:ea typeface="+mn-ea"/>
                          <a:cs typeface="+mn-cs"/>
                        </a:rPr>
                        <a:t>، الرب يحفظ حياتكما.</a:t>
                      </a:r>
                      <a:endParaRPr lang="fr-FR" sz="4300" dirty="0"/>
                    </a:p>
                  </a:txBody>
                  <a:tcPr marL="121920" marR="121920"/>
                </a:tc>
                <a:extLst>
                  <a:ext uri="{0D108BD9-81ED-4DB2-BD59-A6C34878D82A}">
                    <a16:rowId xmlns:a16="http://schemas.microsoft.com/office/drawing/2014/main" val="3019116063"/>
                  </a:ext>
                </a:extLst>
              </a:tr>
            </a:tbl>
          </a:graphicData>
        </a:graphic>
      </p:graphicFrame>
      <p:sp>
        <p:nvSpPr>
          <p:cNvPr id="2" name="AutoShape 36">
            <a:hlinkClick r:id="rId2" action="ppaction://hlinksldjump" highlightClick="1"/>
            <a:extLst>
              <a:ext uri="{FF2B5EF4-FFF2-40B4-BE49-F238E27FC236}">
                <a16:creationId xmlns:a16="http://schemas.microsoft.com/office/drawing/2014/main" id="{DE92E21A-9A24-5052-D5B0-44D3FAEC9154}"/>
              </a:ext>
            </a:extLst>
          </p:cNvPr>
          <p:cNvSpPr>
            <a:spLocks noChangeArrowheads="1"/>
          </p:cNvSpPr>
          <p:nvPr/>
        </p:nvSpPr>
        <p:spPr bwMode="auto">
          <a:xfrm>
            <a:off x="10591800" y="6434137"/>
            <a:ext cx="1600200" cy="423863"/>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spTree>
    <p:extLst>
      <p:ext uri="{BB962C8B-B14F-4D97-AF65-F5344CB8AC3E}">
        <p14:creationId xmlns:p14="http://schemas.microsoft.com/office/powerpoint/2010/main" val="179389179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a:solidFill>
                  <a:srgbClr val="FFFFFF"/>
                </a:solidFill>
                <a:latin typeface="Arial" charset="0"/>
                <a:cs typeface="Arial" charset="0"/>
              </a:rPr>
              <a:t>Suite</a:t>
            </a:r>
            <a:endParaRPr lang="en-CA" sz="7200" b="1" dirty="0">
              <a:solidFill>
                <a:srgbClr val="FFFFFF"/>
              </a:solidFill>
              <a:latin typeface="Arial" charset="0"/>
              <a:cs typeface="Arial" charset="0"/>
            </a:endParaRPr>
          </a:p>
        </p:txBody>
      </p:sp>
    </p:spTree>
    <p:extLst>
      <p:ext uri="{BB962C8B-B14F-4D97-AF65-F5344CB8AC3E}">
        <p14:creationId xmlns:p14="http://schemas.microsoft.com/office/powerpoint/2010/main" val="417451070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a:extLst>
              <a:ext uri="{FF2B5EF4-FFF2-40B4-BE49-F238E27FC236}">
                <a16:creationId xmlns:a16="http://schemas.microsoft.com/office/drawing/2014/main" id="{8DB9BECD-DFEA-4E08-98B9-7487F4C152FB}"/>
              </a:ext>
            </a:extLst>
          </p:cNvPr>
          <p:cNvGraphicFramePr>
            <a:graphicFrameLocks noGrp="1"/>
          </p:cNvGraphicFramePr>
          <p:nvPr>
            <p:extLst>
              <p:ext uri="{D42A27DB-BD31-4B8C-83A1-F6EECF244321}">
                <p14:modId xmlns:p14="http://schemas.microsoft.com/office/powerpoint/2010/main" val="3205774367"/>
              </p:ext>
            </p:extLst>
          </p:nvPr>
        </p:nvGraphicFramePr>
        <p:xfrm>
          <a:off x="0" y="584200"/>
          <a:ext cx="12192000" cy="6350000"/>
        </p:xfrm>
        <a:graphic>
          <a:graphicData uri="http://schemas.openxmlformats.org/drawingml/2006/table">
            <a:tbl>
              <a:tblPr firstRow="1" bandRow="1">
                <a:tableStyleId>{2D5ABB26-0587-4C30-8999-92F81FD0307C}</a:tableStyleId>
              </a:tblPr>
              <a:tblGrid>
                <a:gridCol w="6680548">
                  <a:extLst>
                    <a:ext uri="{9D8B030D-6E8A-4147-A177-3AD203B41FA5}">
                      <a16:colId xmlns:a16="http://schemas.microsoft.com/office/drawing/2014/main" val="20001"/>
                    </a:ext>
                  </a:extLst>
                </a:gridCol>
                <a:gridCol w="5511452">
                  <a:extLst>
                    <a:ext uri="{9D8B030D-6E8A-4147-A177-3AD203B41FA5}">
                      <a16:colId xmlns:a16="http://schemas.microsoft.com/office/drawing/2014/main" val="2127410635"/>
                    </a:ext>
                  </a:extLst>
                </a:gridCol>
              </a:tblGrid>
              <a:tr h="6350000">
                <a:tc>
                  <a:txBody>
                    <a:bodyPr/>
                    <a:lstStyle/>
                    <a:p>
                      <a:pPr algn="just"/>
                      <a:r>
                        <a:rPr lang="fr-FR" sz="3700" kern="1200" baseline="0" dirty="0">
                          <a:solidFill>
                            <a:schemeClr val="tx1"/>
                          </a:solidFill>
                          <a:latin typeface="Arial" panose="020B0604020202020204" pitchFamily="34" charset="0"/>
                          <a:ea typeface="+mn-ea"/>
                          <a:cs typeface="Arial" panose="020B0604020202020204" pitchFamily="34" charset="0"/>
                        </a:rPr>
                        <a:t>Qu’il l’élève sur son peuple et qu’il le bénisse sur des anciens</a:t>
                      </a:r>
                      <a:r>
                        <a:rPr lang="fr-FR" sz="3700" i="1" kern="1200" baseline="0" dirty="0">
                          <a:solidFill>
                            <a:schemeClr val="tx1"/>
                          </a:solidFill>
                          <a:latin typeface="Arial" panose="020B0604020202020204" pitchFamily="34" charset="0"/>
                          <a:ea typeface="+mn-ea"/>
                          <a:cs typeface="Arial" panose="020B0604020202020204" pitchFamily="34" charset="0"/>
                        </a:rPr>
                        <a:t> </a:t>
                      </a:r>
                      <a:r>
                        <a:rPr lang="fr-FR" sz="3700" kern="1200" baseline="0" dirty="0">
                          <a:solidFill>
                            <a:schemeClr val="tx1"/>
                          </a:solidFill>
                          <a:latin typeface="Arial" panose="020B0604020202020204" pitchFamily="34" charset="0"/>
                          <a:ea typeface="+mn-ea"/>
                          <a:cs typeface="Arial" panose="020B0604020202020204" pitchFamily="34" charset="0"/>
                        </a:rPr>
                        <a:t>car il a rendu la parenté comme les pâturages. Les hommes droits voient cela, et s’en réjouissent.</a:t>
                      </a:r>
                      <a:endParaRPr lang="fr-FR" sz="3700" dirty="0">
                        <a:latin typeface="Arial" panose="020B0604020202020204" pitchFamily="34" charset="0"/>
                        <a:cs typeface="Arial" panose="020B0604020202020204" pitchFamily="34" charset="0"/>
                      </a:endParaRPr>
                    </a:p>
                  </a:txBody>
                  <a:tcPr marL="121920" marR="121920"/>
                </a:tc>
                <a:tc>
                  <a:txBody>
                    <a:bodyPr/>
                    <a:lstStyle/>
                    <a:p>
                      <a:pPr algn="just" rtl="1"/>
                      <a:r>
                        <a:rPr lang="ar-EG" sz="4300" b="0" i="0" u="none" strike="noStrike" kern="1200" baseline="0" dirty="0">
                          <a:solidFill>
                            <a:schemeClr val="tx1"/>
                          </a:solidFill>
                          <a:latin typeface="+mn-lt"/>
                          <a:ea typeface="+mn-ea"/>
                          <a:cs typeface="+mn-cs"/>
                        </a:rPr>
                        <a:t>فليرفعوه في كنيسة</a:t>
                      </a:r>
                      <a:r>
                        <a:rPr lang="fr-FR" sz="4300" b="0" i="0" u="none" strike="noStrike" kern="1200" baseline="0" dirty="0">
                          <a:solidFill>
                            <a:schemeClr val="tx1"/>
                          </a:solidFill>
                          <a:latin typeface="+mn-lt"/>
                          <a:ea typeface="+mn-ea"/>
                          <a:cs typeface="+mn-cs"/>
                        </a:rPr>
                        <a:t> </a:t>
                      </a:r>
                      <a:r>
                        <a:rPr lang="ar-EG" sz="4300" b="0" i="0" u="none" strike="noStrike" kern="1200" baseline="0" dirty="0">
                          <a:solidFill>
                            <a:schemeClr val="tx1"/>
                          </a:solidFill>
                          <a:latin typeface="+mn-lt"/>
                          <a:ea typeface="+mn-ea"/>
                          <a:cs typeface="+mn-cs"/>
                        </a:rPr>
                        <a:t>شعبه وليباركوه على</a:t>
                      </a:r>
                      <a:r>
                        <a:rPr lang="fr-FR" sz="4300" b="0" i="0" u="none" strike="noStrike" kern="1200" baseline="0" dirty="0">
                          <a:solidFill>
                            <a:schemeClr val="tx1"/>
                          </a:solidFill>
                          <a:latin typeface="+mn-lt"/>
                          <a:ea typeface="+mn-ea"/>
                          <a:cs typeface="+mn-cs"/>
                        </a:rPr>
                        <a:t> </a:t>
                      </a:r>
                      <a:r>
                        <a:rPr lang="ar-EG" sz="4300" b="0" i="0" u="none" strike="noStrike" kern="1200" baseline="0" dirty="0">
                          <a:solidFill>
                            <a:schemeClr val="tx1"/>
                          </a:solidFill>
                          <a:latin typeface="+mn-lt"/>
                          <a:ea typeface="+mn-ea"/>
                          <a:cs typeface="+mn-cs"/>
                        </a:rPr>
                        <a:t>منابر الشيوخ لأنه</a:t>
                      </a:r>
                    </a:p>
                    <a:p>
                      <a:pPr algn="just" rtl="1"/>
                      <a:r>
                        <a:rPr lang="ar-EG" sz="4300" b="0" i="0" u="none" strike="noStrike" kern="1200" baseline="0" dirty="0">
                          <a:solidFill>
                            <a:schemeClr val="tx1"/>
                          </a:solidFill>
                          <a:latin typeface="+mn-lt"/>
                          <a:ea typeface="+mn-ea"/>
                          <a:cs typeface="+mn-cs"/>
                        </a:rPr>
                        <a:t>جعل أبوة مثل الخراف.</a:t>
                      </a:r>
                      <a:r>
                        <a:rPr lang="fr-FR" sz="4300" b="0" i="0" u="none" strike="noStrike" kern="1200" baseline="0" dirty="0">
                          <a:solidFill>
                            <a:schemeClr val="tx1"/>
                          </a:solidFill>
                          <a:latin typeface="+mn-lt"/>
                          <a:ea typeface="+mn-ea"/>
                          <a:cs typeface="+mn-cs"/>
                        </a:rPr>
                        <a:t> </a:t>
                      </a:r>
                      <a:r>
                        <a:rPr lang="ar-EG" sz="4300" b="0" i="0" u="none" strike="noStrike" kern="1200" baseline="0" dirty="0">
                          <a:solidFill>
                            <a:schemeClr val="tx1"/>
                          </a:solidFill>
                          <a:latin typeface="+mn-lt"/>
                          <a:ea typeface="+mn-ea"/>
                          <a:cs typeface="+mn-cs"/>
                        </a:rPr>
                        <a:t>يُبصِرُ المستقيمون</a:t>
                      </a:r>
                      <a:r>
                        <a:rPr lang="fr-FR" sz="4300" b="0" i="0" u="none" strike="noStrike" kern="1200" baseline="0" dirty="0">
                          <a:solidFill>
                            <a:schemeClr val="tx1"/>
                          </a:solidFill>
                          <a:latin typeface="+mn-lt"/>
                          <a:ea typeface="+mn-ea"/>
                          <a:cs typeface="+mn-cs"/>
                        </a:rPr>
                        <a:t> </a:t>
                      </a:r>
                      <a:r>
                        <a:rPr lang="ar-EG" sz="4300" b="0" i="0" u="none" strike="noStrike" kern="1200" baseline="0" dirty="0">
                          <a:solidFill>
                            <a:schemeClr val="tx1"/>
                          </a:solidFill>
                          <a:latin typeface="+mn-lt"/>
                          <a:ea typeface="+mn-ea"/>
                          <a:cs typeface="+mn-cs"/>
                        </a:rPr>
                        <a:t>ويفرحون</a:t>
                      </a:r>
                      <a:endParaRPr lang="fr-FR" sz="4800" dirty="0"/>
                    </a:p>
                  </a:txBody>
                  <a:tcPr marL="121920" marR="121920"/>
                </a:tc>
                <a:extLst>
                  <a:ext uri="{0D108BD9-81ED-4DB2-BD59-A6C34878D82A}">
                    <a16:rowId xmlns:a16="http://schemas.microsoft.com/office/drawing/2014/main" val="10000"/>
                  </a:ext>
                </a:extLst>
              </a:tr>
            </a:tbl>
          </a:graphicData>
        </a:graphic>
      </p:graphicFrame>
      <p:graphicFrame>
        <p:nvGraphicFramePr>
          <p:cNvPr id="2" name="Tableau 1">
            <a:extLst>
              <a:ext uri="{FF2B5EF4-FFF2-40B4-BE49-F238E27FC236}">
                <a16:creationId xmlns:a16="http://schemas.microsoft.com/office/drawing/2014/main" id="{C037E727-3E3A-6A5A-8E5B-50F2F8CC4306}"/>
              </a:ext>
            </a:extLst>
          </p:cNvPr>
          <p:cNvGraphicFramePr>
            <a:graphicFrameLocks noGrp="1"/>
          </p:cNvGraphicFramePr>
          <p:nvPr>
            <p:extLst>
              <p:ext uri="{D42A27DB-BD31-4B8C-83A1-F6EECF244321}">
                <p14:modId xmlns:p14="http://schemas.microsoft.com/office/powerpoint/2010/main" val="255115592"/>
              </p:ext>
            </p:extLst>
          </p:nvPr>
        </p:nvGraphicFramePr>
        <p:xfrm>
          <a:off x="1559569" y="91440"/>
          <a:ext cx="9072863" cy="416560"/>
        </p:xfrm>
        <a:graphic>
          <a:graphicData uri="http://schemas.openxmlformats.org/drawingml/2006/table">
            <a:tbl>
              <a:tblPr firstRow="1" bandRow="1">
                <a:tableStyleId>{2D5ABB26-0587-4C30-8999-92F81FD0307C}</a:tableStyleId>
              </a:tblPr>
              <a:tblGrid>
                <a:gridCol w="9072863">
                  <a:extLst>
                    <a:ext uri="{9D8B030D-6E8A-4147-A177-3AD203B41FA5}">
                      <a16:colId xmlns:a16="http://schemas.microsoft.com/office/drawing/2014/main" val="1752414572"/>
                    </a:ext>
                  </a:extLst>
                </a:gridCol>
              </a:tblGrid>
              <a:tr h="416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100" b="0" dirty="0">
                          <a:solidFill>
                            <a:schemeClr val="tx1"/>
                          </a:solidFill>
                          <a:latin typeface="Arial" panose="020B0604020202020204" pitchFamily="34" charset="0"/>
                          <a:cs typeface="Arial" panose="020B0604020202020204" pitchFamily="34" charset="0"/>
                        </a:rPr>
                        <a:t>En présence d’un Évêque - </a:t>
                      </a:r>
                      <a:r>
                        <a:rPr lang="ar-EG" sz="2100" dirty="0">
                          <a:latin typeface="Arial" panose="020B0604020202020204" pitchFamily="34" charset="0"/>
                          <a:cs typeface="Arial" panose="020B0604020202020204" pitchFamily="34" charset="0"/>
                        </a:rPr>
                        <a:t>في حضور الأب الأسقف</a:t>
                      </a:r>
                      <a:endParaRPr kumimoji="0" lang="en-CA" sz="2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886054"/>
                  </a:ext>
                </a:extLst>
              </a:tr>
            </a:tbl>
          </a:graphicData>
        </a:graphic>
      </p:graphicFrame>
    </p:spTree>
    <p:extLst>
      <p:ext uri="{BB962C8B-B14F-4D97-AF65-F5344CB8AC3E}">
        <p14:creationId xmlns:p14="http://schemas.microsoft.com/office/powerpoint/2010/main" val="2436722906"/>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1001DFD2-F7ED-43BB-B80A-2DCF4819C148}"/>
              </a:ext>
            </a:extLst>
          </p:cNvPr>
          <p:cNvGraphicFramePr>
            <a:graphicFrameLocks noGrp="1"/>
          </p:cNvGraphicFramePr>
          <p:nvPr>
            <p:extLst>
              <p:ext uri="{D42A27DB-BD31-4B8C-83A1-F6EECF244321}">
                <p14:modId xmlns:p14="http://schemas.microsoft.com/office/powerpoint/2010/main" val="3620756435"/>
              </p:ext>
            </p:extLst>
          </p:nvPr>
        </p:nvGraphicFramePr>
        <p:xfrm>
          <a:off x="3" y="146996"/>
          <a:ext cx="12191997" cy="5943600"/>
        </p:xfrm>
        <a:graphic>
          <a:graphicData uri="http://schemas.openxmlformats.org/drawingml/2006/table">
            <a:tbl>
              <a:tblPr firstRow="1" bandRow="1">
                <a:tableStyleId>{2D5ABB26-0587-4C30-8999-92F81FD0307C}</a:tableStyleId>
              </a:tblPr>
              <a:tblGrid>
                <a:gridCol w="6731863">
                  <a:extLst>
                    <a:ext uri="{9D8B030D-6E8A-4147-A177-3AD203B41FA5}">
                      <a16:colId xmlns:a16="http://schemas.microsoft.com/office/drawing/2014/main" val="2585356122"/>
                    </a:ext>
                  </a:extLst>
                </a:gridCol>
                <a:gridCol w="5460134">
                  <a:extLst>
                    <a:ext uri="{9D8B030D-6E8A-4147-A177-3AD203B41FA5}">
                      <a16:colId xmlns:a16="http://schemas.microsoft.com/office/drawing/2014/main" val="4011658394"/>
                    </a:ext>
                  </a:extLst>
                </a:gridCol>
              </a:tblGrid>
              <a:tr h="5943600">
                <a:tc>
                  <a:txBody>
                    <a:bodyPr/>
                    <a:lstStyle/>
                    <a:p>
                      <a:pPr algn="just"/>
                      <a:r>
                        <a:rPr lang="fr-FR" sz="4300" kern="1200" baseline="0" dirty="0">
                          <a:solidFill>
                            <a:schemeClr val="tx1"/>
                          </a:solidFill>
                          <a:latin typeface="Arial" panose="020B0604020202020204" pitchFamily="34" charset="0"/>
                          <a:ea typeface="+mn-ea"/>
                          <a:cs typeface="Arial" panose="020B0604020202020204" pitchFamily="34" charset="0"/>
                        </a:rPr>
                        <a:t>Le Seigneur l’a juré et il ne se repentira pas que tu es prêtre éternellement selon le rite de Melchisédech. Alléluia;</a:t>
                      </a:r>
                    </a:p>
                    <a:p>
                      <a:pPr algn="just"/>
                      <a:endParaRPr lang="fr-FR" sz="4300" dirty="0">
                        <a:latin typeface="Arial" panose="020B0604020202020204" pitchFamily="34" charset="0"/>
                        <a:cs typeface="Arial" panose="020B0604020202020204" pitchFamily="34" charset="0"/>
                      </a:endParaRPr>
                    </a:p>
                  </a:txBody>
                  <a:tcPr marL="121920" marR="121920"/>
                </a:tc>
                <a:tc>
                  <a:txBody>
                    <a:bodyPr/>
                    <a:lstStyle/>
                    <a:p>
                      <a:pPr algn="just" rtl="1"/>
                      <a:r>
                        <a:rPr lang="ar-EG" sz="4800" b="0" i="0" u="none" strike="noStrike" kern="1200" baseline="0" dirty="0">
                          <a:solidFill>
                            <a:schemeClr val="tx1"/>
                          </a:solidFill>
                          <a:latin typeface="+mn-lt"/>
                          <a:ea typeface="+mn-ea"/>
                          <a:cs typeface="+mn-cs"/>
                        </a:rPr>
                        <a:t>أقسم الرب ولن يندم</a:t>
                      </a:r>
                      <a:r>
                        <a:rPr lang="fr-FR" sz="4800" b="0" i="0" u="none" strike="noStrike" kern="1200" baseline="0" dirty="0">
                          <a:solidFill>
                            <a:schemeClr val="tx1"/>
                          </a:solidFill>
                          <a:latin typeface="+mn-lt"/>
                          <a:ea typeface="+mn-ea"/>
                          <a:cs typeface="+mn-cs"/>
                        </a:rPr>
                        <a:t> </a:t>
                      </a:r>
                      <a:r>
                        <a:rPr lang="ar-EG" sz="4800" b="0" i="0" u="none" strike="noStrike" kern="1200" baseline="0" dirty="0">
                          <a:solidFill>
                            <a:schemeClr val="tx1"/>
                          </a:solidFill>
                          <a:latin typeface="+mn-lt"/>
                          <a:ea typeface="+mn-ea"/>
                          <a:cs typeface="+mn-cs"/>
                        </a:rPr>
                        <a:t>أنك أنت هو</a:t>
                      </a:r>
                      <a:r>
                        <a:rPr lang="fr-FR" sz="4800" b="0" i="0" u="none" strike="noStrike" kern="1200" baseline="0" dirty="0">
                          <a:solidFill>
                            <a:schemeClr val="tx1"/>
                          </a:solidFill>
                          <a:latin typeface="+mn-lt"/>
                          <a:ea typeface="+mn-ea"/>
                          <a:cs typeface="+mn-cs"/>
                        </a:rPr>
                        <a:t> </a:t>
                      </a:r>
                      <a:r>
                        <a:rPr lang="ar-EG" sz="4800" b="0" i="0" u="none" strike="noStrike" kern="1200" baseline="0" dirty="0">
                          <a:solidFill>
                            <a:schemeClr val="tx1"/>
                          </a:solidFill>
                          <a:latin typeface="+mn-lt"/>
                          <a:ea typeface="+mn-ea"/>
                          <a:cs typeface="+mn-cs"/>
                        </a:rPr>
                        <a:t>الكاهن</a:t>
                      </a:r>
                      <a:r>
                        <a:rPr lang="fr-FR" sz="4800" b="0" i="0" u="none" strike="noStrike" kern="1200" baseline="0" dirty="0">
                          <a:solidFill>
                            <a:schemeClr val="tx1"/>
                          </a:solidFill>
                          <a:latin typeface="+mn-lt"/>
                          <a:ea typeface="+mn-ea"/>
                          <a:cs typeface="+mn-cs"/>
                        </a:rPr>
                        <a:t> </a:t>
                      </a:r>
                      <a:r>
                        <a:rPr lang="ar-EG" sz="4800" b="0" i="0" u="none" strike="noStrike" kern="1200" baseline="0" dirty="0">
                          <a:solidFill>
                            <a:schemeClr val="tx1"/>
                          </a:solidFill>
                          <a:latin typeface="+mn-lt"/>
                          <a:ea typeface="+mn-ea"/>
                          <a:cs typeface="+mn-cs"/>
                        </a:rPr>
                        <a:t>إلى الأبد على طقس</a:t>
                      </a:r>
                      <a:r>
                        <a:rPr lang="fr-FR" sz="4800" b="0" i="0" u="none" strike="noStrike" kern="1200" baseline="0" dirty="0">
                          <a:solidFill>
                            <a:schemeClr val="tx1"/>
                          </a:solidFill>
                          <a:latin typeface="+mn-lt"/>
                          <a:ea typeface="+mn-ea"/>
                          <a:cs typeface="+mn-cs"/>
                        </a:rPr>
                        <a:t> </a:t>
                      </a:r>
                      <a:r>
                        <a:rPr lang="ar-EG" sz="4800" b="0" i="0" u="none" strike="noStrike" kern="1200" baseline="0" dirty="0" err="1">
                          <a:solidFill>
                            <a:schemeClr val="tx1"/>
                          </a:solidFill>
                          <a:latin typeface="+mn-lt"/>
                          <a:ea typeface="+mn-ea"/>
                          <a:cs typeface="+mn-cs"/>
                        </a:rPr>
                        <a:t>ملشيصادق</a:t>
                      </a:r>
                      <a:r>
                        <a:rPr lang="fr-FR" sz="4800" b="0" i="0" u="none" strike="noStrike" kern="1200" baseline="0" dirty="0">
                          <a:solidFill>
                            <a:schemeClr val="tx1"/>
                          </a:solidFill>
                          <a:latin typeface="+mn-lt"/>
                          <a:ea typeface="+mn-ea"/>
                          <a:cs typeface="+mn-cs"/>
                        </a:rPr>
                        <a:t>;</a:t>
                      </a:r>
                    </a:p>
                    <a:p>
                      <a:pPr algn="just" rtl="1"/>
                      <a:r>
                        <a:rPr kumimoji="0" lang="ar-SA" sz="4800" b="0" i="0" u="none" strike="noStrike" cap="none" normalizeH="0" baseline="0" dirty="0">
                          <a:ln>
                            <a:noFill/>
                          </a:ln>
                          <a:solidFill>
                            <a:schemeClr val="tx1"/>
                          </a:solidFill>
                          <a:effectLst/>
                          <a:latin typeface="Arial" charset="0"/>
                          <a:cs typeface="Arial" charset="0"/>
                        </a:rPr>
                        <a:t>هلليلويا</a:t>
                      </a:r>
                      <a:r>
                        <a:rPr kumimoji="0" lang="fr-FR" sz="4800" b="0" i="0" u="none" strike="noStrike" cap="none" normalizeH="0" baseline="0" dirty="0">
                          <a:ln>
                            <a:noFill/>
                          </a:ln>
                          <a:solidFill>
                            <a:schemeClr val="tx1"/>
                          </a:solidFill>
                          <a:effectLst/>
                          <a:latin typeface="Arial" charset="0"/>
                          <a:cs typeface="Arial" charset="0"/>
                        </a:rPr>
                        <a:t>;</a:t>
                      </a:r>
                      <a:endParaRPr lang="fr-FR" sz="4800" b="0" i="0" u="none" strike="noStrike" kern="1200" baseline="0" dirty="0">
                        <a:solidFill>
                          <a:schemeClr val="tx1"/>
                        </a:solidFill>
                        <a:latin typeface="+mn-lt"/>
                        <a:ea typeface="+mn-ea"/>
                        <a:cs typeface="+mn-cs"/>
                      </a:endParaRPr>
                    </a:p>
                  </a:txBody>
                  <a:tcPr marL="121920" marR="121920"/>
                </a:tc>
                <a:extLst>
                  <a:ext uri="{0D108BD9-81ED-4DB2-BD59-A6C34878D82A}">
                    <a16:rowId xmlns:a16="http://schemas.microsoft.com/office/drawing/2014/main" val="3019116063"/>
                  </a:ext>
                </a:extLst>
              </a:tr>
            </a:tbl>
          </a:graphicData>
        </a:graphic>
      </p:graphicFrame>
    </p:spTree>
    <p:extLst>
      <p:ext uri="{BB962C8B-B14F-4D97-AF65-F5344CB8AC3E}">
        <p14:creationId xmlns:p14="http://schemas.microsoft.com/office/powerpoint/2010/main" val="970219641"/>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3221A888-F20E-4558-9BD8-5A4BCA0FAE91}"/>
              </a:ext>
            </a:extLst>
          </p:cNvPr>
          <p:cNvGraphicFramePr>
            <a:graphicFrameLocks noGrp="1"/>
          </p:cNvGraphicFramePr>
          <p:nvPr>
            <p:extLst>
              <p:ext uri="{D42A27DB-BD31-4B8C-83A1-F6EECF244321}">
                <p14:modId xmlns:p14="http://schemas.microsoft.com/office/powerpoint/2010/main" val="956502076"/>
              </p:ext>
            </p:extLst>
          </p:nvPr>
        </p:nvGraphicFramePr>
        <p:xfrm>
          <a:off x="0" y="8467"/>
          <a:ext cx="12192000" cy="6797040"/>
        </p:xfrm>
        <a:graphic>
          <a:graphicData uri="http://schemas.openxmlformats.org/drawingml/2006/table">
            <a:tbl>
              <a:tblPr firstRow="1" bandRow="1">
                <a:tableStyleId>{2D5ABB26-0587-4C30-8999-92F81FD0307C}</a:tableStyleId>
              </a:tblPr>
              <a:tblGrid>
                <a:gridCol w="6488514">
                  <a:extLst>
                    <a:ext uri="{9D8B030D-6E8A-4147-A177-3AD203B41FA5}">
                      <a16:colId xmlns:a16="http://schemas.microsoft.com/office/drawing/2014/main" val="2585356122"/>
                    </a:ext>
                  </a:extLst>
                </a:gridCol>
                <a:gridCol w="5703486">
                  <a:extLst>
                    <a:ext uri="{9D8B030D-6E8A-4147-A177-3AD203B41FA5}">
                      <a16:colId xmlns:a16="http://schemas.microsoft.com/office/drawing/2014/main" val="4011658394"/>
                    </a:ext>
                  </a:extLst>
                </a:gridCol>
              </a:tblGrid>
              <a:tr h="6797040">
                <a:tc>
                  <a:txBody>
                    <a:bodyPr/>
                    <a:lstStyle/>
                    <a:p>
                      <a:pPr algn="just"/>
                      <a:r>
                        <a:rPr lang="fr-FR" sz="3700" kern="1200" baseline="0" dirty="0">
                          <a:solidFill>
                            <a:schemeClr val="tx1"/>
                          </a:solidFill>
                          <a:latin typeface="Arial" panose="020B0604020202020204" pitchFamily="34" charset="0"/>
                          <a:ea typeface="+mn-ea"/>
                          <a:cs typeface="Arial" panose="020B0604020202020204" pitchFamily="34" charset="0"/>
                        </a:rPr>
                        <a:t>Le Seigneur est à ta droite</a:t>
                      </a:r>
                      <a:r>
                        <a:rPr lang="fr-FR" sz="3700" i="1" kern="1200" baseline="0" dirty="0">
                          <a:solidFill>
                            <a:schemeClr val="tx1"/>
                          </a:solidFill>
                          <a:latin typeface="Arial" panose="020B0604020202020204" pitchFamily="34" charset="0"/>
                          <a:ea typeface="+mn-ea"/>
                          <a:cs typeface="Arial" panose="020B0604020202020204" pitchFamily="34" charset="0"/>
                        </a:rPr>
                        <a:t> </a:t>
                      </a:r>
                      <a:r>
                        <a:rPr lang="fr-FR" sz="3700" i="0" u="none" kern="1200" baseline="0" dirty="0">
                          <a:solidFill>
                            <a:schemeClr val="tx1"/>
                          </a:solidFill>
                          <a:latin typeface="Arial" panose="020B0604020202020204" pitchFamily="34" charset="0"/>
                          <a:ea typeface="+mn-ea"/>
                          <a:cs typeface="Arial" panose="020B0604020202020204" pitchFamily="34" charset="0"/>
                        </a:rPr>
                        <a:t>notre</a:t>
                      </a:r>
                      <a:r>
                        <a:rPr lang="fr-FR" sz="3700" i="1" kern="1200" baseline="0" dirty="0">
                          <a:solidFill>
                            <a:schemeClr val="tx1"/>
                          </a:solidFill>
                          <a:latin typeface="Arial" panose="020B0604020202020204" pitchFamily="34" charset="0"/>
                          <a:ea typeface="+mn-ea"/>
                          <a:cs typeface="Arial" panose="020B0604020202020204" pitchFamily="34" charset="0"/>
                        </a:rPr>
                        <a:t> </a:t>
                      </a:r>
                      <a:r>
                        <a:rPr lang="fr-FR" sz="3700" kern="1200" baseline="0" dirty="0">
                          <a:solidFill>
                            <a:schemeClr val="tx1"/>
                          </a:solidFill>
                          <a:latin typeface="Arial" panose="020B0604020202020204" pitchFamily="34" charset="0"/>
                          <a:ea typeface="+mn-ea"/>
                          <a:cs typeface="Arial" panose="020B0604020202020204" pitchFamily="34" charset="0"/>
                        </a:rPr>
                        <a:t>père le patriarche le Pape Abba Tawadros </a:t>
                      </a:r>
                      <a:r>
                        <a:rPr lang="fr-FR" sz="3700" kern="1200" baseline="0" dirty="0" err="1">
                          <a:solidFill>
                            <a:schemeClr val="tx1"/>
                          </a:solidFill>
                          <a:latin typeface="Arial" panose="020B0604020202020204" pitchFamily="34" charset="0"/>
                          <a:ea typeface="+mn-ea"/>
                          <a:cs typeface="Arial" panose="020B0604020202020204" pitchFamily="34" charset="0"/>
                        </a:rPr>
                        <a:t>ll</a:t>
                      </a:r>
                      <a:r>
                        <a:rPr lang="fr-FR" sz="3700" kern="1200" baseline="0" dirty="0">
                          <a:solidFill>
                            <a:schemeClr val="tx1"/>
                          </a:solidFill>
                          <a:latin typeface="Arial" panose="020B0604020202020204" pitchFamily="34" charset="0"/>
                          <a:ea typeface="+mn-ea"/>
                          <a:cs typeface="Arial" panose="020B0604020202020204" pitchFamily="34" charset="0"/>
                        </a:rPr>
                        <a:t> et notre père l’évêque Abba Marc, Que le seigneur préserve vos vies.</a:t>
                      </a:r>
                      <a:endParaRPr lang="fr-FR" sz="3700" dirty="0">
                        <a:latin typeface="Arial" panose="020B0604020202020204" pitchFamily="34" charset="0"/>
                        <a:cs typeface="Arial" panose="020B0604020202020204" pitchFamily="34" charset="0"/>
                      </a:endParaRPr>
                    </a:p>
                    <a:p>
                      <a:pPr algn="just"/>
                      <a:endParaRPr lang="fr-FR" sz="3700" dirty="0">
                        <a:latin typeface="Arial" panose="020B0604020202020204" pitchFamily="34" charset="0"/>
                        <a:cs typeface="Arial" panose="020B0604020202020204" pitchFamily="34" charset="0"/>
                      </a:endParaRPr>
                    </a:p>
                  </a:txBody>
                  <a:tcPr marL="121920" marR="121920"/>
                </a:tc>
                <a:tc>
                  <a:txBody>
                    <a:bodyPr/>
                    <a:lstStyle/>
                    <a:p>
                      <a:pPr algn="just" rtl="1"/>
                      <a:r>
                        <a:rPr lang="ar-EG" sz="4300" b="0" i="0" u="none" strike="noStrike" kern="1200" baseline="0" dirty="0">
                          <a:solidFill>
                            <a:schemeClr val="tx1"/>
                          </a:solidFill>
                          <a:latin typeface="+mn-lt"/>
                          <a:ea typeface="+mn-ea"/>
                          <a:cs typeface="+mn-cs"/>
                        </a:rPr>
                        <a:t>الرب عن يمينك يا أبانا القديس البطريرك البابا المعظم الأنبا تواضروس الثاني، وأبانا الأسقف أنبا </a:t>
                      </a:r>
                      <a:r>
                        <a:rPr lang="ar-EG" sz="4300" dirty="0"/>
                        <a:t>مارك</a:t>
                      </a:r>
                      <a:r>
                        <a:rPr lang="ar-EG" sz="4300" b="0" i="0" u="none" strike="noStrike" kern="1200" baseline="0" dirty="0">
                          <a:solidFill>
                            <a:schemeClr val="tx1"/>
                          </a:solidFill>
                          <a:latin typeface="+mn-lt"/>
                          <a:ea typeface="+mn-ea"/>
                          <a:cs typeface="+mn-cs"/>
                        </a:rPr>
                        <a:t>، الرب يحفظ حياتكما.</a:t>
                      </a:r>
                      <a:endParaRPr lang="fr-FR" sz="4300" dirty="0"/>
                    </a:p>
                  </a:txBody>
                  <a:tcPr marL="121920" marR="121920"/>
                </a:tc>
                <a:extLst>
                  <a:ext uri="{0D108BD9-81ED-4DB2-BD59-A6C34878D82A}">
                    <a16:rowId xmlns:a16="http://schemas.microsoft.com/office/drawing/2014/main" val="3019116063"/>
                  </a:ext>
                </a:extLst>
              </a:tr>
            </a:tbl>
          </a:graphicData>
        </a:graphic>
      </p:graphicFrame>
      <p:sp>
        <p:nvSpPr>
          <p:cNvPr id="2" name="AutoShape 36">
            <a:hlinkClick r:id="rId2" action="ppaction://hlinksldjump" highlightClick="1"/>
            <a:extLst>
              <a:ext uri="{FF2B5EF4-FFF2-40B4-BE49-F238E27FC236}">
                <a16:creationId xmlns:a16="http://schemas.microsoft.com/office/drawing/2014/main" id="{0041B4BB-257B-EA70-0DF3-F5B3B7DCE7E8}"/>
              </a:ext>
            </a:extLst>
          </p:cNvPr>
          <p:cNvSpPr>
            <a:spLocks noChangeArrowheads="1"/>
          </p:cNvSpPr>
          <p:nvPr/>
        </p:nvSpPr>
        <p:spPr bwMode="auto">
          <a:xfrm>
            <a:off x="10591800" y="6434137"/>
            <a:ext cx="1600200" cy="423863"/>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2667" b="1" dirty="0">
                <a:solidFill>
                  <a:srgbClr val="FFFFFF"/>
                </a:solidFill>
                <a:latin typeface="Arial" charset="0"/>
                <a:cs typeface="Arial" charset="0"/>
              </a:rPr>
              <a:t>Suite</a:t>
            </a:r>
          </a:p>
        </p:txBody>
      </p:sp>
    </p:spTree>
    <p:extLst>
      <p:ext uri="{BB962C8B-B14F-4D97-AF65-F5344CB8AC3E}">
        <p14:creationId xmlns:p14="http://schemas.microsoft.com/office/powerpoint/2010/main" val="2186759978"/>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6">
            <a:hlinkClick r:id="rId2" action="ppaction://hlinksldjump" highlightClick="1"/>
            <a:extLst>
              <a:ext uri="{FF2B5EF4-FFF2-40B4-BE49-F238E27FC236}">
                <a16:creationId xmlns:a16="http://schemas.microsoft.com/office/drawing/2014/main" id="{D87E4273-A17B-4E5E-B603-1EECC849BA53}"/>
              </a:ext>
            </a:extLst>
          </p:cNvPr>
          <p:cNvSpPr>
            <a:spLocks noChangeArrowheads="1"/>
          </p:cNvSpPr>
          <p:nvPr/>
        </p:nvSpPr>
        <p:spPr bwMode="auto">
          <a:xfrm>
            <a:off x="3183467" y="1765301"/>
            <a:ext cx="5825067" cy="3327399"/>
          </a:xfrm>
          <a:prstGeom prst="actionButtonBlank">
            <a:avLst/>
          </a:prstGeom>
          <a:solidFill>
            <a:srgbClr val="3333CC"/>
          </a:solidFill>
          <a:ln w="12700">
            <a:solidFill>
              <a:schemeClr val="tx1"/>
            </a:solidFill>
            <a:miter lim="800000"/>
            <a:headEnd/>
            <a:tailEnd/>
          </a:ln>
        </p:spPr>
        <p:txBody>
          <a:bodyPr wrap="none" tIns="158400" bIns="158400" anchor="ctr"/>
          <a:lstStyle/>
          <a:p>
            <a:pPr algn="ctr" defTabSz="1219170" fontAlgn="base">
              <a:lnSpc>
                <a:spcPct val="80000"/>
              </a:lnSpc>
              <a:spcBef>
                <a:spcPct val="0"/>
              </a:spcBef>
              <a:spcAft>
                <a:spcPct val="0"/>
              </a:spcAft>
              <a:defRPr/>
            </a:pPr>
            <a:r>
              <a:rPr lang="en-CA" sz="7200" b="1">
                <a:solidFill>
                  <a:srgbClr val="FFFFFF"/>
                </a:solidFill>
                <a:latin typeface="Arial" charset="0"/>
                <a:cs typeface="Arial" charset="0"/>
              </a:rPr>
              <a:t>Suite</a:t>
            </a:r>
            <a:endParaRPr lang="en-CA" sz="7200" b="1" dirty="0">
              <a:solidFill>
                <a:srgbClr val="FFFFFF"/>
              </a:solidFill>
              <a:latin typeface="Arial" charset="0"/>
              <a:cs typeface="Arial" charset="0"/>
            </a:endParaRPr>
          </a:p>
        </p:txBody>
      </p:sp>
    </p:spTree>
    <p:extLst>
      <p:ext uri="{BB962C8B-B14F-4D97-AF65-F5344CB8AC3E}">
        <p14:creationId xmlns:p14="http://schemas.microsoft.com/office/powerpoint/2010/main" val="13258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91544" name="Group 24"/>
          <p:cNvGraphicFramePr>
            <a:graphicFrameLocks noGrp="1"/>
          </p:cNvGraphicFramePr>
          <p:nvPr>
            <p:ph type="tbl" idx="1"/>
            <p:extLst>
              <p:ext uri="{D42A27DB-BD31-4B8C-83A1-F6EECF244321}">
                <p14:modId xmlns:p14="http://schemas.microsoft.com/office/powerpoint/2010/main" val="1249581323"/>
              </p:ext>
            </p:extLst>
          </p:nvPr>
        </p:nvGraphicFramePr>
        <p:xfrm>
          <a:off x="101600" y="304800"/>
          <a:ext cx="11988801" cy="5384800"/>
        </p:xfrm>
        <a:graphic>
          <a:graphicData uri="http://schemas.openxmlformats.org/drawingml/2006/table">
            <a:tbl>
              <a:tblPr/>
              <a:tblGrid>
                <a:gridCol w="4090297">
                  <a:extLst>
                    <a:ext uri="{9D8B030D-6E8A-4147-A177-3AD203B41FA5}">
                      <a16:colId xmlns:a16="http://schemas.microsoft.com/office/drawing/2014/main" val="20000"/>
                    </a:ext>
                  </a:extLst>
                </a:gridCol>
                <a:gridCol w="4231341">
                  <a:extLst>
                    <a:ext uri="{9D8B030D-6E8A-4147-A177-3AD203B41FA5}">
                      <a16:colId xmlns:a16="http://schemas.microsoft.com/office/drawing/2014/main" val="20001"/>
                    </a:ext>
                  </a:extLst>
                </a:gridCol>
                <a:gridCol w="3667163">
                  <a:extLst>
                    <a:ext uri="{9D8B030D-6E8A-4147-A177-3AD203B41FA5}">
                      <a16:colId xmlns:a16="http://schemas.microsoft.com/office/drawing/2014/main" val="20002"/>
                    </a:ext>
                  </a:extLst>
                </a:gridCol>
              </a:tblGrid>
              <a:tr h="5384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300" b="0" i="0" u="none" strike="noStrike" cap="none" normalizeH="0" baseline="0" dirty="0" err="1">
                          <a:ln>
                            <a:noFill/>
                          </a:ln>
                          <a:solidFill>
                            <a:schemeClr val="tx1"/>
                          </a:solidFill>
                          <a:effectLst/>
                          <a:latin typeface="Coptic1" pitchFamily="2" charset="0"/>
                          <a:cs typeface="Arial" charset="0"/>
                        </a:rPr>
                        <a:t>K~c~marwout</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a~l</a:t>
                      </a:r>
                      <a:r>
                        <a:rPr kumimoji="0" lang="en-US" sz="4300" b="0" i="0" u="none" strike="noStrike" cap="none" normalizeH="0" baseline="0" dirty="0">
                          <a:ln>
                            <a:noFill/>
                          </a:ln>
                          <a:solidFill>
                            <a:schemeClr val="tx1"/>
                          </a:solidFill>
                          <a:effectLst/>
                          <a:latin typeface="Coptic1" pitchFamily="2" charset="0"/>
                          <a:cs typeface="Arial" charset="0"/>
                        </a:rPr>
                        <a:t>/</a:t>
                      </a:r>
                      <a:r>
                        <a:rPr kumimoji="0" lang="en-US" sz="4300" b="0" i="0" u="none" strike="noStrike" cap="none" normalizeH="0" baseline="0" dirty="0" err="1">
                          <a:ln>
                            <a:noFill/>
                          </a:ln>
                          <a:solidFill>
                            <a:schemeClr val="tx1"/>
                          </a:solidFill>
                          <a:effectLst/>
                          <a:latin typeface="Coptic1" pitchFamily="2" charset="0"/>
                          <a:cs typeface="Arial" charset="0"/>
                        </a:rPr>
                        <a:t>ywc</a:t>
                      </a:r>
                      <a:r>
                        <a:rPr kumimoji="0" lang="en-US" sz="4300" b="0" i="0" u="none" strike="noStrike" cap="none" normalizeH="0" baseline="0" dirty="0">
                          <a:ln>
                            <a:noFill/>
                          </a:ln>
                          <a:solidFill>
                            <a:schemeClr val="tx1"/>
                          </a:solidFill>
                          <a:effectLst/>
                          <a:latin typeface="Coptic1" pitchFamily="2" charset="0"/>
                          <a:cs typeface="Arial" charset="0"/>
                        </a:rPr>
                        <a:t> : </a:t>
                      </a:r>
                      <a:r>
                        <a:rPr kumimoji="0" lang="en-US" sz="4300" b="0" i="0" u="none" strike="noStrike" cap="none" normalizeH="0" baseline="0" dirty="0" err="1">
                          <a:ln>
                            <a:noFill/>
                          </a:ln>
                          <a:solidFill>
                            <a:schemeClr val="tx1"/>
                          </a:solidFill>
                          <a:effectLst/>
                          <a:latin typeface="Coptic1" pitchFamily="2" charset="0"/>
                          <a:cs typeface="Arial" charset="0"/>
                        </a:rPr>
                        <a:t>nem</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PekIwt</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n~a~gayoc</a:t>
                      </a:r>
                      <a:r>
                        <a:rPr kumimoji="0" lang="en-US" sz="4300" b="0" i="0" u="none" strike="noStrike" cap="none" normalizeH="0" baseline="0" dirty="0">
                          <a:ln>
                            <a:noFill/>
                          </a:ln>
                          <a:solidFill>
                            <a:schemeClr val="tx1"/>
                          </a:solidFill>
                          <a:effectLst/>
                          <a:latin typeface="Coptic1" pitchFamily="2" charset="0"/>
                          <a:cs typeface="Arial" charset="0"/>
                        </a:rPr>
                        <a:t> : </a:t>
                      </a:r>
                      <a:r>
                        <a:rPr kumimoji="0" lang="en-US" sz="4300" b="0" i="0" u="none" strike="noStrike" cap="none" normalizeH="0" baseline="0" dirty="0" err="1">
                          <a:ln>
                            <a:noFill/>
                          </a:ln>
                          <a:solidFill>
                            <a:schemeClr val="tx1"/>
                          </a:solidFill>
                          <a:effectLst/>
                          <a:latin typeface="Coptic1" pitchFamily="2" charset="0"/>
                          <a:cs typeface="Arial" charset="0"/>
                        </a:rPr>
                        <a:t>nem</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PiP~neuma</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Eyouab</a:t>
                      </a:r>
                      <a:r>
                        <a:rPr kumimoji="0" lang="en-US" sz="4300" b="0" i="0" u="none" strike="noStrike" cap="none" normalizeH="0" baseline="0" dirty="0">
                          <a:ln>
                            <a:noFill/>
                          </a:ln>
                          <a:solidFill>
                            <a:schemeClr val="tx1"/>
                          </a:solidFill>
                          <a:effectLst/>
                          <a:latin typeface="Coptic1" pitchFamily="2" charset="0"/>
                          <a:cs typeface="Arial" charset="0"/>
                        </a:rPr>
                        <a:t> : je </a:t>
                      </a:r>
                      <a:r>
                        <a:rPr kumimoji="0" lang="en-US" sz="4300" b="0" i="0" u="none" strike="noStrike" cap="none" normalizeH="0" baseline="0" dirty="0" err="1">
                          <a:ln>
                            <a:noFill/>
                          </a:ln>
                          <a:solidFill>
                            <a:schemeClr val="tx1"/>
                          </a:solidFill>
                          <a:effectLst/>
                          <a:latin typeface="Coptic1" pitchFamily="2" charset="0"/>
                          <a:cs typeface="Arial" charset="0"/>
                        </a:rPr>
                        <a:t>aki</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akcw</a:t>
                      </a:r>
                      <a:r>
                        <a:rPr kumimoji="0" lang="en-US" sz="4300" b="0" i="0" u="none" strike="noStrike" cap="none" normalizeH="0" baseline="0" dirty="0">
                          <a:ln>
                            <a:noFill/>
                          </a:ln>
                          <a:solidFill>
                            <a:schemeClr val="tx1"/>
                          </a:solidFill>
                          <a:effectLst/>
                          <a:latin typeface="Coptic1" pitchFamily="2" charset="0"/>
                          <a:cs typeface="Arial" charset="0"/>
                        </a:rPr>
                        <a:t>] </a:t>
                      </a:r>
                      <a:r>
                        <a:rPr kumimoji="0" lang="en-US" sz="4300" b="0" i="0" u="none" strike="noStrike" cap="none" normalizeH="0" baseline="0" dirty="0" err="1">
                          <a:ln>
                            <a:noFill/>
                          </a:ln>
                          <a:solidFill>
                            <a:schemeClr val="tx1"/>
                          </a:solidFill>
                          <a:effectLst/>
                          <a:latin typeface="Coptic1" pitchFamily="2" charset="0"/>
                          <a:cs typeface="Arial" charset="0"/>
                        </a:rPr>
                        <a:t>m~mon</a:t>
                      </a:r>
                      <a:r>
                        <a:rPr kumimoji="0" lang="en-US" sz="4300" b="0" i="0" u="none" strike="noStrike" cap="none" normalizeH="0" baseline="0" dirty="0">
                          <a:ln>
                            <a:noFill/>
                          </a:ln>
                          <a:solidFill>
                            <a:schemeClr val="tx1"/>
                          </a:solidFill>
                          <a:effectLst/>
                          <a:latin typeface="Coptic1" pitchFamily="2" charset="0"/>
                          <a:cs typeface="Arial" charset="0"/>
                        </a:rPr>
                        <a:t>. Nai nan.</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4300" b="0" i="0" u="none" strike="noStrike" cap="none" normalizeH="0" baseline="0" dirty="0">
                          <a:ln>
                            <a:noFill/>
                          </a:ln>
                          <a:solidFill>
                            <a:schemeClr val="tx1"/>
                          </a:solidFill>
                          <a:effectLst/>
                          <a:latin typeface="Arial" charset="0"/>
                          <a:cs typeface="Arial" charset="0"/>
                        </a:rPr>
                        <a:t>Bénis es-Tu en vérité, avec Ton Père très bon, et l’Esprit-Saint, car Tu vins et nous sauvas.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CA" sz="4300" b="0" i="0" u="none" strike="noStrike" cap="none" normalizeH="0" baseline="0" dirty="0">
                          <a:ln>
                            <a:noFill/>
                          </a:ln>
                          <a:solidFill>
                            <a:schemeClr val="tx1"/>
                          </a:solidFill>
                          <a:effectLst/>
                          <a:latin typeface="Arial" charset="0"/>
                          <a:cs typeface="Arial" charset="0"/>
                        </a:rPr>
                        <a:t>Aie pitié de nous.</a:t>
                      </a:r>
                      <a:endParaRPr kumimoji="0" lang="en-US" sz="43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EG" sz="4800" b="0" i="0" u="none" strike="noStrike" cap="none" normalizeH="0" baseline="0" dirty="0">
                          <a:ln>
                            <a:noFill/>
                          </a:ln>
                          <a:solidFill>
                            <a:schemeClr val="tx1"/>
                          </a:solidFill>
                          <a:effectLst/>
                          <a:latin typeface="Arial" charset="0"/>
                          <a:cs typeface="Arial" charset="0"/>
                        </a:rPr>
                        <a:t>مُبَاركٌ أنتَ بالحقيقة، معَ أبيكَ الصالحِ،</a:t>
                      </a:r>
                      <a:r>
                        <a:rPr kumimoji="0" lang="fr-FR" sz="4800" b="0" i="0" u="none" strike="noStrike" cap="none" normalizeH="0" baseline="0" dirty="0">
                          <a:ln>
                            <a:noFill/>
                          </a:ln>
                          <a:solidFill>
                            <a:schemeClr val="tx1"/>
                          </a:solidFill>
                          <a:effectLst/>
                          <a:latin typeface="Arial" charset="0"/>
                          <a:cs typeface="Arial" charset="0"/>
                        </a:rPr>
                        <a:t> </a:t>
                      </a:r>
                      <a:r>
                        <a:rPr kumimoji="0" lang="ar-EG" sz="4800" b="0" i="0" u="none" strike="noStrike" cap="none" normalizeH="0" baseline="0" dirty="0">
                          <a:ln>
                            <a:noFill/>
                          </a:ln>
                          <a:solidFill>
                            <a:schemeClr val="tx1"/>
                          </a:solidFill>
                          <a:effectLst/>
                          <a:latin typeface="Arial" charset="0"/>
                          <a:cs typeface="Arial" charset="0"/>
                        </a:rPr>
                        <a:t>والرّوحِ القُدُسِ،</a:t>
                      </a:r>
                      <a:r>
                        <a:rPr kumimoji="0" lang="fr-FR" sz="4800" b="0" i="0" u="none" strike="noStrike" cap="none" normalizeH="0" baseline="0" dirty="0">
                          <a:ln>
                            <a:noFill/>
                          </a:ln>
                          <a:solidFill>
                            <a:schemeClr val="tx1"/>
                          </a:solidFill>
                          <a:effectLst/>
                          <a:latin typeface="Arial" charset="0"/>
                          <a:cs typeface="Arial" charset="0"/>
                        </a:rPr>
                        <a:t> </a:t>
                      </a:r>
                      <a:r>
                        <a:rPr kumimoji="0" lang="ar-EG" sz="4800" b="0" i="0" u="none" strike="noStrike" cap="none" normalizeH="0" baseline="0" dirty="0">
                          <a:ln>
                            <a:noFill/>
                          </a:ln>
                          <a:solidFill>
                            <a:schemeClr val="tx1"/>
                          </a:solidFill>
                          <a:effectLst/>
                          <a:latin typeface="Arial" charset="0"/>
                          <a:cs typeface="Arial" charset="0"/>
                        </a:rPr>
                        <a:t>لأنَّكَ</a:t>
                      </a:r>
                      <a:r>
                        <a:rPr kumimoji="0" lang="fr-FR" sz="4800" b="0" i="0" u="none" strike="noStrike" cap="none" normalizeH="0" baseline="0" dirty="0">
                          <a:ln>
                            <a:noFill/>
                          </a:ln>
                          <a:solidFill>
                            <a:schemeClr val="tx1"/>
                          </a:solidFill>
                          <a:effectLst/>
                          <a:latin typeface="Arial" charset="0"/>
                          <a:cs typeface="Arial" charset="0"/>
                        </a:rPr>
                        <a:t> </a:t>
                      </a:r>
                      <a:r>
                        <a:rPr lang="ar-AE" sz="4800" dirty="0">
                          <a:solidFill>
                            <a:prstClr val="white"/>
                          </a:solidFill>
                          <a:latin typeface="Arial" panose="020B0604020202020204" pitchFamily="34" charset="0"/>
                        </a:rPr>
                        <a:t>أتيتَ</a:t>
                      </a:r>
                      <a:r>
                        <a:rPr kumimoji="0" lang="ar-EG" sz="4800" b="0" i="0" u="none" strike="noStrike" cap="none" normalizeH="0" baseline="0" dirty="0">
                          <a:ln>
                            <a:noFill/>
                          </a:ln>
                          <a:solidFill>
                            <a:schemeClr val="tx1"/>
                          </a:solidFill>
                          <a:effectLst/>
                          <a:latin typeface="Arial" charset="0"/>
                          <a:cs typeface="Arial" charset="0"/>
                        </a:rPr>
                        <a:t> وخلَّصتَنا.</a:t>
                      </a:r>
                      <a:r>
                        <a:rPr kumimoji="0" lang="fr-FR" sz="4800" b="0" i="0" u="none" strike="noStrike" cap="none" normalizeH="0" baseline="0" dirty="0">
                          <a:ln>
                            <a:noFill/>
                          </a:ln>
                          <a:solidFill>
                            <a:schemeClr val="tx1"/>
                          </a:solidFill>
                          <a:effectLst/>
                          <a:latin typeface="Arial" charset="0"/>
                          <a:cs typeface="Arial" charset="0"/>
                        </a:rPr>
                        <a:t> </a:t>
                      </a:r>
                      <a:r>
                        <a:rPr kumimoji="0" lang="ar-EG" sz="4800" b="0" i="0" u="none" strike="noStrike" cap="none" normalizeH="0" baseline="0" dirty="0">
                          <a:ln>
                            <a:noFill/>
                          </a:ln>
                          <a:solidFill>
                            <a:schemeClr val="tx1"/>
                          </a:solidFill>
                          <a:effectLst/>
                          <a:latin typeface="Arial" charset="0"/>
                          <a:cs typeface="Arial" charset="0"/>
                        </a:rPr>
                        <a:t>ارحَمْنا.</a:t>
                      </a:r>
                      <a:endParaRPr kumimoji="0" lang="en-US" sz="48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51206" name="Group 38"/>
          <p:cNvGraphicFramePr>
            <a:graphicFrameLocks noGrp="1"/>
          </p:cNvGraphicFramePr>
          <p:nvPr/>
        </p:nvGraphicFramePr>
        <p:xfrm>
          <a:off x="0" y="268052"/>
          <a:ext cx="12192000" cy="5872480"/>
        </p:xfrm>
        <a:graphic>
          <a:graphicData uri="http://schemas.openxmlformats.org/drawingml/2006/table">
            <a:tbl>
              <a:tblPr/>
              <a:tblGrid>
                <a:gridCol w="6597515">
                  <a:extLst>
                    <a:ext uri="{9D8B030D-6E8A-4147-A177-3AD203B41FA5}">
                      <a16:colId xmlns:a16="http://schemas.microsoft.com/office/drawing/2014/main" val="20000"/>
                    </a:ext>
                  </a:extLst>
                </a:gridCol>
                <a:gridCol w="5594485">
                  <a:extLst>
                    <a:ext uri="{9D8B030D-6E8A-4147-A177-3AD203B41FA5}">
                      <a16:colId xmlns:a16="http://schemas.microsoft.com/office/drawing/2014/main" val="825773660"/>
                    </a:ext>
                  </a:extLst>
                </a:gridCol>
              </a:tblGrid>
              <a:tr h="2529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3200" b="0" i="0" u="none" strike="noStrike" cap="none" normalizeH="0" baseline="0" dirty="0">
                          <a:ln>
                            <a:noFill/>
                          </a:ln>
                          <a:solidFill>
                            <a:srgbClr val="FFFFFF"/>
                          </a:solidFill>
                          <a:effectLst/>
                          <a:latin typeface="Arial" charset="0"/>
                          <a:cs typeface="Arial" charset="0"/>
                        </a:rPr>
                        <a:t>Afin que nous Te louions</a:t>
                      </a:r>
                      <a:br>
                        <a:rPr kumimoji="0" lang="fr-FR" sz="3200" b="0" i="0" u="none" strike="noStrike" cap="none" normalizeH="0" baseline="0" dirty="0">
                          <a:ln>
                            <a:noFill/>
                          </a:ln>
                          <a:solidFill>
                            <a:srgbClr val="FFFFFF"/>
                          </a:solidFill>
                          <a:effectLst/>
                          <a:latin typeface="Arial" charset="0"/>
                          <a:cs typeface="Arial" charset="0"/>
                        </a:rPr>
                      </a:br>
                      <a:r>
                        <a:rPr kumimoji="0" lang="fr-FR" sz="3200" b="0" i="0" u="none" strike="noStrike" cap="none" normalizeH="0" baseline="0" dirty="0">
                          <a:ln>
                            <a:noFill/>
                          </a:ln>
                          <a:solidFill>
                            <a:srgbClr val="FFFFFF"/>
                          </a:solidFill>
                          <a:effectLst/>
                          <a:latin typeface="Arial" charset="0"/>
                          <a:cs typeface="Arial" charset="0"/>
                        </a:rPr>
                        <a:t>avec Ton Père très bon</a:t>
                      </a:r>
                      <a:br>
                        <a:rPr kumimoji="0" lang="fr-FR" sz="3200" b="0" i="0" u="none" strike="noStrike" cap="none" normalizeH="0" baseline="0" dirty="0">
                          <a:ln>
                            <a:noFill/>
                          </a:ln>
                          <a:solidFill>
                            <a:srgbClr val="FFFFFF"/>
                          </a:solidFill>
                          <a:effectLst/>
                          <a:latin typeface="Arial" charset="0"/>
                          <a:cs typeface="Arial" charset="0"/>
                        </a:rPr>
                      </a:br>
                      <a:r>
                        <a:rPr kumimoji="0" lang="fr-FR" sz="3200" b="0" i="0" u="none" strike="noStrike" cap="none" normalizeH="0" baseline="0" dirty="0">
                          <a:ln>
                            <a:noFill/>
                          </a:ln>
                          <a:solidFill>
                            <a:srgbClr val="FFFFFF"/>
                          </a:solidFill>
                          <a:effectLst/>
                          <a:latin typeface="Arial" charset="0"/>
                          <a:cs typeface="Arial" charset="0"/>
                        </a:rPr>
                        <a:t>et le Saint Esprit,</a:t>
                      </a:r>
                      <a:br>
                        <a:rPr kumimoji="0" lang="fr-FR" sz="3200" b="0" i="0" u="none" strike="noStrike" cap="none" normalizeH="0" baseline="0" dirty="0">
                          <a:ln>
                            <a:noFill/>
                          </a:ln>
                          <a:solidFill>
                            <a:srgbClr val="FFFFFF"/>
                          </a:solidFill>
                          <a:effectLst/>
                          <a:latin typeface="Arial" charset="0"/>
                          <a:cs typeface="Arial" charset="0"/>
                        </a:rPr>
                      </a:br>
                      <a:r>
                        <a:rPr kumimoji="0" lang="fr-FR" sz="3200" b="0" i="0" u="none" strike="noStrike" cap="none" normalizeH="0" baseline="0" dirty="0">
                          <a:ln>
                            <a:noFill/>
                          </a:ln>
                          <a:solidFill>
                            <a:srgbClr val="FFFFFF"/>
                          </a:solidFill>
                          <a:effectLst/>
                          <a:latin typeface="Arial" charset="0"/>
                          <a:cs typeface="Arial" charset="0"/>
                        </a:rPr>
                        <a:t>car Tu vins et nous sauvas. Aie pitié de nous.</a:t>
                      </a:r>
                      <a:endParaRPr kumimoji="0" lang="fr-CA" sz="3200" b="1" i="0" u="none" strike="noStrike" cap="none" normalizeH="0" baseline="0" dirty="0">
                        <a:ln>
                          <a:noFill/>
                        </a:ln>
                        <a:solidFill>
                          <a:srgbClr val="FFFFFF"/>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لكي نُسبحك</a:t>
                      </a:r>
                      <a:r>
                        <a:rPr kumimoji="0" lang="ar-EG" sz="3200" b="0" i="0" u="none" strike="noStrike" cap="none" normalizeH="0" baseline="0" dirty="0">
                          <a:ln>
                            <a:noFill/>
                          </a:ln>
                          <a:solidFill>
                            <a:srgbClr val="FFFFFF"/>
                          </a:solidFill>
                          <a:effectLst/>
                          <a:latin typeface="Arial" charset="0"/>
                          <a:cs typeface="Arial" charset="0"/>
                        </a:rPr>
                        <a:t>،</a:t>
                      </a:r>
                      <a:br>
                        <a:rPr kumimoji="0" lang="ar-SA" sz="3200" b="0" i="0" u="none" strike="noStrike" cap="none" normalizeH="0" baseline="0" dirty="0">
                          <a:ln>
                            <a:noFill/>
                          </a:ln>
                          <a:solidFill>
                            <a:srgbClr val="FFFFFF"/>
                          </a:solidFill>
                          <a:effectLst/>
                          <a:latin typeface="Arial" charset="0"/>
                          <a:cs typeface="Arial" charset="0"/>
                        </a:rPr>
                      </a:br>
                      <a:r>
                        <a:rPr kumimoji="0" lang="ar-SA" sz="3200" b="0" i="0" u="none" strike="noStrike" cap="none" normalizeH="0" baseline="0" dirty="0">
                          <a:ln>
                            <a:noFill/>
                          </a:ln>
                          <a:solidFill>
                            <a:srgbClr val="FFFFFF"/>
                          </a:solidFill>
                          <a:effectLst/>
                          <a:latin typeface="Arial" charset="0"/>
                          <a:cs typeface="Arial" charset="0"/>
                        </a:rPr>
                        <a:t>معَ أبيكَ الصالحِ،</a:t>
                      </a:r>
                      <a:br>
                        <a:rPr kumimoji="0" lang="ar-SA" sz="3200" b="0" i="0" u="none" strike="noStrike" cap="none" normalizeH="0" baseline="0" dirty="0">
                          <a:ln>
                            <a:noFill/>
                          </a:ln>
                          <a:solidFill>
                            <a:srgbClr val="FFFFFF"/>
                          </a:solidFill>
                          <a:effectLst/>
                          <a:latin typeface="Arial" charset="0"/>
                          <a:cs typeface="Arial" charset="0"/>
                        </a:rPr>
                      </a:br>
                      <a:r>
                        <a:rPr kumimoji="0" lang="ar-SA" sz="3200" b="0" i="0" u="none" strike="noStrike" cap="none" normalizeH="0" baseline="0" dirty="0">
                          <a:ln>
                            <a:noFill/>
                          </a:ln>
                          <a:solidFill>
                            <a:srgbClr val="FFFFFF"/>
                          </a:solidFill>
                          <a:effectLst/>
                          <a:latin typeface="Arial" charset="0"/>
                          <a:cs typeface="Arial" charset="0"/>
                        </a:rPr>
                        <a:t>والرُّوح القُدُس،</a:t>
                      </a:r>
                      <a:br>
                        <a:rPr kumimoji="0" lang="ar-SA" sz="3200" b="0" i="0" u="none" strike="noStrike" cap="none" normalizeH="0" baseline="0" dirty="0">
                          <a:ln>
                            <a:noFill/>
                          </a:ln>
                          <a:solidFill>
                            <a:srgbClr val="FFFFFF"/>
                          </a:solidFill>
                          <a:effectLst/>
                          <a:latin typeface="Arial" charset="0"/>
                          <a:cs typeface="Arial" charset="0"/>
                        </a:rPr>
                      </a:br>
                      <a:r>
                        <a:rPr kumimoji="0" lang="ar-SA" sz="3200" b="0" i="0" u="none" strike="noStrike" cap="none" normalizeH="0" baseline="0" dirty="0">
                          <a:ln>
                            <a:noFill/>
                          </a:ln>
                          <a:solidFill>
                            <a:srgbClr val="FFFFFF"/>
                          </a:solidFill>
                          <a:effectLst/>
                          <a:latin typeface="Arial" charset="0"/>
                          <a:cs typeface="Arial" charset="0"/>
                        </a:rPr>
                        <a:t>لأنَّكَ</a:t>
                      </a:r>
                      <a:r>
                        <a:rPr kumimoji="0" lang="fr-FR" sz="3200" b="0" i="0" u="none" strike="noStrike" cap="none" normalizeH="0" baseline="0" dirty="0">
                          <a:ln>
                            <a:noFill/>
                          </a:ln>
                          <a:solidFill>
                            <a:srgbClr val="FFFFFF"/>
                          </a:solidFill>
                          <a:effectLst/>
                          <a:latin typeface="Arial" charset="0"/>
                          <a:cs typeface="Arial" charset="0"/>
                        </a:rPr>
                        <a:t> </a:t>
                      </a:r>
                      <a:r>
                        <a:rPr lang="ar-AE" sz="3200" dirty="0">
                          <a:solidFill>
                            <a:prstClr val="white"/>
                          </a:solidFill>
                          <a:latin typeface="Arial" panose="020B0604020202020204" pitchFamily="34" charset="0"/>
                        </a:rPr>
                        <a:t>أتيتَ</a:t>
                      </a:r>
                      <a:r>
                        <a:rPr kumimoji="0" lang="ar-SA" sz="3200" b="0" i="0" u="none" strike="noStrike" cap="none" normalizeH="0" baseline="0" dirty="0">
                          <a:ln>
                            <a:noFill/>
                          </a:ln>
                          <a:solidFill>
                            <a:srgbClr val="FFFFFF"/>
                          </a:solidFill>
                          <a:effectLst/>
                          <a:latin typeface="Arial" charset="0"/>
                          <a:cs typeface="Arial" charset="0"/>
                        </a:rPr>
                        <a:t> وخلَّصتَنا. ارحَمْنا.</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Eyrenhwc</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e~rok</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PekIwt</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n~a~gayoc</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err="1">
                          <a:ln>
                            <a:noFill/>
                          </a:ln>
                          <a:solidFill>
                            <a:srgbClr val="FFFF00"/>
                          </a:solidFill>
                          <a:effectLst/>
                          <a:latin typeface="Coptic1" pitchFamily="2" charset="0"/>
                          <a:cs typeface="Arial" charset="0"/>
                        </a:rPr>
                        <a:t>nem</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PiP~neuma</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Eyouab</a:t>
                      </a:r>
                      <a:r>
                        <a:rPr kumimoji="0" lang="en-US" sz="5300" b="0" i="0" u="none" strike="noStrike" cap="none" normalizeH="0" baseline="0" dirty="0">
                          <a:ln>
                            <a:noFill/>
                          </a:ln>
                          <a:solidFill>
                            <a:srgbClr val="FFFF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5300" b="0" i="0" u="none" strike="noStrike" cap="none" normalizeH="0" baseline="0" dirty="0">
                          <a:ln>
                            <a:noFill/>
                          </a:ln>
                          <a:solidFill>
                            <a:srgbClr val="FFFF00"/>
                          </a:solidFill>
                          <a:effectLst/>
                          <a:latin typeface="Coptic1" pitchFamily="2" charset="0"/>
                          <a:cs typeface="Arial" charset="0"/>
                        </a:rPr>
                        <a:t>je </a:t>
                      </a:r>
                      <a:r>
                        <a:rPr kumimoji="0" lang="en-US" sz="5300" b="0" i="0" u="none" strike="noStrike" cap="none" normalizeH="0" baseline="0" dirty="0" err="1">
                          <a:ln>
                            <a:noFill/>
                          </a:ln>
                          <a:solidFill>
                            <a:srgbClr val="FFFF00"/>
                          </a:solidFill>
                          <a:effectLst/>
                          <a:latin typeface="Coptic1" pitchFamily="2" charset="0"/>
                          <a:cs typeface="Arial" charset="0"/>
                        </a:rPr>
                        <a:t>aki</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akcw</a:t>
                      </a:r>
                      <a:r>
                        <a:rPr kumimoji="0" lang="en-US" sz="5300" b="0" i="0" u="none" strike="noStrike" cap="none" normalizeH="0" baseline="0" dirty="0">
                          <a:ln>
                            <a:noFill/>
                          </a:ln>
                          <a:solidFill>
                            <a:srgbClr val="FFFF00"/>
                          </a:solidFill>
                          <a:effectLst/>
                          <a:latin typeface="Coptic1" pitchFamily="2" charset="0"/>
                          <a:cs typeface="Arial" charset="0"/>
                        </a:rPr>
                        <a:t>] </a:t>
                      </a:r>
                      <a:r>
                        <a:rPr kumimoji="0" lang="en-US" sz="5300" b="0" i="0" u="none" strike="noStrike" cap="none" normalizeH="0" baseline="0" dirty="0" err="1">
                          <a:ln>
                            <a:noFill/>
                          </a:ln>
                          <a:solidFill>
                            <a:srgbClr val="FFFF00"/>
                          </a:solidFill>
                          <a:effectLst/>
                          <a:latin typeface="Coptic1" pitchFamily="2" charset="0"/>
                          <a:cs typeface="Arial" charset="0"/>
                        </a:rPr>
                        <a:t>m~mon</a:t>
                      </a:r>
                      <a:r>
                        <a:rPr kumimoji="0" lang="en-US" sz="5300" b="0" i="0" u="none" strike="noStrike" cap="none" normalizeH="0" baseline="0" dirty="0">
                          <a:ln>
                            <a:noFill/>
                          </a:ln>
                          <a:solidFill>
                            <a:srgbClr val="FFFF00"/>
                          </a:solidFill>
                          <a:effectLst/>
                          <a:latin typeface="Coptic1" pitchFamily="2" charset="0"/>
                          <a:cs typeface="Arial" charset="0"/>
                        </a:rPr>
                        <a:t>. Nai nan.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53042701"/>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2701366433"/>
              </p:ext>
            </p:extLst>
          </p:nvPr>
        </p:nvGraphicFramePr>
        <p:xfrm>
          <a:off x="0" y="457199"/>
          <a:ext cx="12192000" cy="6153355"/>
        </p:xfrm>
        <a:graphic>
          <a:graphicData uri="http://schemas.openxmlformats.org/drawingml/2006/table">
            <a:tbl>
              <a:tblPr/>
              <a:tblGrid>
                <a:gridCol w="6948881">
                  <a:extLst>
                    <a:ext uri="{9D8B030D-6E8A-4147-A177-3AD203B41FA5}">
                      <a16:colId xmlns:a16="http://schemas.microsoft.com/office/drawing/2014/main" val="20001"/>
                    </a:ext>
                  </a:extLst>
                </a:gridCol>
                <a:gridCol w="5243119">
                  <a:extLst>
                    <a:ext uri="{9D8B030D-6E8A-4147-A177-3AD203B41FA5}">
                      <a16:colId xmlns:a16="http://schemas.microsoft.com/office/drawing/2014/main" val="20002"/>
                    </a:ext>
                  </a:extLst>
                </a:gridCol>
              </a:tblGrid>
              <a:tr h="615335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33"/>
                          </a:solidFill>
                          <a:effectLst/>
                          <a:latin typeface="Arial" charset="0"/>
                          <a:cs typeface="Times New Roman" pitchFamily="18" charset="0"/>
                        </a:rPr>
                        <a:t>Le prêtre :</a:t>
                      </a:r>
                      <a:endParaRPr kumimoji="0" lang="fr-CA" sz="27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Nous te remercions, Seigneur Dieu, Donateur de toutes bonnes choses et de toute bienveillance, qui nous rends désormais également dignes de Ton saint service.</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Participer à l’amour de Ton Fils unique, notre Seigneur, Dieu et Sauveur, Jésus-Christ, comme Ses saints commandements.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Protège-nous tous avec la puissance de ton Saint-Esprit. Et accorde-nous à chaque fois de Te remercier.</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sng" strike="noStrike" cap="none" normalizeH="0" baseline="0" dirty="0">
                          <a:ln>
                            <a:noFill/>
                          </a:ln>
                          <a:solidFill>
                            <a:srgbClr val="FF9900"/>
                          </a:solidFill>
                          <a:effectLst/>
                          <a:latin typeface="Arial" charset="0"/>
                          <a:cs typeface="Arial" charset="0"/>
                        </a:rPr>
                        <a:t>ال</a:t>
                      </a:r>
                      <a:r>
                        <a:rPr kumimoji="0" lang="ar-EG" sz="3200" b="0" i="0" u="sng" strike="noStrike" cap="none" normalizeH="0" baseline="0" dirty="0">
                          <a:ln>
                            <a:noFill/>
                          </a:ln>
                          <a:solidFill>
                            <a:srgbClr val="FF9900"/>
                          </a:solidFill>
                          <a:effectLst/>
                          <a:latin typeface="Arial" charset="0"/>
                          <a:cs typeface="Arial" charset="0"/>
                        </a:rPr>
                        <a:t>كاهن</a:t>
                      </a:r>
                      <a:r>
                        <a:rPr kumimoji="0" lang="ar-SA" sz="3200" b="0" i="0" u="sng" strike="noStrike" cap="none" normalizeH="0" baseline="0" dirty="0">
                          <a:ln>
                            <a:noFill/>
                          </a:ln>
                          <a:solidFill>
                            <a:srgbClr val="FF9900"/>
                          </a:solidFill>
                          <a:effectLst/>
                          <a:latin typeface="Arial" charset="0"/>
                          <a:cs typeface="Arial" charset="0"/>
                        </a:rPr>
                        <a:t> :</a:t>
                      </a:r>
                      <a:endParaRPr kumimoji="0" lang="en-US" sz="3200" b="0" i="0" u="none" strike="noStrike" cap="none" normalizeH="0" baseline="0" dirty="0">
                        <a:ln>
                          <a:noFill/>
                        </a:ln>
                        <a:solidFill>
                          <a:schemeClr val="tx1"/>
                        </a:solidFill>
                        <a:effectLst/>
                        <a:latin typeface="Arial"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ea typeface="Arial Unicode MS" pitchFamily="34" charset="-128"/>
                          <a:cs typeface="+mn-cs"/>
                        </a:rPr>
                        <a:t>نشكرك أيها الرب الإله، مُعطي جميع الخيرات وكل إحسان، الذي جعلنا أيضاً الآن مستحقين من جهة هذه الخدمة المقدسة التي لك.</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ea typeface="Arial Unicode MS" pitchFamily="34" charset="-128"/>
                          <a:cs typeface="+mn-cs"/>
                        </a:rPr>
                        <a:t>أن نكون شركاء لمحبة </a:t>
                      </a:r>
                      <a:r>
                        <a:rPr kumimoji="0" lang="ar-SA" sz="3600" b="0" i="0" u="none" strike="noStrike" cap="none" normalizeH="0" baseline="0" dirty="0" err="1">
                          <a:ln>
                            <a:noFill/>
                          </a:ln>
                          <a:solidFill>
                            <a:schemeClr val="tx1"/>
                          </a:solidFill>
                          <a:effectLst/>
                          <a:latin typeface="Arial" charset="0"/>
                          <a:ea typeface="Arial Unicode MS" pitchFamily="34" charset="-128"/>
                          <a:cs typeface="+mn-cs"/>
                        </a:rPr>
                        <a:t>إبنك</a:t>
                      </a:r>
                      <a:r>
                        <a:rPr kumimoji="0" lang="ar-SA" sz="3600" b="0" i="0" u="none" strike="noStrike" cap="none" normalizeH="0" baseline="0" dirty="0">
                          <a:ln>
                            <a:noFill/>
                          </a:ln>
                          <a:solidFill>
                            <a:schemeClr val="tx1"/>
                          </a:solidFill>
                          <a:effectLst/>
                          <a:latin typeface="Arial" charset="0"/>
                          <a:ea typeface="Arial Unicode MS" pitchFamily="34" charset="-128"/>
                          <a:cs typeface="+mn-cs"/>
                        </a:rPr>
                        <a:t> الوحيد ربنا وإلهنا ومخلصنا يسوع المسيح كوصاياه المقدسة.</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err="1">
                          <a:ln>
                            <a:noFill/>
                          </a:ln>
                          <a:solidFill>
                            <a:schemeClr val="tx1"/>
                          </a:solidFill>
                          <a:effectLst/>
                          <a:latin typeface="Arial" charset="0"/>
                          <a:ea typeface="Arial Unicode MS" pitchFamily="34" charset="-128"/>
                          <a:cs typeface="+mn-cs"/>
                        </a:rPr>
                        <a:t>إحفظنا</a:t>
                      </a:r>
                      <a:r>
                        <a:rPr kumimoji="0" lang="ar-SA" sz="3600" b="0" i="0" u="none" strike="noStrike" cap="none" normalizeH="0" baseline="0" dirty="0">
                          <a:ln>
                            <a:noFill/>
                          </a:ln>
                          <a:solidFill>
                            <a:schemeClr val="tx1"/>
                          </a:solidFill>
                          <a:effectLst/>
                          <a:latin typeface="Arial" charset="0"/>
                          <a:ea typeface="Arial Unicode MS" pitchFamily="34" charset="-128"/>
                          <a:cs typeface="+mn-cs"/>
                        </a:rPr>
                        <a:t> كلنا بقوة روحك القدوس. وأنعم لنا كل حين أن نشكرك.</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Tableau 1">
            <a:extLst>
              <a:ext uri="{FF2B5EF4-FFF2-40B4-BE49-F238E27FC236}">
                <a16:creationId xmlns:a16="http://schemas.microsoft.com/office/drawing/2014/main" id="{828A5390-B048-71B1-D873-450F52F714A1}"/>
              </a:ext>
            </a:extLst>
          </p:cNvPr>
          <p:cNvGraphicFramePr>
            <a:graphicFrameLocks noGrp="1"/>
          </p:cNvGraphicFramePr>
          <p:nvPr>
            <p:extLst>
              <p:ext uri="{D42A27DB-BD31-4B8C-83A1-F6EECF244321}">
                <p14:modId xmlns:p14="http://schemas.microsoft.com/office/powerpoint/2010/main" val="1937366681"/>
              </p:ext>
            </p:extLst>
          </p:nvPr>
        </p:nvGraphicFramePr>
        <p:xfrm>
          <a:off x="1391264" y="0"/>
          <a:ext cx="9409471" cy="457200"/>
        </p:xfrm>
        <a:graphic>
          <a:graphicData uri="http://schemas.openxmlformats.org/drawingml/2006/table">
            <a:tbl>
              <a:tblPr firstRow="1" bandRow="1">
                <a:tableStyleId>{2D5ABB26-0587-4C30-8999-92F81FD0307C}</a:tableStyleId>
              </a:tblPr>
              <a:tblGrid>
                <a:gridCol w="9409471">
                  <a:extLst>
                    <a:ext uri="{9D8B030D-6E8A-4147-A177-3AD203B41FA5}">
                      <a16:colId xmlns:a16="http://schemas.microsoft.com/office/drawing/2014/main" val="3154467160"/>
                    </a:ext>
                  </a:extLst>
                </a:gridCol>
              </a:tblGrid>
              <a:tr h="247445">
                <a:tc>
                  <a:txBody>
                    <a:bodyPr/>
                    <a:lstStyle/>
                    <a:p>
                      <a:pPr algn="ctr"/>
                      <a:r>
                        <a:rPr lang="fr-FR" sz="2000" b="0" i="0" u="none" strike="noStrike" kern="1200" baseline="0" dirty="0">
                          <a:solidFill>
                            <a:schemeClr val="tx1"/>
                          </a:solidFill>
                          <a:latin typeface="Arial" panose="020B0604020202020204" pitchFamily="34" charset="0"/>
                          <a:ea typeface="+mn-ea"/>
                          <a:cs typeface="Arial" panose="020B0604020202020204" pitchFamily="34" charset="0"/>
                        </a:rPr>
                        <a:t>Prière de remerciement après le </a:t>
                      </a:r>
                      <a:r>
                        <a:rPr lang="fr-FR" sz="2000" b="0" i="0" u="none" strike="noStrike" kern="1200" baseline="0" dirty="0" err="1">
                          <a:solidFill>
                            <a:schemeClr val="tx1"/>
                          </a:solidFill>
                          <a:latin typeface="Arial" panose="020B0604020202020204" pitchFamily="34" charset="0"/>
                          <a:ea typeface="+mn-ea"/>
                          <a:cs typeface="Arial" panose="020B0604020202020204" pitchFamily="34" charset="0"/>
                        </a:rPr>
                        <a:t>lakkan</a:t>
                      </a:r>
                      <a:r>
                        <a:rPr lang="fr-FR" sz="2000" b="0" i="0" u="none" strike="noStrike" kern="1200" baseline="0" dirty="0">
                          <a:solidFill>
                            <a:schemeClr val="tx1"/>
                          </a:solidFill>
                          <a:latin typeface="Arial" panose="020B0604020202020204" pitchFamily="34" charset="0"/>
                          <a:ea typeface="+mn-ea"/>
                          <a:cs typeface="Arial" panose="020B0604020202020204" pitchFamily="34" charset="0"/>
                        </a:rPr>
                        <a:t> - </a:t>
                      </a:r>
                      <a:r>
                        <a:rPr lang="ar-EG" sz="2400" dirty="0">
                          <a:latin typeface="Arial" panose="020B0604020202020204" pitchFamily="34" charset="0"/>
                          <a:cs typeface="Arial" panose="020B0604020202020204" pitchFamily="34" charset="0"/>
                        </a:rPr>
                        <a:t>صلاة شكر بعد </a:t>
                      </a:r>
                      <a:r>
                        <a:rPr lang="ar-EG" sz="2400" dirty="0" err="1">
                          <a:latin typeface="Arial" panose="020B0604020202020204" pitchFamily="34" charset="0"/>
                          <a:cs typeface="Arial" panose="020B0604020202020204" pitchFamily="34" charset="0"/>
                        </a:rPr>
                        <a:t>اللقان</a:t>
                      </a:r>
                      <a:endParaRPr lang="fr-FR" sz="2400"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286636"/>
                  </a:ext>
                </a:extLst>
              </a:tr>
            </a:tbl>
          </a:graphicData>
        </a:graphic>
      </p:graphicFrame>
    </p:spTree>
    <p:extLst>
      <p:ext uri="{BB962C8B-B14F-4D97-AF65-F5344CB8AC3E}">
        <p14:creationId xmlns:p14="http://schemas.microsoft.com/office/powerpoint/2010/main" val="3026347410"/>
      </p:ext>
    </p:extLst>
  </p:cSld>
  <p:clrMapOvr>
    <a:masterClrMapping/>
  </p:clrMapOvr>
  <p:transition/>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35042" name="Group 2"/>
          <p:cNvGraphicFramePr>
            <a:graphicFrameLocks noGrp="1"/>
          </p:cNvGraphicFramePr>
          <p:nvPr>
            <p:ph/>
            <p:extLst>
              <p:ext uri="{D42A27DB-BD31-4B8C-83A1-F6EECF244321}">
                <p14:modId xmlns:p14="http://schemas.microsoft.com/office/powerpoint/2010/main" val="1659704083"/>
              </p:ext>
            </p:extLst>
          </p:nvPr>
        </p:nvGraphicFramePr>
        <p:xfrm>
          <a:off x="0" y="457199"/>
          <a:ext cx="12192000" cy="6153355"/>
        </p:xfrm>
        <a:graphic>
          <a:graphicData uri="http://schemas.openxmlformats.org/drawingml/2006/table">
            <a:tbl>
              <a:tblPr/>
              <a:tblGrid>
                <a:gridCol w="6948881">
                  <a:extLst>
                    <a:ext uri="{9D8B030D-6E8A-4147-A177-3AD203B41FA5}">
                      <a16:colId xmlns:a16="http://schemas.microsoft.com/office/drawing/2014/main" val="20001"/>
                    </a:ext>
                  </a:extLst>
                </a:gridCol>
                <a:gridCol w="5243119">
                  <a:extLst>
                    <a:ext uri="{9D8B030D-6E8A-4147-A177-3AD203B41FA5}">
                      <a16:colId xmlns:a16="http://schemas.microsoft.com/office/drawing/2014/main" val="20002"/>
                    </a:ext>
                  </a:extLst>
                </a:gridCol>
              </a:tblGrid>
              <a:tr h="615335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Par la grâce, la compassion et l'amour pour l'humanité de Ton Fils unique, notre Seigneur, Dieu et Sauveur Jésus-Christ.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Par qui est dû la gloire, l’honneur, la magnificence et l’adoration, qui vous convient avec Lui et le Saint-Esprit vivifiant et consubstantiel à Toi.</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a:ln>
                            <a:noFill/>
                          </a:ln>
                          <a:solidFill>
                            <a:schemeClr val="tx1"/>
                          </a:solidFill>
                          <a:effectLst/>
                          <a:latin typeface="Arial" charset="0"/>
                          <a:ea typeface="Arial Unicode MS" pitchFamily="34" charset="-128"/>
                          <a:cs typeface="Arial Unicode MS" pitchFamily="34" charset="-128"/>
                        </a:rPr>
                        <a:t>Maintenant et pour toujours et à jamais. Amen.</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ea typeface="Arial Unicode MS" pitchFamily="34" charset="-128"/>
                          <a:cs typeface="+mn-cs"/>
                        </a:rPr>
                        <a:t>بالنعمةِ </a:t>
                      </a:r>
                      <a:r>
                        <a:rPr kumimoji="0" lang="ar-SA" sz="3600" b="0" i="0" u="none" strike="noStrike" cap="none" normalizeH="0" baseline="0" dirty="0" err="1">
                          <a:ln>
                            <a:noFill/>
                          </a:ln>
                          <a:solidFill>
                            <a:schemeClr val="tx1"/>
                          </a:solidFill>
                          <a:effectLst/>
                          <a:latin typeface="Arial" charset="0"/>
                          <a:ea typeface="Arial Unicode MS" pitchFamily="34" charset="-128"/>
                          <a:cs typeface="+mn-cs"/>
                        </a:rPr>
                        <a:t>والرأفاتِ</a:t>
                      </a:r>
                      <a:r>
                        <a:rPr kumimoji="0" lang="ar-SA" sz="3600" b="0" i="0" u="none" strike="noStrike" cap="none" normalizeH="0" baseline="0" dirty="0">
                          <a:ln>
                            <a:noFill/>
                          </a:ln>
                          <a:solidFill>
                            <a:schemeClr val="tx1"/>
                          </a:solidFill>
                          <a:effectLst/>
                          <a:latin typeface="Arial" charset="0"/>
                          <a:ea typeface="Arial Unicode MS" pitchFamily="34" charset="-128"/>
                          <a:cs typeface="+mn-cs"/>
                        </a:rPr>
                        <a:t> ومحبةِ البشرِ اللواتي لابنِكَ الوحيد، ربِّنا وإلهِنا ومخلصِنا يسوعَ المسيحِ.</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ea typeface="Arial Unicode MS" pitchFamily="34" charset="-128"/>
                          <a:cs typeface="+mn-cs"/>
                        </a:rPr>
                        <a:t>هذا الذي من قبلِه، المجدُ والكرامةُ والعزُّ والسجودُ، تليقُ بكَ معه، ومع الروحِ القدس المحيي المساوي لكَ.</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a:ln>
                            <a:noFill/>
                          </a:ln>
                          <a:solidFill>
                            <a:schemeClr val="tx1"/>
                          </a:solidFill>
                          <a:effectLst/>
                          <a:latin typeface="Arial" charset="0"/>
                          <a:ea typeface="Arial Unicode MS" pitchFamily="34" charset="-128"/>
                          <a:cs typeface="+mn-cs"/>
                        </a:rPr>
                        <a:t>الآن وكلَّ أوانٍ وإلى دهرِ الدهورِ كلِّها. آمين.</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46048825"/>
      </p:ext>
    </p:extLst>
  </p:cSld>
  <p:clrMapOvr>
    <a:masterClrMapping/>
  </p:clrMapOvr>
  <p:transition/>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fleur, art&#10;&#10;Description générée automatiquement">
            <a:extLst>
              <a:ext uri="{FF2B5EF4-FFF2-40B4-BE49-F238E27FC236}">
                <a16:creationId xmlns:a16="http://schemas.microsoft.com/office/drawing/2014/main" id="{51CBD717-DF2A-7CFA-B875-D384487A45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5052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4590" name="Group 14"/>
          <p:cNvGraphicFramePr>
            <a:graphicFrameLocks noGrp="1"/>
          </p:cNvGraphicFramePr>
          <p:nvPr/>
        </p:nvGraphicFramePr>
        <p:xfrm>
          <a:off x="0" y="889000"/>
          <a:ext cx="12192000" cy="5731256"/>
        </p:xfrm>
        <a:graphic>
          <a:graphicData uri="http://schemas.openxmlformats.org/drawingml/2006/table">
            <a:tbl>
              <a:tblPr/>
              <a:tblGrid>
                <a:gridCol w="7096835">
                  <a:extLst>
                    <a:ext uri="{9D8B030D-6E8A-4147-A177-3AD203B41FA5}">
                      <a16:colId xmlns:a16="http://schemas.microsoft.com/office/drawing/2014/main" val="20000"/>
                    </a:ext>
                  </a:extLst>
                </a:gridCol>
                <a:gridCol w="5095165">
                  <a:extLst>
                    <a:ext uri="{9D8B030D-6E8A-4147-A177-3AD203B41FA5}">
                      <a16:colId xmlns:a16="http://schemas.microsoft.com/office/drawing/2014/main" val="20001"/>
                    </a:ext>
                  </a:extLst>
                </a:gridCol>
              </a:tblGrid>
              <a:tr h="573125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3700" b="0" i="0" u="none" strike="noStrike" cap="none" normalizeH="0" baseline="0" dirty="0">
                          <a:ln>
                            <a:noFill/>
                          </a:ln>
                          <a:solidFill>
                            <a:srgbClr val="FFFFFF"/>
                          </a:solidFill>
                          <a:effectLst/>
                          <a:latin typeface="Arial" charset="0"/>
                          <a:cs typeface="Arial" charset="0"/>
                        </a:rPr>
                        <a:t>Pitié pour moi, mon Dieu, en Ton amour, selon Ta grande miséricorde, efface mon péché,  Lave-moi tout entier de ma faute et purifies-moi de mon offense. Oui, je connais mon péché, ma faute est toujours devant moi</a:t>
                      </a:r>
                    </a:p>
                  </a:txBody>
                  <a:tcPr marL="121920" marR="121920" horzOverflow="overflow">
                    <a:lnL>
                      <a:noFill/>
                    </a:lnL>
                    <a:lnR>
                      <a:noFill/>
                    </a:lnR>
                    <a:lnT cap="flat">
                      <a:noFill/>
                    </a:lnT>
                    <a:lnB cap="flat">
                      <a:noFill/>
                    </a:lnB>
                    <a:lnTlToBr>
                      <a:noFill/>
                    </a:lnTlToBr>
                    <a:lnBlToTr>
                      <a:noFill/>
                    </a:lnBlToTr>
                    <a:noFill/>
                  </a:tcPr>
                </a:tc>
                <a:tc>
                  <a:txBody>
                    <a:bodyPr/>
                    <a:lstStyle/>
                    <a:p>
                      <a:pPr algn="just" rtl="1"/>
                      <a:r>
                        <a:rPr lang="ar-AE" sz="4300" dirty="0">
                          <a:solidFill>
                            <a:prstClr val="white"/>
                          </a:solidFill>
                          <a:latin typeface="Arial" panose="020B0604020202020204" pitchFamily="34" charset="0"/>
                        </a:rPr>
                        <a:t>ارحمني يا الله كعظيم رحمتك، ومثل كثرة رأفتك تمحو إثمي. اغسلني كثيرا من إثمي ومن خطيتي طهرني، لأني أنا عارف بإثمي وخطيتي أمامي في كل حين.</a:t>
                      </a:r>
                      <a:endParaRPr lang="fr-FR" sz="4300" dirty="0">
                        <a:solidFill>
                          <a:prstClr val="white"/>
                        </a:solidFill>
                        <a:latin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Tableau 5">
            <a:extLst>
              <a:ext uri="{FF2B5EF4-FFF2-40B4-BE49-F238E27FC236}">
                <a16:creationId xmlns:a16="http://schemas.microsoft.com/office/drawing/2014/main" id="{1BF1F80E-BCB4-4A37-9BA8-03C849A23C0B}"/>
              </a:ext>
            </a:extLst>
          </p:cNvPr>
          <p:cNvGraphicFramePr>
            <a:graphicFrameLocks noGrp="1"/>
          </p:cNvGraphicFramePr>
          <p:nvPr>
            <p:extLst>
              <p:ext uri="{D42A27DB-BD31-4B8C-83A1-F6EECF244321}">
                <p14:modId xmlns:p14="http://schemas.microsoft.com/office/powerpoint/2010/main" val="314333287"/>
              </p:ext>
            </p:extLst>
          </p:nvPr>
        </p:nvGraphicFramePr>
        <p:xfrm>
          <a:off x="2032000" y="67112"/>
          <a:ext cx="8128000" cy="51816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2691514524"/>
                    </a:ext>
                  </a:extLst>
                </a:gridCol>
              </a:tblGrid>
              <a:tr h="518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FFFF"/>
                          </a:solidFill>
                          <a:latin typeface="Arial" charset="0"/>
                          <a:cs typeface="Arial" charset="0"/>
                        </a:rPr>
                        <a:t>Le </a:t>
                      </a:r>
                      <a:r>
                        <a:rPr lang="en-US" sz="2800" dirty="0" err="1">
                          <a:solidFill>
                            <a:srgbClr val="FFFFFF"/>
                          </a:solidFill>
                          <a:latin typeface="Arial" charset="0"/>
                          <a:cs typeface="Arial" charset="0"/>
                        </a:rPr>
                        <a:t>Psaume</a:t>
                      </a:r>
                      <a:r>
                        <a:rPr lang="en-US" sz="2800" dirty="0">
                          <a:solidFill>
                            <a:srgbClr val="FFFFFF"/>
                          </a:solidFill>
                          <a:latin typeface="Arial" charset="0"/>
                          <a:cs typeface="Arial" charset="0"/>
                        </a:rPr>
                        <a:t> 50 - </a:t>
                      </a:r>
                      <a:r>
                        <a:rPr lang="ar-EG" sz="2800" dirty="0">
                          <a:solidFill>
                            <a:srgbClr val="FFFFFF"/>
                          </a:solidFill>
                          <a:latin typeface="Arial" panose="020B0604020202020204" pitchFamily="34" charset="0"/>
                        </a:rPr>
                        <a:t>المزمور 50</a:t>
                      </a:r>
                      <a:endParaRPr lang="en-US" sz="2800" dirty="0">
                        <a:solidFill>
                          <a:srgbClr val="FFFFFF"/>
                        </a:solidFill>
                        <a:latin typeface="Arial" charset="0"/>
                        <a:cs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0957523"/>
                  </a:ext>
                </a:extLst>
              </a:tr>
            </a:tbl>
          </a:graphicData>
        </a:graphic>
      </p:graphicFrame>
    </p:spTree>
    <p:extLst>
      <p:ext uri="{BB962C8B-B14F-4D97-AF65-F5344CB8AC3E}">
        <p14:creationId xmlns:p14="http://schemas.microsoft.com/office/powerpoint/2010/main" val="251128751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nvPr>
        </p:nvGraphicFramePr>
        <p:xfrm>
          <a:off x="0" y="203200"/>
          <a:ext cx="12192000" cy="6380480"/>
        </p:xfrm>
        <a:graphic>
          <a:graphicData uri="http://schemas.openxmlformats.org/drawingml/2006/table">
            <a:tbl>
              <a:tblPr/>
              <a:tblGrid>
                <a:gridCol w="6529823">
                  <a:extLst>
                    <a:ext uri="{9D8B030D-6E8A-4147-A177-3AD203B41FA5}">
                      <a16:colId xmlns:a16="http://schemas.microsoft.com/office/drawing/2014/main" val="20000"/>
                    </a:ext>
                  </a:extLst>
                </a:gridCol>
                <a:gridCol w="5662177">
                  <a:extLst>
                    <a:ext uri="{9D8B030D-6E8A-4147-A177-3AD203B41FA5}">
                      <a16:colId xmlns:a16="http://schemas.microsoft.com/office/drawing/2014/main" val="20001"/>
                    </a:ext>
                  </a:extLst>
                </a:gridCol>
              </a:tblGrid>
              <a:tr h="638048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700" b="0" i="0" u="none" strike="noStrike" cap="none" normalizeH="0" baseline="0" dirty="0">
                          <a:ln>
                            <a:noFill/>
                          </a:ln>
                          <a:solidFill>
                            <a:srgbClr val="FFFFFF"/>
                          </a:solidFill>
                          <a:effectLst/>
                          <a:latin typeface="Arial" charset="0"/>
                          <a:cs typeface="Arial" charset="0"/>
                        </a:rPr>
                        <a:t>Contre Toi, Toi seul, j'ai péché, ce qui est mal à Tes yeux, je l'ai fait, ainsi Tu peux parler et montrer Ta justice être juge et montrer Ta victoire. Moi je suis né dans la faute, j’étais pécheur dès le sein de ma mère. Mais Tu veux au fond de moi la vérité; dans le secret Tu m'apprends la sagesse</a:t>
                      </a: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rgbClr val="FFFFFF"/>
                          </a:solidFill>
                          <a:effectLst/>
                          <a:latin typeface="Arial" charset="0"/>
                          <a:cs typeface="Arial" charset="0"/>
                        </a:rPr>
                        <a:t>لك وحدك أخطأت، والشر قدامك صنعت. لكي تتبرر في أقوالك. وتغلب إذا حوكمت. لأني ها </a:t>
                      </a:r>
                      <a:r>
                        <a:rPr kumimoji="0" lang="ar-SA" sz="4300" b="0" i="0" u="none" strike="noStrike" cap="none" normalizeH="0" baseline="0" dirty="0" err="1">
                          <a:ln>
                            <a:noFill/>
                          </a:ln>
                          <a:solidFill>
                            <a:srgbClr val="FFFFFF"/>
                          </a:solidFill>
                          <a:effectLst/>
                          <a:latin typeface="Arial" charset="0"/>
                          <a:cs typeface="Arial" charset="0"/>
                        </a:rPr>
                        <a:t>أنذا</a:t>
                      </a:r>
                      <a:r>
                        <a:rPr kumimoji="0" lang="ar-SA" sz="4300" b="0" i="0" u="none" strike="noStrike" cap="none" normalizeH="0" baseline="0" dirty="0">
                          <a:ln>
                            <a:noFill/>
                          </a:ln>
                          <a:solidFill>
                            <a:srgbClr val="FFFFFF"/>
                          </a:solidFill>
                          <a:effectLst/>
                          <a:latin typeface="Arial" charset="0"/>
                          <a:cs typeface="Arial" charset="0"/>
                        </a:rPr>
                        <a:t> بالإثم حبل بي، وبالخطايا ولدتني أمي. لأنك هكذا قد أحببت الحق، إذ أوضحت لي غوامض حكمتك ومستوراتها</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4199824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nvPr>
        </p:nvGraphicFramePr>
        <p:xfrm>
          <a:off x="0" y="203200"/>
          <a:ext cx="12192000" cy="6156960"/>
        </p:xfrm>
        <a:graphic>
          <a:graphicData uri="http://schemas.openxmlformats.org/drawingml/2006/table">
            <a:tbl>
              <a:tblPr/>
              <a:tblGrid>
                <a:gridCol w="6529823">
                  <a:extLst>
                    <a:ext uri="{9D8B030D-6E8A-4147-A177-3AD203B41FA5}">
                      <a16:colId xmlns:a16="http://schemas.microsoft.com/office/drawing/2014/main" val="20000"/>
                    </a:ext>
                  </a:extLst>
                </a:gridCol>
                <a:gridCol w="5662177">
                  <a:extLst>
                    <a:ext uri="{9D8B030D-6E8A-4147-A177-3AD203B41FA5}">
                      <a16:colId xmlns:a16="http://schemas.microsoft.com/office/drawing/2014/main" val="20001"/>
                    </a:ext>
                  </a:extLst>
                </a:gridCol>
              </a:tblGrid>
              <a:tr h="615696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600" b="0" i="0" u="none" strike="noStrike" cap="none" normalizeH="0" baseline="0" dirty="0">
                          <a:ln>
                            <a:noFill/>
                          </a:ln>
                          <a:solidFill>
                            <a:srgbClr val="FFFFFF"/>
                          </a:solidFill>
                          <a:effectLst/>
                          <a:latin typeface="Arial" charset="0"/>
                          <a:cs typeface="Arial" charset="0"/>
                        </a:rPr>
                        <a:t>Purifies-moi avec l'hysope et je serai pur ; lave-moi et je serai blanc, plus que la neige. Fais que j'entende les chants et la fête : ils danseront les os que Tu broyais. Détourne Ta Face de mes fautes, enlève tous mes péchés. Crée en moi un cœur pur ô mon Dieu, renouvelle et raffermis au fond de moi mon esprit.</a:t>
                      </a: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algn="just" rtl="1"/>
                      <a:r>
                        <a:rPr lang="ar-AE" sz="4300" dirty="0">
                          <a:solidFill>
                            <a:prstClr val="white"/>
                          </a:solidFill>
                          <a:latin typeface="Arial" panose="020B0604020202020204" pitchFamily="34" charset="0"/>
                        </a:rPr>
                        <a:t>تنضح على بزوفاك فأطهر، تغسلني فأبيض أكثر من الثلج. تسمعني سرورا وفرحا، فتبتهج عظامي المنسحقة. اصرف وجهك عن خطاياي، وامح كل آثامي. قلبا نقيا اخلق في يا الله، وروحا مستقيما جدده في أحشائي</a:t>
                      </a:r>
                      <a:endParaRPr lang="fr-FR" sz="4300" dirty="0">
                        <a:solidFill>
                          <a:prstClr val="white"/>
                        </a:solidFill>
                        <a:latin typeface="Arial" panose="020B0604020202020204" pitchFamily="34"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059827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nvPr>
        </p:nvGraphicFramePr>
        <p:xfrm>
          <a:off x="0" y="203200"/>
          <a:ext cx="12192000" cy="6156960"/>
        </p:xfrm>
        <a:graphic>
          <a:graphicData uri="http://schemas.openxmlformats.org/drawingml/2006/table">
            <a:tbl>
              <a:tblPr/>
              <a:tblGrid>
                <a:gridCol w="6529823">
                  <a:extLst>
                    <a:ext uri="{9D8B030D-6E8A-4147-A177-3AD203B41FA5}">
                      <a16:colId xmlns:a16="http://schemas.microsoft.com/office/drawing/2014/main" val="20000"/>
                    </a:ext>
                  </a:extLst>
                </a:gridCol>
                <a:gridCol w="5662177">
                  <a:extLst>
                    <a:ext uri="{9D8B030D-6E8A-4147-A177-3AD203B41FA5}">
                      <a16:colId xmlns:a16="http://schemas.microsoft.com/office/drawing/2014/main" val="20001"/>
                    </a:ext>
                  </a:extLst>
                </a:gridCol>
              </a:tblGrid>
              <a:tr h="615696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600" b="0" i="0" u="none" strike="noStrike" cap="none" normalizeH="0" baseline="0" dirty="0">
                          <a:ln>
                            <a:noFill/>
                          </a:ln>
                          <a:solidFill>
                            <a:srgbClr val="FFFFFF"/>
                          </a:solidFill>
                          <a:effectLst/>
                          <a:latin typeface="Arial" charset="0"/>
                          <a:cs typeface="Arial" charset="0"/>
                        </a:rPr>
                        <a:t>Ne me chasse pas loin de Ta Face, ne me reprends pas Ton Esprit Saint. Rends-moi la joie d’être sauvé ; que l'esprit généreux me soutienne. Aux pécheurs j'enseignerai Tes chemins ; vers Toi, reviendront les égarés. Libère-moi du sang versé, Dieu, mon Dieu sauveur, et ma langue acclamera Ta justice !</a:t>
                      </a: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rgbClr val="FFFFFF"/>
                          </a:solidFill>
                          <a:effectLst/>
                          <a:latin typeface="Arial" charset="0"/>
                          <a:cs typeface="Arial" charset="0"/>
                        </a:rPr>
                        <a:t>لا تطرحني من قدام وجهك وروحك القدوس لا تنزعه منى. امنحني بهجة خلاصك، وبروح رئاسي عضدني فأعلم الأثمة طرقك والمنافقون إليك يرجعون. نجني من الدماء يا الله إله خلاصي، فيبتهج لساني بعدلك</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4405069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nvPr>
        </p:nvGraphicFramePr>
        <p:xfrm>
          <a:off x="0" y="203200"/>
          <a:ext cx="12192000" cy="6019800"/>
        </p:xfrm>
        <a:graphic>
          <a:graphicData uri="http://schemas.openxmlformats.org/drawingml/2006/table">
            <a:tbl>
              <a:tblPr/>
              <a:tblGrid>
                <a:gridCol w="6529823">
                  <a:extLst>
                    <a:ext uri="{9D8B030D-6E8A-4147-A177-3AD203B41FA5}">
                      <a16:colId xmlns:a16="http://schemas.microsoft.com/office/drawing/2014/main" val="20000"/>
                    </a:ext>
                  </a:extLst>
                </a:gridCol>
                <a:gridCol w="5662177">
                  <a:extLst>
                    <a:ext uri="{9D8B030D-6E8A-4147-A177-3AD203B41FA5}">
                      <a16:colId xmlns:a16="http://schemas.microsoft.com/office/drawing/2014/main" val="20001"/>
                    </a:ext>
                  </a:extLst>
                </a:gridCol>
              </a:tblGrid>
              <a:tr h="601980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600" b="0" i="0" u="none" strike="noStrike" cap="none" normalizeH="0" baseline="0" dirty="0">
                          <a:ln>
                            <a:noFill/>
                          </a:ln>
                          <a:solidFill>
                            <a:srgbClr val="FFFFFF"/>
                          </a:solidFill>
                          <a:effectLst/>
                          <a:latin typeface="Arial" charset="0"/>
                          <a:cs typeface="Arial" charset="0"/>
                        </a:rPr>
                        <a:t>Seigneur, ouvre mes lèvres, et ma bouche proclamera Ta louange. Si j’offre un sacrifice, tu n’en veux pas, Tu n'acceptes pas d'holocauste. Le sacrifice qui plaît à Dieu, c'est un esprit brisé ; Tu ne repousses pas, ô mon Dieu, un cœur brisé et broyé</a:t>
                      </a: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4300" b="0" i="0" u="none" strike="noStrike" cap="none" normalizeH="0" baseline="0" dirty="0">
                          <a:ln>
                            <a:noFill/>
                          </a:ln>
                          <a:solidFill>
                            <a:srgbClr val="FFFFFF"/>
                          </a:solidFill>
                          <a:effectLst/>
                          <a:latin typeface="Arial" charset="0"/>
                          <a:cs typeface="Arial" charset="0"/>
                        </a:rPr>
                        <a:t>يا رب افتح شفتي، فيخبر فمي بتسبيحك. لأنك لو آثرت الذبيحة لكنت الآن أعطي، ولكنك لا تسر بالمحرقات، فالذبيحة لله روح منسحق. القلب المنكسر والمتواضع لا يرذله الله.</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3867802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nvPr>
        </p:nvGraphicFramePr>
        <p:xfrm>
          <a:off x="0" y="203200"/>
          <a:ext cx="12192000" cy="6019800"/>
        </p:xfrm>
        <a:graphic>
          <a:graphicData uri="http://schemas.openxmlformats.org/drawingml/2006/table">
            <a:tbl>
              <a:tblPr/>
              <a:tblGrid>
                <a:gridCol w="6529823">
                  <a:extLst>
                    <a:ext uri="{9D8B030D-6E8A-4147-A177-3AD203B41FA5}">
                      <a16:colId xmlns:a16="http://schemas.microsoft.com/office/drawing/2014/main" val="20000"/>
                    </a:ext>
                  </a:extLst>
                </a:gridCol>
                <a:gridCol w="5662177">
                  <a:extLst>
                    <a:ext uri="{9D8B030D-6E8A-4147-A177-3AD203B41FA5}">
                      <a16:colId xmlns:a16="http://schemas.microsoft.com/office/drawing/2014/main" val="20001"/>
                    </a:ext>
                  </a:extLst>
                </a:gridCol>
              </a:tblGrid>
              <a:tr h="6019800">
                <a:tc>
                  <a:txBody>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600" b="0" i="0" u="none" strike="noStrike" cap="none" normalizeH="0" baseline="0" dirty="0">
                          <a:ln>
                            <a:noFill/>
                          </a:ln>
                          <a:solidFill>
                            <a:srgbClr val="FFFFFF"/>
                          </a:solidFill>
                          <a:effectLst/>
                          <a:latin typeface="Arial" charset="0"/>
                          <a:cs typeface="Arial" charset="0"/>
                        </a:rPr>
                        <a:t>Accorde à Sion le bonheur, relève les murs de Jérusalem. Alors Tu accepteras de justes sacrifices, oblations et holocaustes ; alors on offrira des taureaux sur Ton autel. </a:t>
                      </a:r>
                    </a:p>
                    <a:p>
                      <a:pPr marL="0" marR="0" lvl="0" indent="0" algn="just" defTabSz="914400" rtl="0" eaLnBrk="1" fontAlgn="base" latinLnBrk="0" hangingPunct="1">
                        <a:lnSpc>
                          <a:spcPct val="100000"/>
                        </a:lnSpc>
                        <a:spcBef>
                          <a:spcPts val="0"/>
                        </a:spcBef>
                        <a:spcAft>
                          <a:spcPct val="0"/>
                        </a:spcAft>
                        <a:buClrTx/>
                        <a:buSzTx/>
                        <a:buFontTx/>
                        <a:buNone/>
                        <a:tabLst/>
                        <a:defRPr/>
                      </a:pPr>
                      <a:r>
                        <a:rPr kumimoji="0" lang="fr-FR" sz="3600" b="0" i="0" u="none" strike="noStrike" cap="none" normalizeH="0" baseline="0" dirty="0">
                          <a:ln>
                            <a:noFill/>
                          </a:ln>
                          <a:solidFill>
                            <a:srgbClr val="FFFFFF"/>
                          </a:solidFill>
                          <a:effectLst/>
                          <a:latin typeface="Arial" charset="0"/>
                          <a:cs typeface="Arial" charset="0"/>
                        </a:rPr>
                        <a:t>Alléluia !</a:t>
                      </a:r>
                    </a:p>
                  </a:txBody>
                  <a:tcPr marL="121920" marR="121920" marT="60960" marB="60960" horzOverflow="overflow">
                    <a:lnL>
                      <a:noFill/>
                    </a:lnL>
                    <a:lnR>
                      <a:noFill/>
                    </a:lnR>
                    <a:lnT cap="flat">
                      <a:noFill/>
                    </a:lnT>
                    <a:lnB cap="flat">
                      <a:noFill/>
                    </a:lnB>
                    <a:lnTlToBr>
                      <a:noFill/>
                    </a:lnTlToBr>
                    <a:lnBlToTr>
                      <a:noFill/>
                    </a:lnBlToTr>
                    <a:noFill/>
                  </a:tcPr>
                </a:tc>
                <a:tc>
                  <a:txBody>
                    <a:bodyPr/>
                    <a:lstStyle/>
                    <a:p>
                      <a:pPr algn="just" rtl="1"/>
                      <a:r>
                        <a:rPr lang="ar-AE" sz="4300" dirty="0">
                          <a:solidFill>
                            <a:prstClr val="white"/>
                          </a:solidFill>
                          <a:latin typeface="Arial" panose="020B0604020202020204" pitchFamily="34" charset="0"/>
                        </a:rPr>
                        <a:t>أنعم يا رب بمسرتك على صهيون، ولتبن أسوار أورشليم. حينئذ تسر بذبائح البر قربانا ومحرقات ويقربون على مذابحك العجول.</a:t>
                      </a:r>
                    </a:p>
                    <a:p>
                      <a:pPr algn="just" rtl="1"/>
                      <a:r>
                        <a:rPr lang="ar-AE" sz="4300" dirty="0">
                          <a:solidFill>
                            <a:prstClr val="white"/>
                          </a:solidFill>
                          <a:latin typeface="Arial" panose="020B0604020202020204" pitchFamily="34" charset="0"/>
                        </a:rPr>
                        <a:t>هلليلويا</a:t>
                      </a:r>
                      <a:r>
                        <a:rPr lang="fr-FR" sz="4300" dirty="0">
                          <a:solidFill>
                            <a:prstClr val="white"/>
                          </a:solidFill>
                          <a:latin typeface="Arial" panose="020B0604020202020204" pitchFamily="34" charset="0"/>
                        </a:rPr>
                        <a:t>! </a:t>
                      </a:r>
                      <a:endParaRPr lang="ar-AE" sz="4300" dirty="0">
                        <a:solidFill>
                          <a:prstClr val="white"/>
                        </a:solidFill>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3889093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93">
            <a:extLst>
              <a:ext uri="{FF2B5EF4-FFF2-40B4-BE49-F238E27FC236}">
                <a16:creationId xmlns:a16="http://schemas.microsoft.com/office/drawing/2014/main" id="{082406DF-375E-468A-BC06-1A5AFD33EB71}"/>
              </a:ext>
            </a:extLst>
          </p:cNvPr>
          <p:cNvGraphicFramePr>
            <a:graphicFrameLocks/>
          </p:cNvGraphicFramePr>
          <p:nvPr>
            <p:extLst>
              <p:ext uri="{D42A27DB-BD31-4B8C-83A1-F6EECF244321}">
                <p14:modId xmlns:p14="http://schemas.microsoft.com/office/powerpoint/2010/main" val="1084393280"/>
              </p:ext>
            </p:extLst>
          </p:nvPr>
        </p:nvGraphicFramePr>
        <p:xfrm>
          <a:off x="-1" y="363738"/>
          <a:ext cx="12192001" cy="6211824"/>
        </p:xfrm>
        <a:graphic>
          <a:graphicData uri="http://schemas.openxmlformats.org/drawingml/2006/table">
            <a:tbl>
              <a:tblPr/>
              <a:tblGrid>
                <a:gridCol w="4529667">
                  <a:extLst>
                    <a:ext uri="{9D8B030D-6E8A-4147-A177-3AD203B41FA5}">
                      <a16:colId xmlns:a16="http://schemas.microsoft.com/office/drawing/2014/main" val="20000"/>
                    </a:ext>
                  </a:extLst>
                </a:gridCol>
                <a:gridCol w="4174067">
                  <a:extLst>
                    <a:ext uri="{9D8B030D-6E8A-4147-A177-3AD203B41FA5}">
                      <a16:colId xmlns:a16="http://schemas.microsoft.com/office/drawing/2014/main" val="20001"/>
                    </a:ext>
                  </a:extLst>
                </a:gridCol>
                <a:gridCol w="3488267">
                  <a:extLst>
                    <a:ext uri="{9D8B030D-6E8A-4147-A177-3AD203B41FA5}">
                      <a16:colId xmlns:a16="http://schemas.microsoft.com/office/drawing/2014/main" val="20002"/>
                    </a:ext>
                  </a:extLst>
                </a:gridCol>
              </a:tblGrid>
              <a:tr h="599236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err="1">
                          <a:ln>
                            <a:noFill/>
                          </a:ln>
                          <a:solidFill>
                            <a:schemeClr val="tx1"/>
                          </a:solidFill>
                          <a:effectLst/>
                          <a:latin typeface="Coptic1" pitchFamily="2" charset="0"/>
                          <a:cs typeface="Arial" charset="0"/>
                        </a:rPr>
                        <a:t>A~l</a:t>
                      </a:r>
                      <a:r>
                        <a:rPr kumimoji="0" lang="en-US" sz="4000" b="0" i="0" u="none" strike="noStrike" cap="none" normalizeH="0" baseline="0" dirty="0">
                          <a:ln>
                            <a:noFill/>
                          </a:ln>
                          <a:solidFill>
                            <a:schemeClr val="tx1"/>
                          </a:solidFill>
                          <a:effectLst/>
                          <a:latin typeface="Coptic1" pitchFamily="2" charset="0"/>
                          <a:cs typeface="Arial" charset="0"/>
                        </a:rPr>
                        <a:t>#. Doxa ci o~ </a:t>
                      </a:r>
                      <a:r>
                        <a:rPr kumimoji="0" lang="en-US" sz="4000" b="0" i="0" u="none" strike="noStrike" cap="none" normalizeH="0" baseline="0" dirty="0" err="1">
                          <a:ln>
                            <a:noFill/>
                          </a:ln>
                          <a:solidFill>
                            <a:schemeClr val="tx1"/>
                          </a:solidFill>
                          <a:effectLst/>
                          <a:latin typeface="Coptic1" pitchFamily="2" charset="0"/>
                          <a:cs typeface="Arial" charset="0"/>
                        </a:rPr>
                        <a:t>Yeoc</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mwn</a:t>
                      </a:r>
                      <a:r>
                        <a:rPr kumimoji="0" lang="en-US" sz="4000" b="0" i="0" u="none" strike="noStrike" cap="none" normalizeH="0" baseline="0" dirty="0">
                          <a:ln>
                            <a:noFill/>
                          </a:ln>
                          <a:solidFill>
                            <a:schemeClr val="tx1"/>
                          </a:solidFill>
                          <a:effectLst/>
                          <a:latin typeface="Coptic1" pitchFamily="2"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dirty="0">
                          <a:ln>
                            <a:noFill/>
                          </a:ln>
                          <a:solidFill>
                            <a:schemeClr val="tx1"/>
                          </a:solidFill>
                          <a:effectLst/>
                          <a:latin typeface="Coptic1" pitchFamily="2" charset="0"/>
                          <a:cs typeface="Arial" charset="0"/>
                        </a:rPr>
                        <a:t>Doxa Patri </a:t>
                      </a:r>
                      <a:r>
                        <a:rPr kumimoji="0" lang="en-US" sz="4000" b="0" i="0" u="none" strike="noStrike" cap="none" normalizeH="0" baseline="0" dirty="0" err="1">
                          <a:ln>
                            <a:noFill/>
                          </a:ln>
                          <a:solidFill>
                            <a:schemeClr val="tx1"/>
                          </a:solidFill>
                          <a:effectLst/>
                          <a:latin typeface="Coptic1" pitchFamily="2" charset="0"/>
                          <a:cs typeface="Arial" charset="0"/>
                        </a:rPr>
                        <a:t>ke</a:t>
                      </a:r>
                      <a:r>
                        <a:rPr kumimoji="0" lang="en-US" sz="4000" b="0" i="0" u="none" strike="noStrike" cap="none" normalizeH="0" baseline="0" dirty="0">
                          <a:ln>
                            <a:noFill/>
                          </a:ln>
                          <a:solidFill>
                            <a:schemeClr val="tx1"/>
                          </a:solidFill>
                          <a:effectLst/>
                          <a:latin typeface="Coptic1" pitchFamily="2" charset="0"/>
                          <a:cs typeface="Arial" charset="0"/>
                        </a:rPr>
                        <a:t> U~~</a:t>
                      </a:r>
                      <a:r>
                        <a:rPr kumimoji="0" lang="en-US" sz="4000" b="0" i="0" u="none" strike="noStrike" cap="none" normalizeH="0" baseline="0" dirty="0" err="1">
                          <a:ln>
                            <a:noFill/>
                          </a:ln>
                          <a:solidFill>
                            <a:schemeClr val="tx1"/>
                          </a:solidFill>
                          <a:effectLst/>
                          <a:latin typeface="Coptic1" pitchFamily="2" charset="0"/>
                          <a:cs typeface="Arial" charset="0"/>
                        </a:rPr>
                        <a:t>iw</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ke</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a~giw</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P~neumati</a:t>
                      </a:r>
                      <a:r>
                        <a:rPr kumimoji="0" lang="en-US" sz="4000" b="0" i="0" u="none" strike="noStrike" cap="none" normalizeH="0" baseline="0" dirty="0">
                          <a:ln>
                            <a:noFill/>
                          </a:ln>
                          <a:solidFill>
                            <a:schemeClr val="tx1"/>
                          </a:solidFill>
                          <a:effectLst/>
                          <a:latin typeface="Coptic1" pitchFamily="2" charset="0"/>
                          <a:cs typeface="Arial" charset="0"/>
                        </a:rPr>
                        <a:t> : </a:t>
                      </a:r>
                      <a:r>
                        <a:rPr kumimoji="0" lang="en-US" sz="4000" b="0" i="0" u="none" strike="noStrike" cap="none" normalizeH="0" baseline="0" dirty="0" err="1">
                          <a:ln>
                            <a:noFill/>
                          </a:ln>
                          <a:solidFill>
                            <a:schemeClr val="tx1"/>
                          </a:solidFill>
                          <a:effectLst/>
                          <a:latin typeface="Coptic1" pitchFamily="2" charset="0"/>
                          <a:cs typeface="Arial" charset="0"/>
                        </a:rPr>
                        <a:t>ke</a:t>
                      </a:r>
                      <a:r>
                        <a:rPr kumimoji="0" lang="en-US" sz="4000" b="0" i="0" u="none" strike="noStrike" cap="none" normalizeH="0" baseline="0" dirty="0">
                          <a:ln>
                            <a:noFill/>
                          </a:ln>
                          <a:solidFill>
                            <a:schemeClr val="tx1"/>
                          </a:solidFill>
                          <a:effectLst/>
                          <a:latin typeface="Coptic1" pitchFamily="2" charset="0"/>
                          <a:cs typeface="Arial" charset="0"/>
                        </a:rPr>
                        <a:t> nun </a:t>
                      </a:r>
                      <a:r>
                        <a:rPr kumimoji="0" lang="en-US" sz="4000" b="0" i="0" u="none" strike="noStrike" cap="none" normalizeH="0" baseline="0" dirty="0" err="1">
                          <a:ln>
                            <a:noFill/>
                          </a:ln>
                          <a:solidFill>
                            <a:schemeClr val="tx1"/>
                          </a:solidFill>
                          <a:effectLst/>
                          <a:latin typeface="Coptic1" pitchFamily="2" charset="0"/>
                          <a:cs typeface="Arial" charset="0"/>
                        </a:rPr>
                        <a:t>ke</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a~i</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ke</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ic</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touc</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e~w~nac</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twn</a:t>
                      </a:r>
                      <a:r>
                        <a:rPr kumimoji="0" lang="en-US" sz="4000" b="0" i="0" u="none" strike="noStrike" cap="none" normalizeH="0" baseline="0" dirty="0">
                          <a:ln>
                            <a:noFill/>
                          </a:ln>
                          <a:solidFill>
                            <a:schemeClr val="tx1"/>
                          </a:solidFill>
                          <a:effectLst/>
                          <a:latin typeface="Coptic1" pitchFamily="2" charset="0"/>
                          <a:cs typeface="Arial" charset="0"/>
                        </a:rPr>
                        <a:t> </a:t>
                      </a:r>
                      <a:r>
                        <a:rPr kumimoji="0" lang="en-US" sz="4000" b="0" i="0" u="none" strike="noStrike" cap="none" normalizeH="0" baseline="0" dirty="0" err="1">
                          <a:ln>
                            <a:noFill/>
                          </a:ln>
                          <a:solidFill>
                            <a:schemeClr val="tx1"/>
                          </a:solidFill>
                          <a:effectLst/>
                          <a:latin typeface="Coptic1" pitchFamily="2" charset="0"/>
                          <a:cs typeface="Arial" charset="0"/>
                        </a:rPr>
                        <a:t>e~w~nwn</a:t>
                      </a:r>
                      <a:r>
                        <a:rPr kumimoji="0" lang="en-US" sz="4000" b="0" i="0" u="none" strike="noStrike" cap="none" normalizeH="0" baseline="0" dirty="0">
                          <a:ln>
                            <a:noFill/>
                          </a:ln>
                          <a:solidFill>
                            <a:schemeClr val="tx1"/>
                          </a:solidFill>
                          <a:effectLst/>
                          <a:latin typeface="Coptic1" pitchFamily="2" charset="0"/>
                          <a:cs typeface="Arial" charset="0"/>
                        </a:rPr>
                        <a:t> : </a:t>
                      </a:r>
                      <a:r>
                        <a:rPr kumimoji="0" lang="en-US" sz="4000" b="0" i="0" u="none" strike="noStrike" cap="none" normalizeH="0" baseline="0" dirty="0" err="1">
                          <a:ln>
                            <a:noFill/>
                          </a:ln>
                          <a:solidFill>
                            <a:schemeClr val="tx1"/>
                          </a:solidFill>
                          <a:effectLst/>
                          <a:latin typeface="Coptic1" pitchFamily="2" charset="0"/>
                          <a:cs typeface="Arial" charset="0"/>
                        </a:rPr>
                        <a:t>a~m</a:t>
                      </a:r>
                      <a:r>
                        <a:rPr kumimoji="0" lang="en-US" sz="4000" b="0" i="0" u="none" strike="noStrike" cap="none" normalizeH="0" baseline="0" dirty="0">
                          <a:ln>
                            <a:noFill/>
                          </a:ln>
                          <a:solidFill>
                            <a:schemeClr val="tx1"/>
                          </a:solidFill>
                          <a:effectLst/>
                          <a:latin typeface="Coptic1" pitchFamily="2" charset="0"/>
                          <a:cs typeface="Arial" charset="0"/>
                        </a:rPr>
                        <a:t>/n: </a:t>
                      </a:r>
                      <a:r>
                        <a:rPr kumimoji="0" lang="en-US" sz="4000" b="0" i="0" u="none" strike="noStrike" cap="none" normalizeH="0" baseline="0" dirty="0" err="1">
                          <a:ln>
                            <a:noFill/>
                          </a:ln>
                          <a:solidFill>
                            <a:schemeClr val="tx1"/>
                          </a:solidFill>
                          <a:effectLst/>
                          <a:latin typeface="Coptic1" pitchFamily="2" charset="0"/>
                          <a:cs typeface="Arial" charset="0"/>
                        </a:rPr>
                        <a:t>a~l</a:t>
                      </a:r>
                      <a:r>
                        <a:rPr kumimoji="0" lang="en-US" sz="4000" b="0" i="0" u="none" strike="noStrike" cap="none" normalizeH="0" baseline="0" dirty="0">
                          <a:ln>
                            <a:noFill/>
                          </a:ln>
                          <a:solidFill>
                            <a:schemeClr val="tx1"/>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600" b="0" i="0" u="none" strike="noStrike" cap="none" normalizeH="0" baseline="0" dirty="0">
                          <a:ln>
                            <a:noFill/>
                          </a:ln>
                          <a:solidFill>
                            <a:schemeClr val="tx1"/>
                          </a:solidFill>
                          <a:effectLst/>
                          <a:latin typeface="Arial" charset="0"/>
                          <a:cs typeface="Arial" charset="0"/>
                        </a:rPr>
                        <a:t>Alléluia. Gloire soit à notre Dieu.</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FR" sz="3600" b="0"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FR" sz="3600" b="0" i="0" u="none" strike="noStrike" cap="none" normalizeH="0" baseline="0" dirty="0">
                          <a:ln>
                            <a:noFill/>
                          </a:ln>
                          <a:solidFill>
                            <a:schemeClr val="tx1"/>
                          </a:solidFill>
                          <a:effectLst/>
                          <a:latin typeface="Arial" charset="0"/>
                          <a:cs typeface="Arial" charset="0"/>
                        </a:rPr>
                        <a:t>Gloire au Père, au Fils et au Saint Esprit ; maintenant et toujours et dans les siècles des siècles, Amen. Alléluia.</a:t>
                      </a:r>
                      <a:endParaRPr kumimoji="0" lang="fr-CA" sz="36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4400" b="0" i="0" u="none" strike="noStrike" cap="none" normalizeH="0" baseline="0" dirty="0" err="1">
                          <a:ln>
                            <a:noFill/>
                          </a:ln>
                          <a:solidFill>
                            <a:schemeClr val="tx1"/>
                          </a:solidFill>
                          <a:effectLst/>
                          <a:latin typeface="Arial" charset="0"/>
                          <a:cs typeface="Arial" charset="0"/>
                        </a:rPr>
                        <a:t>هَلِّلُويا</a:t>
                      </a:r>
                      <a:r>
                        <a:rPr kumimoji="0" lang="fr-FR" sz="4400" b="0" i="0" u="none" strike="noStrike" cap="none" normalizeH="0" baseline="0" dirty="0">
                          <a:ln>
                            <a:noFill/>
                          </a:ln>
                          <a:solidFill>
                            <a:schemeClr val="tx1"/>
                          </a:solidFill>
                          <a:effectLst/>
                          <a:latin typeface="Arial" charset="0"/>
                          <a:cs typeface="Arial" charset="0"/>
                        </a:rPr>
                        <a:t>. </a:t>
                      </a:r>
                      <a:r>
                        <a:rPr kumimoji="0" lang="ar-AE" sz="4400" b="0" i="0" u="none" strike="noStrike" cap="none" normalizeH="0" baseline="0" dirty="0">
                          <a:ln>
                            <a:noFill/>
                          </a:ln>
                          <a:solidFill>
                            <a:schemeClr val="tx1"/>
                          </a:solidFill>
                          <a:effectLst/>
                          <a:latin typeface="Arial" charset="0"/>
                          <a:cs typeface="Arial" charset="0"/>
                        </a:rPr>
                        <a:t>المجد </a:t>
                      </a:r>
                      <a:r>
                        <a:rPr kumimoji="0" lang="ar-AE" sz="4400" b="0" i="0" u="none" strike="noStrike" cap="none" normalizeH="0" baseline="0" dirty="0" err="1">
                          <a:ln>
                            <a:noFill/>
                          </a:ln>
                          <a:solidFill>
                            <a:schemeClr val="tx1"/>
                          </a:solidFill>
                          <a:effectLst/>
                          <a:latin typeface="Arial" charset="0"/>
                          <a:cs typeface="Arial" charset="0"/>
                        </a:rPr>
                        <a:t>لالهنا</a:t>
                      </a:r>
                      <a:r>
                        <a:rPr kumimoji="0" lang="fr-FR" sz="4400" b="0" i="0" u="none" strike="noStrike" cap="none" normalizeH="0" baseline="0" dirty="0">
                          <a:ln>
                            <a:noFill/>
                          </a:ln>
                          <a:solidFill>
                            <a:schemeClr val="tx1"/>
                          </a:solidFill>
                          <a:effectLst/>
                          <a:latin typeface="Arial" charset="0"/>
                          <a:cs typeface="Arial" charset="0"/>
                        </a:rPr>
                        <a:t>.</a:t>
                      </a: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fr-FR" sz="44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4400" b="0" i="0" u="none" strike="noStrike" cap="none" normalizeH="0" baseline="0" dirty="0">
                          <a:ln>
                            <a:noFill/>
                          </a:ln>
                          <a:solidFill>
                            <a:schemeClr val="tx1"/>
                          </a:solidFill>
                          <a:effectLst/>
                          <a:latin typeface="Arial" charset="0"/>
                          <a:cs typeface="Arial" charset="0"/>
                        </a:rPr>
                        <a:t>المجد الاب والابن والروح القدس. </a:t>
                      </a:r>
                      <a:endParaRPr kumimoji="0" lang="fr-FR" sz="4400" b="0" i="0" u="none" strike="noStrike" cap="none" normalizeH="0" baseline="0" dirty="0">
                        <a:ln>
                          <a:noFill/>
                        </a:ln>
                        <a:solidFill>
                          <a:schemeClr val="tx1"/>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AE" sz="4400" b="0" i="0" u="none" strike="noStrike" cap="none" normalizeH="0" baseline="0" dirty="0">
                          <a:ln>
                            <a:noFill/>
                          </a:ln>
                          <a:solidFill>
                            <a:schemeClr val="tx1"/>
                          </a:solidFill>
                          <a:effectLst/>
                          <a:latin typeface="Arial" charset="0"/>
                          <a:cs typeface="Arial" charset="0"/>
                        </a:rPr>
                        <a:t>الان وكل اوان والى دهر الدهور أمين. </a:t>
                      </a:r>
                      <a:r>
                        <a:rPr kumimoji="0" lang="ar-AE" sz="4400" b="0" i="0" u="none" strike="noStrike" cap="none" normalizeH="0" baseline="0" dirty="0" err="1">
                          <a:ln>
                            <a:noFill/>
                          </a:ln>
                          <a:solidFill>
                            <a:schemeClr val="tx1"/>
                          </a:solidFill>
                          <a:effectLst/>
                          <a:latin typeface="Arial" charset="0"/>
                          <a:cs typeface="Arial" charset="0"/>
                        </a:rPr>
                        <a:t>هَلِّلُويا</a:t>
                      </a:r>
                      <a:r>
                        <a:rPr kumimoji="0" lang="fr-FR" sz="4400" b="0" i="0" u="none" strike="noStrike" cap="none" normalizeH="0" baseline="0" dirty="0">
                          <a:ln>
                            <a:noFill/>
                          </a:ln>
                          <a:solidFill>
                            <a:schemeClr val="tx1"/>
                          </a:solidFill>
                          <a:effectLst/>
                          <a:latin typeface="Arial" charset="0"/>
                          <a:cs typeface="Arial" charset="0"/>
                        </a:rPr>
                        <a:t>.</a:t>
                      </a:r>
                      <a:endParaRPr kumimoji="0" lang="en-US" sz="44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80289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55440" y="2069525"/>
            <a:ext cx="10081120" cy="2718949"/>
          </a:xfrm>
          <a:prstGeom prst="rect">
            <a:avLst/>
          </a:prstGeom>
        </p:spPr>
        <p:txBody>
          <a:bodyPr wrap="square">
            <a:spAutoFit/>
          </a:bodyPr>
          <a:lstStyle/>
          <a:p>
            <a:pPr algn="ctr"/>
            <a:r>
              <a:rPr lang="fr-FR" sz="4267" b="1" dirty="0">
                <a:solidFill>
                  <a:prstClr val="white"/>
                </a:solidFill>
                <a:latin typeface="Book Antiqua" pitchFamily="18" charset="0"/>
              </a:rPr>
              <a:t>Lecture des prophéties</a:t>
            </a:r>
          </a:p>
          <a:p>
            <a:pPr algn="ctr"/>
            <a:endParaRPr lang="fr-FR" sz="4267" b="1" dirty="0">
              <a:solidFill>
                <a:prstClr val="white"/>
              </a:solidFill>
              <a:latin typeface="Book Antiqua" pitchFamily="18" charset="0"/>
            </a:endParaRPr>
          </a:p>
          <a:p>
            <a:pPr algn="ctr"/>
            <a:r>
              <a:rPr lang="ar-EG" sz="4267" b="1" dirty="0">
                <a:solidFill>
                  <a:prstClr val="white"/>
                </a:solidFill>
                <a:latin typeface="Book Antiqua" pitchFamily="18" charset="0"/>
              </a:rPr>
              <a:t>قراءة النبوءات</a:t>
            </a:r>
          </a:p>
          <a:p>
            <a:pPr algn="ctr"/>
            <a:endParaRPr lang="fr-FR" sz="4267" b="1" dirty="0">
              <a:solidFill>
                <a:prstClr val="white"/>
              </a:solidFill>
              <a:latin typeface="Book Antiqua" pitchFamily="18" charset="0"/>
            </a:endParaRPr>
          </a:p>
        </p:txBody>
      </p:sp>
    </p:spTree>
    <p:extLst>
      <p:ext uri="{BB962C8B-B14F-4D97-AF65-F5344CB8AC3E}">
        <p14:creationId xmlns:p14="http://schemas.microsoft.com/office/powerpoint/2010/main" val="1199278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9DF64F99-015C-3172-4964-440573E084CF}"/>
              </a:ext>
            </a:extLst>
          </p:cNvPr>
          <p:cNvGraphicFramePr>
            <a:graphicFrameLocks noGrp="1"/>
          </p:cNvGraphicFramePr>
          <p:nvPr>
            <p:extLst>
              <p:ext uri="{D42A27DB-BD31-4B8C-83A1-F6EECF244321}">
                <p14:modId xmlns:p14="http://schemas.microsoft.com/office/powerpoint/2010/main" val="883317889"/>
              </p:ext>
            </p:extLst>
          </p:nvPr>
        </p:nvGraphicFramePr>
        <p:xfrm>
          <a:off x="0" y="1091926"/>
          <a:ext cx="12192000" cy="5670701"/>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754735">
                <a:tc>
                  <a:txBody>
                    <a:bodyPr/>
                    <a:lstStyle/>
                    <a:p>
                      <a:pPr algn="just"/>
                      <a:r>
                        <a:rPr lang="fr-FR" sz="2400" dirty="0">
                          <a:effectLst/>
                          <a:latin typeface="Arial" panose="020B0604020202020204" pitchFamily="34" charset="0"/>
                          <a:ea typeface="Calibri" panose="020F0502020204030204" pitchFamily="34" charset="0"/>
                          <a:cs typeface="Arial" panose="020B0604020202020204" pitchFamily="34" charset="0"/>
                        </a:rPr>
                        <a:t>Moïse fit quitter aux fils d’Israël la mer Rouge et les conduisit au désert de Sour ; ils marchèrent trois jours dans le désert et ne trouvaient pas d'eau pour boire. Ils arrivèrent à </a:t>
                      </a:r>
                      <a:r>
                        <a:rPr lang="fr-FR" sz="2400" dirty="0" err="1">
                          <a:effectLst/>
                          <a:latin typeface="Arial" panose="020B0604020202020204" pitchFamily="34" charset="0"/>
                          <a:ea typeface="Calibri" panose="020F0502020204030204" pitchFamily="34" charset="0"/>
                          <a:cs typeface="Arial" panose="020B0604020202020204" pitchFamily="34" charset="0"/>
                        </a:rPr>
                        <a:t>Merra</a:t>
                      </a:r>
                      <a:r>
                        <a:rPr lang="fr-FR" sz="2400" dirty="0">
                          <a:effectLst/>
                          <a:latin typeface="Arial" panose="020B0604020202020204" pitchFamily="34" charset="0"/>
                          <a:ea typeface="Calibri" panose="020F0502020204030204" pitchFamily="34" charset="0"/>
                          <a:cs typeface="Arial" panose="020B0604020202020204" pitchFamily="34" charset="0"/>
                        </a:rPr>
                        <a:t> et ne pouvaient pas boire de l'eau de </a:t>
                      </a:r>
                      <a:r>
                        <a:rPr lang="fr-FR" sz="2400" dirty="0" err="1">
                          <a:effectLst/>
                          <a:latin typeface="Arial" panose="020B0604020202020204" pitchFamily="34" charset="0"/>
                          <a:ea typeface="Calibri" panose="020F0502020204030204" pitchFamily="34" charset="0"/>
                          <a:cs typeface="Arial" panose="020B0604020202020204" pitchFamily="34" charset="0"/>
                        </a:rPr>
                        <a:t>Merra</a:t>
                      </a:r>
                      <a:r>
                        <a:rPr lang="fr-FR" sz="2400" dirty="0">
                          <a:effectLst/>
                          <a:latin typeface="Arial" panose="020B0604020202020204" pitchFamily="34" charset="0"/>
                          <a:ea typeface="Calibri" panose="020F0502020204030204" pitchFamily="34" charset="0"/>
                          <a:cs typeface="Arial" panose="020B0604020202020204" pitchFamily="34" charset="0"/>
                        </a:rPr>
                        <a:t>, car elle était amère ; c'est pourquoi ce lieu fut appelé du nom d’Amertume. Et le peuple se mit à gronder contre Moïse, disant : « Que boirons-nous ? » Moïse cria vers le Seigneur ; et le Seigneur lui montra un morceau de bois ; il le jeta dans l'eau, et l'eau fut douce. Là, il lui imposa des règles de droit et des procédures, et là il le mit à l'épreuve,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018941">
                <a:tc>
                  <a:txBody>
                    <a:bodyPr/>
                    <a:lstStyle/>
                    <a:p>
                      <a:pPr algn="just" rtl="1">
                        <a:spcAft>
                          <a:spcPts val="300"/>
                        </a:spcAft>
                      </a:pPr>
                      <a:r>
                        <a:rPr lang="ar-EG" sz="3200" dirty="0" err="1">
                          <a:effectLst/>
                          <a:latin typeface="Arial" panose="020B0604020202020204" pitchFamily="34" charset="0"/>
                          <a:ea typeface="Calibri" panose="020F0502020204030204" pitchFamily="34" charset="0"/>
                          <a:cs typeface="Arial" panose="020B0604020202020204" pitchFamily="34" charset="0"/>
                        </a:rPr>
                        <a:t>و</a:t>
                      </a:r>
                      <a:r>
                        <a:rPr lang="ar-EG" sz="3200" dirty="0" err="1">
                          <a:effectLst/>
                          <a:latin typeface="Arial" panose="020B0604020202020204" pitchFamily="34" charset="0"/>
                          <a:ea typeface="Calibri" panose="020F0502020204030204" pitchFamily="34" charset="0"/>
                          <a:cs typeface="+mn-cs"/>
                        </a:rPr>
                        <a:t>وَأَخَذَ</a:t>
                      </a:r>
                      <a:r>
                        <a:rPr lang="ar-EG" sz="3200" dirty="0">
                          <a:effectLst/>
                          <a:latin typeface="Arial" panose="020B0604020202020204" pitchFamily="34" charset="0"/>
                          <a:ea typeface="Calibri" panose="020F0502020204030204" pitchFamily="34" charset="0"/>
                          <a:cs typeface="+mn-cs"/>
                        </a:rPr>
                        <a:t> مُوسَى بَنِي إِسْرَائِيلَ مِن اَلْبَحْرِ الْأَعْظَمِ (سُوف) وَأَتَى بِهِمْ إِلَى بَرِّيَّةِ شُورَ. فَسَارُوا ثَلَاثَةَ أَيَّامٍ </a:t>
                      </a:r>
                      <a:r>
                        <a:rPr lang="ar-EG" sz="3200" dirty="0" err="1">
                          <a:effectLst/>
                          <a:latin typeface="Arial" panose="020B0604020202020204" pitchFamily="34" charset="0"/>
                          <a:ea typeface="Calibri" panose="020F0502020204030204" pitchFamily="34" charset="0"/>
                          <a:cs typeface="+mn-cs"/>
                        </a:rPr>
                        <a:t>فِى</a:t>
                      </a:r>
                      <a:r>
                        <a:rPr lang="ar-EG" sz="3200" dirty="0">
                          <a:effectLst/>
                          <a:latin typeface="Arial" panose="020B0604020202020204" pitchFamily="34" charset="0"/>
                          <a:ea typeface="Calibri" panose="020F0502020204030204" pitchFamily="34" charset="0"/>
                          <a:cs typeface="+mn-cs"/>
                        </a:rPr>
                        <a:t> الْبَرِّيَّةِ وَلَمْ يَجِدُوا مَاءً لِيَشْرَبُوا.</a:t>
                      </a:r>
                      <a:r>
                        <a:rPr lang="fr-FR" sz="3200" dirty="0">
                          <a:effectLst/>
                          <a:latin typeface="Arial" panose="020B0604020202020204" pitchFamily="34" charset="0"/>
                          <a:ea typeface="Calibri" panose="020F0502020204030204" pitchFamily="34" charset="0"/>
                          <a:cs typeface="+mn-cs"/>
                        </a:rPr>
                        <a:t> </a:t>
                      </a:r>
                      <a:r>
                        <a:rPr lang="ar-EG" sz="3200" dirty="0">
                          <a:effectLst/>
                          <a:latin typeface="Arial" panose="020B0604020202020204" pitchFamily="34" charset="0"/>
                          <a:ea typeface="Calibri" panose="020F0502020204030204" pitchFamily="34" charset="0"/>
                          <a:cs typeface="+mn-cs"/>
                        </a:rPr>
                        <a:t>فَنَزَلُوا فِي مَرَانَ فَلَمْ يَقْدِرُوا أَنْ يَشْرَبُوا مَاءَ مِنْ مَرَانَ لِأَنَّهُ كَانَ مُرّاً، وَلِذَلِكَ دُعِيَ </a:t>
                      </a:r>
                      <a:r>
                        <a:rPr lang="ar-EG" sz="3200" dirty="0" err="1">
                          <a:effectLst/>
                          <a:latin typeface="Arial" panose="020B0604020202020204" pitchFamily="34" charset="0"/>
                          <a:ea typeface="Calibri" panose="020F0502020204030204" pitchFamily="34" charset="0"/>
                          <a:cs typeface="+mn-cs"/>
                        </a:rPr>
                        <a:t>إِسْمُ</a:t>
                      </a:r>
                      <a:r>
                        <a:rPr lang="ar-EG" sz="3200" dirty="0">
                          <a:effectLst/>
                          <a:latin typeface="Arial" panose="020B0604020202020204" pitchFamily="34" charset="0"/>
                          <a:ea typeface="Calibri" panose="020F0502020204030204" pitchFamily="34" charset="0"/>
                          <a:cs typeface="+mn-cs"/>
                        </a:rPr>
                        <a:t> ذَلِكَ الْمَكَانِ مُرّاً.</a:t>
                      </a:r>
                      <a:r>
                        <a:rPr lang="fr-FR" sz="3200" dirty="0">
                          <a:effectLst/>
                          <a:latin typeface="Arial" panose="020B0604020202020204" pitchFamily="34" charset="0"/>
                          <a:ea typeface="Calibri" panose="020F0502020204030204" pitchFamily="34" charset="0"/>
                          <a:cs typeface="+mn-cs"/>
                        </a:rPr>
                        <a:t> </a:t>
                      </a:r>
                      <a:r>
                        <a:rPr lang="ar-EG" sz="3200" dirty="0">
                          <a:effectLst/>
                          <a:latin typeface="Arial" panose="020B0604020202020204" pitchFamily="34" charset="0"/>
                          <a:ea typeface="Calibri" panose="020F0502020204030204" pitchFamily="34" charset="0"/>
                          <a:cs typeface="+mn-cs"/>
                        </a:rPr>
                        <a:t>فَتَذَمَّرَ الْشَعْبٌ عَلَى مُوسَى قَائِلِينَ: «مَاذَا نَشْرَبُ؟»</a:t>
                      </a:r>
                      <a:r>
                        <a:rPr lang="fr-FR" sz="3200" dirty="0">
                          <a:effectLst/>
                          <a:latin typeface="Arial" panose="020B0604020202020204" pitchFamily="34" charset="0"/>
                          <a:ea typeface="Calibri" panose="020F0502020204030204" pitchFamily="34" charset="0"/>
                          <a:cs typeface="+mn-cs"/>
                        </a:rPr>
                        <a:t> </a:t>
                      </a:r>
                      <a:r>
                        <a:rPr lang="ar-EG" sz="3200" dirty="0">
                          <a:effectLst/>
                          <a:latin typeface="Arial" panose="020B0604020202020204" pitchFamily="34" charset="0"/>
                          <a:ea typeface="Calibri" panose="020F0502020204030204" pitchFamily="34" charset="0"/>
                          <a:cs typeface="+mn-cs"/>
                        </a:rPr>
                        <a:t>فَصَرَخَ مُوسَى إِلَى الْرَبِّ فَأَرَاهُ الْرَبُّ عُوداً. فَأَلْقَاهُ فِي الْمَاءِ فَصَارَ الْمَاءُ حُلْواً، وَفِي ذَلِكَ الْمَوْضِعِ قَرَّرَ اللهُ لَهُ الْفَرَائِضَ وَالْأَحْكَامَ. وَفِي ذَلِكَ الْمَكَانِ جَرَّبَهُ</a:t>
                      </a:r>
                      <a:endParaRPr lang="fr-FR" sz="32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graphicFrame>
        <p:nvGraphicFramePr>
          <p:cNvPr id="5" name="Tableau 4">
            <a:extLst>
              <a:ext uri="{FF2B5EF4-FFF2-40B4-BE49-F238E27FC236}">
                <a16:creationId xmlns:a16="http://schemas.microsoft.com/office/drawing/2014/main" id="{0912EF0F-AFFD-B639-69BA-FEDA63A7D825}"/>
              </a:ext>
            </a:extLst>
          </p:cNvPr>
          <p:cNvGraphicFramePr>
            <a:graphicFrameLocks noGrp="1"/>
          </p:cNvGraphicFramePr>
          <p:nvPr>
            <p:extLst>
              <p:ext uri="{D42A27DB-BD31-4B8C-83A1-F6EECF244321}">
                <p14:modId xmlns:p14="http://schemas.microsoft.com/office/powerpoint/2010/main" val="2440954674"/>
              </p:ext>
            </p:extLst>
          </p:nvPr>
        </p:nvGraphicFramePr>
        <p:xfrm>
          <a:off x="0" y="0"/>
          <a:ext cx="8128000" cy="8839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154467160"/>
                    </a:ext>
                  </a:extLst>
                </a:gridCol>
              </a:tblGrid>
              <a:tr h="273556">
                <a:tc>
                  <a:txBody>
                    <a:bodyPr/>
                    <a:lstStyle/>
                    <a:p>
                      <a:r>
                        <a:rPr lang="fr-FR" sz="2400" b="0" i="0" u="none" strike="noStrike" kern="1200" baseline="0" dirty="0">
                          <a:solidFill>
                            <a:schemeClr val="tx1"/>
                          </a:solidFill>
                          <a:latin typeface="+mn-lt"/>
                          <a:ea typeface="+mn-ea"/>
                          <a:cs typeface="+mn-cs"/>
                        </a:rPr>
                        <a:t>Du livre de l’Exode du prophète Moïse (15 : 22 – 16 : 1).</a:t>
                      </a:r>
                    </a:p>
                    <a:p>
                      <a:r>
                        <a:rPr lang="ar-EG" sz="2800" dirty="0"/>
                        <a:t>من سفر الخروج لمُوسَىٰ النبي (ص١٥: ٢٢ الخ وص١٦: ١).</a:t>
                      </a:r>
                      <a:endParaRPr lang="fr-FR" sz="2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286636"/>
                  </a:ext>
                </a:extLst>
              </a:tr>
            </a:tbl>
          </a:graphicData>
        </a:graphic>
      </p:graphicFrame>
    </p:spTree>
    <p:extLst>
      <p:ext uri="{BB962C8B-B14F-4D97-AF65-F5344CB8AC3E}">
        <p14:creationId xmlns:p14="http://schemas.microsoft.com/office/powerpoint/2010/main" val="3497332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3816" name="Group 40"/>
          <p:cNvGraphicFramePr>
            <a:graphicFrameLocks noGrp="1"/>
          </p:cNvGraphicFramePr>
          <p:nvPr>
            <p:ph/>
            <p:extLst>
              <p:ext uri="{D42A27DB-BD31-4B8C-83A1-F6EECF244321}">
                <p14:modId xmlns:p14="http://schemas.microsoft.com/office/powerpoint/2010/main" val="1875287942"/>
              </p:ext>
            </p:extLst>
          </p:nvPr>
        </p:nvGraphicFramePr>
        <p:xfrm>
          <a:off x="0" y="0"/>
          <a:ext cx="12192000" cy="6943734"/>
        </p:xfrm>
        <a:graphic>
          <a:graphicData uri="http://schemas.openxmlformats.org/drawingml/2006/table">
            <a:tbl>
              <a:tblPr/>
              <a:tblGrid>
                <a:gridCol w="4453107">
                  <a:extLst>
                    <a:ext uri="{9D8B030D-6E8A-4147-A177-3AD203B41FA5}">
                      <a16:colId xmlns:a16="http://schemas.microsoft.com/office/drawing/2014/main" val="20000"/>
                    </a:ext>
                  </a:extLst>
                </a:gridCol>
                <a:gridCol w="4386093">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6943734">
                <a:tc>
                  <a:txBody>
                    <a:bodyPr/>
                    <a:lstStyle/>
                    <a:p>
                      <a:pPr marL="72000" marR="0" lvl="0" indent="0" algn="just" defTabSz="914400" rtl="0" eaLnBrk="1" fontAlgn="base" latinLnBrk="0" hangingPunct="1">
                        <a:lnSpc>
                          <a:spcPct val="100000"/>
                        </a:lnSpc>
                        <a:spcBef>
                          <a:spcPts val="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Piou</a:t>
                      </a:r>
                      <a:r>
                        <a:rPr kumimoji="0" lang="en-US" sz="2700" b="0" i="0" u="sng" strike="noStrike" cap="none" normalizeH="0" baseline="0" dirty="0">
                          <a:ln>
                            <a:noFill/>
                          </a:ln>
                          <a:solidFill>
                            <a:srgbClr val="FF9900"/>
                          </a:solidFill>
                          <a:effectLst/>
                          <a:latin typeface="Coptic1" pitchFamily="2" charset="0"/>
                          <a:cs typeface="Arial" charset="0"/>
                        </a:rPr>
                        <a:t>/b :</a:t>
                      </a:r>
                    </a:p>
                    <a:p>
                      <a:pPr marL="72000" marR="0" lvl="0" indent="0" algn="just" defTabSz="914400" rtl="0" eaLnBrk="1" fontAlgn="base" latinLnBrk="0" hangingPunct="1">
                        <a:lnSpc>
                          <a:spcPct val="100000"/>
                        </a:lnSpc>
                        <a:spcBef>
                          <a:spcPts val="0"/>
                        </a:spcBef>
                        <a:spcAft>
                          <a:spcPct val="0"/>
                        </a:spcAft>
                        <a:buClrTx/>
                        <a:buSzTx/>
                        <a:buFontTx/>
                        <a:buNone/>
                        <a:tabLst/>
                      </a:pPr>
                      <a:r>
                        <a:rPr kumimoji="0" lang="en-US" sz="3500" b="0" i="0" u="none" strike="noStrike" cap="none" normalizeH="0" baseline="0" dirty="0" err="1">
                          <a:ln>
                            <a:noFill/>
                          </a:ln>
                          <a:solidFill>
                            <a:srgbClr val="FFFFFF"/>
                          </a:solidFill>
                          <a:effectLst/>
                          <a:latin typeface="Coptic1" pitchFamily="2" charset="0"/>
                          <a:cs typeface="Arial" charset="0"/>
                        </a:rPr>
                        <a:t>E~le</a:t>
                      </a:r>
                      <a:r>
                        <a:rPr kumimoji="0" lang="en-US" sz="3500" b="0" i="0" u="none" strike="noStrike" cap="none" normalizeH="0" baseline="0" dirty="0">
                          <a:ln>
                            <a:noFill/>
                          </a:ln>
                          <a:solidFill>
                            <a:srgbClr val="FFFFFF"/>
                          </a:solidFill>
                          <a:effectLst/>
                          <a:latin typeface="Coptic1" pitchFamily="2" charset="0"/>
                          <a:cs typeface="Arial" charset="0"/>
                        </a:rPr>
                        <a:t>/~con /~mac o~ </a:t>
                      </a:r>
                      <a:r>
                        <a:rPr kumimoji="0" lang="en-US" sz="3500" b="0" i="0" u="none" strike="noStrike" cap="none" normalizeH="0" baseline="0" dirty="0" err="1">
                          <a:ln>
                            <a:noFill/>
                          </a:ln>
                          <a:solidFill>
                            <a:srgbClr val="FFFFFF"/>
                          </a:solidFill>
                          <a:effectLst/>
                          <a:latin typeface="Coptic1" pitchFamily="2" charset="0"/>
                          <a:cs typeface="Arial" charset="0"/>
                        </a:rPr>
                        <a:t>Yeoc</a:t>
                      </a:r>
                      <a:r>
                        <a:rPr kumimoji="0" lang="en-US" sz="3500" b="0" i="0" u="none" strike="noStrike" cap="none" normalizeH="0" baseline="0" dirty="0">
                          <a:ln>
                            <a:noFill/>
                          </a:ln>
                          <a:solidFill>
                            <a:srgbClr val="FFFFFF"/>
                          </a:solidFill>
                          <a:effectLst/>
                          <a:latin typeface="Coptic1" pitchFamily="2" charset="0"/>
                          <a:cs typeface="Arial" charset="0"/>
                        </a:rPr>
                        <a:t> o~ Pat/r o~ </a:t>
                      </a:r>
                      <a:r>
                        <a:rPr kumimoji="0" lang="en-US" sz="3500" b="0" i="0" u="none" strike="noStrike" cap="none" normalizeH="0" baseline="0" dirty="0" err="1">
                          <a:ln>
                            <a:noFill/>
                          </a:ln>
                          <a:solidFill>
                            <a:srgbClr val="FFFFFF"/>
                          </a:solidFill>
                          <a:effectLst/>
                          <a:latin typeface="Coptic1" pitchFamily="2" charset="0"/>
                          <a:cs typeface="Arial" charset="0"/>
                        </a:rPr>
                        <a:t>Pantokratwr</a:t>
                      </a:r>
                      <a:r>
                        <a:rPr kumimoji="0" lang="en-US" sz="3500" b="0" i="0" u="none" strike="noStrike" cap="none" normalizeH="0" baseline="0" dirty="0">
                          <a:ln>
                            <a:noFill/>
                          </a:ln>
                          <a:solidFill>
                            <a:srgbClr val="FFFFFF"/>
                          </a:solidFill>
                          <a:effectLst/>
                          <a:latin typeface="Coptic1" pitchFamily="2" charset="0"/>
                          <a:cs typeface="Arial" charset="0"/>
                        </a:rPr>
                        <a:t> : </a:t>
                      </a:r>
                      <a:r>
                        <a:rPr kumimoji="0" lang="en-US" sz="3500" b="0" i="0" u="none" strike="noStrike" cap="none" normalizeH="0" baseline="0" dirty="0" err="1">
                          <a:ln>
                            <a:noFill/>
                          </a:ln>
                          <a:solidFill>
                            <a:srgbClr val="FFFFFF"/>
                          </a:solidFill>
                          <a:effectLst/>
                          <a:latin typeface="Coptic1" pitchFamily="2" charset="0"/>
                          <a:cs typeface="Arial" charset="0"/>
                        </a:rPr>
                        <a:t>PanA~gia</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T~riac</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e~le</a:t>
                      </a:r>
                      <a:r>
                        <a:rPr kumimoji="0" lang="en-US" sz="3500" b="0" i="0" u="none" strike="noStrike" cap="none" normalizeH="0" baseline="0" dirty="0">
                          <a:ln>
                            <a:noFill/>
                          </a:ln>
                          <a:solidFill>
                            <a:srgbClr val="FFFFFF"/>
                          </a:solidFill>
                          <a:effectLst/>
                          <a:latin typeface="Coptic1" pitchFamily="2" charset="0"/>
                          <a:cs typeface="Arial" charset="0"/>
                        </a:rPr>
                        <a:t>/~con /~mac : P~{</a:t>
                      </a:r>
                      <a:r>
                        <a:rPr kumimoji="0" lang="en-US" sz="3500" b="0" i="0" u="none" strike="noStrike" cap="none" normalizeH="0" baseline="0" dirty="0" err="1">
                          <a:ln>
                            <a:noFill/>
                          </a:ln>
                          <a:solidFill>
                            <a:srgbClr val="FFFFFF"/>
                          </a:solidFill>
                          <a:effectLst/>
                          <a:latin typeface="Coptic1" pitchFamily="2" charset="0"/>
                          <a:cs typeface="Arial" charset="0"/>
                        </a:rPr>
                        <a:t>oic</a:t>
                      </a:r>
                      <a:r>
                        <a:rPr kumimoji="0" lang="en-US" sz="3500" b="0" i="0" u="none" strike="noStrike" cap="none" normalizeH="0" baseline="0" dirty="0">
                          <a:ln>
                            <a:noFill/>
                          </a:ln>
                          <a:solidFill>
                            <a:srgbClr val="FFFFFF"/>
                          </a:solidFill>
                          <a:effectLst/>
                          <a:latin typeface="Coptic1" pitchFamily="2" charset="0"/>
                          <a:cs typeface="Arial" charset="0"/>
                        </a:rPr>
                        <a:t> V~} </a:t>
                      </a:r>
                      <a:r>
                        <a:rPr kumimoji="0" lang="en-US" sz="3500" b="0" i="0" u="none" strike="noStrike" cap="none" normalizeH="0" baseline="0" dirty="0" err="1">
                          <a:ln>
                            <a:noFill/>
                          </a:ln>
                          <a:solidFill>
                            <a:srgbClr val="FFFFFF"/>
                          </a:solidFill>
                          <a:effectLst/>
                          <a:latin typeface="Coptic1" pitchFamily="2" charset="0"/>
                          <a:cs typeface="Arial" charset="0"/>
                        </a:rPr>
                        <a:t>n~te</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nijom</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swpi</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neman</a:t>
                      </a:r>
                      <a:r>
                        <a:rPr kumimoji="0" lang="en-US" sz="3500" b="0" i="0" u="none" strike="noStrike" cap="none" normalizeH="0" baseline="0" dirty="0">
                          <a:ln>
                            <a:noFill/>
                          </a:ln>
                          <a:solidFill>
                            <a:srgbClr val="FFFFFF"/>
                          </a:solidFill>
                          <a:effectLst/>
                          <a:latin typeface="Coptic1" pitchFamily="2" charset="0"/>
                          <a:cs typeface="Arial" charset="0"/>
                        </a:rPr>
                        <a:t> : je </a:t>
                      </a:r>
                      <a:r>
                        <a:rPr kumimoji="0" lang="en-US" sz="3500" b="0" i="0" u="none" strike="noStrike" cap="none" normalizeH="0" baseline="0" dirty="0" err="1">
                          <a:ln>
                            <a:noFill/>
                          </a:ln>
                          <a:solidFill>
                            <a:srgbClr val="FFFFFF"/>
                          </a:solidFill>
                          <a:effectLst/>
                          <a:latin typeface="Coptic1" pitchFamily="2" charset="0"/>
                          <a:cs typeface="Arial" charset="0"/>
                        </a:rPr>
                        <a:t>m~mon</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n~tan</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n~oubo</a:t>
                      </a:r>
                      <a:r>
                        <a:rPr kumimoji="0" lang="en-US" sz="3500" b="0" i="0" u="none" strike="noStrike" cap="none" normalizeH="0" baseline="0" dirty="0">
                          <a:ln>
                            <a:noFill/>
                          </a:ln>
                          <a:solidFill>
                            <a:srgbClr val="FFFFFF"/>
                          </a:solidFill>
                          <a:effectLst/>
                          <a:latin typeface="Coptic1" pitchFamily="2" charset="0"/>
                          <a:cs typeface="Arial" charset="0"/>
                        </a:rPr>
                        <a:t>/~</a:t>
                      </a:r>
                      <a:r>
                        <a:rPr kumimoji="0" lang="en-US" sz="3500" b="0" i="0" u="none" strike="noStrike" cap="none" normalizeH="0" baseline="0" dirty="0" err="1">
                          <a:ln>
                            <a:noFill/>
                          </a:ln>
                          <a:solidFill>
                            <a:srgbClr val="FFFFFF"/>
                          </a:solidFill>
                          <a:effectLst/>
                          <a:latin typeface="Coptic1" pitchFamily="2" charset="0"/>
                          <a:cs typeface="Arial" charset="0"/>
                        </a:rPr>
                        <a:t>yoc</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qen</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neny~li</a:t>
                      </a:r>
                      <a:r>
                        <a:rPr kumimoji="0" lang="en-US" sz="3500" b="0" i="0" u="none" strike="noStrike" cap="none" normalizeH="0" baseline="0" dirty="0" err="1">
                          <a:ln>
                            <a:noFill/>
                          </a:ln>
                          <a:solidFill>
                            <a:srgbClr val="FFFFFF"/>
                          </a:solidFill>
                          <a:effectLst/>
                          <a:latin typeface="Coptic1" pitchFamily="2" charset="0"/>
                          <a:cs typeface="Arial" charset="0"/>
                          <a:sym typeface="Symbol" pitchFamily="18" charset="2"/>
                        </a:rPr>
                        <a:t>'</a:t>
                      </a:r>
                      <a:r>
                        <a:rPr kumimoji="0" lang="en-US" sz="3500" b="0" i="0" u="none" strike="noStrike" cap="none" normalizeH="0" baseline="0" dirty="0" err="1">
                          <a:ln>
                            <a:noFill/>
                          </a:ln>
                          <a:solidFill>
                            <a:srgbClr val="FFFFFF"/>
                          </a:solidFill>
                          <a:effectLst/>
                          <a:latin typeface="Coptic1" pitchFamily="2" charset="0"/>
                          <a:cs typeface="Arial" charset="0"/>
                        </a:rPr>
                        <a:t>ic</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nem</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nenhojhej</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e~b</a:t>
                      </a:r>
                      <a:r>
                        <a:rPr kumimoji="0" lang="en-US" sz="3500" b="0" i="0" u="none" strike="noStrike" cap="none" normalizeH="0" baseline="0" dirty="0">
                          <a:ln>
                            <a:noFill/>
                          </a:ln>
                          <a:solidFill>
                            <a:srgbClr val="FFFFFF"/>
                          </a:solidFill>
                          <a:effectLst/>
                          <a:latin typeface="Coptic1" pitchFamily="2" charset="0"/>
                          <a:cs typeface="Arial" charset="0"/>
                        </a:rPr>
                        <a:t>/l </a:t>
                      </a:r>
                      <a:r>
                        <a:rPr kumimoji="0" lang="en-US" sz="3500" b="0" i="0" u="none" strike="noStrike" cap="none" normalizeH="0" baseline="0" dirty="0" err="1">
                          <a:ln>
                            <a:noFill/>
                          </a:ln>
                          <a:solidFill>
                            <a:srgbClr val="FFFFFF"/>
                          </a:solidFill>
                          <a:effectLst/>
                          <a:latin typeface="Coptic1" pitchFamily="2" charset="0"/>
                          <a:cs typeface="Arial" charset="0"/>
                        </a:rPr>
                        <a:t>e~rok</a:t>
                      </a:r>
                      <a:r>
                        <a:rPr kumimoji="0" lang="en-US" sz="3500" b="0" i="0" u="none" strike="noStrike" cap="none" normalizeH="0" baseline="0" dirty="0">
                          <a:ln>
                            <a:noFill/>
                          </a:ln>
                          <a:solidFill>
                            <a:srgbClr val="FFFFFF"/>
                          </a:solidFill>
                          <a:effectLst/>
                          <a:latin typeface="Coptic1" pitchFamily="2" charset="0"/>
                          <a:cs typeface="Arial" charset="0"/>
                        </a:rPr>
                        <a:t>. </a:t>
                      </a:r>
                    </a:p>
                  </a:txBody>
                  <a:tcPr marL="0" marR="0" marT="46800" marB="46800" horzOverflow="overflow">
                    <a:lnL cap="flat">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panose="020B0604020202020204" pitchFamily="34" charset="0"/>
                          <a:cs typeface="Arial" charset="0"/>
                        </a:rPr>
                        <a:t>Le prêtre :</a:t>
                      </a:r>
                      <a:endParaRPr kumimoji="0" lang="en-US" sz="2700" b="0" i="0" u="none" strike="noStrike" cap="none" normalizeH="0" baseline="0" dirty="0">
                        <a:ln>
                          <a:noFill/>
                        </a:ln>
                        <a:solidFill>
                          <a:srgbClr val="FFFFFF"/>
                        </a:solidFill>
                        <a:effectLst/>
                        <a:latin typeface="Arial" panose="020B0604020202020204" pitchFamily="34"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500" b="0" i="0" u="none" strike="noStrike" cap="none" normalizeH="0" baseline="0" dirty="0">
                          <a:ln>
                            <a:noFill/>
                          </a:ln>
                          <a:solidFill>
                            <a:srgbClr val="FFFFFF"/>
                          </a:solidFill>
                          <a:effectLst/>
                          <a:latin typeface="Arial" panose="020B0604020202020204" pitchFamily="34" charset="0"/>
                          <a:cs typeface="Arial" charset="0"/>
                        </a:rPr>
                        <a:t>Aie pitié de nous Dieu, Le Père Tout-Puissant. Sainte Trinité aie pitié de nous. Seigneur, Dieu des puissances sois avec nous. Car nous n’avons aucune aide dans nos afflictions et tribulations que Toi.</a:t>
                      </a:r>
                    </a:p>
                  </a:txBody>
                  <a:tcPr marL="121920" marR="121920" horzOverflow="overflow">
                    <a:lnL>
                      <a:noFill/>
                    </a:lnL>
                    <a:lnR>
                      <a:noFill/>
                    </a:lnR>
                    <a:lnT>
                      <a:noFill/>
                    </a:lnT>
                    <a:lnB cap="flat">
                      <a:noFill/>
                    </a:lnB>
                    <a:lnTlToBr>
                      <a:noFill/>
                    </a:lnTlToBr>
                    <a:lnBlToTr>
                      <a:noFill/>
                    </a:lnBlToTr>
                    <a:noFill/>
                  </a:tcPr>
                </a:tc>
                <a:tc>
                  <a:txBody>
                    <a:bodyPr/>
                    <a:lstStyle/>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a:t>
                      </a:r>
                    </a:p>
                    <a:p>
                      <a:pPr marL="7200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rgbClr val="FFFFFF"/>
                          </a:solidFill>
                          <a:effectLst/>
                          <a:latin typeface="Arial" charset="0"/>
                          <a:cs typeface="Arial" charset="0"/>
                        </a:rPr>
                        <a:t>ا</a:t>
                      </a:r>
                      <a:r>
                        <a:rPr kumimoji="0" lang="ar-SA" sz="4300" b="0" i="0" u="none" strike="noStrike" cap="none" normalizeH="0" baseline="0" dirty="0">
                          <a:ln>
                            <a:noFill/>
                          </a:ln>
                          <a:solidFill>
                            <a:srgbClr val="FFFFFF"/>
                          </a:solidFill>
                          <a:effectLst/>
                          <a:latin typeface="Arial" charset="0"/>
                          <a:cs typeface="Arial" charset="0"/>
                        </a:rPr>
                        <a:t>رحمنا يا الله الآب ضابط الكل. أيها الثالوث المقدس ارحمنا. أيها الربُ إله القوات كن معنا. لأنه ليسَ لنا معين في شدائدنا </a:t>
                      </a:r>
                      <a:r>
                        <a:rPr kumimoji="0" lang="ar-SA" sz="4300" b="0" i="0" u="none" strike="noStrike" cap="none" normalizeH="0" baseline="0" dirty="0" err="1">
                          <a:ln>
                            <a:noFill/>
                          </a:ln>
                          <a:solidFill>
                            <a:srgbClr val="FFFFFF"/>
                          </a:solidFill>
                          <a:effectLst/>
                          <a:latin typeface="Arial" charset="0"/>
                          <a:cs typeface="Arial" charset="0"/>
                        </a:rPr>
                        <a:t>وضيقاتنا</a:t>
                      </a:r>
                      <a:r>
                        <a:rPr kumimoji="0" lang="ar-SA" sz="4300" b="0" i="0" u="none" strike="noStrike" cap="none" normalizeH="0" baseline="0" dirty="0">
                          <a:ln>
                            <a:noFill/>
                          </a:ln>
                          <a:solidFill>
                            <a:srgbClr val="FFFFFF"/>
                          </a:solidFill>
                          <a:effectLst/>
                          <a:latin typeface="Arial" charset="0"/>
                          <a:cs typeface="Arial" charset="0"/>
                        </a:rPr>
                        <a:t> سواك</a:t>
                      </a:r>
                      <a:r>
                        <a:rPr kumimoji="0" lang="fr-FR" sz="4300" b="0" i="0" u="none" strike="noStrike" cap="none" normalizeH="0" baseline="0" dirty="0">
                          <a:ln>
                            <a:noFill/>
                          </a:ln>
                          <a:solidFill>
                            <a:srgbClr val="FFFFFF"/>
                          </a:solidFill>
                          <a:effectLst/>
                          <a:latin typeface="Arial" charset="0"/>
                          <a:cs typeface="Arial" charset="0"/>
                        </a:rPr>
                        <a:t>.</a:t>
                      </a:r>
                      <a:endParaRPr kumimoji="0" lang="en-US" sz="4300" b="0" i="0" u="none" strike="noStrike" cap="none" normalizeH="0" baseline="0" dirty="0">
                        <a:ln>
                          <a:noFill/>
                        </a:ln>
                        <a:solidFill>
                          <a:srgbClr val="FFFFFF"/>
                        </a:solidFill>
                        <a:effectLst/>
                        <a:latin typeface="Arial" charset="0"/>
                        <a:cs typeface="Arial" charset="0"/>
                      </a:endParaRPr>
                    </a:p>
                  </a:txBody>
                  <a:tcPr marL="0" marR="0" marT="46800" marB="468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1276629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9DF64F99-015C-3172-4964-440573E084CF}"/>
              </a:ext>
            </a:extLst>
          </p:cNvPr>
          <p:cNvGraphicFramePr>
            <a:graphicFrameLocks noGrp="1"/>
          </p:cNvGraphicFramePr>
          <p:nvPr>
            <p:extLst>
              <p:ext uri="{D42A27DB-BD31-4B8C-83A1-F6EECF244321}">
                <p14:modId xmlns:p14="http://schemas.microsoft.com/office/powerpoint/2010/main" val="3938485487"/>
              </p:ext>
            </p:extLst>
          </p:nvPr>
        </p:nvGraphicFramePr>
        <p:xfrm>
          <a:off x="0" y="152400"/>
          <a:ext cx="12192000" cy="5670701"/>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754735">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et il dit : « Si tu écoutes attentivement la voix du Seigneur ton Dieu, si tu fais ce qui est agréable devant lui, si tu prêtes l'oreille à ses commandements et si tu gardes toutes ses règles du droit, toutes les maladies que j'ai amenées aux Égyptiens, je ne les amènerai pas sur toi ; car je suis le Seigneur qui te guérit. » Et ils vinrent à </a:t>
                      </a:r>
                      <a:r>
                        <a:rPr lang="fr-FR" sz="2800" b="0" i="0" u="none" strike="noStrike" kern="1200" baseline="0" dirty="0" err="1">
                          <a:solidFill>
                            <a:schemeClr val="tx1"/>
                          </a:solidFill>
                          <a:latin typeface="Arial" panose="020B0604020202020204" pitchFamily="34" charset="0"/>
                          <a:ea typeface="+mn-ea"/>
                          <a:cs typeface="Arial" panose="020B0604020202020204" pitchFamily="34" charset="0"/>
                        </a:rPr>
                        <a:t>Ailim</a:t>
                      </a:r>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 et il y avait là douze sources d’eaux et soixante-dix palmiers ; ils campèrent là près des eaux.</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018941">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وَقَالَ لَهُ إِنْ أَنْتَ أَطَعْتَ صَوْتَ الْرَبَّ إِلَهِكَ وَعَمَلْتَ مَا يُرْضِيهِ أَمَامَهُ، وَأَصْغَيْتَ إِلَى وَصَايَاهِ، وَحَفَظْتَ كُلَّ أَوَامِرِهِ فَكُلُّ مَرَضٍ أَتَيْتَ بِهِ عَلَى الْمَصْرِيِّينَ لَا أَجْلِبَهُ عَلَيْكَ. فَإِنِّي أَنَا هُوَ الْرَبُّ إِلَهُكَ الَّذِي يُشْفِيكَ.</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وَجَاءُوا إِلَى </a:t>
                      </a:r>
                      <a:r>
                        <a:rPr lang="ar-EG" sz="3600" dirty="0" err="1">
                          <a:effectLst/>
                          <a:latin typeface="Arial" panose="020B0604020202020204" pitchFamily="34" charset="0"/>
                          <a:ea typeface="Calibri" panose="020F0502020204030204" pitchFamily="34" charset="0"/>
                          <a:cs typeface="+mn-cs"/>
                        </a:rPr>
                        <a:t>إِيلِيمَ</a:t>
                      </a:r>
                      <a:r>
                        <a:rPr lang="ar-EG" sz="3600" dirty="0">
                          <a:effectLst/>
                          <a:latin typeface="Arial" panose="020B0604020202020204" pitchFamily="34" charset="0"/>
                          <a:ea typeface="Calibri" panose="020F0502020204030204" pitchFamily="34" charset="0"/>
                          <a:cs typeface="+mn-cs"/>
                        </a:rPr>
                        <a:t> وَكَانَ هُنَاكَ </a:t>
                      </a:r>
                      <a:r>
                        <a:rPr lang="ar-EG" sz="3600" dirty="0" err="1">
                          <a:effectLst/>
                          <a:latin typeface="Arial" panose="020B0604020202020204" pitchFamily="34" charset="0"/>
                          <a:ea typeface="Calibri" panose="020F0502020204030204" pitchFamily="34" charset="0"/>
                          <a:cs typeface="+mn-cs"/>
                        </a:rPr>
                        <a:t>إِثْنَتَا</a:t>
                      </a:r>
                      <a:r>
                        <a:rPr lang="ar-EG" sz="3600" dirty="0">
                          <a:effectLst/>
                          <a:latin typeface="Arial" panose="020B0604020202020204" pitchFamily="34" charset="0"/>
                          <a:ea typeface="Calibri" panose="020F0502020204030204" pitchFamily="34" charset="0"/>
                          <a:cs typeface="+mn-cs"/>
                        </a:rPr>
                        <a:t> عَشْرَةَ عَيْنَ مَاءٍ وَسَبْعُونَ نَخْلَةً. فَنَزَلُوا هُنَاكَ عِنْدَ الْمَاءِ. </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1936247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9DF64F99-015C-3172-4964-440573E084CF}"/>
              </a:ext>
            </a:extLst>
          </p:cNvPr>
          <p:cNvGraphicFramePr>
            <a:graphicFrameLocks noGrp="1"/>
          </p:cNvGraphicFramePr>
          <p:nvPr>
            <p:extLst>
              <p:ext uri="{D42A27DB-BD31-4B8C-83A1-F6EECF244321}">
                <p14:modId xmlns:p14="http://schemas.microsoft.com/office/powerpoint/2010/main" val="3976959651"/>
              </p:ext>
            </p:extLst>
          </p:nvPr>
        </p:nvGraphicFramePr>
        <p:xfrm>
          <a:off x="0" y="938981"/>
          <a:ext cx="12192000" cy="4817261"/>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754735">
                <a:tc>
                  <a:txBody>
                    <a:bodyPr/>
                    <a:lstStyle/>
                    <a:p>
                      <a:pPr algn="just"/>
                      <a:r>
                        <a:rPr lang="fr-FR" sz="2800" dirty="0">
                          <a:effectLst/>
                          <a:latin typeface="Arial" panose="020B0604020202020204" pitchFamily="34" charset="0"/>
                          <a:ea typeface="Calibri" panose="020F0502020204030204" pitchFamily="34" charset="0"/>
                          <a:cs typeface="Arial" panose="020B0604020202020204" pitchFamily="34" charset="0"/>
                        </a:rPr>
                        <a:t>Ils partirent d'</a:t>
                      </a:r>
                      <a:r>
                        <a:rPr lang="fr-FR" sz="2800" dirty="0" err="1">
                          <a:effectLst/>
                          <a:latin typeface="Arial" panose="020B0604020202020204" pitchFamily="34" charset="0"/>
                          <a:ea typeface="Calibri" panose="020F0502020204030204" pitchFamily="34" charset="0"/>
                          <a:cs typeface="Arial" panose="020B0604020202020204" pitchFamily="34" charset="0"/>
                        </a:rPr>
                        <a:t>Ailim</a:t>
                      </a:r>
                      <a:r>
                        <a:rPr lang="fr-FR" sz="2800" dirty="0">
                          <a:effectLst/>
                          <a:latin typeface="Arial" panose="020B0604020202020204" pitchFamily="34" charset="0"/>
                          <a:ea typeface="Calibri" panose="020F0502020204030204" pitchFamily="34" charset="0"/>
                          <a:cs typeface="Arial" panose="020B0604020202020204" pitchFamily="34" charset="0"/>
                        </a:rPr>
                        <a:t>, et allèrent, toute la communauté des fils d’Israël au désert de </a:t>
                      </a:r>
                      <a:r>
                        <a:rPr lang="fr-FR" sz="2800" dirty="0" err="1">
                          <a:effectLst/>
                          <a:latin typeface="Arial" panose="020B0604020202020204" pitchFamily="34" charset="0"/>
                          <a:ea typeface="Calibri" panose="020F0502020204030204" pitchFamily="34" charset="0"/>
                          <a:cs typeface="Arial" panose="020B0604020202020204" pitchFamily="34" charset="0"/>
                        </a:rPr>
                        <a:t>Sîn</a:t>
                      </a:r>
                      <a:r>
                        <a:rPr lang="fr-FR" sz="2800" dirty="0">
                          <a:effectLst/>
                          <a:latin typeface="Arial" panose="020B0604020202020204" pitchFamily="34" charset="0"/>
                          <a:ea typeface="Calibri" panose="020F0502020204030204" pitchFamily="34" charset="0"/>
                          <a:cs typeface="Arial" panose="020B0604020202020204" pitchFamily="34" charset="0"/>
                        </a:rPr>
                        <a:t>, qui se situe entre </a:t>
                      </a:r>
                      <a:r>
                        <a:rPr lang="fr-FR" sz="2800" dirty="0" err="1">
                          <a:effectLst/>
                          <a:latin typeface="Arial" panose="020B0604020202020204" pitchFamily="34" charset="0"/>
                          <a:ea typeface="Calibri" panose="020F0502020204030204" pitchFamily="34" charset="0"/>
                          <a:cs typeface="Arial" panose="020B0604020202020204" pitchFamily="34" charset="0"/>
                        </a:rPr>
                        <a:t>Ailim</a:t>
                      </a:r>
                      <a:r>
                        <a:rPr lang="fr-FR" sz="2800" dirty="0">
                          <a:effectLst/>
                          <a:latin typeface="Arial" panose="020B0604020202020204" pitchFamily="34" charset="0"/>
                          <a:ea typeface="Calibri" panose="020F0502020204030204" pitchFamily="34" charset="0"/>
                          <a:cs typeface="Arial" panose="020B0604020202020204" pitchFamily="34" charset="0"/>
                        </a:rPr>
                        <a:t> et le Sina.</a:t>
                      </a:r>
                    </a:p>
                    <a:p>
                      <a:pPr algn="just"/>
                      <a:endParaRPr lang="fr-FR" sz="2800" dirty="0">
                        <a:effectLst/>
                        <a:latin typeface="Arial" panose="020B0604020202020204" pitchFamily="34" charset="0"/>
                        <a:ea typeface="Calibri" panose="020F0502020204030204" pitchFamily="34" charset="0"/>
                        <a:cs typeface="Arial" panose="020B0604020202020204" pitchFamily="34" charset="0"/>
                      </a:endParaRPr>
                    </a:p>
                    <a:p>
                      <a:pPr algn="just"/>
                      <a:r>
                        <a:rPr lang="fr-FR" sz="2800" b="1" dirty="0">
                          <a:effectLst/>
                          <a:latin typeface="Arial" panose="020B0604020202020204" pitchFamily="34" charset="0"/>
                          <a:ea typeface="Calibri" panose="020F0502020204030204" pitchFamily="34" charset="0"/>
                          <a:cs typeface="Arial" panose="020B0604020202020204" pitchFamily="34" charset="0"/>
                        </a:rPr>
                        <a:t>Gloire soit à la Sainte Trinité.</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018941">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ثُمَّ ارْتَحَلُوا مِنْ </a:t>
                      </a:r>
                      <a:r>
                        <a:rPr lang="ar-EG" sz="3600" dirty="0" err="1">
                          <a:effectLst/>
                          <a:latin typeface="Arial" panose="020B0604020202020204" pitchFamily="34" charset="0"/>
                          <a:ea typeface="Calibri" panose="020F0502020204030204" pitchFamily="34" charset="0"/>
                          <a:cs typeface="+mn-cs"/>
                        </a:rPr>
                        <a:t>إِيلِيمَ</a:t>
                      </a:r>
                      <a:r>
                        <a:rPr lang="ar-EG" sz="3600" dirty="0">
                          <a:effectLst/>
                          <a:latin typeface="Arial" panose="020B0604020202020204" pitchFamily="34" charset="0"/>
                          <a:ea typeface="Calibri" panose="020F0502020204030204" pitchFamily="34" charset="0"/>
                          <a:cs typeface="+mn-cs"/>
                        </a:rPr>
                        <a:t>، وَأَتَى كُلُّ جَمَاعَةَ بَنِي إِسْرَائِيلَ إِلَى بَرِّيَّةَ سِينَ الَّتِي بَيْنَ </a:t>
                      </a:r>
                      <a:r>
                        <a:rPr lang="ar-EG" sz="3600" dirty="0" err="1">
                          <a:effectLst/>
                          <a:latin typeface="Arial" panose="020B0604020202020204" pitchFamily="34" charset="0"/>
                          <a:ea typeface="Calibri" panose="020F0502020204030204" pitchFamily="34" charset="0"/>
                          <a:cs typeface="+mn-cs"/>
                        </a:rPr>
                        <a:t>إِلِيمَ</a:t>
                      </a:r>
                      <a:r>
                        <a:rPr lang="ar-EG" sz="3600" dirty="0">
                          <a:effectLst/>
                          <a:latin typeface="Arial" panose="020B0604020202020204" pitchFamily="34" charset="0"/>
                          <a:ea typeface="Calibri" panose="020F0502020204030204" pitchFamily="34" charset="0"/>
                          <a:cs typeface="+mn-cs"/>
                        </a:rPr>
                        <a:t> وَبَرِّيَّةَ سِينَاءَ.</a:t>
                      </a:r>
                      <a:endParaRPr lang="fr-FR" sz="3600" dirty="0">
                        <a:effectLst/>
                        <a:latin typeface="Arial" panose="020B0604020202020204" pitchFamily="34" charset="0"/>
                        <a:ea typeface="Calibri" panose="020F0502020204030204" pitchFamily="34" charset="0"/>
                        <a:cs typeface="+mn-cs"/>
                      </a:endParaRPr>
                    </a:p>
                    <a:p>
                      <a:pPr algn="just" rtl="1">
                        <a:spcAft>
                          <a:spcPts val="300"/>
                        </a:spcAft>
                      </a:pPr>
                      <a:r>
                        <a:rPr lang="ar-EG" sz="3600" b="1" dirty="0">
                          <a:effectLst/>
                          <a:latin typeface="Arial" panose="020B0604020202020204" pitchFamily="34" charset="0"/>
                          <a:ea typeface="Calibri" panose="020F0502020204030204" pitchFamily="34" charset="0"/>
                          <a:cs typeface="+mn-cs"/>
                        </a:rPr>
                        <a:t>مجدا للثالوث الاقدس</a:t>
                      </a:r>
                      <a:r>
                        <a:rPr lang="fr-FR" sz="3600" b="1" dirty="0">
                          <a:effectLst/>
                          <a:latin typeface="Arial" panose="020B0604020202020204" pitchFamily="34" charset="0"/>
                          <a:ea typeface="Calibri" panose="020F0502020204030204" pitchFamily="34" charset="0"/>
                          <a:cs typeface="+mn-cs"/>
                        </a:rPr>
                        <a:t>.</a:t>
                      </a:r>
                      <a:endParaRPr lang="fr-FR" sz="36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2876990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0912EF0F-AFFD-B639-69BA-FEDA63A7D825}"/>
              </a:ext>
            </a:extLst>
          </p:cNvPr>
          <p:cNvGraphicFramePr>
            <a:graphicFrameLocks noGrp="1"/>
          </p:cNvGraphicFramePr>
          <p:nvPr>
            <p:extLst>
              <p:ext uri="{D42A27DB-BD31-4B8C-83A1-F6EECF244321}">
                <p14:modId xmlns:p14="http://schemas.microsoft.com/office/powerpoint/2010/main" val="1325667530"/>
              </p:ext>
            </p:extLst>
          </p:nvPr>
        </p:nvGraphicFramePr>
        <p:xfrm>
          <a:off x="-1" y="0"/>
          <a:ext cx="9409471" cy="883920"/>
        </p:xfrm>
        <a:graphic>
          <a:graphicData uri="http://schemas.openxmlformats.org/drawingml/2006/table">
            <a:tbl>
              <a:tblPr firstRow="1" bandRow="1">
                <a:tableStyleId>{2D5ABB26-0587-4C30-8999-92F81FD0307C}</a:tableStyleId>
              </a:tblPr>
              <a:tblGrid>
                <a:gridCol w="9409471">
                  <a:extLst>
                    <a:ext uri="{9D8B030D-6E8A-4147-A177-3AD203B41FA5}">
                      <a16:colId xmlns:a16="http://schemas.microsoft.com/office/drawing/2014/main" val="3154467160"/>
                    </a:ext>
                  </a:extLst>
                </a:gridCol>
              </a:tblGrid>
              <a:tr h="273556">
                <a:tc>
                  <a:txBody>
                    <a:bodyPr/>
                    <a:lstStyle/>
                    <a:p>
                      <a:r>
                        <a:rPr lang="fr-FR" sz="2400" b="0" i="0" u="none" strike="noStrike" kern="1200" baseline="0" dirty="0">
                          <a:solidFill>
                            <a:schemeClr val="tx1"/>
                          </a:solidFill>
                          <a:latin typeface="+mn-lt"/>
                          <a:ea typeface="+mn-ea"/>
                          <a:cs typeface="+mn-cs"/>
                        </a:rPr>
                        <a:t>De même du livre de l’Exode du prophète Moïse (30 : 17 – 30).</a:t>
                      </a:r>
                    </a:p>
                    <a:p>
                      <a:r>
                        <a:rPr lang="ar-EG" sz="2800" dirty="0"/>
                        <a:t>وأيضا من سفر الخروج لمُوسَىٰ النبي (ص ٣٠: ١٧ – ٣٠).</a:t>
                      </a:r>
                      <a:endParaRPr lang="fr-FR" sz="2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286636"/>
                  </a:ext>
                </a:extLst>
              </a:tr>
            </a:tbl>
          </a:graphicData>
        </a:graphic>
      </p:graphicFrame>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688512123"/>
              </p:ext>
            </p:extLst>
          </p:nvPr>
        </p:nvGraphicFramePr>
        <p:xfrm>
          <a:off x="0" y="1165123"/>
          <a:ext cx="12192000" cy="4769528"/>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2394154">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Et le Seigneur parla à Moïse en ces termes : « Fais un bassin de bronze et son socle de bronze pour se laver ; tu le placeras au milieu entre la Tente du témoignage et l’autel, et tu y verseras de l'eau ; Aaron et ses fils s’y laveront les mains et les pieds à l’eau.</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2375374">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وَكَلَّمْ الرَّبُّ مُوسَى قَائِلاً:</a:t>
                      </a:r>
                      <a:r>
                        <a:rPr lang="fr-FR" sz="3600" dirty="0">
                          <a:effectLst/>
                          <a:latin typeface="Arial" panose="020B0604020202020204" pitchFamily="34" charset="0"/>
                          <a:ea typeface="Calibri" panose="020F0502020204030204" pitchFamily="34" charset="0"/>
                          <a:cs typeface="+mn-cs"/>
                        </a:rPr>
                        <a:t> </a:t>
                      </a:r>
                      <a:r>
                        <a:rPr lang="ar-EG" sz="3600" dirty="0" err="1">
                          <a:effectLst/>
                          <a:latin typeface="Arial" panose="020B0604020202020204" pitchFamily="34" charset="0"/>
                          <a:ea typeface="Calibri" panose="020F0502020204030204" pitchFamily="34" charset="0"/>
                          <a:cs typeface="+mn-cs"/>
                        </a:rPr>
                        <a:t>إِصْنَعْ</a:t>
                      </a:r>
                      <a:r>
                        <a:rPr lang="ar-EG" sz="3600" dirty="0">
                          <a:effectLst/>
                          <a:latin typeface="Arial" panose="020B0604020202020204" pitchFamily="34" charset="0"/>
                          <a:ea typeface="Calibri" panose="020F0502020204030204" pitchFamily="34" charset="0"/>
                          <a:cs typeface="+mn-cs"/>
                        </a:rPr>
                        <a:t> </a:t>
                      </a:r>
                      <a:r>
                        <a:rPr lang="ar-EG" sz="3600" dirty="0" err="1">
                          <a:effectLst/>
                          <a:latin typeface="Arial" panose="020B0604020202020204" pitchFamily="34" charset="0"/>
                          <a:ea typeface="Calibri" panose="020F0502020204030204" pitchFamily="34" charset="0"/>
                          <a:cs typeface="+mn-cs"/>
                        </a:rPr>
                        <a:t>مِرْحَضَةً</a:t>
                      </a:r>
                      <a:r>
                        <a:rPr lang="ar-EG" sz="3600" dirty="0">
                          <a:effectLst/>
                          <a:latin typeface="Arial" panose="020B0604020202020204" pitchFamily="34" charset="0"/>
                          <a:ea typeface="Calibri" panose="020F0502020204030204" pitchFamily="34" charset="0"/>
                          <a:cs typeface="+mn-cs"/>
                        </a:rPr>
                        <a:t> مِنْ نُحَاسٍ، وَقَاعِدَتَهَا مِنْ نُحَاسٍ، لِلاغْتِسَالِ، وَاجْعَلْهَا بَيْنَ قُبَّةِ الْشَهَادَةِ وَبَيْنَ الْمَذْبَحِ، وَصُبْ فِيهَا مَاءً</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لِيَغْسِلُ هَارُونُ وَبَنُوهُ أَيْدِيَهُمْ وَأَرْجُلَهُمْ مِنْهَا.</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3843122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1863366259"/>
              </p:ext>
            </p:extLst>
          </p:nvPr>
        </p:nvGraphicFramePr>
        <p:xfrm>
          <a:off x="0" y="0"/>
          <a:ext cx="12192000" cy="6617110"/>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21582">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Quand ils entreront dans la Tente du témoignage, ils se laveront à l'eau, et ainsi ne mourront pas ; ou bien quand ils s’avanceront vers l’autel pour officier et offrir au Seigneur des holocaustes, ils se laveront les mains et les pieds à l’eau ; quand ils entreront dans la Tente du témoignage, ils se laveront à l’eau, afin de ne pas mourir. Ce sera pour eux une règle éternelle, pour lui et pour ses générations après lui. »</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95528">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عِنْدَ دُخُولِهِمْ إِلَى قُبَّةِ الْشَهَادَةِ</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يَغْتَسِلُونَ بِالمَاءِ لِئَلاَّ يَمُوتُوا عِنْدَ اقْتِرَابِهِمْ إِلَى الْمَذْبَحِ لِلْخِدْمَةِ، لِيُقَدِّمُوا مُحْرَقَاتٍ لِلْرَبِّ، يَغْسِلُونَ أَيْدِيَهُمْ وَأَرْجُلَهُمْ لِئَلاَّ يَمُوتُوا، وَيَكُونُ لَهُمْ فَرِيضَةً أَبَدِيَّةً لَهُ وَلِأَجْيَالِهِ بَعْدَهُ.</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743898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278062592"/>
              </p:ext>
            </p:extLst>
          </p:nvPr>
        </p:nvGraphicFramePr>
        <p:xfrm>
          <a:off x="0" y="0"/>
          <a:ext cx="12192000" cy="6617110"/>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21582">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Et le Seigneur parla à Moïse en ces termes : « Prends aussi des aromates : la fleur de la myrrhe de choix, cinq cents sicles ; du cinnamome odorant, la moitié de cela, deux cent cinquante ; du roseau odorant, deux cent cinquante ; de l’iris, Cinq cents sicles du sanctuaire, et de l'huile d'olive, un </a:t>
                      </a:r>
                      <a:r>
                        <a:rPr lang="fr-FR" sz="2800" b="0" i="0" u="none" strike="noStrike" kern="1200" baseline="0" dirty="0" err="1">
                          <a:solidFill>
                            <a:schemeClr val="tx1"/>
                          </a:solidFill>
                          <a:latin typeface="Arial" panose="020B0604020202020204" pitchFamily="34" charset="0"/>
                          <a:ea typeface="+mn-ea"/>
                          <a:cs typeface="Arial" panose="020B0604020202020204" pitchFamily="34" charset="0"/>
                        </a:rPr>
                        <a:t>hîn</a:t>
                      </a:r>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 ; et tu en feras de l’huile d'onction sainte, un parfum de parfumerie selon l'art du parfumeur : ce sera l'huile d'onction sainte. Tu en oindras la Tente du témoignage et le coffre du Témoignage,</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95528">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وَكَلَّمَ الرَّبُّ مُوسَى قَائِلاً:</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وَأَنْتَ تَأْخُذُ لَكَ أَفْخَرَ </a:t>
                      </a:r>
                      <a:r>
                        <a:rPr lang="ar-EG" sz="3600" dirty="0" err="1">
                          <a:effectLst/>
                          <a:latin typeface="Arial" panose="020B0604020202020204" pitchFamily="34" charset="0"/>
                          <a:ea typeface="Calibri" panose="020F0502020204030204" pitchFamily="34" charset="0"/>
                          <a:cs typeface="+mn-cs"/>
                        </a:rPr>
                        <a:t>الأَطْيَابِ</a:t>
                      </a:r>
                      <a:r>
                        <a:rPr lang="ar-EG" sz="3600" dirty="0">
                          <a:effectLst/>
                          <a:latin typeface="Arial" panose="020B0604020202020204" pitchFamily="34" charset="0"/>
                          <a:ea typeface="Calibri" panose="020F0502020204030204" pitchFamily="34" charset="0"/>
                          <a:cs typeface="+mn-cs"/>
                        </a:rPr>
                        <a:t> زَهْراً دَسِماً مُخْتَاراً وَمُرّاً قَاطِراً خَمْسُمَائَةِ مِثْقَالًا. وَدَارَ صبنِي (قِرْفَةً) عَطِرَةً نِصْفَ ذَلِكَ مِئَتَيْنِ وَخَمْسِينَ مِثْقَالًا. وَقَصَبَ الْذَرِيرَةِ (اَلْمِيعَةِ) مِئَتَيْنِ وَخَمْسِينَ </a:t>
                      </a:r>
                      <a:r>
                        <a:rPr lang="ar-EG" sz="3600" dirty="0" err="1">
                          <a:effectLst/>
                          <a:latin typeface="Arial" panose="020B0604020202020204" pitchFamily="34" charset="0"/>
                          <a:ea typeface="Calibri" panose="020F0502020204030204" pitchFamily="34" charset="0"/>
                          <a:cs typeface="+mn-cs"/>
                        </a:rPr>
                        <a:t>مِثْقَالًاوَسَلِيخَةً</a:t>
                      </a:r>
                      <a:r>
                        <a:rPr lang="ar-EG" sz="3600" dirty="0">
                          <a:effectLst/>
                          <a:latin typeface="Arial" panose="020B0604020202020204" pitchFamily="34" charset="0"/>
                          <a:ea typeface="Calibri" panose="020F0502020204030204" pitchFamily="34" charset="0"/>
                          <a:cs typeface="+mn-cs"/>
                        </a:rPr>
                        <a:t> خَمْسَمَائَةِ مِثْقَالٍ بِمِثْقَالِ الْقُدْس. وَمِنْ زَيْتِ الزَّيْتُونِ هِينًا. وَتَصْنَعُهُ دُهْنًا مُقَدَّسًا لِلْمَسْحَةِ. مَطْبُوخاً مُطَيَّباً بِالْطِيبِ يَكُونُ دُهْنًا مُقَدَّسًا لِلْمَسْحَةِ. تَمْسَحُ مِنْهُ قُبَّةَ الْشَهَادَةِ وَتَابُوتَ الْشَهَادَةِ</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3430620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3705365935"/>
              </p:ext>
            </p:extLst>
          </p:nvPr>
        </p:nvGraphicFramePr>
        <p:xfrm>
          <a:off x="0" y="0"/>
          <a:ext cx="12192000" cy="6617110"/>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21582">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l’ameublement, la lampe et tous ses accessoires, l’autel à encens, l’autel des holocaustes et tous ses accessoires, la table et tous ses accessoires le bassin et son socle ; tu les sanctifieras, ils seront saints, très saints. Quiconque les touchera sera rendu sacré. Et tu oindras Aaron et ses fils, et tu les sanctifieras afin qu'ils exercent pour moi la prêtrise. </a:t>
                      </a:r>
                    </a:p>
                    <a:p>
                      <a:pPr algn="just"/>
                      <a:endParaRPr lang="fr-FR" sz="2800" b="0" i="0" u="none" strike="noStrike" kern="1200" baseline="0" dirty="0">
                        <a:solidFill>
                          <a:schemeClr val="tx1"/>
                        </a:solidFill>
                        <a:latin typeface="Arial" panose="020B0604020202020204" pitchFamily="34" charset="0"/>
                        <a:ea typeface="+mn-ea"/>
                        <a:cs typeface="Arial" panose="020B0604020202020204" pitchFamily="34" charset="0"/>
                      </a:endParaRPr>
                    </a:p>
                    <a:p>
                      <a:pPr algn="just"/>
                      <a:r>
                        <a:rPr lang="fr-FR" sz="2800" b="1" i="0" u="none" strike="noStrike" kern="1200" baseline="0" dirty="0">
                          <a:solidFill>
                            <a:schemeClr val="tx1"/>
                          </a:solidFill>
                          <a:latin typeface="Arial" panose="020B0604020202020204" pitchFamily="34" charset="0"/>
                          <a:ea typeface="+mn-ea"/>
                          <a:cs typeface="Arial" panose="020B0604020202020204" pitchFamily="34" charset="0"/>
                        </a:rPr>
                        <a:t>Gloire soit à la Sainte Trinité.</a:t>
                      </a:r>
                      <a:endParaRPr lang="fr-FR" sz="40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95528">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وَالْمَائِدَةَ وَكُلَّ آنِيَتِهَا، وَالْمَنَارَةَ وَآنِيَتَهَا، وَمَذْبَحَ الْبَخُورِ، وَمَذْبَحَ الْمُحْرَقَاتِ وَكُلَّ آنِيَتِهِ، </a:t>
                      </a:r>
                      <a:r>
                        <a:rPr lang="ar-EG" sz="3600" dirty="0" err="1">
                          <a:effectLst/>
                          <a:latin typeface="Arial" panose="020B0604020202020204" pitchFamily="34" charset="0"/>
                          <a:ea typeface="Calibri" panose="020F0502020204030204" pitchFamily="34" charset="0"/>
                          <a:cs typeface="+mn-cs"/>
                        </a:rPr>
                        <a:t>وَالْمِرْحَضَةَ</a:t>
                      </a:r>
                      <a:r>
                        <a:rPr lang="ar-EG" sz="3600" dirty="0">
                          <a:effectLst/>
                          <a:latin typeface="Arial" panose="020B0604020202020204" pitchFamily="34" charset="0"/>
                          <a:ea typeface="Calibri" panose="020F0502020204030204" pitchFamily="34" charset="0"/>
                          <a:cs typeface="+mn-cs"/>
                        </a:rPr>
                        <a:t> وَقَاعِدَتَهَا</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وَتُقَدِّسُهَا فَتَكُونُ قُدْسَ أَقْدَاسٍ. كُلُّ مَا مَسَّهَا يَطْهَرُ،</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وَتَمْسَحُ هَارُونَ وَبَنِيهِ وَتُقَدِّسُهُمْ لِيَكْهَنُوا لِي.</a:t>
                      </a:r>
                      <a:endParaRPr lang="fr-FR" sz="3600" dirty="0">
                        <a:effectLst/>
                        <a:latin typeface="Arial" panose="020B0604020202020204" pitchFamily="34" charset="0"/>
                        <a:ea typeface="Calibri" panose="020F0502020204030204" pitchFamily="34" charset="0"/>
                        <a:cs typeface="+mn-cs"/>
                      </a:endParaRPr>
                    </a:p>
                    <a:p>
                      <a:pPr algn="just" rtl="1">
                        <a:spcAft>
                          <a:spcPts val="300"/>
                        </a:spcAft>
                      </a:pPr>
                      <a:r>
                        <a:rPr lang="ar-EG" sz="3600" b="1" dirty="0">
                          <a:effectLst/>
                          <a:latin typeface="Arial" panose="020B0604020202020204" pitchFamily="34" charset="0"/>
                          <a:ea typeface="Calibri" panose="020F0502020204030204" pitchFamily="34" charset="0"/>
                          <a:cs typeface="+mn-cs"/>
                        </a:rPr>
                        <a:t>مجدا للثالوث الاقدس</a:t>
                      </a:r>
                      <a:r>
                        <a:rPr lang="fr-FR" sz="3600" b="1" dirty="0">
                          <a:effectLst/>
                          <a:latin typeface="Arial" panose="020B0604020202020204" pitchFamily="34" charset="0"/>
                          <a:ea typeface="Calibri" panose="020F0502020204030204" pitchFamily="34" charset="0"/>
                          <a:cs typeface="+mn-cs"/>
                        </a:rPr>
                        <a:t>.</a:t>
                      </a:r>
                      <a:endParaRPr lang="fr-FR" sz="36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22439386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0912EF0F-AFFD-B639-69BA-FEDA63A7D825}"/>
              </a:ext>
            </a:extLst>
          </p:cNvPr>
          <p:cNvGraphicFramePr>
            <a:graphicFrameLocks noGrp="1"/>
          </p:cNvGraphicFramePr>
          <p:nvPr>
            <p:extLst>
              <p:ext uri="{D42A27DB-BD31-4B8C-83A1-F6EECF244321}">
                <p14:modId xmlns:p14="http://schemas.microsoft.com/office/powerpoint/2010/main" val="1999810438"/>
              </p:ext>
            </p:extLst>
          </p:nvPr>
        </p:nvGraphicFramePr>
        <p:xfrm>
          <a:off x="-1" y="0"/>
          <a:ext cx="9409471" cy="883920"/>
        </p:xfrm>
        <a:graphic>
          <a:graphicData uri="http://schemas.openxmlformats.org/drawingml/2006/table">
            <a:tbl>
              <a:tblPr firstRow="1" bandRow="1">
                <a:tableStyleId>{2D5ABB26-0587-4C30-8999-92F81FD0307C}</a:tableStyleId>
              </a:tblPr>
              <a:tblGrid>
                <a:gridCol w="9409471">
                  <a:extLst>
                    <a:ext uri="{9D8B030D-6E8A-4147-A177-3AD203B41FA5}">
                      <a16:colId xmlns:a16="http://schemas.microsoft.com/office/drawing/2014/main" val="3154467160"/>
                    </a:ext>
                  </a:extLst>
                </a:gridCol>
              </a:tblGrid>
              <a:tr h="273556">
                <a:tc>
                  <a:txBody>
                    <a:bodyPr/>
                    <a:lstStyle/>
                    <a:p>
                      <a:r>
                        <a:rPr lang="fr-FR" sz="2400" b="0" i="0" u="none" strike="noStrike" kern="1200" baseline="0" dirty="0">
                          <a:solidFill>
                            <a:schemeClr val="tx1"/>
                          </a:solidFill>
                          <a:latin typeface="+mn-lt"/>
                          <a:ea typeface="+mn-ea"/>
                          <a:cs typeface="+mn-cs"/>
                        </a:rPr>
                        <a:t>Du livre d’Isaïe le prophète (1 : 16 – 26).</a:t>
                      </a:r>
                    </a:p>
                    <a:p>
                      <a:r>
                        <a:rPr lang="ar-EG" sz="2800" dirty="0"/>
                        <a:t>من </a:t>
                      </a:r>
                      <a:r>
                        <a:rPr lang="ar-EG" sz="2800" dirty="0" err="1"/>
                        <a:t>أشعياء</a:t>
                      </a:r>
                      <a:r>
                        <a:rPr lang="ar-EG" sz="2800" dirty="0"/>
                        <a:t> النبي (ص ١ : ١٦ – ٢٦).</a:t>
                      </a:r>
                      <a:endParaRPr lang="fr-FR" sz="2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286636"/>
                  </a:ext>
                </a:extLst>
              </a:tr>
            </a:tbl>
          </a:graphicData>
        </a:graphic>
      </p:graphicFrame>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2572906653"/>
              </p:ext>
            </p:extLst>
          </p:nvPr>
        </p:nvGraphicFramePr>
        <p:xfrm>
          <a:off x="0" y="1165123"/>
          <a:ext cx="12192000" cy="5027134"/>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2394154">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Lavez-vous, devenez purs, ôtez de vos âmes les méchancetés devant mes yeux, cessez vos méchancetés, apprenez à agir, recherchez le droit, secourez la victime de l’injustice, faites droit à l’orphelin et rendez justice à la veuve. Allons, discutons, dit le Seigneur, et si vos fautes sont comme la pourpre, je les rendrai blanches comme la neige, et si elles sont comme le cramoisi, je les rendrai blanches comme la laine.</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2375374">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اِغْتَسِلُوا. تَطَهَّرُوا. اِنْزَعُوا الْشُرُورَ مِنْ قُلُوبِكُمْ. كُفُّوا عَنْ فِعْلِ الشَّرِّ.</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تَعَلَّمُوا فَعْلَ الْخَيْرِ. اطْلُبُوا الْحَقَّ. انْصِفُوا الْمَظْلُومَ. اقْضُوا لِلْيَتِيمِ. حَامُوا عَنِ الأَرْمَلَةِ. وَلْيَصْطَلِحْ بَعْضُكُمْ مَعَ بَعْضٍ قَالَ الْرَبُّ. وإِنْ كَانَتْ خَطَايَاكُمْ كَالْقِرْمِزِ أَجْعَلْهَا تَبْيَضُّ كَالثَّلْجِ. إِنْ كَانَتْ حَمْرَاءَ كَالدُّودِيِّ تَصِيرُ كَالصُّوفِ.</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4736985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3328392290"/>
              </p:ext>
            </p:extLst>
          </p:nvPr>
        </p:nvGraphicFramePr>
        <p:xfrm>
          <a:off x="0" y="0"/>
          <a:ext cx="12192000" cy="6617110"/>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21582">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Et si vous le voulez et que vous m’écoutiez, vous mangerez les bonnes choses de la terre. Mais si vous ne le voulez pas et que vous ne m’écoutiez pas, l’épée vous dévorera : la bouche du Seigneur a dit cela. Comment est-elle devenue une catin, la ville fidèle de Sion, qu’emplissait le droit, en laquelle demeurait la justice – maintenant des assassins ? Votre argent est de mauvais aloi, tes cabaretiers mêlent au vin de l’eau,</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95528">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وَإِنْ شِئْتُمْ وَسَمِعْتُمْ تَأْكُلُونَ خَيْرَاتَ الأَرْضِ.</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وَإِنْ أَبَيْتُمْ وَتَمَرَّدْتُمْ تُؤْكَلُونَ بِالسَّيْفِ لِأَنَّ فَمَ رَبِّ </a:t>
                      </a:r>
                      <a:r>
                        <a:rPr lang="ar-EG" sz="3600" dirty="0" err="1">
                          <a:effectLst/>
                          <a:latin typeface="Arial" panose="020B0604020202020204" pitchFamily="34" charset="0"/>
                          <a:ea typeface="Calibri" panose="020F0502020204030204" pitchFamily="34" charset="0"/>
                          <a:cs typeface="+mn-cs"/>
                        </a:rPr>
                        <a:t>الْصَبَاؤُوتِ</a:t>
                      </a:r>
                      <a:r>
                        <a:rPr lang="ar-EG" sz="3600" dirty="0">
                          <a:effectLst/>
                          <a:latin typeface="Arial" panose="020B0604020202020204" pitchFamily="34" charset="0"/>
                          <a:ea typeface="Calibri" panose="020F0502020204030204" pitchFamily="34" charset="0"/>
                          <a:cs typeface="+mn-cs"/>
                        </a:rPr>
                        <a:t> تَكَلَّمَ بِهَذَا.</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كَيْفَ صَارَتْ مَدِينَةُ اللهِ، صِهْيَوْنَ، زَانِيَةً. اَلْمُمْتَلِئَةَ حُكْمًا وَالْعَدْلُ ثَابِتٌ فِيهَا أَلْآنَ صَارَ أَهْلُهَا قَتَلَةً.</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وَبَاعَتُهَا يَخْلِطُونَ الْخَمْرَ بِالْمَاءِ.</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3129977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408499372"/>
              </p:ext>
            </p:extLst>
          </p:nvPr>
        </p:nvGraphicFramePr>
        <p:xfrm>
          <a:off x="0" y="0"/>
          <a:ext cx="12192000" cy="6617110"/>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21582">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tes souverains sont infidèles, complices de voleurs, amateurs de cadeaux, à l’affût de rétributions, sans faire droit à l’orphelin ni être attentifs au droit des veuves. C’est pourquoi le Maître, le Seigneur Sabaoth, parle ainsi : Malheur, les forts d’Israël ! Car mon emportement contre les adversaires ne cessera pas, et contre mes ennemis je ferai valoir le droit. </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95528">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رُؤَسَاؤُهَا مُتَمَرِّدُونَ يُشَارِكُونَ الْلُصُوصَ، يَحِبُّونَ الْعَطَايَا وَيَطْلُبُونَ الْرَشْوَةَ. لاَ يَقْضُونَ لِلْيَتِيمِ، وَدَعْوَى الأَرْمَلَةِ لاَ تَصِلُ إِلَيْهِمْ.</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مِنْ أَجْلِ هَؤُلَاءِ قَالَ الْرَبُّ: اَلْوَيْلُ لِأَقْوِيَاءِ إِسْرَائِيلَ. لَمْ يَزَلْ غَضَبِي عَلَى الَّذِينَ </a:t>
                      </a:r>
                      <a:r>
                        <a:rPr lang="ar-EG" sz="3600" dirty="0" err="1">
                          <a:effectLst/>
                          <a:latin typeface="Arial" panose="020B0604020202020204" pitchFamily="34" charset="0"/>
                          <a:ea typeface="Calibri" panose="020F0502020204030204" pitchFamily="34" charset="0"/>
                          <a:cs typeface="+mn-cs"/>
                        </a:rPr>
                        <a:t>يُقَاوِمُونَنِى</a:t>
                      </a:r>
                      <a:r>
                        <a:rPr lang="ar-EG" sz="3600" dirty="0">
                          <a:effectLst/>
                          <a:latin typeface="Arial" panose="020B0604020202020204" pitchFamily="34" charset="0"/>
                          <a:ea typeface="Calibri" panose="020F0502020204030204" pitchFamily="34" charset="0"/>
                          <a:cs typeface="+mn-cs"/>
                        </a:rPr>
                        <a:t> وَأَنْتَقِمُ مِنْ أَعْدَائِي،</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11046360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3972002142"/>
              </p:ext>
            </p:extLst>
          </p:nvPr>
        </p:nvGraphicFramePr>
        <p:xfrm>
          <a:off x="0" y="0"/>
          <a:ext cx="12192000" cy="6617110"/>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21582">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Et j’amènerai ma main contre toi, et je te ferai passer par le feu pour te rendre pur ; et je ferai périr ceux qui désobéissent. J’ôterai de toi tous les transgresseurs, et abaisserai tous les arrogants. Et j’établirai tes juges comme auparavant et tes conseillers comme au commencement ; après quoi tu seras appelée « Ville de la Justice ». </a:t>
                      </a:r>
                    </a:p>
                    <a:p>
                      <a:pPr algn="just"/>
                      <a:endParaRPr lang="fr-FR" sz="2800" b="0" i="0" u="none" strike="noStrike" kern="1200" baseline="0" dirty="0">
                        <a:solidFill>
                          <a:schemeClr val="tx1"/>
                        </a:solidFill>
                        <a:latin typeface="Arial" panose="020B0604020202020204" pitchFamily="34" charset="0"/>
                        <a:ea typeface="+mn-ea"/>
                        <a:cs typeface="Arial" panose="020B0604020202020204" pitchFamily="34" charset="0"/>
                      </a:endParaRPr>
                    </a:p>
                    <a:p>
                      <a:pPr algn="just"/>
                      <a:r>
                        <a:rPr lang="fr-FR" sz="2800" b="1" i="0" u="none" strike="noStrike" kern="1200" baseline="0" dirty="0">
                          <a:solidFill>
                            <a:schemeClr val="tx1"/>
                          </a:solidFill>
                          <a:latin typeface="Arial" panose="020B0604020202020204" pitchFamily="34" charset="0"/>
                          <a:ea typeface="+mn-ea"/>
                          <a:cs typeface="Arial" panose="020B0604020202020204" pitchFamily="34" charset="0"/>
                        </a:rPr>
                        <a:t>Gloire soit à la Sainte Trinité.</a:t>
                      </a:r>
                      <a:endParaRPr lang="fr-FR" sz="40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95528">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وَأَرُدُّ يَدِي عَلَيْكِ، وَأُسْبِكُكِ بِطَهَارَةٍ. وَأُهْلِكُ غَيْرُ الْسَامِعِينَ، وَاَنْزَعُ مِنْكِ كُلَّ آثَامِكِ وَجَمِيعَ الْمُتَعَظِّمِينَ.</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وَاُقِيمُ لَكَ حَاكِماً مِثْلَ الْأَوَّلِ وَمُشِيراً كَمَا </a:t>
                      </a:r>
                      <a:r>
                        <a:rPr lang="ar-EG" sz="3600" dirty="0" err="1">
                          <a:effectLst/>
                          <a:latin typeface="Arial" panose="020B0604020202020204" pitchFamily="34" charset="0"/>
                          <a:ea typeface="Calibri" panose="020F0502020204030204" pitchFamily="34" charset="0"/>
                          <a:cs typeface="+mn-cs"/>
                        </a:rPr>
                        <a:t>فِى</a:t>
                      </a:r>
                      <a:r>
                        <a:rPr lang="ar-EG" sz="3600" dirty="0">
                          <a:effectLst/>
                          <a:latin typeface="Arial" panose="020B0604020202020204" pitchFamily="34" charset="0"/>
                          <a:ea typeface="Calibri" panose="020F0502020204030204" pitchFamily="34" charset="0"/>
                          <a:cs typeface="+mn-cs"/>
                        </a:rPr>
                        <a:t> الْبِدَايَةِ وَمِنْ بَعْدِ هَذَا تُدْعَيْنَ مَدِينَةَ الْعَدْلِ.</a:t>
                      </a:r>
                      <a:endParaRPr lang="fr-FR" sz="3600" dirty="0">
                        <a:effectLst/>
                        <a:latin typeface="Arial" panose="020B0604020202020204" pitchFamily="34" charset="0"/>
                        <a:ea typeface="Calibri" panose="020F0502020204030204" pitchFamily="34" charset="0"/>
                        <a:cs typeface="+mn-cs"/>
                      </a:endParaRPr>
                    </a:p>
                    <a:p>
                      <a:pPr algn="just" rtl="1">
                        <a:spcAft>
                          <a:spcPts val="300"/>
                        </a:spcAft>
                      </a:pPr>
                      <a:endParaRPr lang="fr-FR" sz="3600" dirty="0">
                        <a:effectLst/>
                        <a:latin typeface="Arial" panose="020B0604020202020204" pitchFamily="34" charset="0"/>
                        <a:ea typeface="Calibri" panose="020F0502020204030204" pitchFamily="34" charset="0"/>
                        <a:cs typeface="+mn-cs"/>
                      </a:endParaRPr>
                    </a:p>
                    <a:p>
                      <a:pPr algn="just" rtl="1">
                        <a:spcAft>
                          <a:spcPts val="300"/>
                        </a:spcAft>
                      </a:pPr>
                      <a:r>
                        <a:rPr lang="ar-EG" sz="3600" b="1" dirty="0">
                          <a:effectLst/>
                          <a:latin typeface="Arial" panose="020B0604020202020204" pitchFamily="34" charset="0"/>
                          <a:ea typeface="Calibri" panose="020F0502020204030204" pitchFamily="34" charset="0"/>
                          <a:cs typeface="+mn-cs"/>
                        </a:rPr>
                        <a:t>مجدا للثالوث الاقدس</a:t>
                      </a:r>
                      <a:r>
                        <a:rPr lang="fr-FR" sz="3600" b="1" dirty="0">
                          <a:effectLst/>
                          <a:latin typeface="Arial" panose="020B0604020202020204" pitchFamily="34" charset="0"/>
                          <a:ea typeface="Calibri" panose="020F0502020204030204" pitchFamily="34" charset="0"/>
                          <a:cs typeface="+mn-cs"/>
                        </a:rPr>
                        <a:t>.</a:t>
                      </a:r>
                      <a:endParaRPr lang="fr-FR" sz="36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4042107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6194" name="Group 2"/>
          <p:cNvGraphicFramePr>
            <a:graphicFrameLocks noGrp="1"/>
          </p:cNvGraphicFramePr>
          <p:nvPr>
            <p:ph/>
          </p:nvPr>
        </p:nvGraphicFramePr>
        <p:xfrm>
          <a:off x="1" y="0"/>
          <a:ext cx="12191998" cy="6918960"/>
        </p:xfrm>
        <a:graphic>
          <a:graphicData uri="http://schemas.openxmlformats.org/drawingml/2006/table">
            <a:tbl>
              <a:tblPr/>
              <a:tblGrid>
                <a:gridCol w="4547016">
                  <a:extLst>
                    <a:ext uri="{9D8B030D-6E8A-4147-A177-3AD203B41FA5}">
                      <a16:colId xmlns:a16="http://schemas.microsoft.com/office/drawing/2014/main" val="20000"/>
                    </a:ext>
                  </a:extLst>
                </a:gridCol>
                <a:gridCol w="4217233">
                  <a:extLst>
                    <a:ext uri="{9D8B030D-6E8A-4147-A177-3AD203B41FA5}">
                      <a16:colId xmlns:a16="http://schemas.microsoft.com/office/drawing/2014/main" val="20001"/>
                    </a:ext>
                  </a:extLst>
                </a:gridCol>
                <a:gridCol w="3427749">
                  <a:extLst>
                    <a:ext uri="{9D8B030D-6E8A-4147-A177-3AD203B41FA5}">
                      <a16:colId xmlns:a16="http://schemas.microsoft.com/office/drawing/2014/main" val="825199505"/>
                    </a:ext>
                  </a:extLst>
                </a:gridCol>
              </a:tblGrid>
              <a:tr h="69189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FR" sz="2500" b="0" i="0" kern="1200" dirty="0">
                          <a:solidFill>
                            <a:srgbClr val="FFFFFF"/>
                          </a:solidFill>
                          <a:effectLst/>
                          <a:latin typeface="Coptic1" pitchFamily="2" charset="0"/>
                          <a:ea typeface="+mn-ea"/>
                          <a:cs typeface="+mn-cs"/>
                        </a:rPr>
                        <a:t>Je </a:t>
                      </a:r>
                      <a:r>
                        <a:rPr lang="fr-FR" sz="2500" b="0" i="0" kern="1200" dirty="0" err="1">
                          <a:solidFill>
                            <a:srgbClr val="FFFFFF"/>
                          </a:solidFill>
                          <a:effectLst/>
                          <a:latin typeface="Coptic1" pitchFamily="2" charset="0"/>
                          <a:ea typeface="+mn-ea"/>
                          <a:cs typeface="+mn-cs"/>
                        </a:rPr>
                        <a:t>Peniwt</a:t>
                      </a:r>
                      <a:r>
                        <a:rPr lang="fr-FR" sz="2500" b="0" i="0" kern="1200" dirty="0">
                          <a:solidFill>
                            <a:srgbClr val="FFFFFF"/>
                          </a:solidFill>
                          <a:effectLst/>
                          <a:latin typeface="Coptic1" pitchFamily="2" charset="0"/>
                          <a:ea typeface="+mn-ea"/>
                          <a:cs typeface="+mn-cs"/>
                        </a:rPr>
                        <a:t> et </a:t>
                      </a:r>
                      <a:r>
                        <a:rPr lang="fr-FR" sz="2500" b="0" i="0" kern="1200" dirty="0" err="1">
                          <a:solidFill>
                            <a:srgbClr val="FFFFFF"/>
                          </a:solidFill>
                          <a:effectLst/>
                          <a:latin typeface="Coptic1" pitchFamily="2" charset="0"/>
                          <a:ea typeface="+mn-ea"/>
                          <a:cs typeface="+mn-cs"/>
                        </a:rPr>
                        <a:t>qen</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niv</a:t>
                      </a:r>
                      <a:r>
                        <a:rPr lang="fr-FR" sz="2500" b="0" i="0" kern="1200" dirty="0">
                          <a:solidFill>
                            <a:srgbClr val="FFFFFF"/>
                          </a:solidFill>
                          <a:effectLst/>
                          <a:latin typeface="Coptic1" pitchFamily="2" charset="0"/>
                          <a:ea typeface="+mn-ea"/>
                          <a:cs typeface="+mn-cs"/>
                        </a:rPr>
                        <a:t>/oui~ : </a:t>
                      </a:r>
                      <a:r>
                        <a:rPr lang="fr-FR" sz="2500" b="0" i="0" kern="1200" dirty="0" err="1">
                          <a:solidFill>
                            <a:srgbClr val="FFFFFF"/>
                          </a:solidFill>
                          <a:effectLst/>
                          <a:latin typeface="Coptic1" pitchFamily="2" charset="0"/>
                          <a:ea typeface="+mn-ea"/>
                          <a:cs typeface="+mn-cs"/>
                        </a:rPr>
                        <a:t>mareftoubo</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n~je</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PekRan</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Mareci</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n~je</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tekmetouro</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Peteh</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nak</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marefswpi</a:t>
                      </a:r>
                      <a:r>
                        <a:rPr lang="fr-FR" sz="2500" b="0" i="0" kern="1200" dirty="0">
                          <a:solidFill>
                            <a:srgbClr val="FFFFFF"/>
                          </a:solidFill>
                          <a:effectLst/>
                          <a:latin typeface="Coptic1" pitchFamily="2" charset="0"/>
                          <a:ea typeface="+mn-ea"/>
                          <a:cs typeface="+mn-cs"/>
                        </a:rPr>
                        <a:t> : </a:t>
                      </a:r>
                      <a:r>
                        <a:rPr lang="fr-FR" sz="2500" b="0" i="0" kern="1200" dirty="0" err="1">
                          <a:solidFill>
                            <a:srgbClr val="FFFFFF"/>
                          </a:solidFill>
                          <a:effectLst/>
                          <a:latin typeface="Coptic1" pitchFamily="2" charset="0"/>
                          <a:ea typeface="+mn-ea"/>
                          <a:cs typeface="+mn-cs"/>
                        </a:rPr>
                        <a:t>m~v~r</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qen</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t~ve</a:t>
                      </a:r>
                      <a:r>
                        <a:rPr lang="fr-FR" sz="2500" b="0" i="0" kern="1200" dirty="0">
                          <a:solidFill>
                            <a:srgbClr val="FFFFFF"/>
                          </a:solidFill>
                          <a:effectLst/>
                          <a:latin typeface="Coptic1" pitchFamily="2" charset="0"/>
                          <a:ea typeface="+mn-ea"/>
                          <a:cs typeface="+mn-cs"/>
                        </a:rPr>
                        <a:t> nem </a:t>
                      </a:r>
                      <a:r>
                        <a:rPr lang="fr-FR" sz="2500" b="0" i="0" kern="1200" dirty="0" err="1">
                          <a:solidFill>
                            <a:srgbClr val="FFFFFF"/>
                          </a:solidFill>
                          <a:effectLst/>
                          <a:latin typeface="Coptic1" pitchFamily="2" charset="0"/>
                          <a:ea typeface="+mn-ea"/>
                          <a:cs typeface="+mn-cs"/>
                        </a:rPr>
                        <a:t>hijen</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pikahi</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Penwik</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n~te</a:t>
                      </a:r>
                      <a:r>
                        <a:rPr lang="fr-FR" sz="2500" b="0" i="0" kern="1200" dirty="0">
                          <a:solidFill>
                            <a:srgbClr val="FFFFFF"/>
                          </a:solidFill>
                          <a:effectLst/>
                          <a:latin typeface="Coptic1" pitchFamily="2" charset="0"/>
                          <a:ea typeface="+mn-ea"/>
                          <a:cs typeface="+mn-cs"/>
                        </a:rPr>
                        <a:t> rac] m/if nan </a:t>
                      </a:r>
                      <a:r>
                        <a:rPr lang="fr-FR" sz="2500" b="0" i="0" kern="1200" dirty="0" err="1">
                          <a:solidFill>
                            <a:srgbClr val="FFFFFF"/>
                          </a:solidFill>
                          <a:effectLst/>
                          <a:latin typeface="Coptic1" pitchFamily="2" charset="0"/>
                          <a:ea typeface="+mn-ea"/>
                          <a:cs typeface="+mn-cs"/>
                        </a:rPr>
                        <a:t>m~voou</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Ouoh</a:t>
                      </a:r>
                      <a:r>
                        <a:rPr lang="fr-FR" sz="2500" b="0" i="0" kern="1200" dirty="0">
                          <a:solidFill>
                            <a:srgbClr val="FFFFFF"/>
                          </a:solidFill>
                          <a:effectLst/>
                          <a:latin typeface="Coptic1" pitchFamily="2" charset="0"/>
                          <a:ea typeface="+mn-ea"/>
                          <a:cs typeface="+mn-cs"/>
                        </a:rPr>
                        <a:t> ,a n/</a:t>
                      </a:r>
                      <a:r>
                        <a:rPr lang="fr-FR" sz="2500" b="0" i="0" kern="1200" dirty="0" err="1">
                          <a:solidFill>
                            <a:srgbClr val="FFFFFF"/>
                          </a:solidFill>
                          <a:effectLst/>
                          <a:latin typeface="Coptic1" pitchFamily="2" charset="0"/>
                          <a:ea typeface="+mn-ea"/>
                          <a:cs typeface="+mn-cs"/>
                        </a:rPr>
                        <a:t>ete~ron</a:t>
                      </a:r>
                      <a:r>
                        <a:rPr lang="fr-FR" sz="2500" b="0" i="0" kern="1200" dirty="0">
                          <a:solidFill>
                            <a:srgbClr val="FFFFFF"/>
                          </a:solidFill>
                          <a:effectLst/>
                          <a:latin typeface="Coptic1" pitchFamily="2" charset="0"/>
                          <a:ea typeface="+mn-ea"/>
                          <a:cs typeface="+mn-cs"/>
                        </a:rPr>
                        <a:t> nan </a:t>
                      </a:r>
                      <a:r>
                        <a:rPr lang="fr-FR" sz="2500" b="0" i="0" kern="1200" dirty="0" err="1">
                          <a:solidFill>
                            <a:srgbClr val="FFFFFF"/>
                          </a:solidFill>
                          <a:effectLst/>
                          <a:latin typeface="Coptic1" pitchFamily="2" charset="0"/>
                          <a:ea typeface="+mn-ea"/>
                          <a:cs typeface="+mn-cs"/>
                        </a:rPr>
                        <a:t>e~bol</a:t>
                      </a:r>
                      <a:r>
                        <a:rPr lang="fr-FR" sz="2500" b="0" i="0" kern="1200" dirty="0">
                          <a:solidFill>
                            <a:srgbClr val="FFFFFF"/>
                          </a:solidFill>
                          <a:effectLst/>
                          <a:latin typeface="Coptic1" pitchFamily="2" charset="0"/>
                          <a:ea typeface="+mn-ea"/>
                          <a:cs typeface="+mn-cs"/>
                        </a:rPr>
                        <a:t> : </a:t>
                      </a:r>
                      <a:r>
                        <a:rPr lang="fr-FR" sz="2500" b="0" i="0" kern="1200" dirty="0" err="1">
                          <a:solidFill>
                            <a:srgbClr val="FFFFFF"/>
                          </a:solidFill>
                          <a:effectLst/>
                          <a:latin typeface="Coptic1" pitchFamily="2" charset="0"/>
                          <a:ea typeface="+mn-ea"/>
                          <a:cs typeface="+mn-cs"/>
                        </a:rPr>
                        <a:t>m~v~r</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hwn</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n~ten,w</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e~bol</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n~n</a:t>
                      </a:r>
                      <a:r>
                        <a:rPr lang="fr-FR" sz="2500" b="0" i="0" kern="1200" dirty="0">
                          <a:solidFill>
                            <a:srgbClr val="FFFFFF"/>
                          </a:solidFill>
                          <a:effectLst/>
                          <a:latin typeface="Coptic1" pitchFamily="2" charset="0"/>
                          <a:ea typeface="+mn-ea"/>
                          <a:cs typeface="+mn-cs"/>
                        </a:rPr>
                        <a:t>/</a:t>
                      </a:r>
                      <a:r>
                        <a:rPr lang="fr-FR" sz="2500" b="0" i="0" kern="1200" dirty="0" err="1">
                          <a:solidFill>
                            <a:srgbClr val="FFFFFF"/>
                          </a:solidFill>
                          <a:effectLst/>
                          <a:latin typeface="Coptic1" pitchFamily="2" charset="0"/>
                          <a:ea typeface="+mn-ea"/>
                          <a:cs typeface="+mn-cs"/>
                        </a:rPr>
                        <a:t>e~te</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ouon</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n~tan</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e~rwou</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Ouoh</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m~perenten</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e~qoun</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e~piracmoc</a:t>
                      </a:r>
                      <a:r>
                        <a:rPr lang="fr-FR" sz="2500" b="0" i="0" kern="1200" dirty="0">
                          <a:solidFill>
                            <a:srgbClr val="FFFFFF"/>
                          </a:solidFill>
                          <a:effectLst/>
                          <a:latin typeface="Coptic1" pitchFamily="2" charset="0"/>
                          <a:ea typeface="+mn-ea"/>
                          <a:cs typeface="+mn-cs"/>
                        </a:rPr>
                        <a:t> : alla </a:t>
                      </a:r>
                      <a:r>
                        <a:rPr lang="fr-FR" sz="2500" b="0" i="0" kern="1200" dirty="0" err="1">
                          <a:solidFill>
                            <a:srgbClr val="FFFFFF"/>
                          </a:solidFill>
                          <a:effectLst/>
                          <a:latin typeface="Coptic1" pitchFamily="2" charset="0"/>
                          <a:ea typeface="+mn-ea"/>
                          <a:cs typeface="+mn-cs"/>
                        </a:rPr>
                        <a:t>nahmen</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e~bol</a:t>
                      </a:r>
                      <a:r>
                        <a:rPr lang="fr-FR" sz="2500" b="0" i="0" kern="1200" dirty="0">
                          <a:solidFill>
                            <a:srgbClr val="FFFFFF"/>
                          </a:solidFill>
                          <a:effectLst/>
                          <a:latin typeface="Coptic1" pitchFamily="2" charset="0"/>
                          <a:ea typeface="+mn-ea"/>
                          <a:cs typeface="+mn-cs"/>
                        </a:rPr>
                        <a:t> ha </a:t>
                      </a:r>
                      <a:r>
                        <a:rPr lang="fr-FR" sz="2500" b="0" i="0" kern="1200" dirty="0" err="1">
                          <a:solidFill>
                            <a:srgbClr val="FFFFFF"/>
                          </a:solidFill>
                          <a:effectLst/>
                          <a:latin typeface="Coptic1" pitchFamily="2" charset="0"/>
                          <a:ea typeface="+mn-ea"/>
                          <a:cs typeface="+mn-cs"/>
                        </a:rPr>
                        <a:t>pipethwou</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Qen</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P,#c</a:t>
                      </a:r>
                      <a:r>
                        <a:rPr lang="fr-FR" sz="2500" b="0" i="0" kern="1200" dirty="0">
                          <a:solidFill>
                            <a:srgbClr val="FFFFFF"/>
                          </a:solidFill>
                          <a:effectLst/>
                          <a:latin typeface="Coptic1" pitchFamily="2" charset="0"/>
                          <a:ea typeface="+mn-ea"/>
                          <a:cs typeface="+mn-cs"/>
                        </a:rPr>
                        <a:t># I/#c# Pen% : je </a:t>
                      </a:r>
                      <a:r>
                        <a:rPr lang="fr-FR" sz="2500" b="0" i="0" kern="1200" dirty="0" err="1">
                          <a:solidFill>
                            <a:srgbClr val="FFFFFF"/>
                          </a:solidFill>
                          <a:effectLst/>
                          <a:latin typeface="Coptic1" pitchFamily="2" charset="0"/>
                          <a:ea typeface="+mn-ea"/>
                          <a:cs typeface="+mn-cs"/>
                        </a:rPr>
                        <a:t>ywk</a:t>
                      </a:r>
                      <a:r>
                        <a:rPr lang="fr-FR" sz="2500" b="0" i="0" kern="1200" dirty="0">
                          <a:solidFill>
                            <a:srgbClr val="FFFFFF"/>
                          </a:solidFill>
                          <a:effectLst/>
                          <a:latin typeface="Coptic1" pitchFamily="2" charset="0"/>
                          <a:ea typeface="+mn-ea"/>
                          <a:cs typeface="+mn-cs"/>
                        </a:rPr>
                        <a:t> te ]</a:t>
                      </a:r>
                      <a:r>
                        <a:rPr lang="fr-FR" sz="2500" b="0" i="0" kern="1200" dirty="0" err="1">
                          <a:solidFill>
                            <a:srgbClr val="FFFFFF"/>
                          </a:solidFill>
                          <a:effectLst/>
                          <a:latin typeface="Coptic1" pitchFamily="2" charset="0"/>
                          <a:ea typeface="+mn-ea"/>
                          <a:cs typeface="+mn-cs"/>
                        </a:rPr>
                        <a:t>metouro</a:t>
                      </a:r>
                      <a:r>
                        <a:rPr lang="fr-FR" sz="2500" b="0" i="0" kern="1200" dirty="0">
                          <a:solidFill>
                            <a:srgbClr val="FFFFFF"/>
                          </a:solidFill>
                          <a:effectLst/>
                          <a:latin typeface="Coptic1" pitchFamily="2" charset="0"/>
                          <a:ea typeface="+mn-ea"/>
                          <a:cs typeface="+mn-cs"/>
                        </a:rPr>
                        <a:t> nem ]</a:t>
                      </a:r>
                      <a:r>
                        <a:rPr lang="fr-FR" sz="2500" b="0" i="0" kern="1200" dirty="0" err="1">
                          <a:solidFill>
                            <a:srgbClr val="FFFFFF"/>
                          </a:solidFill>
                          <a:effectLst/>
                          <a:latin typeface="Coptic1" pitchFamily="2" charset="0"/>
                          <a:ea typeface="+mn-ea"/>
                          <a:cs typeface="+mn-cs"/>
                        </a:rPr>
                        <a:t>jom</a:t>
                      </a:r>
                      <a:r>
                        <a:rPr lang="fr-FR" sz="2500" b="0" i="0" kern="1200" dirty="0">
                          <a:solidFill>
                            <a:srgbClr val="FFFFFF"/>
                          </a:solidFill>
                          <a:effectLst/>
                          <a:latin typeface="Coptic1" pitchFamily="2" charset="0"/>
                          <a:ea typeface="+mn-ea"/>
                          <a:cs typeface="+mn-cs"/>
                        </a:rPr>
                        <a:t> nem </a:t>
                      </a:r>
                      <a:r>
                        <a:rPr lang="fr-FR" sz="2500" b="0" i="0" kern="1200" dirty="0" err="1">
                          <a:solidFill>
                            <a:srgbClr val="FFFFFF"/>
                          </a:solidFill>
                          <a:effectLst/>
                          <a:latin typeface="Coptic1" pitchFamily="2" charset="0"/>
                          <a:ea typeface="+mn-ea"/>
                          <a:cs typeface="+mn-cs"/>
                        </a:rPr>
                        <a:t>piw~ou</a:t>
                      </a:r>
                      <a:r>
                        <a:rPr lang="fr-FR" sz="2500" b="0" i="0" kern="1200" dirty="0">
                          <a:solidFill>
                            <a:srgbClr val="FFFFFF"/>
                          </a:solidFill>
                          <a:effectLst/>
                          <a:latin typeface="Coptic1" pitchFamily="2" charset="0"/>
                          <a:ea typeface="+mn-ea"/>
                          <a:cs typeface="+mn-cs"/>
                        </a:rPr>
                        <a:t> sa </a:t>
                      </a:r>
                      <a:r>
                        <a:rPr lang="fr-FR" sz="2500" b="0" i="0" kern="1200" dirty="0" err="1">
                          <a:solidFill>
                            <a:srgbClr val="FFFFFF"/>
                          </a:solidFill>
                          <a:effectLst/>
                          <a:latin typeface="Coptic1" pitchFamily="2" charset="0"/>
                          <a:ea typeface="+mn-ea"/>
                          <a:cs typeface="+mn-cs"/>
                        </a:rPr>
                        <a:t>e~neh</a:t>
                      </a:r>
                      <a:r>
                        <a:rPr lang="fr-FR" sz="2500" b="0" i="0" kern="1200" dirty="0">
                          <a:solidFill>
                            <a:srgbClr val="FFFFFF"/>
                          </a:solidFill>
                          <a:effectLst/>
                          <a:latin typeface="Coptic1" pitchFamily="2" charset="0"/>
                          <a:ea typeface="+mn-ea"/>
                          <a:cs typeface="+mn-cs"/>
                        </a:rPr>
                        <a:t>. </a:t>
                      </a:r>
                      <a:r>
                        <a:rPr lang="fr-FR" sz="2500" b="0" i="0" kern="1200" dirty="0" err="1">
                          <a:solidFill>
                            <a:srgbClr val="FFFFFF"/>
                          </a:solidFill>
                          <a:effectLst/>
                          <a:latin typeface="Coptic1" pitchFamily="2" charset="0"/>
                          <a:ea typeface="+mn-ea"/>
                          <a:cs typeface="+mn-cs"/>
                        </a:rPr>
                        <a:t>A~m</a:t>
                      </a:r>
                      <a:r>
                        <a:rPr lang="fr-FR" sz="2500" b="0" i="0" kern="1200" dirty="0">
                          <a:solidFill>
                            <a:srgbClr val="FFFFFF"/>
                          </a:solidFill>
                          <a:effectLst/>
                          <a:latin typeface="Coptic1" pitchFamily="2" charset="0"/>
                          <a:ea typeface="+mn-ea"/>
                          <a:cs typeface="+mn-cs"/>
                        </a:rPr>
                        <a:t>/n.</a:t>
                      </a:r>
                      <a:endParaRPr kumimoji="0" lang="en-US" sz="2500" b="0" i="0" u="none" strike="noStrike" cap="none" normalizeH="0" baseline="0" dirty="0">
                        <a:ln>
                          <a:noFill/>
                        </a:ln>
                        <a:solidFill>
                          <a:srgbClr val="FFFFFF"/>
                        </a:solidFill>
                        <a:effectLst/>
                        <a:latin typeface="Coptic1" pitchFamily="2" charset="0"/>
                        <a:cs typeface="Arial" charset="0"/>
                      </a:endParaRPr>
                    </a:p>
                  </a:txBody>
                  <a:tcPr marL="121920" marR="12192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400" b="0" i="0" u="none" strike="noStrike" kern="1200" cap="none" spc="0" normalizeH="0" baseline="0" noProof="0" dirty="0">
                          <a:ln>
                            <a:noFill/>
                          </a:ln>
                          <a:solidFill>
                            <a:srgbClr val="FFFFFF"/>
                          </a:solidFill>
                          <a:effectLst/>
                          <a:uLnTx/>
                          <a:uFillTx/>
                          <a:latin typeface="Arial" charset="0"/>
                          <a:ea typeface="+mn-ea"/>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ne nous soumets pas à la tentation, mais délivre-nous du mal, par Jésus Christ, Notre Seigneur, car c’est à Toi qu’appartiennent le règne, la puissance et la gloire dans les siècles des siècles. </a:t>
                      </a:r>
                      <a:r>
                        <a:rPr kumimoji="0" lang="en-US" sz="2400" b="0" i="0" u="none" strike="noStrike" kern="1200" cap="none" spc="0" normalizeH="0" baseline="0" noProof="0" dirty="0">
                          <a:ln>
                            <a:noFill/>
                          </a:ln>
                          <a:solidFill>
                            <a:srgbClr val="FFFFFF"/>
                          </a:solidFill>
                          <a:effectLst/>
                          <a:uLnTx/>
                          <a:uFillTx/>
                          <a:latin typeface="Arial" charset="0"/>
                          <a:ea typeface="+mn-ea"/>
                          <a:cs typeface="Arial" charset="0"/>
                        </a:rPr>
                        <a:t>Amen.</a:t>
                      </a: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3200" b="0" i="0" u="none" strike="noStrike" cap="none" normalizeH="0" baseline="0" dirty="0">
                          <a:ln>
                            <a:noFill/>
                          </a:ln>
                          <a:solidFill>
                            <a:srgbClr val="FFFFFF"/>
                          </a:solidFill>
                          <a:effectLst/>
                          <a:latin typeface="Arial" charset="0"/>
                          <a:cs typeface="Arial" charset="0"/>
                        </a:rPr>
                        <a:t>أبانا الذي في السَّمَوات، ليتقدس اسمك، ليأتي ملكوتك، لتكن مشيئتك، كما في السَّماء، كذلك على الأرض، خبزنا الذي للغد، أعطنا اليوم، وأغفر لنا ذنوبنا، كما نغفر نحن أيضا للمذنبين </a:t>
                      </a:r>
                      <a:r>
                        <a:rPr kumimoji="0" lang="ar-SA" altLang="zh-CN" sz="3200" b="0" i="0" u="none" strike="noStrike" cap="none" normalizeH="0" baseline="0" dirty="0" err="1">
                          <a:ln>
                            <a:noFill/>
                          </a:ln>
                          <a:solidFill>
                            <a:srgbClr val="FFFFFF"/>
                          </a:solidFill>
                          <a:effectLst/>
                          <a:latin typeface="Arial" charset="0"/>
                          <a:cs typeface="Arial" charset="0"/>
                        </a:rPr>
                        <a:t>إلىنا</a:t>
                      </a:r>
                      <a:r>
                        <a:rPr kumimoji="0" lang="ar-SA" altLang="zh-CN" sz="3200" b="0" i="0" u="none" strike="noStrike" cap="none" normalizeH="0" baseline="0" dirty="0">
                          <a:ln>
                            <a:noFill/>
                          </a:ln>
                          <a:solidFill>
                            <a:srgbClr val="FFFFFF"/>
                          </a:solidFill>
                          <a:effectLst/>
                          <a:latin typeface="Arial" charset="0"/>
                          <a:cs typeface="Arial" charset="0"/>
                        </a:rPr>
                        <a:t>، ولا تدخلنا في تجربة، لكن نجنا من الشرير، بالمسيح يسوع ربنا، لأن لك الملك والقوة والمجد الى الأبد آمين</a:t>
                      </a:r>
                      <a:r>
                        <a:rPr kumimoji="0" lang="ar-EG" altLang="zh-CN" sz="3200" b="0" i="0" u="none" strike="noStrike" cap="none" normalizeH="0" baseline="0" dirty="0">
                          <a:ln>
                            <a:noFill/>
                          </a:ln>
                          <a:solidFill>
                            <a:srgbClr val="FFFFFF"/>
                          </a:solidFill>
                          <a:effectLst/>
                          <a:latin typeface="Arial" charset="0"/>
                          <a:cs typeface="Arial" charset="0"/>
                        </a:rPr>
                        <a:t>.</a:t>
                      </a:r>
                      <a:endParaRPr kumimoji="0" lang="en-CA" sz="3200" b="0" i="0" u="none" strike="noStrike" cap="none" normalizeH="0" baseline="0" dirty="0">
                        <a:ln>
                          <a:noFill/>
                        </a:ln>
                        <a:solidFill>
                          <a:srgbClr val="FFFFFF"/>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2622164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0912EF0F-AFFD-B639-69BA-FEDA63A7D825}"/>
              </a:ext>
            </a:extLst>
          </p:cNvPr>
          <p:cNvGraphicFramePr>
            <a:graphicFrameLocks noGrp="1"/>
          </p:cNvGraphicFramePr>
          <p:nvPr>
            <p:extLst>
              <p:ext uri="{D42A27DB-BD31-4B8C-83A1-F6EECF244321}">
                <p14:modId xmlns:p14="http://schemas.microsoft.com/office/powerpoint/2010/main" val="3825492995"/>
              </p:ext>
            </p:extLst>
          </p:nvPr>
        </p:nvGraphicFramePr>
        <p:xfrm>
          <a:off x="-1" y="0"/>
          <a:ext cx="9409471" cy="883920"/>
        </p:xfrm>
        <a:graphic>
          <a:graphicData uri="http://schemas.openxmlformats.org/drawingml/2006/table">
            <a:tbl>
              <a:tblPr firstRow="1" bandRow="1">
                <a:tableStyleId>{2D5ABB26-0587-4C30-8999-92F81FD0307C}</a:tableStyleId>
              </a:tblPr>
              <a:tblGrid>
                <a:gridCol w="9409471">
                  <a:extLst>
                    <a:ext uri="{9D8B030D-6E8A-4147-A177-3AD203B41FA5}">
                      <a16:colId xmlns:a16="http://schemas.microsoft.com/office/drawing/2014/main" val="3154467160"/>
                    </a:ext>
                  </a:extLst>
                </a:gridCol>
              </a:tblGrid>
              <a:tr h="273556">
                <a:tc>
                  <a:txBody>
                    <a:bodyPr/>
                    <a:lstStyle/>
                    <a:p>
                      <a:r>
                        <a:rPr lang="fr-FR" sz="2400" b="0" i="0" u="none" strike="noStrike" kern="1200" baseline="0" dirty="0">
                          <a:solidFill>
                            <a:schemeClr val="tx1"/>
                          </a:solidFill>
                          <a:latin typeface="+mn-lt"/>
                          <a:ea typeface="+mn-ea"/>
                          <a:cs typeface="+mn-cs"/>
                        </a:rPr>
                        <a:t>Du livre d’Isaïe le prophète (35 : 1 – 10).</a:t>
                      </a:r>
                    </a:p>
                    <a:p>
                      <a:r>
                        <a:rPr lang="ar-EG" sz="2800" dirty="0"/>
                        <a:t>من </a:t>
                      </a:r>
                      <a:r>
                        <a:rPr lang="ar-EG" sz="2800" dirty="0" err="1"/>
                        <a:t>أشعياء</a:t>
                      </a:r>
                      <a:r>
                        <a:rPr lang="ar-EG" sz="2800" dirty="0"/>
                        <a:t> النبي (ص ٣٥ : ١ – ١٠).</a:t>
                      </a:r>
                      <a:endParaRPr lang="fr-FR" sz="2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286636"/>
                  </a:ext>
                </a:extLst>
              </a:tr>
            </a:tbl>
          </a:graphicData>
        </a:graphic>
      </p:graphicFrame>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2912724755"/>
              </p:ext>
            </p:extLst>
          </p:nvPr>
        </p:nvGraphicFramePr>
        <p:xfrm>
          <a:off x="0" y="1165123"/>
          <a:ext cx="12192000" cy="4769528"/>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2394154">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Réjouis-toi, désert assoiffé ! Que le désert exulte et qu’il fleurisse comme un lys ! Et les déserts du Jourdain s’épanouiront en fleurs et exulteront, et la gloire du Liban lui a été donnée, et l’honneur du </a:t>
                      </a:r>
                      <a:r>
                        <a:rPr lang="fr-FR" sz="2800" b="0" i="0" u="none" strike="noStrike" kern="1200" baseline="0" dirty="0" err="1">
                          <a:solidFill>
                            <a:schemeClr val="tx1"/>
                          </a:solidFill>
                          <a:latin typeface="Arial" panose="020B0604020202020204" pitchFamily="34" charset="0"/>
                          <a:ea typeface="+mn-ea"/>
                          <a:cs typeface="Arial" panose="020B0604020202020204" pitchFamily="34" charset="0"/>
                        </a:rPr>
                        <a:t>Karmèl</a:t>
                      </a:r>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 et mon peuple verra la gloire du Seigneur, et la grandeur de Dieu. Soyez forts ! Mains relâchées, genoux chancelants !</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2375374">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اِفْرَحْ اَيُّهَا الْقَفْرُ الْعَطْشَانُ. وَلْتَبْتَهِجُ الْبِقَاعُ وَتَزْهَرُ كَالْسَوْسَنِ (كَالْنَرْجِسِ).</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وَبَرَارِي الْأُرْدُنَ تَزْهَرُ وَتَتَهَلَّلُ، لِأَنَّهَا أُعْطِيَتْ مَجْدُ لُبْنَانَ وَكَرَامَةُ الْكَرْمَلِ. وَشَعْبِي يَرَى مَجْدَ الْرَبِّ وَعُلُوْ اللهِ.</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تَقَوِّي أَيَّتُهَا الْأَيْدِي الْمُرْتَخِيَةُ وَالْأَرْجُلِ الْمُنْحَلَّةِ،</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5283166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1652419030"/>
              </p:ext>
            </p:extLst>
          </p:nvPr>
        </p:nvGraphicFramePr>
        <p:xfrm>
          <a:off x="0" y="0"/>
          <a:ext cx="12192000" cy="6617110"/>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21582">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Consolez, hommes exténués, démoralisés ; soyez forts, cessez de craindre ! Voici, notre Dieu donne en rétribution le jugement, et il le donnera, il viendra lui-même et il nous sauvera. Alors s’ouvriront les yeux des aveugles, et les oreilles des sourds entendront. Alors, le boiteux bondira comme une biche, et la langue des bègues sera claire, car l’eau a déchiré le désert, et le ravin, la terre assoiffée.</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95528">
                <a:tc>
                  <a:txBody>
                    <a:bodyPr/>
                    <a:lstStyle/>
                    <a:p>
                      <a:pPr algn="just" rtl="1">
                        <a:spcAft>
                          <a:spcPts val="300"/>
                        </a:spcAft>
                      </a:pPr>
                      <a:r>
                        <a:rPr lang="ar-EG" sz="3600" dirty="0" err="1">
                          <a:effectLst/>
                          <a:latin typeface="Arial" panose="020B0604020202020204" pitchFamily="34" charset="0"/>
                          <a:ea typeface="Calibri" panose="020F0502020204030204" pitchFamily="34" charset="0"/>
                          <a:cs typeface="+mn-cs"/>
                        </a:rPr>
                        <a:t>هاُطْلُبِي</a:t>
                      </a:r>
                      <a:r>
                        <a:rPr lang="ar-EG" sz="3600" dirty="0">
                          <a:effectLst/>
                          <a:latin typeface="Arial" panose="020B0604020202020204" pitchFamily="34" charset="0"/>
                          <a:ea typeface="Calibri" panose="020F0502020204030204" pitchFamily="34" charset="0"/>
                          <a:cs typeface="+mn-cs"/>
                        </a:rPr>
                        <a:t> أَيَّتُهَا الْقُلُوبُ الْضَعِيفَةُ. تَقَوْوُا وَلَا تَخَافُوا. هُوَذَا إِلَهُنَا يَرْسِمُ الْحُكْمَ وَيَصْنَعَهُ لَهُمْ أَيْضاً. هُوَ يَأْتِي وَيُخَلِّصُكُمْ.</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حِينَئِذٍ تَتَفَتَّحُ عُيُونُ الْعُمْيِ، وَآذَانُ الصُّمِّ (اَلْطُرْشْ) تَسْمَعُ. حِينَئِذٍ يَقْفِزُ الأَعْرَجُ كَالإِيَّلِ، وَتَتَرَنَّمُ الْأَلْسُنُ الْمُنْعَقِدَةُ، لأَنَّهُ قَدِ انْفَجَرَتْ فِي الْبَرِّيَّةِ مِيَاهٌ وَأَتَتْ فِي الْأَرْضِ الْعَطْشَى.</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38113501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1603658607"/>
              </p:ext>
            </p:extLst>
          </p:nvPr>
        </p:nvGraphicFramePr>
        <p:xfrm>
          <a:off x="0" y="0"/>
          <a:ext cx="12192000" cy="6617110"/>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21582">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Et le sol aride deviendra un marais, et sur la terre assoiffée coulera une source d’eau ; là, joie des oiseaux, domaine du roseau et marais. Là sera une voie pure, et on l’appellera « voie sainte ». Et il n’y passera pas d’impur, et il n’y aura pas là de voie impure : ce sont les dispersés qui y marcheront, et ils ne seront pas égarés.</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95528">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وَالْمَوْضِعُ الَّذِي لَيْسَ فِيهِ مَاءٌ يَصِيرُ وَادِياً، وَالْأَرْضُ الْعَطْشَى يَكُونُ هُنَاكَ فَرَحٌ لِلْطُيُورِ وَمَسْقَى لِلْعِطَاشِ وَقَصَبًا وَعُشْبًا يَكُونُ هُنَاكَ</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وَتُدْعَى الْطَرِيقُ الْطَاهِرَةُ: "الْمُقَدَّسَةُ" لَا يَخْرُجُ دَنَسٌ مِنْ هَذَا الْمَكَانِ وَلَا طَرِيقٌ دَنِسَةُ تَكُونُ هُنَاكَ، اَلْأَقْوِيَاءُ يَكُونُونَ عَلَيْهَا وَلَا يَضِلُّونَ</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19021294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1834821682"/>
              </p:ext>
            </p:extLst>
          </p:nvPr>
        </p:nvGraphicFramePr>
        <p:xfrm>
          <a:off x="0" y="0"/>
          <a:ext cx="12192000" cy="6800728"/>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21582">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Et il n’y aura pas là de lion, et aucune bête malfaisante ne montera sur elle et on n’en trouvera pas là : ce sont des rachetés qui y marcheront. Et rassemblés par le Seigneur ; là sera leur refuge, et ils rentreront à Sion, transportés d'allégresse ; et une joie perpétuelle couronnera leurs têtes ; on verra sur leur front la louange et le ravissement ; la joie aura pris possession d'eux ; la douleur, la tristesse, les </a:t>
                      </a:r>
                      <a:r>
                        <a:rPr lang="fr-FR" sz="2800" b="0" i="0" u="none" strike="noStrike" kern="1200" baseline="0" dirty="0" err="1">
                          <a:solidFill>
                            <a:schemeClr val="tx1"/>
                          </a:solidFill>
                          <a:latin typeface="Arial" panose="020B0604020202020204" pitchFamily="34" charset="0"/>
                          <a:ea typeface="+mn-ea"/>
                          <a:cs typeface="Arial" panose="020B0604020202020204" pitchFamily="34" charset="0"/>
                        </a:rPr>
                        <a:t>gemissements</a:t>
                      </a:r>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 se seront enfuis.</a:t>
                      </a:r>
                    </a:p>
                    <a:p>
                      <a:pPr algn="just"/>
                      <a:r>
                        <a:rPr lang="fr-FR" sz="2800" b="1" dirty="0">
                          <a:effectLst/>
                          <a:latin typeface="Arial" panose="020B0604020202020204" pitchFamily="34" charset="0"/>
                          <a:ea typeface="Calibri" panose="020F0502020204030204" pitchFamily="34" charset="0"/>
                          <a:cs typeface="Arial" panose="020B0604020202020204" pitchFamily="34" charset="0"/>
                        </a:rPr>
                        <a:t>Gloire soit à la Sainte Trinité.</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95528">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هلاَ يَكُونُ هُنَاكَ أَسَدٌ وَوُحُوشٌ مُفْتَرِسَةٌ لَا تَصْعَدُ إِلَيْهَا، وَلَا تُوجَدُ هُنَاكَ، بَلْ يَسْلُكُونَ فِيهَا مُطْمَئِنِّينَ.</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وَيَجْتَمِعُونَ وَيَرْجَعُونَ مِنْ أَجْلِ الْرَبِّ، وَيَأْتُونَ إِلَى صِهْيَوْنَ بِتَرَنُّمٍ، وَفَرَحٌ أَبَدِيٌّ عَلَى رُؤُوسِهِمِ، وَالْبَرَكَةُ تَحِلُّ عَلَيْهُمْ وَالْفَرَحُ </a:t>
                      </a:r>
                      <a:r>
                        <a:rPr lang="ar-EG" sz="3600" dirty="0" err="1">
                          <a:effectLst/>
                          <a:latin typeface="Arial" panose="020B0604020202020204" pitchFamily="34" charset="0"/>
                          <a:ea typeface="Calibri" panose="020F0502020204030204" pitchFamily="34" charset="0"/>
                          <a:cs typeface="+mn-cs"/>
                        </a:rPr>
                        <a:t>وَالْإبْتِهَاجُ</a:t>
                      </a:r>
                      <a:r>
                        <a:rPr lang="ar-EG" sz="3600" dirty="0">
                          <a:effectLst/>
                          <a:latin typeface="Arial" panose="020B0604020202020204" pitchFamily="34" charset="0"/>
                          <a:ea typeface="Calibri" panose="020F0502020204030204" pitchFamily="34" charset="0"/>
                          <a:cs typeface="+mn-cs"/>
                        </a:rPr>
                        <a:t> يُدْرِكَانِهِمْ لِأَنَّهُ قَدْ اِرْتَفَعَ الْحُزْنُ وَأَلَمُ الْقَلْبِ وَالْتَنَهُّدِ.</a:t>
                      </a:r>
                      <a:endParaRPr lang="fr-FR" sz="3600" dirty="0">
                        <a:effectLst/>
                        <a:latin typeface="Arial" panose="020B0604020202020204" pitchFamily="34" charset="0"/>
                        <a:ea typeface="Calibri" panose="020F0502020204030204" pitchFamily="34" charset="0"/>
                        <a:cs typeface="+mn-cs"/>
                      </a:endParaRPr>
                    </a:p>
                    <a:p>
                      <a:pPr algn="just" rtl="1">
                        <a:spcAft>
                          <a:spcPts val="300"/>
                        </a:spcAft>
                      </a:pPr>
                      <a:r>
                        <a:rPr lang="ar-EG" sz="3600" b="1" dirty="0">
                          <a:effectLst/>
                          <a:latin typeface="Arial" panose="020B0604020202020204" pitchFamily="34" charset="0"/>
                          <a:ea typeface="Calibri" panose="020F0502020204030204" pitchFamily="34" charset="0"/>
                          <a:cs typeface="+mn-cs"/>
                        </a:rPr>
                        <a:t>مجدا للثالوث الاقدس</a:t>
                      </a:r>
                      <a:r>
                        <a:rPr lang="fr-FR" sz="3600" b="1" dirty="0">
                          <a:effectLst/>
                          <a:latin typeface="Arial" panose="020B0604020202020204" pitchFamily="34" charset="0"/>
                          <a:ea typeface="Calibri" panose="020F0502020204030204" pitchFamily="34" charset="0"/>
                          <a:cs typeface="+mn-cs"/>
                        </a:rPr>
                        <a:t>.</a:t>
                      </a:r>
                      <a:endParaRPr lang="fr-FR" sz="36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37586244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0912EF0F-AFFD-B639-69BA-FEDA63A7D825}"/>
              </a:ext>
            </a:extLst>
          </p:cNvPr>
          <p:cNvGraphicFramePr>
            <a:graphicFrameLocks noGrp="1"/>
          </p:cNvGraphicFramePr>
          <p:nvPr>
            <p:extLst>
              <p:ext uri="{D42A27DB-BD31-4B8C-83A1-F6EECF244321}">
                <p14:modId xmlns:p14="http://schemas.microsoft.com/office/powerpoint/2010/main" val="3814541303"/>
              </p:ext>
            </p:extLst>
          </p:nvPr>
        </p:nvGraphicFramePr>
        <p:xfrm>
          <a:off x="-1" y="0"/>
          <a:ext cx="9409471" cy="883920"/>
        </p:xfrm>
        <a:graphic>
          <a:graphicData uri="http://schemas.openxmlformats.org/drawingml/2006/table">
            <a:tbl>
              <a:tblPr firstRow="1" bandRow="1">
                <a:tableStyleId>{2D5ABB26-0587-4C30-8999-92F81FD0307C}</a:tableStyleId>
              </a:tblPr>
              <a:tblGrid>
                <a:gridCol w="9409471">
                  <a:extLst>
                    <a:ext uri="{9D8B030D-6E8A-4147-A177-3AD203B41FA5}">
                      <a16:colId xmlns:a16="http://schemas.microsoft.com/office/drawing/2014/main" val="3154467160"/>
                    </a:ext>
                  </a:extLst>
                </a:gridCol>
              </a:tblGrid>
              <a:tr h="273556">
                <a:tc>
                  <a:txBody>
                    <a:bodyPr/>
                    <a:lstStyle/>
                    <a:p>
                      <a:r>
                        <a:rPr lang="fr-FR" sz="2400" b="0" i="0" u="none" strike="noStrike" kern="1200" baseline="0" dirty="0">
                          <a:solidFill>
                            <a:schemeClr val="tx1"/>
                          </a:solidFill>
                          <a:latin typeface="+mn-lt"/>
                          <a:ea typeface="+mn-ea"/>
                          <a:cs typeface="+mn-cs"/>
                        </a:rPr>
                        <a:t>Du livre d’Isaïe le prophète (43 : 16 – 44 : 6).</a:t>
                      </a:r>
                    </a:p>
                    <a:p>
                      <a:r>
                        <a:rPr lang="ar-EG" sz="2800" dirty="0"/>
                        <a:t>وأيضا من </a:t>
                      </a:r>
                      <a:r>
                        <a:rPr lang="ar-EG" sz="2800" dirty="0" err="1"/>
                        <a:t>أشعياء</a:t>
                      </a:r>
                      <a:r>
                        <a:rPr lang="ar-EG" sz="2800" dirty="0"/>
                        <a:t> النبي (ص ٤٣ : ١٦ الخ وص٤٤ : ١ – ٦).</a:t>
                      </a:r>
                      <a:endParaRPr lang="fr-FR" sz="2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286636"/>
                  </a:ext>
                </a:extLst>
              </a:tr>
            </a:tbl>
          </a:graphicData>
        </a:graphic>
      </p:graphicFrame>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3483534065"/>
              </p:ext>
            </p:extLst>
          </p:nvPr>
        </p:nvGraphicFramePr>
        <p:xfrm>
          <a:off x="0" y="1165123"/>
          <a:ext cx="12192000" cy="4769528"/>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2394154">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Ainsi parle le Seigneur, lui qui donne une voie dans la mer, et dans la force de l’eau un chemin, lui qui fit sortir chars, cavaliers et forts en foule tout ensemble ; ils se couchèrent et ne se relèveront pas, ils se sont éteints comme une mèche éteinte : Ne vous souvenez pas des choses premières, ne considérez pas les anciennes ;</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2375374">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هَكَذَا يَقُولُ الْرَبُّ الْإِلَهُ الَّذِي أَعْطَاكَ مَسْلَكًا "طَرِيقًا" فِي الْمِيَاهِ الْكَثِيرَةِ،</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المُخْرِجُ مَرَاكِباً وَخُيُولًا وَجُمُوعاً كَثِيرَةً، لَكِنَّهُمْ رَقَدُوا وَلَمْ يَقُومُوا، وَانْطَفَأُوا مِثْلَ الْفِتِيلَةِ إِذَا انْطَفَأَتْ، لَا تَذْكُرُوا مَبَادِئَنَا وَلَا تَحْسبُوا أَوَائِلَنَا وَالْقَدِيمَاتُ لاَ تَتَأَمَّلُوا فِيهَا"</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668746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3651356662"/>
              </p:ext>
            </p:extLst>
          </p:nvPr>
        </p:nvGraphicFramePr>
        <p:xfrm>
          <a:off x="0" y="0"/>
          <a:ext cx="12192000" cy="6617110"/>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21582">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voici, je fais des choses nouvelles qui maintenant vont se lever, et vous les connaîtrez ; et je ferai dans le désert une route, et dans la terre aride, des fleuves. Les bêtes des champs me béniront, les sirènes et les filles des autruches, parce que j’ai donné dans le désert, de l’eau, et des fleuves dans la terre aride, pour abreuver ma lignée, celle que j’ai choisie, mon peuple, que j’ai épargné pour qu’il conte mes mérites.</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95528">
                <a:tc>
                  <a:txBody>
                    <a:bodyPr/>
                    <a:lstStyle/>
                    <a:p>
                      <a:pPr algn="just" rtl="1">
                        <a:spcAft>
                          <a:spcPts val="300"/>
                        </a:spcAft>
                      </a:pPr>
                      <a:r>
                        <a:rPr lang="ar-EG" sz="3600" dirty="0" err="1">
                          <a:effectLst/>
                          <a:latin typeface="Arial" panose="020B0604020202020204" pitchFamily="34" charset="0"/>
                          <a:ea typeface="Calibri" panose="020F0502020204030204" pitchFamily="34" charset="0"/>
                          <a:cs typeface="+mn-cs"/>
                        </a:rPr>
                        <a:t>هأَنَذَا</a:t>
                      </a:r>
                      <a:r>
                        <a:rPr lang="ar-EG" sz="3600" dirty="0">
                          <a:effectLst/>
                          <a:latin typeface="Arial" panose="020B0604020202020204" pitchFamily="34" charset="0"/>
                          <a:ea typeface="Calibri" panose="020F0502020204030204" pitchFamily="34" charset="0"/>
                          <a:cs typeface="+mn-cs"/>
                        </a:rPr>
                        <a:t> صَانِعٌ أَمْرًا جَدِيدًا. اَلْآنَ يَظْهَرُ لِي وَ لَا تَعْرِفُونَهُ أَنْتُمْ، أَجْعَلُ فِي الْبَرِّيَّةِ طَرِيقًا ، وفِي الْقَفْرِ أَنْهَارًا ، فِي أَمَاكِنَ لَيْسَ فِيهَا مَاءً،</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وُحُوشُ الْحَقْلِ تُبَارِكُنِي بَنَاتُ آوي وَبَنَاتُ الْنَعَامِ، لِأَنِّي جَعَلْتُ فِي الْبَرِّيَّةِ مَاءً وَأَنْهَاراً فِي مَوْضِعٍ لَيْسَ فِيهِ مَاءٌ لِأَسْقِي جِنْسَ شَعْبِي الْمُخْتَارَ، هَذَا الْشَعْبُ الَّذِى اقْتَنَيْتَهُ لِنَفْسِي ، يُحَدِّثُ بِفَضَائِلِي، </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25589271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1933129318"/>
              </p:ext>
            </p:extLst>
          </p:nvPr>
        </p:nvGraphicFramePr>
        <p:xfrm>
          <a:off x="0" y="0"/>
          <a:ext cx="12192000" cy="6617110"/>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21582">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Ce n’est pas maintenant que je t’ai appelé, Jacob, et ce n’est pas afin que tu sois épuisé que je t’ai fait, Israël. Tu ne m’as point offert d’holocauste de tes brebis, et dans tes sacrifices tu ne m’as pas glorifié, et je ne t’ai pas épuisé par les offrandes d’encens, je ne t’ai point donné la peine de brûler pour moi de l’encens.</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95528">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لَمْ أَدْعُكَ مِن اَلْآنَ يَا يَعْقُوبَ، وَلَمْ اُتْعِبُكَ يَا إِسْرَائِيلَ.</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رَفْعُ مُحْرَقَاتٍ لَمْ تَأْتِنِي بِهَا وَلَمْ تَكُنْ لِي، وَبِذَبَائِحِكَ لَمْ تُكَرِّمْنِي وَلَمْ تَتَعَبَّدْ لِي بِأَمْوَالِكَ، وَلَمْ أُتْعِبُكَ بِلُبَانٍ،</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6345301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2512183545"/>
              </p:ext>
            </p:extLst>
          </p:nvPr>
        </p:nvGraphicFramePr>
        <p:xfrm>
          <a:off x="0" y="0"/>
          <a:ext cx="12192000" cy="6617110"/>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21582">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et tu n’as pas acquis pour moi à prix d’argent un parfum à brûler, et de la graisse de tes sacrifices je n’ai pas eu le désir : mais dans tes fautes et tes injustices je t’ai protégé. C’est moi, c’est moi qui efface tes transgressions, et je ne me souviendrai plus. Mais toi, souviens-toi, et allons en jugement ; dis, toi, tes transgressions en premier, afin d’être proclamé juste.</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95528">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وَلَا اشْتَرَيْتَ لِي طِيبًا بِفِضَّةٍ، وَلَا اشْتَهَيْتُ شَحْمَ قَرَابِينِكَ، بَلْ اسْتَخْدَمْتَنِي بِخَطَايَاكَ وَأَتْعَبْتَنِي بِآثَامِكَ.</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أَنَا هُوَ الْمَاحِي ذُنُوبَكَ لأَجْلِ نَفْسِي، وَخَطَايَاكَ لاَ أَذْكُرُهَا.</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وَأَمَّا اَنْتَ فَاذْكُرْ لِتُحْكَمْ، قُلْ آثَامَكَ أَوَّلًا لِكَيْ يَتَبَرَّرُ</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36886028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174103383"/>
              </p:ext>
            </p:extLst>
          </p:nvPr>
        </p:nvGraphicFramePr>
        <p:xfrm>
          <a:off x="0" y="0"/>
          <a:ext cx="12192000" cy="6800728"/>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21582">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Vos pères, les premiers, et leurs souverains souillèrent mon sanctuaire, et j’ai livré Jacob à la perdition, Israël à l’outrage. Mais maintenant écoute, mon serviteur, Jacob, et Israël, que j’ai choisi. Ainsi parle le Seigneur Dieu, lui qui t’a fait, qui t’a façonné dès le sein : Tu seras encore secouru, cesse de craindre, mon serviteur, Jacob, le bien-aimé, Israël, que j’ai choisi ; car moi, je donnerai de l’eau à la soif de ceux qui marchent sur une terre aride ; je mettrai mon souffle sur ta descendance, et mes bénédictions sur tes enfants,</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95528">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آبَاؤَكُمْ اَلَّذِينَ قَبْلَكُمْ، وَرُؤَسَائُكُمْ أَثَمُوا إِلَيَّ وَسَادَتُكُمْ نَجَّسُوا </a:t>
                      </a:r>
                      <a:r>
                        <a:rPr lang="ar-EG" sz="3600" dirty="0" err="1">
                          <a:effectLst/>
                          <a:latin typeface="Arial" panose="020B0604020202020204" pitchFamily="34" charset="0"/>
                          <a:ea typeface="Calibri" panose="020F0502020204030204" pitchFamily="34" charset="0"/>
                          <a:cs typeface="+mn-cs"/>
                        </a:rPr>
                        <a:t>مَقَادِسِي</a:t>
                      </a:r>
                      <a:r>
                        <a:rPr lang="ar-EG" sz="3600" dirty="0">
                          <a:effectLst/>
                          <a:latin typeface="Arial" panose="020B0604020202020204" pitchFamily="34" charset="0"/>
                          <a:ea typeface="Calibri" panose="020F0502020204030204" pitchFamily="34" charset="0"/>
                          <a:cs typeface="+mn-cs"/>
                        </a:rPr>
                        <a:t>. أَعْطَيْتَ يَعْقُوبَ لِلْفَسَادِ وَإِسْرَائِيلَ لِلْفَنَاءِ.</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وَالآنَ اسْمَعْ يَا يَعْقُوبُ عَبْدِي، وَإِسْرَائِيلُ الَّذِي أَحْبَبْتُهُ.</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هكَذَا يَقُولُ الرَّبُّ الْإِلَهُ اَلَّذِي صَنَعَكَ وَجَبَلَكَ مِن اَلْبَطْنِ، لِأَنِّي أَعَنْتُكَ. لاَ تَخَفْ يَا عَبْدِي يَعْقُوبُ وَإِسْرَائِيلُ الَّذِي اصْطَفَتَهُ</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لأَنِّي أَسْكُبُ مَاءً عَلَى الْعَطْشَانِ، اَلْسَالِكِينَ فِي مَوْضِعٍ لَيْسَ فِيهِ مَاءً، وَأُحَرِّكُ رُوحِي عَلَى زَرْعِكَ. وَبَرَكَاتِي عَلَى بَنِيكَ،</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21589143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1269464309"/>
              </p:ext>
            </p:extLst>
          </p:nvPr>
        </p:nvGraphicFramePr>
        <p:xfrm>
          <a:off x="0" y="0"/>
          <a:ext cx="12192000" cy="6617110"/>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21582">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et ils lèveront comme de l’herbe au milieu de l’eau, et comme un saule près d’un cours d’eau. Celui-ci dira : « Je suis à Dieu », celui-là criera au nom de Jacob, et un autre écrira : « Je suis à Dieu, au nom d’Israël ». Ainsi parle Dieu, le roi d’Israël, lui qui a délivré, Dieu Sabaoth : C’est moi le premier, moi qui suis ensuite, en dehors de moi il n’est pas de dieu. </a:t>
                      </a:r>
                    </a:p>
                    <a:p>
                      <a:pPr algn="just"/>
                      <a:r>
                        <a:rPr lang="fr-FR" sz="2800" b="1" dirty="0">
                          <a:effectLst/>
                          <a:latin typeface="Arial" panose="020B0604020202020204" pitchFamily="34" charset="0"/>
                          <a:ea typeface="Calibri" panose="020F0502020204030204" pitchFamily="34" charset="0"/>
                          <a:cs typeface="Arial" panose="020B0604020202020204" pitchFamily="34" charset="0"/>
                        </a:rPr>
                        <a:t>Gloire soit à la Sainte Trinité.</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95528">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وَيَنْبُتُونَ مِثْلَ الْزَهْرِ فِي وَسَطِ الْمَاءِ. وَمِثْلَ الصَّفْصَافِ عَلَى مَجَارِي الْمِيَاهِ</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هَذَا يَقُولُ أَنَا لِلّٰهِ. وَآخَرُ يَصْرُخُ بِاسْمِ يَعْقُوبَ، وَآخَرُ يَكْتُبُ أَنَا لِلّٰهِ وَآخَرُ يَصْرُخُ بِاسْمِ </a:t>
                      </a:r>
                      <a:r>
                        <a:rPr lang="ar-EG" sz="3600" dirty="0" err="1">
                          <a:effectLst/>
                          <a:latin typeface="Arial" panose="020B0604020202020204" pitchFamily="34" charset="0"/>
                          <a:ea typeface="Calibri" panose="020F0502020204030204" pitchFamily="34" charset="0"/>
                          <a:cs typeface="+mn-cs"/>
                        </a:rPr>
                        <a:t>إِسْرَئِيلَ</a:t>
                      </a:r>
                      <a:r>
                        <a:rPr lang="ar-EG" sz="3600" dirty="0">
                          <a:effectLst/>
                          <a:latin typeface="Arial" panose="020B0604020202020204" pitchFamily="34" charset="0"/>
                          <a:ea typeface="Calibri" panose="020F0502020204030204" pitchFamily="34" charset="0"/>
                          <a:cs typeface="+mn-cs"/>
                        </a:rPr>
                        <a:t>.</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هكَذَا يَقُولُ الرَّبُّ الْإِلَهُ مَلِكُ إِسْرَائِيلَ وَفَادِيهِ، رَبُّ الْجُنُودِ: «أَنَا الأَوَّلُ وَلَيْسَ إِلَهٌ سِوَايَ.</a:t>
                      </a:r>
                      <a:endParaRPr lang="fr-FR" sz="3600" dirty="0">
                        <a:effectLst/>
                        <a:latin typeface="Arial" panose="020B0604020202020204" pitchFamily="34" charset="0"/>
                        <a:ea typeface="Calibri" panose="020F0502020204030204" pitchFamily="34" charset="0"/>
                        <a:cs typeface="+mn-cs"/>
                      </a:endParaRPr>
                    </a:p>
                    <a:p>
                      <a:pPr algn="just" rtl="1">
                        <a:spcAft>
                          <a:spcPts val="300"/>
                        </a:spcAft>
                      </a:pPr>
                      <a:r>
                        <a:rPr lang="ar-EG" sz="3600" b="1" dirty="0">
                          <a:effectLst/>
                          <a:latin typeface="Arial" panose="020B0604020202020204" pitchFamily="34" charset="0"/>
                          <a:ea typeface="Calibri" panose="020F0502020204030204" pitchFamily="34" charset="0"/>
                          <a:cs typeface="+mn-cs"/>
                        </a:rPr>
                        <a:t>مجدا للثالوث الاقدس.</a:t>
                      </a:r>
                      <a:endParaRPr lang="fr-FR" sz="36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3038927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87308" name="Group 44"/>
          <p:cNvGraphicFramePr>
            <a:graphicFrameLocks noGrp="1"/>
          </p:cNvGraphicFramePr>
          <p:nvPr/>
        </p:nvGraphicFramePr>
        <p:xfrm>
          <a:off x="0" y="1046527"/>
          <a:ext cx="12191997" cy="5013960"/>
        </p:xfrm>
        <a:graphic>
          <a:graphicData uri="http://schemas.openxmlformats.org/drawingml/2006/table">
            <a:tbl>
              <a:tblPr/>
              <a:tblGrid>
                <a:gridCol w="4207857">
                  <a:extLst>
                    <a:ext uri="{9D8B030D-6E8A-4147-A177-3AD203B41FA5}">
                      <a16:colId xmlns:a16="http://schemas.microsoft.com/office/drawing/2014/main" val="20000"/>
                    </a:ext>
                  </a:extLst>
                </a:gridCol>
                <a:gridCol w="4723489">
                  <a:extLst>
                    <a:ext uri="{9D8B030D-6E8A-4147-A177-3AD203B41FA5}">
                      <a16:colId xmlns:a16="http://schemas.microsoft.com/office/drawing/2014/main" val="20001"/>
                    </a:ext>
                  </a:extLst>
                </a:gridCol>
                <a:gridCol w="3260651">
                  <a:extLst>
                    <a:ext uri="{9D8B030D-6E8A-4147-A177-3AD203B41FA5}">
                      <a16:colId xmlns:a16="http://schemas.microsoft.com/office/drawing/2014/main" val="20002"/>
                    </a:ext>
                  </a:extLst>
                </a:gridCol>
              </a:tblGrid>
              <a:tr h="50139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0" i="0" u="sng" strike="noStrike" cap="none" normalizeH="0" baseline="0" dirty="0" err="1">
                          <a:ln>
                            <a:noFill/>
                          </a:ln>
                          <a:solidFill>
                            <a:srgbClr val="FF9900"/>
                          </a:solidFill>
                          <a:effectLst/>
                          <a:latin typeface="Coptic1" pitchFamily="2" charset="0"/>
                          <a:cs typeface="Arial" charset="0"/>
                        </a:rPr>
                        <a:t>Pidia~kwn</a:t>
                      </a:r>
                      <a:r>
                        <a:rPr kumimoji="0" lang="en-US" sz="36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800" b="0" i="0" u="none" strike="noStrike" cap="none" normalizeH="0" baseline="0" dirty="0" err="1">
                          <a:ln>
                            <a:noFill/>
                          </a:ln>
                          <a:solidFill>
                            <a:srgbClr val="FFFFFF"/>
                          </a:solidFill>
                          <a:effectLst/>
                          <a:latin typeface="Coptic1" pitchFamily="2" charset="0"/>
                          <a:cs typeface="Arial" charset="0"/>
                        </a:rPr>
                        <a:t>Qen</a:t>
                      </a:r>
                      <a:r>
                        <a:rPr kumimoji="0" lang="en-US" sz="4800" b="0" i="0" u="none" strike="noStrike" cap="none" normalizeH="0" baseline="0" dirty="0">
                          <a:ln>
                            <a:noFill/>
                          </a:ln>
                          <a:solidFill>
                            <a:srgbClr val="FFFFFF"/>
                          </a:solidFill>
                          <a:effectLst/>
                          <a:latin typeface="Coptic1" pitchFamily="2" charset="0"/>
                          <a:cs typeface="Arial" charset="0"/>
                        </a:rPr>
                        <a:t> </a:t>
                      </a:r>
                      <a:r>
                        <a:rPr kumimoji="0" lang="en-US" sz="4800" b="0" i="0" u="none" strike="noStrike" cap="none" normalizeH="0" baseline="0" dirty="0" err="1">
                          <a:ln>
                            <a:noFill/>
                          </a:ln>
                          <a:solidFill>
                            <a:srgbClr val="FFFFFF"/>
                          </a:solidFill>
                          <a:effectLst/>
                          <a:latin typeface="Coptic1" pitchFamily="2" charset="0"/>
                          <a:cs typeface="Arial" charset="0"/>
                        </a:rPr>
                        <a:t>P,#c</a:t>
                      </a:r>
                      <a:r>
                        <a:rPr kumimoji="0" lang="en-US" sz="4800" b="0" i="0" u="none" strike="noStrike" cap="none" normalizeH="0" baseline="0" dirty="0">
                          <a:ln>
                            <a:noFill/>
                          </a:ln>
                          <a:solidFill>
                            <a:srgbClr val="FFFFFF"/>
                          </a:solidFill>
                          <a:effectLst/>
                          <a:latin typeface="Coptic1" pitchFamily="2" charset="0"/>
                          <a:cs typeface="Arial" charset="0"/>
                        </a:rPr>
                        <a:t># I/#c# Pen{</a:t>
                      </a:r>
                      <a:r>
                        <a:rPr kumimoji="0" lang="en-US" sz="4800" b="0" i="0" u="none" strike="noStrike" cap="none" normalizeH="0" baseline="0" dirty="0" err="1">
                          <a:ln>
                            <a:noFill/>
                          </a:ln>
                          <a:solidFill>
                            <a:srgbClr val="FFFFFF"/>
                          </a:solidFill>
                          <a:effectLst/>
                          <a:latin typeface="Coptic1" pitchFamily="2" charset="0"/>
                          <a:cs typeface="Arial" charset="0"/>
                        </a:rPr>
                        <a:t>oic</a:t>
                      </a:r>
                      <a:r>
                        <a:rPr kumimoji="0" lang="en-US" sz="4800" b="0" i="0" u="none" strike="noStrike" cap="none" normalizeH="0" baseline="0" dirty="0">
                          <a:ln>
                            <a:noFill/>
                          </a:ln>
                          <a:solidFill>
                            <a:srgbClr val="FFFFFF"/>
                          </a:solidFill>
                          <a:effectLst/>
                          <a:latin typeface="Coptic1" pitchFamily="2"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4800" b="0" i="1"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sng" strike="noStrike" cap="none" normalizeH="0" baseline="0" dirty="0">
                          <a:ln>
                            <a:noFill/>
                          </a:ln>
                          <a:solidFill>
                            <a:srgbClr val="FF9900"/>
                          </a:solidFill>
                          <a:effectLst/>
                          <a:latin typeface="Arial" charset="0"/>
                          <a:cs typeface="Arial" charset="0"/>
                        </a:rPr>
                        <a:t>Le diacre :</a:t>
                      </a:r>
                      <a:endParaRPr kumimoji="0" lang="fr-CA" sz="3700" b="0" i="0" u="sng" strike="noStrike" cap="none" normalizeH="0" baseline="0" dirty="0">
                        <a:ln>
                          <a:noFill/>
                        </a:ln>
                        <a:solidFill>
                          <a:srgbClr val="FF9933"/>
                        </a:solidFill>
                        <a:effectLst/>
                        <a:latin typeface="Arial" charset="0"/>
                        <a:cs typeface="Arial"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4400" b="0" i="0" u="none" strike="noStrike" cap="none" normalizeH="0" baseline="0" dirty="0">
                          <a:ln>
                            <a:noFill/>
                          </a:ln>
                          <a:solidFill>
                            <a:srgbClr val="FFFFFF"/>
                          </a:solidFill>
                          <a:effectLst/>
                          <a:latin typeface="Arial" charset="0"/>
                          <a:cs typeface="Arial" charset="0"/>
                        </a:rPr>
                        <a:t>Par le Christ </a:t>
                      </a:r>
                      <a:r>
                        <a:rPr kumimoji="0" lang="en-CA" sz="4400" b="0" i="0" u="none" strike="noStrike" cap="none" normalizeH="0" baseline="0" dirty="0" err="1">
                          <a:ln>
                            <a:noFill/>
                          </a:ln>
                          <a:solidFill>
                            <a:srgbClr val="FFFFFF"/>
                          </a:solidFill>
                          <a:effectLst/>
                          <a:latin typeface="Arial" charset="0"/>
                          <a:cs typeface="Arial" charset="0"/>
                        </a:rPr>
                        <a:t>Jésus</a:t>
                      </a:r>
                      <a:r>
                        <a:rPr kumimoji="0" lang="en-CA" sz="4400" b="0" i="0" u="none" strike="noStrike" cap="none" normalizeH="0" baseline="0" dirty="0">
                          <a:ln>
                            <a:noFill/>
                          </a:ln>
                          <a:solidFill>
                            <a:srgbClr val="FFFFFF"/>
                          </a:solidFill>
                          <a:effectLst/>
                          <a:latin typeface="Arial" charset="0"/>
                          <a:cs typeface="Arial" charset="0"/>
                        </a:rPr>
                        <a:t> Notre Seigneur.</a:t>
                      </a:r>
                      <a:endParaRPr kumimoji="0" lang="en-US" sz="44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sng" strike="noStrike" cap="none" normalizeH="0" baseline="0" dirty="0">
                          <a:ln>
                            <a:noFill/>
                          </a:ln>
                          <a:solidFill>
                            <a:srgbClr val="FF9900"/>
                          </a:solidFill>
                          <a:effectLst/>
                          <a:latin typeface="Arial" charset="0"/>
                          <a:cs typeface="Arial" charset="0"/>
                        </a:rPr>
                        <a:t>الشماس :</a:t>
                      </a:r>
                      <a:endParaRPr kumimoji="0" lang="ar-EG" sz="37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5500" b="0" i="0" u="none" strike="noStrike" cap="none" normalizeH="0" baseline="0" dirty="0">
                          <a:ln>
                            <a:noFill/>
                          </a:ln>
                          <a:solidFill>
                            <a:srgbClr val="FFFFFF"/>
                          </a:solidFill>
                          <a:effectLst/>
                          <a:latin typeface="Arial" charset="0"/>
                          <a:cs typeface="Arial" charset="0"/>
                        </a:rPr>
                        <a:t>بالمسيح يسوع ربنا</a:t>
                      </a:r>
                      <a:r>
                        <a:rPr kumimoji="0" lang="fr-FR" sz="5500" b="0" i="0" u="none" strike="noStrike" cap="none" normalizeH="0" baseline="0" dirty="0">
                          <a:ln>
                            <a:noFill/>
                          </a:ln>
                          <a:solidFill>
                            <a:srgbClr val="FFFFFF"/>
                          </a:solidFill>
                          <a:effectLst/>
                          <a:latin typeface="Arial" charset="0"/>
                          <a:cs typeface="Arial" charset="0"/>
                        </a:rPr>
                        <a:t>.</a:t>
                      </a:r>
                      <a:endParaRPr kumimoji="0" lang="en-US" sz="55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76039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0912EF0F-AFFD-B639-69BA-FEDA63A7D825}"/>
              </a:ext>
            </a:extLst>
          </p:cNvPr>
          <p:cNvGraphicFramePr>
            <a:graphicFrameLocks noGrp="1"/>
          </p:cNvGraphicFramePr>
          <p:nvPr>
            <p:extLst>
              <p:ext uri="{D42A27DB-BD31-4B8C-83A1-F6EECF244321}">
                <p14:modId xmlns:p14="http://schemas.microsoft.com/office/powerpoint/2010/main" val="4132495897"/>
              </p:ext>
            </p:extLst>
          </p:nvPr>
        </p:nvGraphicFramePr>
        <p:xfrm>
          <a:off x="-1" y="0"/>
          <a:ext cx="9409471" cy="944880"/>
        </p:xfrm>
        <a:graphic>
          <a:graphicData uri="http://schemas.openxmlformats.org/drawingml/2006/table">
            <a:tbl>
              <a:tblPr firstRow="1" bandRow="1">
                <a:tableStyleId>{2D5ABB26-0587-4C30-8999-92F81FD0307C}</a:tableStyleId>
              </a:tblPr>
              <a:tblGrid>
                <a:gridCol w="9409471">
                  <a:extLst>
                    <a:ext uri="{9D8B030D-6E8A-4147-A177-3AD203B41FA5}">
                      <a16:colId xmlns:a16="http://schemas.microsoft.com/office/drawing/2014/main" val="3154467160"/>
                    </a:ext>
                  </a:extLst>
                </a:gridCol>
              </a:tblGrid>
              <a:tr h="273556">
                <a:tc>
                  <a:txBody>
                    <a:bodyPr/>
                    <a:lstStyle/>
                    <a:p>
                      <a:r>
                        <a:rPr lang="fr-FR" sz="2800" b="0" i="0" u="none" strike="noStrike" kern="1200" baseline="0" dirty="0">
                          <a:solidFill>
                            <a:schemeClr val="tx1"/>
                          </a:solidFill>
                          <a:latin typeface="+mn-lt"/>
                          <a:ea typeface="+mn-ea"/>
                          <a:cs typeface="+mn-cs"/>
                        </a:rPr>
                        <a:t>Prophétie de Zacharie (8 : 7 – 19).</a:t>
                      </a:r>
                    </a:p>
                    <a:p>
                      <a:r>
                        <a:rPr lang="ar-EG" sz="2800" dirty="0"/>
                        <a:t>من زكريا النبي (ص ٨ :٧ – ١٩).</a:t>
                      </a:r>
                      <a:endParaRPr lang="fr-FR" sz="2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286636"/>
                  </a:ext>
                </a:extLst>
              </a:tr>
            </a:tbl>
          </a:graphicData>
        </a:graphic>
      </p:graphicFrame>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1840371430"/>
              </p:ext>
            </p:extLst>
          </p:nvPr>
        </p:nvGraphicFramePr>
        <p:xfrm>
          <a:off x="0" y="1165123"/>
          <a:ext cx="12192000" cy="4769528"/>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2394154">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Voici ce que dit le Seigneur tout-puissant : Je sauverai mon peuple des contrées de l’Orient et de celles de l’Occident ; Et je l’en ferai sortir, et je le ramènerai au milieu de Jérusalem ; et il sera mon peuple, et moi je serai son Dieu de vérité et de justice. </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2375374">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هَذَا مَا يَقُولُهُ الْرَبُّ ضَابِطُ الْكُلِّ: أَنِّي هَا أَنَا ذَا أُخَلِّصُ شَعْبِي مِنْ كوُرَةِ الْمَشَارِقِ وَمِن اَلْمَغَارِبِ.</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وَآتِي بِهِمْ فَيَسْكُنُونَ فِي وَسَطِ أُورُشَلِيمَ، وَيَكُونُونَ لِي </a:t>
                      </a:r>
                      <a:r>
                        <a:rPr lang="ar-EG" sz="3600" dirty="0" err="1">
                          <a:effectLst/>
                          <a:latin typeface="Arial" panose="020B0604020202020204" pitchFamily="34" charset="0"/>
                          <a:ea typeface="Calibri" panose="020F0502020204030204" pitchFamily="34" charset="0"/>
                          <a:cs typeface="+mn-cs"/>
                        </a:rPr>
                        <a:t>شَعْبًا،وَأَنَا</a:t>
                      </a:r>
                      <a:r>
                        <a:rPr lang="ar-EG" sz="3600" dirty="0">
                          <a:effectLst/>
                          <a:latin typeface="Arial" panose="020B0604020202020204" pitchFamily="34" charset="0"/>
                          <a:ea typeface="Calibri" panose="020F0502020204030204" pitchFamily="34" charset="0"/>
                          <a:cs typeface="+mn-cs"/>
                        </a:rPr>
                        <a:t> أَكُونُ لَهُمْ إِلهًا بِالْعَدْلِ وَالْحُكْمِ.</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15334330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4171630163"/>
              </p:ext>
            </p:extLst>
          </p:nvPr>
        </p:nvGraphicFramePr>
        <p:xfrm>
          <a:off x="0" y="0"/>
          <a:ext cx="12192000" cy="6617110"/>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21582">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Voici ce que dit le Seigneur tout-puissant : Que vos mains soient fortes, ô vous qui entendez en ces jours les paroles de la bouche des prophètes, en ce jour où l'on a jeté les fondations de la maison du Seigneur tout-puissant, et où le temple a été relevé. Car avant ces jours le salaire des hommes ne sera point lucratif, le travail des bêtes ne profitera point, et ceux qui sont entrés, ceux qui sont sortis, n'auront pas trouvé de paix, à cause de leurs afflictions. Et alors je ferai marcher tous les hommes l'un contre l’autre.</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95528">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هَذَا مَا يَقُولُهُ الْرَبُّ ضَابِطُ الْكُلِّ فَلْتَتَشَدَّدْ أَيْدِيكُمْ أَيُّهَا السَّامِعُونَ فِي هذِهِ الأَيَّامِ هذَا الْكَلاَمَ مِنْ أَفْوَاهِ الأَنْبِيَاءِ. لِأَنَّ مِنْ يَوْمِ وَضْعِ أَسَاسِ بَيْتِ اللهِ ضَابِطَ الْكُلِّ. وَمُنْذُ يَوْمِ بُنِيَ الْهَيْكَلُ. فِي تِلْكَ الْأَيَّامِ. أُجْرَةُ الْنَاسِ لَمْ تَكُنْ تُشْبِعُهُمْ وَأُجْرَةُ الْبَهَائِمِ لَا تَكُونُ وَلَا سَلَامٌ لِمَنْ خَرَجَ أَوْ دَخَلَ مِنْ قِبَلِ الْضِيقْ. وَأُرْسِلُ الْنَاسَ كُلُّ وَاحِدٍ فَوَاحِدٍ اِلَى صَاحِبِهِ،</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13786813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4271843767"/>
              </p:ext>
            </p:extLst>
          </p:nvPr>
        </p:nvGraphicFramePr>
        <p:xfrm>
          <a:off x="0" y="0"/>
          <a:ext cx="12192000" cy="6800728"/>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21582">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Mais maintenant je ne traiterai plus les restes de ce peuple comme aux jours d’autrefois, dit le Seigneur tout-puissant. Je lui ferai connaître la paix. La vigne produira son fruit ; la terre produira ses récoltes ; le ciel donnera sa rosée, et au reste de mon peuple je laisserai toutes ces choses en héritage. Et voici ce qui arrivera : autant vous recevrez de malédictions chez les gentils, vous, maison de Juda, et vous, maison d'Israël, autant je mettrai de soins à vous sauver, et autant vous recevrez de bénédictions. Ayez bon courage y et fortifiez vos mains.</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95528">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وَالْآنَ لَيْسَ كَمِثْلِ الْأَيَّامِ الْأُولَى أَنَا أَصْنَعُ بِبَقِيَّةِ شَعْبِي، قَالَ الْرَبُّ ضَابِطُ الْكُلِّ.</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اِنِّي مُعْطِيَ سَلَاماً. فَتُعْطِي الْكَرْمَةُ ثَمَرَتَهَا. وَالْأَرْضُ تُعْطِي غَلَّتَهَا، وَالْسَمَوَاتُ تُعْطِي نَدَاهَا وَأَنَا أُعْطِي مِيرَاثاً لِبَقِيَّةِ شَعْبِي،</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وَيَكُونُ كَمَا أَنَّكُمْ كُنْتُمْ لَعْنَةً بَيْنَ الأُمَمِ يَا بَيْتَ يَهُوذَا وَيَا بَيْتَ إِسْرَائِيلَ، كَذلِكَ أُخَلِّصُكُمْ فَتَكُونُونَ بَرَكَةً فَلاَ تَخَافُوا. لِتَتَشَدَّدْ أَيْدِيكُمْ. اَلْمُنْحَلَّةُ.</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42574099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2097713923"/>
              </p:ext>
            </p:extLst>
          </p:nvPr>
        </p:nvGraphicFramePr>
        <p:xfrm>
          <a:off x="0" y="0"/>
          <a:ext cx="12192000" cy="6617110"/>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21582">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Car voici ce que dit le Seigneur tout-puissant : De même que j’ai songé à vous affliger parce que vos pères avaient excité mon courroux, dit le Seigneur tout-puissant, sans que je m'en repente : de même je suis disposé et je songe, en ces jours, à combler de biens Jérusalem et la maison de Juda. Voici les choses que vous ferez : parlez selon la vérité à votre prochain ; jugez devant vos portes selon la vérité, la justice et la paix.</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95528">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لأَنَّهُ هكَذَا يَقُولُ الْرَبُّ ضَابِطَ الْكُلِّ، كَمَا أَنِّي فَكَّرْتُ فِي أَنْ أُبِيدَكُمْ حِينَ </a:t>
                      </a:r>
                      <a:r>
                        <a:rPr lang="ar-EG" sz="3600" dirty="0" err="1">
                          <a:effectLst/>
                          <a:latin typeface="Arial" panose="020B0604020202020204" pitchFamily="34" charset="0"/>
                          <a:ea typeface="Calibri" panose="020F0502020204030204" pitchFamily="34" charset="0"/>
                          <a:cs typeface="+mn-cs"/>
                        </a:rPr>
                        <a:t>أَغْضَبَنِى</a:t>
                      </a:r>
                      <a:r>
                        <a:rPr lang="ar-EG" sz="3600" dirty="0">
                          <a:effectLst/>
                          <a:latin typeface="Arial" panose="020B0604020202020204" pitchFamily="34" charset="0"/>
                          <a:ea typeface="Calibri" panose="020F0502020204030204" pitchFamily="34" charset="0"/>
                          <a:cs typeface="+mn-cs"/>
                        </a:rPr>
                        <a:t> آبَاؤُكُمْ، قَالَ رَبُّ الْجُنُودِ،</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وَلَمْ أَنْدَمْ، هَكَذَا عَزَمْتُ وَفَكَّرْتُ فِي هَذِهِ الْأَيَّامِ أَنْ اَصْنَعَ خَيْراً إِلَى أُورُشَلِيمَ وَبَيْتَ يَهُوذَا.</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"لَا تَخَافُوا" قَوُّوا قُلُوبَكُمْ.</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هذِهِ هِيَ الأُمُورُ الَّتِي تَفْعَلُونَهَا. لِيُكَلِّمْ كُلُّ إِنْسَانٍ قَرِيبَهُ بِالْحَقِّ. اقْضُوا بِالْحَقِّ قَضَاءَ السَّلاَمِ فِي أَبْوَابِكُمْ.</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3428640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2651035797"/>
              </p:ext>
            </p:extLst>
          </p:nvPr>
        </p:nvGraphicFramePr>
        <p:xfrm>
          <a:off x="0" y="0"/>
          <a:ext cx="12192000" cy="6617110"/>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21582">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Ne pensez pas à mal en vos discours contre votre prochain, et n'aimez pas le faux serment ; car je hais toutes ces choses, dit le Seigneur tout-puissant. Et la parole du Seigneur tout-puissant vint à moi, disant : Voici ce que dit le Seigneur tout-puissant : Le jeûne du quatrième mois, le jeûne du cinquième, le jeûne du septième, le jeûne du dixième, seront alors pour la maison de Juda un sujet de joie, d'allégresse et de bonnes fêtes ; réjouissez-vous ; aimez la vérité et la paix. </a:t>
                      </a:r>
                      <a:r>
                        <a:rPr lang="fr-FR" sz="2800" b="1" i="0" u="none" strike="noStrike" kern="1200" baseline="0" dirty="0">
                          <a:solidFill>
                            <a:schemeClr val="tx1"/>
                          </a:solidFill>
                          <a:latin typeface="Arial" panose="020B0604020202020204" pitchFamily="34" charset="0"/>
                          <a:ea typeface="+mn-ea"/>
                          <a:cs typeface="Arial" panose="020B0604020202020204" pitchFamily="34" charset="0"/>
                        </a:rPr>
                        <a:t>Gloire soit à la Sainte Trinité.</a:t>
                      </a:r>
                      <a:endParaRPr lang="fr-FR" sz="40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95528">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وَلَا يُفَكِّرُ أَحَدٌ بِالْسُوءِ عَلَى قَرِيبِهِ فِي قَلْبِهِ. وَلَا تُحِبُّوا يَمِينَ الْزُورِ لِأَنَّ هَذِهِ كُلَّهَا أُبْغِضُهَا يَقُولُ الْرَبُّ.</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وَكَانَ إِلَيَّ كَلَامُ رَبِّ الْجُنُودِ قَائِلًا:</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هَكَذَا قَالَ الْرَبُّ ضَابِطُ الْكُلِّ إِنَّ صَوْمَ الْرَابِعِ وَصَوْمَ الْخَامِسِ وَصَوْمَ الْسَابِعِ وَصَوْمَ الْعَاشِرِ مِن اَلْشَهْرِ يَكُونُ لِبَيْتِ يَهُوذَا ابْتِهَاجاً وَفَرَحاً وَاَعْيَاداً حَسِنَةً وَتَفْرَحُونَ، وَالْسَلَامَةَ وَالْعَدْلَ تَحِبُّونَ.</a:t>
                      </a:r>
                      <a:endParaRPr lang="fr-FR" sz="3600" dirty="0">
                        <a:effectLst/>
                        <a:latin typeface="Arial" panose="020B0604020202020204" pitchFamily="34" charset="0"/>
                        <a:ea typeface="Calibri" panose="020F0502020204030204" pitchFamily="34" charset="0"/>
                        <a:cs typeface="+mn-cs"/>
                      </a:endParaRPr>
                    </a:p>
                    <a:p>
                      <a:pPr algn="just" rtl="1">
                        <a:spcAft>
                          <a:spcPts val="300"/>
                        </a:spcAft>
                      </a:pPr>
                      <a:r>
                        <a:rPr lang="ar-EG" sz="3600" b="1" dirty="0">
                          <a:effectLst/>
                          <a:latin typeface="Arial" panose="020B0604020202020204" pitchFamily="34" charset="0"/>
                          <a:ea typeface="Calibri" panose="020F0502020204030204" pitchFamily="34" charset="0"/>
                          <a:cs typeface="+mn-cs"/>
                        </a:rPr>
                        <a:t>مجدا للثالوث الاقدس</a:t>
                      </a:r>
                      <a:r>
                        <a:rPr lang="fr-FR" sz="3600" b="1" dirty="0">
                          <a:effectLst/>
                          <a:latin typeface="Arial" panose="020B0604020202020204" pitchFamily="34" charset="0"/>
                          <a:ea typeface="Calibri" panose="020F0502020204030204" pitchFamily="34" charset="0"/>
                          <a:cs typeface="+mn-cs"/>
                        </a:rPr>
                        <a:t>.</a:t>
                      </a:r>
                      <a:endParaRPr lang="fr-FR" sz="36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41555331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0912EF0F-AFFD-B639-69BA-FEDA63A7D825}"/>
              </a:ext>
            </a:extLst>
          </p:cNvPr>
          <p:cNvGraphicFramePr>
            <a:graphicFrameLocks noGrp="1"/>
          </p:cNvGraphicFramePr>
          <p:nvPr>
            <p:extLst>
              <p:ext uri="{D42A27DB-BD31-4B8C-83A1-F6EECF244321}">
                <p14:modId xmlns:p14="http://schemas.microsoft.com/office/powerpoint/2010/main" val="1237039189"/>
              </p:ext>
            </p:extLst>
          </p:nvPr>
        </p:nvGraphicFramePr>
        <p:xfrm>
          <a:off x="-1" y="0"/>
          <a:ext cx="9409471" cy="944880"/>
        </p:xfrm>
        <a:graphic>
          <a:graphicData uri="http://schemas.openxmlformats.org/drawingml/2006/table">
            <a:tbl>
              <a:tblPr firstRow="1" bandRow="1">
                <a:tableStyleId>{2D5ABB26-0587-4C30-8999-92F81FD0307C}</a:tableStyleId>
              </a:tblPr>
              <a:tblGrid>
                <a:gridCol w="9409471">
                  <a:extLst>
                    <a:ext uri="{9D8B030D-6E8A-4147-A177-3AD203B41FA5}">
                      <a16:colId xmlns:a16="http://schemas.microsoft.com/office/drawing/2014/main" val="3154467160"/>
                    </a:ext>
                  </a:extLst>
                </a:gridCol>
              </a:tblGrid>
              <a:tr h="273556">
                <a:tc>
                  <a:txBody>
                    <a:bodyPr/>
                    <a:lstStyle/>
                    <a:p>
                      <a:r>
                        <a:rPr lang="fr-FR" sz="2800" b="0" i="0" u="none" strike="noStrike" kern="1200" baseline="0" dirty="0">
                          <a:solidFill>
                            <a:schemeClr val="tx1"/>
                          </a:solidFill>
                          <a:latin typeface="+mn-lt"/>
                          <a:ea typeface="+mn-ea"/>
                          <a:cs typeface="+mn-cs"/>
                        </a:rPr>
                        <a:t>Prophéties de Zacharie (14 : 8 – 11).</a:t>
                      </a:r>
                    </a:p>
                    <a:p>
                      <a:r>
                        <a:rPr lang="ar-EG" sz="2800" dirty="0"/>
                        <a:t>وأيضا من زكريا النبي (ص ١٤ :٨ – ١١).</a:t>
                      </a:r>
                      <a:endParaRPr lang="fr-FR" sz="2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286636"/>
                  </a:ext>
                </a:extLst>
              </a:tr>
            </a:tbl>
          </a:graphicData>
        </a:graphic>
      </p:graphicFrame>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3768376849"/>
              </p:ext>
            </p:extLst>
          </p:nvPr>
        </p:nvGraphicFramePr>
        <p:xfrm>
          <a:off x="0" y="1165123"/>
          <a:ext cx="12192000" cy="4769528"/>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2394154">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Et ce jour-là une eau vive sortira de Jérusalem, et la moitié coulera à la première mer, et l'autre moitié à la dernière ; et il en sera ainsi pendant le printemps et l'été, Et le Seigneur sera roi de toute la terre ; et ce jour-là le Seigneur sera le seul Dieu, et son nom sera UN,</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2375374">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وَفِي ذَلِكَ الْيَوْمِ يَخْرُجُ مِنْ أُورُشَلِيمِ مَاءً مُحْيِ نِصْفُهُ لِلْبَحْرِ الْأَوَّلِ "اَلْشَرْقِي" وَنِصْفُهُ الْآخَرُ لِلْبَحْرِ </a:t>
                      </a:r>
                      <a:r>
                        <a:rPr lang="ar-EG" sz="3600" dirty="0" err="1">
                          <a:effectLst/>
                          <a:latin typeface="Arial" panose="020B0604020202020204" pitchFamily="34" charset="0"/>
                          <a:ea typeface="Calibri" panose="020F0502020204030204" pitchFamily="34" charset="0"/>
                          <a:cs typeface="+mn-cs"/>
                        </a:rPr>
                        <a:t>الْآخِيرِ</a:t>
                      </a:r>
                      <a:r>
                        <a:rPr lang="ar-EG" sz="3600" dirty="0">
                          <a:effectLst/>
                          <a:latin typeface="Arial" panose="020B0604020202020204" pitchFamily="34" charset="0"/>
                          <a:ea typeface="Calibri" panose="020F0502020204030204" pitchFamily="34" charset="0"/>
                          <a:cs typeface="+mn-cs"/>
                        </a:rPr>
                        <a:t> "اَلْغَرْبِي" فِي الْصَيْفِ وَفِي الْخَرِيفِ</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هكذا تكون،</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وَيَكُونُ الرَّبُّ مَلِكًا عَلَى كُلِّ الأَرْضِ. فِي ذلِكَ الْيَوْمِ يَكُونُ الرَّبُّ وَاحِداً </a:t>
                      </a:r>
                      <a:r>
                        <a:rPr lang="ar-EG" sz="3600" dirty="0" err="1">
                          <a:effectLst/>
                          <a:latin typeface="Arial" panose="020B0604020202020204" pitchFamily="34" charset="0"/>
                          <a:ea typeface="Calibri" panose="020F0502020204030204" pitchFamily="34" charset="0"/>
                          <a:cs typeface="+mn-cs"/>
                        </a:rPr>
                        <a:t>وَإِسْمُهُ</a:t>
                      </a:r>
                      <a:r>
                        <a:rPr lang="ar-EG" sz="3600" dirty="0">
                          <a:effectLst/>
                          <a:latin typeface="Arial" panose="020B0604020202020204" pitchFamily="34" charset="0"/>
                          <a:ea typeface="Calibri" panose="020F0502020204030204" pitchFamily="34" charset="0"/>
                          <a:cs typeface="+mn-cs"/>
                        </a:rPr>
                        <a:t> وَاحِداً</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38490198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440701208"/>
              </p:ext>
            </p:extLst>
          </p:nvPr>
        </p:nvGraphicFramePr>
        <p:xfrm>
          <a:off x="0" y="0"/>
          <a:ext cx="12192000" cy="6617110"/>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21582">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tout autour de la terre et du désert de Gaza à </a:t>
                      </a:r>
                      <a:r>
                        <a:rPr lang="fr-FR" sz="2800" b="0" i="0" u="none" strike="noStrike" kern="1200" baseline="0" dirty="0" err="1">
                          <a:solidFill>
                            <a:schemeClr val="tx1"/>
                          </a:solidFill>
                          <a:latin typeface="Arial" panose="020B0604020202020204" pitchFamily="34" charset="0"/>
                          <a:ea typeface="+mn-ea"/>
                          <a:cs typeface="Arial" panose="020B0604020202020204" pitchFamily="34" charset="0"/>
                        </a:rPr>
                        <a:t>Remmon</a:t>
                      </a:r>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 au midi de Jérusalem. Rama subsistera où il est, de la porte de Benjamin à la place de l’ancienne porte, et à la porte des Angles, et de la tour d'</a:t>
                      </a:r>
                      <a:r>
                        <a:rPr lang="fr-FR" sz="2800" b="0" i="0" u="none" strike="noStrike" kern="1200" baseline="0" dirty="0" err="1">
                          <a:solidFill>
                            <a:schemeClr val="tx1"/>
                          </a:solidFill>
                          <a:latin typeface="Arial" panose="020B0604020202020204" pitchFamily="34" charset="0"/>
                          <a:ea typeface="+mn-ea"/>
                          <a:cs typeface="Arial" panose="020B0604020202020204" pitchFamily="34" charset="0"/>
                        </a:rPr>
                        <a:t>Anaméel</a:t>
                      </a:r>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 aussi loin que les pressoirs du roi. Jérusalem sera repeuplée ; elle ne sera plus frappée d’anathème, et elle sera assise en assurance.</a:t>
                      </a:r>
                    </a:p>
                    <a:p>
                      <a:pPr algn="just"/>
                      <a:r>
                        <a:rPr lang="fr-FR" sz="2800" b="1" i="0" u="none" strike="noStrike" kern="1200" baseline="0" dirty="0">
                          <a:solidFill>
                            <a:schemeClr val="tx1"/>
                          </a:solidFill>
                          <a:latin typeface="Arial" panose="020B0604020202020204" pitchFamily="34" charset="0"/>
                          <a:ea typeface="+mn-ea"/>
                          <a:cs typeface="Arial" panose="020B0604020202020204" pitchFamily="34" charset="0"/>
                        </a:rPr>
                        <a:t>Gloire soit à la Sainte Trinité pour les siècles des siècles. Amen.</a:t>
                      </a:r>
                      <a:endParaRPr lang="fr-FR" sz="40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95528">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وَيُحِيطُ بِكُلِّ الْأَرْضِ وَالْبَرَارِي مِنْ </a:t>
                      </a:r>
                      <a:r>
                        <a:rPr lang="ar-EG" sz="3600" dirty="0" err="1">
                          <a:effectLst/>
                          <a:latin typeface="Arial" panose="020B0604020202020204" pitchFamily="34" charset="0"/>
                          <a:ea typeface="Calibri" panose="020F0502020204030204" pitchFamily="34" charset="0"/>
                          <a:cs typeface="+mn-cs"/>
                        </a:rPr>
                        <a:t>جَابَالِ</a:t>
                      </a:r>
                      <a:r>
                        <a:rPr lang="ar-EG" sz="3600" dirty="0">
                          <a:effectLst/>
                          <a:latin typeface="Arial" panose="020B0604020202020204" pitchFamily="34" charset="0"/>
                          <a:ea typeface="Calibri" panose="020F0502020204030204" pitchFamily="34" charset="0"/>
                          <a:cs typeface="+mn-cs"/>
                        </a:rPr>
                        <a:t> إِلَى </a:t>
                      </a:r>
                      <a:r>
                        <a:rPr lang="ar-EG" sz="3600" dirty="0" err="1">
                          <a:effectLst/>
                          <a:latin typeface="Arial" panose="020B0604020202020204" pitchFamily="34" charset="0"/>
                          <a:ea typeface="Calibri" panose="020F0502020204030204" pitchFamily="34" charset="0"/>
                          <a:cs typeface="+mn-cs"/>
                        </a:rPr>
                        <a:t>حَارْمُونَ</a:t>
                      </a:r>
                      <a:r>
                        <a:rPr lang="ar-EG" sz="3600" dirty="0">
                          <a:effectLst/>
                          <a:latin typeface="Arial" panose="020B0604020202020204" pitchFamily="34" charset="0"/>
                          <a:ea typeface="Calibri" panose="020F0502020204030204" pitchFamily="34" charset="0"/>
                          <a:cs typeface="+mn-cs"/>
                        </a:rPr>
                        <a:t> فِي مَيْمَن جَنُوبَ أُورُشَلِيمَ وَرَامَا تَرْتَفِعُ وَتُعْمَرُ فِي مَكَانِهَا، مِنْ بَابِ بِنْيَامِينَ إِلَى مَكَانِ الْبَابِ الْأَوَّلِ إِلَى بَابِ الْزَاوِيَةِ، وَمِنْ بُرْجِ </a:t>
                      </a:r>
                      <a:r>
                        <a:rPr lang="ar-EG" sz="3600" dirty="0" err="1">
                          <a:effectLst/>
                          <a:latin typeface="Arial" panose="020B0604020202020204" pitchFamily="34" charset="0"/>
                          <a:ea typeface="Calibri" panose="020F0502020204030204" pitchFamily="34" charset="0"/>
                          <a:cs typeface="+mn-cs"/>
                        </a:rPr>
                        <a:t>حَنَنْئِيلَ</a:t>
                      </a:r>
                      <a:r>
                        <a:rPr lang="ar-EG" sz="3600" dirty="0">
                          <a:effectLst/>
                          <a:latin typeface="Arial" panose="020B0604020202020204" pitchFamily="34" charset="0"/>
                          <a:ea typeface="Calibri" panose="020F0502020204030204" pitchFamily="34" charset="0"/>
                          <a:cs typeface="+mn-cs"/>
                        </a:rPr>
                        <a:t> إِلَى مَعَاصِرِ الْمَلِكِ.</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فَيَسْكُنْ فِيهَا شَعُبُ اللهِ وَلَا تَكُونُ مُحَرَّمَةٌ مِن اَلْآنَ وَتَكُونُ أُورُشَلِيمُ فِي طَمَأْنِينَةٍ.</a:t>
                      </a:r>
                      <a:endParaRPr lang="fr-FR" sz="3600" dirty="0">
                        <a:effectLst/>
                        <a:latin typeface="Arial" panose="020B0604020202020204" pitchFamily="34" charset="0"/>
                        <a:ea typeface="Calibri" panose="020F0502020204030204" pitchFamily="34" charset="0"/>
                        <a:cs typeface="+mn-cs"/>
                      </a:endParaRPr>
                    </a:p>
                    <a:p>
                      <a:pPr algn="just" rtl="1">
                        <a:spcAft>
                          <a:spcPts val="300"/>
                        </a:spcAft>
                      </a:pPr>
                      <a:r>
                        <a:rPr lang="ar-EG" sz="3600" b="1" dirty="0">
                          <a:effectLst/>
                          <a:latin typeface="Arial" panose="020B0604020202020204" pitchFamily="34" charset="0"/>
                          <a:ea typeface="Calibri" panose="020F0502020204030204" pitchFamily="34" charset="0"/>
                          <a:cs typeface="+mn-cs"/>
                        </a:rPr>
                        <a:t>مجدا للثالوث الأقدس إلى الأبد وإلى أبد الآبدين. آمين</a:t>
                      </a:r>
                      <a:r>
                        <a:rPr lang="fr-FR" sz="3600" b="1" dirty="0">
                          <a:effectLst/>
                          <a:latin typeface="Arial" panose="020B0604020202020204" pitchFamily="34" charset="0"/>
                          <a:ea typeface="Calibri" panose="020F0502020204030204" pitchFamily="34" charset="0"/>
                          <a:cs typeface="+mn-cs"/>
                        </a:rPr>
                        <a:t>.</a:t>
                      </a:r>
                      <a:endParaRPr lang="fr-FR" sz="36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15449708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331" name="Group 2"/>
          <p:cNvGrpSpPr>
            <a:grpSpLocks/>
          </p:cNvGrpSpPr>
          <p:nvPr/>
        </p:nvGrpSpPr>
        <p:grpSpPr bwMode="auto">
          <a:xfrm>
            <a:off x="0" y="2819400"/>
            <a:ext cx="11480800" cy="1447800"/>
            <a:chOff x="-3" y="-3"/>
            <a:chExt cx="2820" cy="820"/>
          </a:xfrm>
        </p:grpSpPr>
        <p:grpSp>
          <p:nvGrpSpPr>
            <p:cNvPr id="227351" name="Group 3"/>
            <p:cNvGrpSpPr>
              <a:grpSpLocks/>
            </p:cNvGrpSpPr>
            <p:nvPr/>
          </p:nvGrpSpPr>
          <p:grpSpPr bwMode="auto">
            <a:xfrm>
              <a:off x="0" y="0"/>
              <a:ext cx="2814" cy="814"/>
              <a:chOff x="0" y="0"/>
              <a:chExt cx="2814" cy="814"/>
            </a:xfrm>
          </p:grpSpPr>
          <p:grpSp>
            <p:nvGrpSpPr>
              <p:cNvPr id="227353" name="Group 4"/>
              <p:cNvGrpSpPr>
                <a:grpSpLocks/>
              </p:cNvGrpSpPr>
              <p:nvPr/>
            </p:nvGrpSpPr>
            <p:grpSpPr bwMode="auto">
              <a:xfrm>
                <a:off x="0" y="0"/>
                <a:ext cx="1094" cy="814"/>
                <a:chOff x="0" y="0"/>
                <a:chExt cx="1094" cy="814"/>
              </a:xfrm>
            </p:grpSpPr>
            <p:sp>
              <p:nvSpPr>
                <p:cNvPr id="227360" name="Rectangle 5"/>
                <p:cNvSpPr>
                  <a:spLocks noChangeArrowheads="1"/>
                </p:cNvSpPr>
                <p:nvPr/>
              </p:nvSpPr>
              <p:spPr bwMode="auto">
                <a:xfrm>
                  <a:off x="43" y="0"/>
                  <a:ext cx="1008" cy="814"/>
                </a:xfrm>
                <a:prstGeom prst="rect">
                  <a:avLst/>
                </a:prstGeom>
                <a:noFill/>
                <a:ln w="9525">
                  <a:noFill/>
                  <a:miter lim="800000"/>
                  <a:headEnd/>
                  <a:tailEnd/>
                </a:ln>
              </p:spPr>
              <p:txBody>
                <a:bodyPr/>
                <a:lstStyle/>
                <a:p>
                  <a:pPr defTabSz="1219170" eaLnBrk="0" fontAlgn="base" hangingPunct="0">
                    <a:spcBef>
                      <a:spcPct val="0"/>
                    </a:spcBef>
                    <a:spcAft>
                      <a:spcPct val="0"/>
                    </a:spcAft>
                    <a:defRPr/>
                  </a:pPr>
                  <a:endParaRPr lang="en-CA" sz="3733">
                    <a:solidFill>
                      <a:srgbClr val="080808"/>
                    </a:solidFill>
                    <a:latin typeface="Times New Roman" pitchFamily="18" charset="0"/>
                    <a:cs typeface="Arial" charset="0"/>
                  </a:endParaRPr>
                </a:p>
              </p:txBody>
            </p:sp>
            <p:sp>
              <p:nvSpPr>
                <p:cNvPr id="227361" name="Rectangle 6"/>
                <p:cNvSpPr>
                  <a:spLocks noChangeArrowheads="1"/>
                </p:cNvSpPr>
                <p:nvPr/>
              </p:nvSpPr>
              <p:spPr bwMode="auto">
                <a:xfrm>
                  <a:off x="0" y="0"/>
                  <a:ext cx="1094" cy="814"/>
                </a:xfrm>
                <a:prstGeom prst="rect">
                  <a:avLst/>
                </a:prstGeom>
                <a:noFill/>
                <a:ln w="7">
                  <a:noFill/>
                  <a:miter lim="800000"/>
                  <a:headEnd/>
                  <a:tailEnd/>
                </a:ln>
              </p:spPr>
              <p:txBody>
                <a:bodyPr/>
                <a:lstStyle/>
                <a:p>
                  <a:pPr defTabSz="1219170" fontAlgn="base">
                    <a:spcBef>
                      <a:spcPct val="20000"/>
                    </a:spcBef>
                    <a:spcAft>
                      <a:spcPct val="0"/>
                    </a:spcAft>
                    <a:defRPr/>
                  </a:pPr>
                  <a:endParaRPr lang="en-CA" sz="4800">
                    <a:solidFill>
                      <a:srgbClr val="FFFFFF"/>
                    </a:solidFill>
                    <a:latin typeface="Arial" charset="0"/>
                    <a:cs typeface="Arial" charset="0"/>
                  </a:endParaRPr>
                </a:p>
              </p:txBody>
            </p:sp>
          </p:grpSp>
          <p:grpSp>
            <p:nvGrpSpPr>
              <p:cNvPr id="227354" name="Group 7"/>
              <p:cNvGrpSpPr>
                <a:grpSpLocks/>
              </p:cNvGrpSpPr>
              <p:nvPr/>
            </p:nvGrpSpPr>
            <p:grpSpPr bwMode="auto">
              <a:xfrm>
                <a:off x="1094" y="0"/>
                <a:ext cx="842" cy="814"/>
                <a:chOff x="1094" y="0"/>
                <a:chExt cx="842" cy="814"/>
              </a:xfrm>
            </p:grpSpPr>
            <p:sp>
              <p:nvSpPr>
                <p:cNvPr id="227358" name="Rectangle 8"/>
                <p:cNvSpPr>
                  <a:spLocks noChangeArrowheads="1"/>
                </p:cNvSpPr>
                <p:nvPr/>
              </p:nvSpPr>
              <p:spPr bwMode="auto">
                <a:xfrm>
                  <a:off x="1137" y="0"/>
                  <a:ext cx="756" cy="814"/>
                </a:xfrm>
                <a:prstGeom prst="rect">
                  <a:avLst/>
                </a:prstGeom>
                <a:noFill/>
                <a:ln w="9525">
                  <a:noFill/>
                  <a:miter lim="800000"/>
                  <a:headEnd/>
                  <a:tailEnd/>
                </a:ln>
              </p:spPr>
              <p:txBody>
                <a:bodyPr lIns="0" tIns="0" rIns="0" bIns="0"/>
                <a:lstStyle/>
                <a:p>
                  <a:pPr defTabSz="1219170" eaLnBrk="0" fontAlgn="base" hangingPunct="0">
                    <a:spcBef>
                      <a:spcPct val="0"/>
                    </a:spcBef>
                    <a:spcAft>
                      <a:spcPct val="0"/>
                    </a:spcAft>
                    <a:defRPr/>
                  </a:pPr>
                  <a:endParaRPr lang="en-CA" sz="3200">
                    <a:solidFill>
                      <a:srgbClr val="080808"/>
                    </a:solidFill>
                    <a:latin typeface="Times New Roman" pitchFamily="18" charset="0"/>
                    <a:cs typeface="Arial" charset="0"/>
                  </a:endParaRPr>
                </a:p>
              </p:txBody>
            </p:sp>
            <p:sp>
              <p:nvSpPr>
                <p:cNvPr id="227359" name="Rectangle 9"/>
                <p:cNvSpPr>
                  <a:spLocks noChangeArrowheads="1"/>
                </p:cNvSpPr>
                <p:nvPr/>
              </p:nvSpPr>
              <p:spPr bwMode="auto">
                <a:xfrm>
                  <a:off x="1094" y="0"/>
                  <a:ext cx="842" cy="814"/>
                </a:xfrm>
                <a:prstGeom prst="rect">
                  <a:avLst/>
                </a:prstGeom>
                <a:noFill/>
                <a:ln w="7">
                  <a:noFill/>
                  <a:miter lim="800000"/>
                  <a:headEnd/>
                  <a:tailEnd/>
                </a:ln>
              </p:spPr>
              <p:txBody>
                <a:bodyPr/>
                <a:lstStyle/>
                <a:p>
                  <a:pPr defTabSz="1219170" fontAlgn="base">
                    <a:spcBef>
                      <a:spcPct val="20000"/>
                    </a:spcBef>
                    <a:spcAft>
                      <a:spcPct val="0"/>
                    </a:spcAft>
                    <a:defRPr/>
                  </a:pPr>
                  <a:endParaRPr lang="en-CA" sz="4800">
                    <a:solidFill>
                      <a:srgbClr val="FFFFFF"/>
                    </a:solidFill>
                    <a:latin typeface="Arial" charset="0"/>
                    <a:cs typeface="Arial" charset="0"/>
                  </a:endParaRPr>
                </a:p>
              </p:txBody>
            </p:sp>
          </p:grpSp>
          <p:grpSp>
            <p:nvGrpSpPr>
              <p:cNvPr id="227355" name="Group 10"/>
              <p:cNvGrpSpPr>
                <a:grpSpLocks/>
              </p:cNvGrpSpPr>
              <p:nvPr/>
            </p:nvGrpSpPr>
            <p:grpSpPr bwMode="auto">
              <a:xfrm>
                <a:off x="1936" y="0"/>
                <a:ext cx="878" cy="814"/>
                <a:chOff x="1936" y="0"/>
                <a:chExt cx="878" cy="814"/>
              </a:xfrm>
            </p:grpSpPr>
            <p:sp>
              <p:nvSpPr>
                <p:cNvPr id="227356" name="Rectangle 11"/>
                <p:cNvSpPr>
                  <a:spLocks noChangeArrowheads="1"/>
                </p:cNvSpPr>
                <p:nvPr/>
              </p:nvSpPr>
              <p:spPr bwMode="auto">
                <a:xfrm>
                  <a:off x="1979" y="0"/>
                  <a:ext cx="792" cy="814"/>
                </a:xfrm>
                <a:prstGeom prst="rect">
                  <a:avLst/>
                </a:prstGeom>
                <a:noFill/>
                <a:ln w="9525">
                  <a:noFill/>
                  <a:miter lim="800000"/>
                  <a:headEnd/>
                  <a:tailEnd/>
                </a:ln>
              </p:spPr>
              <p:txBody>
                <a:bodyPr/>
                <a:lstStyle/>
                <a:p>
                  <a:pPr defTabSz="1219170" eaLnBrk="0" fontAlgn="base" hangingPunct="0">
                    <a:spcBef>
                      <a:spcPct val="0"/>
                    </a:spcBef>
                    <a:spcAft>
                      <a:spcPct val="0"/>
                    </a:spcAft>
                    <a:defRPr/>
                  </a:pPr>
                  <a:endParaRPr lang="en-CA" sz="2667">
                    <a:solidFill>
                      <a:srgbClr val="080808"/>
                    </a:solidFill>
                    <a:latin typeface="Times New Roman" pitchFamily="18" charset="0"/>
                    <a:cs typeface="Arial" charset="0"/>
                  </a:endParaRPr>
                </a:p>
              </p:txBody>
            </p:sp>
            <p:sp>
              <p:nvSpPr>
                <p:cNvPr id="227357" name="Rectangle 12"/>
                <p:cNvSpPr>
                  <a:spLocks noChangeArrowheads="1"/>
                </p:cNvSpPr>
                <p:nvPr/>
              </p:nvSpPr>
              <p:spPr bwMode="auto">
                <a:xfrm>
                  <a:off x="1936" y="0"/>
                  <a:ext cx="878" cy="814"/>
                </a:xfrm>
                <a:prstGeom prst="rect">
                  <a:avLst/>
                </a:prstGeom>
                <a:noFill/>
                <a:ln w="7">
                  <a:noFill/>
                  <a:miter lim="800000"/>
                  <a:headEnd/>
                  <a:tailEnd/>
                </a:ln>
              </p:spPr>
              <p:txBody>
                <a:bodyPr/>
                <a:lstStyle/>
                <a:p>
                  <a:pPr defTabSz="1219170" fontAlgn="base">
                    <a:spcBef>
                      <a:spcPct val="20000"/>
                    </a:spcBef>
                    <a:spcAft>
                      <a:spcPct val="0"/>
                    </a:spcAft>
                    <a:defRPr/>
                  </a:pPr>
                  <a:endParaRPr lang="en-CA" sz="4800">
                    <a:solidFill>
                      <a:srgbClr val="FFFFFF"/>
                    </a:solidFill>
                    <a:latin typeface="Arial" charset="0"/>
                    <a:cs typeface="Arial" charset="0"/>
                  </a:endParaRPr>
                </a:p>
              </p:txBody>
            </p:sp>
          </p:grpSp>
        </p:grpSp>
        <p:sp>
          <p:nvSpPr>
            <p:cNvPr id="227352" name="Rectangle 13"/>
            <p:cNvSpPr>
              <a:spLocks noChangeArrowheads="1"/>
            </p:cNvSpPr>
            <p:nvPr/>
          </p:nvSpPr>
          <p:spPr bwMode="auto">
            <a:xfrm>
              <a:off x="-3" y="-3"/>
              <a:ext cx="2820" cy="820"/>
            </a:xfrm>
            <a:prstGeom prst="rect">
              <a:avLst/>
            </a:prstGeom>
            <a:noFill/>
            <a:ln w="9525">
              <a:noFill/>
              <a:miter lim="800000"/>
              <a:headEnd/>
              <a:tailEnd/>
            </a:ln>
          </p:spPr>
          <p:txBody>
            <a:bodyPr/>
            <a:lstStyle/>
            <a:p>
              <a:pPr defTabSz="1219170" fontAlgn="base">
                <a:spcBef>
                  <a:spcPct val="20000"/>
                </a:spcBef>
                <a:spcAft>
                  <a:spcPct val="0"/>
                </a:spcAft>
                <a:defRPr/>
              </a:pPr>
              <a:endParaRPr lang="en-CA" sz="4800">
                <a:solidFill>
                  <a:srgbClr val="FFFFFF"/>
                </a:solidFill>
                <a:latin typeface="Arial" charset="0"/>
                <a:cs typeface="Arial" charset="0"/>
              </a:endParaRPr>
            </a:p>
          </p:txBody>
        </p:sp>
      </p:grpSp>
      <p:graphicFrame>
        <p:nvGraphicFramePr>
          <p:cNvPr id="2" name="Group 22">
            <a:extLst>
              <a:ext uri="{FF2B5EF4-FFF2-40B4-BE49-F238E27FC236}">
                <a16:creationId xmlns:a16="http://schemas.microsoft.com/office/drawing/2014/main" id="{F874DE55-C327-3A63-ADC4-473813B3D0C9}"/>
              </a:ext>
            </a:extLst>
          </p:cNvPr>
          <p:cNvGraphicFramePr>
            <a:graphicFrameLocks noGrp="1"/>
          </p:cNvGraphicFramePr>
          <p:nvPr>
            <p:extLst>
              <p:ext uri="{D42A27DB-BD31-4B8C-83A1-F6EECF244321}">
                <p14:modId xmlns:p14="http://schemas.microsoft.com/office/powerpoint/2010/main" val="2050361581"/>
              </p:ext>
            </p:extLst>
          </p:nvPr>
        </p:nvGraphicFramePr>
        <p:xfrm>
          <a:off x="0" y="334297"/>
          <a:ext cx="12192000" cy="5984991"/>
        </p:xfrm>
        <a:graphic>
          <a:graphicData uri="http://schemas.openxmlformats.org/drawingml/2006/table">
            <a:tbl>
              <a:tblPr/>
              <a:tblGrid>
                <a:gridCol w="6474291">
                  <a:extLst>
                    <a:ext uri="{9D8B030D-6E8A-4147-A177-3AD203B41FA5}">
                      <a16:colId xmlns:a16="http://schemas.microsoft.com/office/drawing/2014/main" val="20000"/>
                    </a:ext>
                  </a:extLst>
                </a:gridCol>
                <a:gridCol w="5717709">
                  <a:extLst>
                    <a:ext uri="{9D8B030D-6E8A-4147-A177-3AD203B41FA5}">
                      <a16:colId xmlns:a16="http://schemas.microsoft.com/office/drawing/2014/main" val="3085150834"/>
                    </a:ext>
                  </a:extLst>
                </a:gridCol>
              </a:tblGrid>
              <a:tr h="25872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a:ln>
                            <a:noFill/>
                          </a:ln>
                          <a:solidFill>
                            <a:schemeClr val="tx1"/>
                          </a:solidFill>
                          <a:effectLst/>
                          <a:latin typeface="Arial" charset="0"/>
                          <a:cs typeface="Arial" charset="0"/>
                        </a:rPr>
                        <a:t>Nous T’adorons Ô Christ,</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avec Ton bon Père,</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et L’Esprit-Saint,</a:t>
                      </a:r>
                      <a:br>
                        <a:rPr kumimoji="0" lang="fr-FR" sz="3200" b="0" i="0" u="none" strike="noStrike" cap="none" normalizeH="0" baseline="0" dirty="0">
                          <a:ln>
                            <a:noFill/>
                          </a:ln>
                          <a:solidFill>
                            <a:schemeClr val="tx1"/>
                          </a:solidFill>
                          <a:effectLst/>
                          <a:latin typeface="Arial" charset="0"/>
                          <a:cs typeface="Arial" charset="0"/>
                        </a:rPr>
                      </a:br>
                      <a:r>
                        <a:rPr kumimoji="0" lang="fr-FR" sz="3200" b="0" i="0" u="none" strike="noStrike" cap="none" normalizeH="0" baseline="0" dirty="0">
                          <a:ln>
                            <a:noFill/>
                          </a:ln>
                          <a:solidFill>
                            <a:schemeClr val="tx1"/>
                          </a:solidFill>
                          <a:effectLst/>
                          <a:latin typeface="Arial" charset="0"/>
                          <a:cs typeface="Arial" charset="0"/>
                        </a:rPr>
                        <a:t>car Tu vins et nous sauvas. Aie pitié de nous.</a:t>
                      </a:r>
                    </a:p>
                  </a:txBody>
                  <a:tcPr marL="121920" marR="121920" anchor="ctr" horzOverflow="overflow">
                    <a:lnL>
                      <a:noFill/>
                    </a:lnL>
                    <a:lnR cap="flat">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3700" b="0" i="0" u="none" strike="noStrike" cap="none" normalizeH="0" baseline="0" dirty="0">
                          <a:ln>
                            <a:noFill/>
                          </a:ln>
                          <a:solidFill>
                            <a:schemeClr val="tx1"/>
                          </a:solidFill>
                          <a:effectLst/>
                          <a:latin typeface="Arial" charset="0"/>
                          <a:cs typeface="Arial" charset="0"/>
                        </a:rPr>
                        <a:t>نسجدُ لكَ أيها المسيحُ،</a:t>
                      </a:r>
                      <a:br>
                        <a:rPr kumimoji="0" lang="fr-FR" sz="3700" b="0" i="0" u="none" strike="noStrike" cap="none" normalizeH="0" baseline="0" dirty="0">
                          <a:ln>
                            <a:noFill/>
                          </a:ln>
                          <a:solidFill>
                            <a:schemeClr val="tx1"/>
                          </a:solidFill>
                          <a:effectLst/>
                          <a:latin typeface="Arial" charset="0"/>
                          <a:cs typeface="Arial" charset="0"/>
                        </a:rPr>
                      </a:br>
                      <a:r>
                        <a:rPr kumimoji="0" lang="ar-EG" sz="3700" b="0" i="0" u="none" strike="noStrike" cap="none" normalizeH="0" baseline="0" dirty="0">
                          <a:ln>
                            <a:noFill/>
                          </a:ln>
                          <a:solidFill>
                            <a:schemeClr val="tx1"/>
                          </a:solidFill>
                          <a:effectLst/>
                          <a:latin typeface="Arial" charset="0"/>
                          <a:cs typeface="Arial" charset="0"/>
                        </a:rPr>
                        <a:t>معَ أبيكَ الصالح</a:t>
                      </a:r>
                      <a:r>
                        <a:rPr lang="ar-AE" sz="3700" dirty="0">
                          <a:solidFill>
                            <a:schemeClr val="tx1"/>
                          </a:solidFill>
                          <a:latin typeface="Arial" panose="020B0604020202020204" pitchFamily="34" charset="0"/>
                        </a:rPr>
                        <a:t>ِ</a:t>
                      </a:r>
                      <a:r>
                        <a:rPr kumimoji="0" lang="ar-EG" sz="3700" b="0" i="0" u="none" strike="noStrike" cap="none" normalizeH="0" baseline="0" dirty="0">
                          <a:ln>
                            <a:noFill/>
                          </a:ln>
                          <a:solidFill>
                            <a:schemeClr val="tx1"/>
                          </a:solidFill>
                          <a:effectLst/>
                          <a:latin typeface="Arial" charset="0"/>
                          <a:cs typeface="Arial" charset="0"/>
                        </a:rPr>
                        <a:t>،</a:t>
                      </a:r>
                      <a:br>
                        <a:rPr kumimoji="0" lang="fr-FR" sz="3700" b="0" i="0" u="none" strike="noStrike" cap="none" normalizeH="0" baseline="0" dirty="0">
                          <a:ln>
                            <a:noFill/>
                          </a:ln>
                          <a:solidFill>
                            <a:schemeClr val="tx1"/>
                          </a:solidFill>
                          <a:effectLst/>
                          <a:latin typeface="Arial" charset="0"/>
                          <a:cs typeface="Arial" charset="0"/>
                        </a:rPr>
                      </a:br>
                      <a:r>
                        <a:rPr kumimoji="0" lang="ar-EG" sz="3700" b="0" i="0" u="none" strike="noStrike" cap="none" normalizeH="0" baseline="0" dirty="0">
                          <a:ln>
                            <a:noFill/>
                          </a:ln>
                          <a:solidFill>
                            <a:schemeClr val="tx1"/>
                          </a:solidFill>
                          <a:effectLst/>
                          <a:latin typeface="Arial" charset="0"/>
                          <a:cs typeface="Arial" charset="0"/>
                        </a:rPr>
                        <a:t>والرّوح</a:t>
                      </a:r>
                      <a:r>
                        <a:rPr lang="ar-AE" sz="3700" dirty="0">
                          <a:solidFill>
                            <a:schemeClr val="tx1"/>
                          </a:solidFill>
                        </a:rPr>
                        <a:t>ِ</a:t>
                      </a:r>
                      <a:r>
                        <a:rPr kumimoji="0" lang="ar-EG" sz="3700" b="0" i="0" u="none" strike="noStrike" cap="none" normalizeH="0" baseline="0" dirty="0">
                          <a:ln>
                            <a:noFill/>
                          </a:ln>
                          <a:solidFill>
                            <a:schemeClr val="tx1"/>
                          </a:solidFill>
                          <a:effectLst/>
                          <a:latin typeface="Arial" charset="0"/>
                          <a:cs typeface="Arial" charset="0"/>
                        </a:rPr>
                        <a:t> القُدُس</a:t>
                      </a:r>
                      <a:r>
                        <a:rPr lang="ar-AE" sz="3700" dirty="0">
                          <a:solidFill>
                            <a:schemeClr val="tx1"/>
                          </a:solidFill>
                        </a:rPr>
                        <a:t>ِ</a:t>
                      </a:r>
                      <a:r>
                        <a:rPr kumimoji="0" lang="ar-EG" sz="3700" b="0" i="0" u="none" strike="noStrike" cap="none" normalizeH="0" baseline="0" dirty="0">
                          <a:ln>
                            <a:noFill/>
                          </a:ln>
                          <a:solidFill>
                            <a:schemeClr val="tx1"/>
                          </a:solidFill>
                          <a:effectLst/>
                          <a:latin typeface="Arial" charset="0"/>
                          <a:cs typeface="Arial" charset="0"/>
                        </a:rPr>
                        <a:t>،</a:t>
                      </a:r>
                      <a:br>
                        <a:rPr kumimoji="0" lang="fr-FR" sz="3700" b="0" i="0" u="none" strike="noStrike" cap="none" normalizeH="0" baseline="0" dirty="0">
                          <a:ln>
                            <a:noFill/>
                          </a:ln>
                          <a:solidFill>
                            <a:schemeClr val="tx1"/>
                          </a:solidFill>
                          <a:effectLst/>
                          <a:latin typeface="Arial" charset="0"/>
                          <a:cs typeface="Arial" charset="0"/>
                        </a:rPr>
                      </a:br>
                      <a:r>
                        <a:rPr kumimoji="0" lang="ar-EG" sz="3700" b="0" i="0" u="none" strike="noStrike" cap="none" normalizeH="0" baseline="0" dirty="0">
                          <a:ln>
                            <a:noFill/>
                          </a:ln>
                          <a:solidFill>
                            <a:schemeClr val="tx1"/>
                          </a:solidFill>
                          <a:effectLst/>
                          <a:latin typeface="Arial" charset="0"/>
                          <a:cs typeface="Arial" charset="0"/>
                        </a:rPr>
                        <a:t>لأنَّكَ</a:t>
                      </a:r>
                      <a:r>
                        <a:rPr kumimoji="0" lang="fr-FR" sz="3700" b="0" i="0" u="none" strike="noStrike" cap="none" normalizeH="0" baseline="0" dirty="0">
                          <a:ln>
                            <a:noFill/>
                          </a:ln>
                          <a:solidFill>
                            <a:schemeClr val="tx1"/>
                          </a:solidFill>
                          <a:effectLst/>
                          <a:latin typeface="Arial" charset="0"/>
                          <a:cs typeface="Arial" charset="0"/>
                        </a:rPr>
                        <a:t> </a:t>
                      </a:r>
                      <a:r>
                        <a:rPr lang="ar-AE" sz="4000" dirty="0">
                          <a:solidFill>
                            <a:schemeClr val="tx1"/>
                          </a:solidFill>
                          <a:latin typeface="Arial" panose="020B0604020202020204" pitchFamily="34" charset="0"/>
                        </a:rPr>
                        <a:t>أتيتَ</a:t>
                      </a:r>
                      <a:r>
                        <a:rPr kumimoji="0" lang="ar-EG" sz="3700" b="0" i="0" u="none" strike="noStrike" cap="none" normalizeH="0" baseline="0" dirty="0">
                          <a:ln>
                            <a:noFill/>
                          </a:ln>
                          <a:solidFill>
                            <a:schemeClr val="tx1"/>
                          </a:solidFill>
                          <a:effectLst/>
                          <a:latin typeface="Arial" charset="0"/>
                          <a:cs typeface="Arial" charset="0"/>
                        </a:rPr>
                        <a:t> وخلَّصتَنا. ارحَمْنا.</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97729">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5300" b="0" i="0" u="none" strike="noStrike" cap="none" normalizeH="0" baseline="0" dirty="0" err="1">
                          <a:ln>
                            <a:noFill/>
                          </a:ln>
                          <a:solidFill>
                            <a:schemeClr val="tx1"/>
                          </a:solidFill>
                          <a:effectLst/>
                          <a:latin typeface="Coptic1" pitchFamily="2" charset="0"/>
                          <a:cs typeface="Arial" charset="0"/>
                        </a:rPr>
                        <a:t>Tenouwst</a:t>
                      </a:r>
                      <a:r>
                        <a:rPr kumimoji="0" lang="en-US" sz="5300" b="0" i="0" u="none" strike="noStrike" cap="none" normalizeH="0" baseline="0" dirty="0">
                          <a:ln>
                            <a:noFill/>
                          </a:ln>
                          <a:solidFill>
                            <a:schemeClr val="tx1"/>
                          </a:solidFill>
                          <a:effectLst/>
                          <a:latin typeface="Coptic1" pitchFamily="2" charset="0"/>
                          <a:cs typeface="Arial" charset="0"/>
                        </a:rPr>
                        <a:t> </a:t>
                      </a:r>
                      <a:r>
                        <a:rPr kumimoji="0" lang="en-US" sz="5300" b="0" i="0" u="none" strike="noStrike" cap="none" normalizeH="0" baseline="0" dirty="0" err="1">
                          <a:ln>
                            <a:noFill/>
                          </a:ln>
                          <a:solidFill>
                            <a:schemeClr val="tx1"/>
                          </a:solidFill>
                          <a:effectLst/>
                          <a:latin typeface="Coptic1" pitchFamily="2" charset="0"/>
                          <a:cs typeface="Arial" charset="0"/>
                        </a:rPr>
                        <a:t>m~mok</a:t>
                      </a:r>
                      <a:r>
                        <a:rPr kumimoji="0" lang="en-US" sz="5300" b="0" i="0" u="none" strike="noStrike" cap="none" normalizeH="0" baseline="0" dirty="0">
                          <a:ln>
                            <a:noFill/>
                          </a:ln>
                          <a:solidFill>
                            <a:schemeClr val="tx1"/>
                          </a:solidFill>
                          <a:effectLst/>
                          <a:latin typeface="Coptic1" pitchFamily="2" charset="0"/>
                          <a:cs typeface="Arial" charset="0"/>
                        </a:rPr>
                        <a:t> w~ </a:t>
                      </a:r>
                      <a:r>
                        <a:rPr kumimoji="0" lang="en-US" sz="5300" b="0" i="0" u="none" strike="noStrike" cap="none" normalizeH="0" baseline="0" dirty="0" err="1">
                          <a:ln>
                            <a:noFill/>
                          </a:ln>
                          <a:solidFill>
                            <a:schemeClr val="tx1"/>
                          </a:solidFill>
                          <a:effectLst/>
                          <a:latin typeface="Coptic1" pitchFamily="2" charset="0"/>
                          <a:cs typeface="Arial" charset="0"/>
                        </a:rPr>
                        <a:t>P,#c</a:t>
                      </a:r>
                      <a:r>
                        <a:rPr kumimoji="0" lang="en-US" sz="5300" b="0" i="0" u="none" strike="noStrike" cap="none" normalizeH="0" baseline="0" dirty="0">
                          <a:ln>
                            <a:noFill/>
                          </a:ln>
                          <a:solidFill>
                            <a:schemeClr val="tx1"/>
                          </a:solidFill>
                          <a:effectLst/>
                          <a:latin typeface="Coptic1" pitchFamily="2" charset="0"/>
                          <a:cs typeface="Arial" charset="0"/>
                        </a:rPr>
                        <a:t># :</a:t>
                      </a:r>
                      <a:br>
                        <a:rPr kumimoji="0" lang="en-US" sz="5300" b="0" i="0" u="none" strike="noStrike" cap="none" normalizeH="0" baseline="0" dirty="0">
                          <a:ln>
                            <a:noFill/>
                          </a:ln>
                          <a:solidFill>
                            <a:schemeClr val="tx1"/>
                          </a:solidFill>
                          <a:effectLst/>
                          <a:latin typeface="Coptic1" pitchFamily="2" charset="0"/>
                          <a:cs typeface="Arial" charset="0"/>
                        </a:rPr>
                      </a:br>
                      <a:r>
                        <a:rPr kumimoji="0" lang="en-US" sz="5300" b="0" i="0" u="none" strike="noStrike" cap="none" normalizeH="0" baseline="0" dirty="0" err="1">
                          <a:ln>
                            <a:noFill/>
                          </a:ln>
                          <a:solidFill>
                            <a:schemeClr val="tx1"/>
                          </a:solidFill>
                          <a:effectLst/>
                          <a:latin typeface="Coptic1" pitchFamily="2" charset="0"/>
                          <a:cs typeface="Arial" charset="0"/>
                        </a:rPr>
                        <a:t>nem</a:t>
                      </a:r>
                      <a:r>
                        <a:rPr kumimoji="0" lang="en-US" sz="5300" b="0" i="0" u="none" strike="noStrike" cap="none" normalizeH="0" baseline="0" dirty="0">
                          <a:ln>
                            <a:noFill/>
                          </a:ln>
                          <a:solidFill>
                            <a:schemeClr val="tx1"/>
                          </a:solidFill>
                          <a:effectLst/>
                          <a:latin typeface="Coptic1" pitchFamily="2" charset="0"/>
                          <a:cs typeface="Arial" charset="0"/>
                        </a:rPr>
                        <a:t> </a:t>
                      </a:r>
                      <a:r>
                        <a:rPr kumimoji="0" lang="en-US" sz="5300" b="0" i="0" u="none" strike="noStrike" cap="none" normalizeH="0" baseline="0" dirty="0" err="1">
                          <a:ln>
                            <a:noFill/>
                          </a:ln>
                          <a:solidFill>
                            <a:schemeClr val="tx1"/>
                          </a:solidFill>
                          <a:effectLst/>
                          <a:latin typeface="Coptic1" pitchFamily="2" charset="0"/>
                          <a:cs typeface="Arial" charset="0"/>
                        </a:rPr>
                        <a:t>PekIwt</a:t>
                      </a:r>
                      <a:r>
                        <a:rPr kumimoji="0" lang="en-US" sz="5300" b="0" i="0" u="none" strike="noStrike" cap="none" normalizeH="0" baseline="0" dirty="0">
                          <a:ln>
                            <a:noFill/>
                          </a:ln>
                          <a:solidFill>
                            <a:schemeClr val="tx1"/>
                          </a:solidFill>
                          <a:effectLst/>
                          <a:latin typeface="Coptic1" pitchFamily="2" charset="0"/>
                          <a:cs typeface="Arial" charset="0"/>
                        </a:rPr>
                        <a:t> </a:t>
                      </a:r>
                      <a:r>
                        <a:rPr kumimoji="0" lang="en-US" sz="5300" b="0" i="0" u="none" strike="noStrike" cap="none" normalizeH="0" baseline="0" dirty="0" err="1">
                          <a:ln>
                            <a:noFill/>
                          </a:ln>
                          <a:solidFill>
                            <a:schemeClr val="tx1"/>
                          </a:solidFill>
                          <a:effectLst/>
                          <a:latin typeface="Coptic1" pitchFamily="2" charset="0"/>
                          <a:cs typeface="Arial" charset="0"/>
                        </a:rPr>
                        <a:t>n~a~gayoc</a:t>
                      </a:r>
                      <a:r>
                        <a:rPr kumimoji="0" lang="en-US" sz="5300" b="0" i="0" u="none" strike="noStrike" cap="none" normalizeH="0" baseline="0" dirty="0">
                          <a:ln>
                            <a:noFill/>
                          </a:ln>
                          <a:solidFill>
                            <a:schemeClr val="tx1"/>
                          </a:solidFill>
                          <a:effectLst/>
                          <a:latin typeface="Coptic1" pitchFamily="2" charset="0"/>
                          <a:cs typeface="Arial" charset="0"/>
                        </a:rPr>
                        <a:t> :</a:t>
                      </a:r>
                      <a:br>
                        <a:rPr kumimoji="0" lang="en-US" sz="5300" b="0" i="0" u="none" strike="noStrike" cap="none" normalizeH="0" baseline="0" dirty="0">
                          <a:ln>
                            <a:noFill/>
                          </a:ln>
                          <a:solidFill>
                            <a:schemeClr val="tx1"/>
                          </a:solidFill>
                          <a:effectLst/>
                          <a:latin typeface="Coptic1" pitchFamily="2" charset="0"/>
                          <a:cs typeface="Arial" charset="0"/>
                        </a:rPr>
                      </a:br>
                      <a:r>
                        <a:rPr kumimoji="0" lang="en-US" sz="5300" b="0" i="0" u="none" strike="noStrike" cap="none" normalizeH="0" baseline="0" dirty="0" err="1">
                          <a:ln>
                            <a:noFill/>
                          </a:ln>
                          <a:solidFill>
                            <a:schemeClr val="tx1"/>
                          </a:solidFill>
                          <a:effectLst/>
                          <a:latin typeface="Coptic1" pitchFamily="2" charset="0"/>
                          <a:cs typeface="Arial" charset="0"/>
                        </a:rPr>
                        <a:t>nem</a:t>
                      </a:r>
                      <a:r>
                        <a:rPr kumimoji="0" lang="en-US" sz="5300" b="0" i="0" u="none" strike="noStrike" cap="none" normalizeH="0" baseline="0" dirty="0">
                          <a:ln>
                            <a:noFill/>
                          </a:ln>
                          <a:solidFill>
                            <a:schemeClr val="tx1"/>
                          </a:solidFill>
                          <a:effectLst/>
                          <a:latin typeface="Coptic1" pitchFamily="2" charset="0"/>
                          <a:cs typeface="Arial" charset="0"/>
                        </a:rPr>
                        <a:t> </a:t>
                      </a:r>
                      <a:r>
                        <a:rPr kumimoji="0" lang="en-US" sz="5300" b="0" i="0" u="none" strike="noStrike" cap="none" normalizeH="0" baseline="0" dirty="0" err="1">
                          <a:ln>
                            <a:noFill/>
                          </a:ln>
                          <a:solidFill>
                            <a:schemeClr val="tx1"/>
                          </a:solidFill>
                          <a:effectLst/>
                          <a:latin typeface="Coptic1" pitchFamily="2" charset="0"/>
                          <a:cs typeface="Arial" charset="0"/>
                        </a:rPr>
                        <a:t>PiP~neuma</a:t>
                      </a:r>
                      <a:r>
                        <a:rPr kumimoji="0" lang="en-US" sz="5300" b="0" i="0" u="none" strike="noStrike" cap="none" normalizeH="0" baseline="0" dirty="0">
                          <a:ln>
                            <a:noFill/>
                          </a:ln>
                          <a:solidFill>
                            <a:schemeClr val="tx1"/>
                          </a:solidFill>
                          <a:effectLst/>
                          <a:latin typeface="Coptic1" pitchFamily="2" charset="0"/>
                          <a:cs typeface="Arial" charset="0"/>
                        </a:rPr>
                        <a:t> </a:t>
                      </a:r>
                      <a:r>
                        <a:rPr kumimoji="0" lang="en-US" sz="5300" b="0" i="0" u="none" strike="noStrike" cap="none" normalizeH="0" baseline="0" dirty="0" err="1">
                          <a:ln>
                            <a:noFill/>
                          </a:ln>
                          <a:solidFill>
                            <a:schemeClr val="tx1"/>
                          </a:solidFill>
                          <a:effectLst/>
                          <a:latin typeface="Coptic1" pitchFamily="2" charset="0"/>
                          <a:cs typeface="Arial" charset="0"/>
                        </a:rPr>
                        <a:t>Eyouab</a:t>
                      </a:r>
                      <a:r>
                        <a:rPr kumimoji="0" lang="en-US" sz="5300" b="0" i="0" u="none" strike="noStrike" cap="none" normalizeH="0" baseline="0" dirty="0">
                          <a:ln>
                            <a:noFill/>
                          </a:ln>
                          <a:solidFill>
                            <a:schemeClr val="tx1"/>
                          </a:solidFill>
                          <a:effectLst/>
                          <a:latin typeface="Coptic1" pitchFamily="2" charset="0"/>
                          <a:cs typeface="Arial" charset="0"/>
                        </a:rPr>
                        <a:t> :</a:t>
                      </a:r>
                      <a:br>
                        <a:rPr kumimoji="0" lang="en-US" sz="5300" b="0" i="0" u="none" strike="noStrike" cap="none" normalizeH="0" baseline="0" dirty="0">
                          <a:ln>
                            <a:noFill/>
                          </a:ln>
                          <a:solidFill>
                            <a:schemeClr val="tx1"/>
                          </a:solidFill>
                          <a:effectLst/>
                          <a:latin typeface="Coptic1" pitchFamily="2" charset="0"/>
                          <a:cs typeface="Arial" charset="0"/>
                        </a:rPr>
                      </a:br>
                      <a:r>
                        <a:rPr kumimoji="0" lang="en-US" sz="5300" b="0" i="0" u="none" strike="noStrike" cap="none" normalizeH="0" baseline="0" dirty="0">
                          <a:ln>
                            <a:noFill/>
                          </a:ln>
                          <a:solidFill>
                            <a:schemeClr val="tx1"/>
                          </a:solidFill>
                          <a:effectLst/>
                          <a:latin typeface="Coptic1" pitchFamily="2" charset="0"/>
                          <a:cs typeface="Arial" charset="0"/>
                        </a:rPr>
                        <a:t>je </a:t>
                      </a:r>
                      <a:r>
                        <a:rPr kumimoji="0" lang="en-US" sz="5300" b="0" i="0" u="none" strike="noStrike" cap="none" normalizeH="0" baseline="0" dirty="0" err="1">
                          <a:ln>
                            <a:noFill/>
                          </a:ln>
                          <a:solidFill>
                            <a:schemeClr val="tx1"/>
                          </a:solidFill>
                          <a:effectLst/>
                          <a:latin typeface="Coptic1" pitchFamily="2" charset="0"/>
                          <a:cs typeface="Arial" charset="0"/>
                        </a:rPr>
                        <a:t>aki</a:t>
                      </a:r>
                      <a:r>
                        <a:rPr kumimoji="0" lang="en-US" sz="5300" b="0" i="0" u="none" strike="noStrike" cap="none" normalizeH="0" baseline="0" dirty="0">
                          <a:ln>
                            <a:noFill/>
                          </a:ln>
                          <a:solidFill>
                            <a:schemeClr val="tx1"/>
                          </a:solidFill>
                          <a:effectLst/>
                          <a:latin typeface="Coptic1" pitchFamily="2" charset="0"/>
                          <a:cs typeface="Arial" charset="0"/>
                        </a:rPr>
                        <a:t>~ </a:t>
                      </a:r>
                      <a:r>
                        <a:rPr kumimoji="0" lang="en-US" sz="5300" b="0" i="0" u="none" strike="noStrike" cap="none" normalizeH="0" baseline="0" dirty="0" err="1">
                          <a:ln>
                            <a:noFill/>
                          </a:ln>
                          <a:solidFill>
                            <a:schemeClr val="tx1"/>
                          </a:solidFill>
                          <a:effectLst/>
                          <a:latin typeface="Coptic1" pitchFamily="2" charset="0"/>
                          <a:cs typeface="Arial" charset="0"/>
                        </a:rPr>
                        <a:t>akcw</a:t>
                      </a:r>
                      <a:r>
                        <a:rPr kumimoji="0" lang="en-US" sz="5300" b="0" i="0" u="none" strike="noStrike" cap="none" normalizeH="0" baseline="0" dirty="0">
                          <a:ln>
                            <a:noFill/>
                          </a:ln>
                          <a:solidFill>
                            <a:schemeClr val="tx1"/>
                          </a:solidFill>
                          <a:effectLst/>
                          <a:latin typeface="Coptic1" pitchFamily="2" charset="0"/>
                          <a:cs typeface="Arial" charset="0"/>
                        </a:rPr>
                        <a:t>] </a:t>
                      </a:r>
                      <a:r>
                        <a:rPr kumimoji="0" lang="en-US" sz="5300" b="0" i="0" u="none" strike="noStrike" cap="none" normalizeH="0" baseline="0" dirty="0" err="1">
                          <a:ln>
                            <a:noFill/>
                          </a:ln>
                          <a:solidFill>
                            <a:schemeClr val="tx1"/>
                          </a:solidFill>
                          <a:effectLst/>
                          <a:latin typeface="Coptic1" pitchFamily="2" charset="0"/>
                          <a:cs typeface="Arial" charset="0"/>
                        </a:rPr>
                        <a:t>m~mon</a:t>
                      </a:r>
                      <a:r>
                        <a:rPr kumimoji="0" lang="en-US" sz="5300" b="0" i="0" u="none" strike="noStrike" cap="none" normalizeH="0" baseline="0" dirty="0">
                          <a:ln>
                            <a:noFill/>
                          </a:ln>
                          <a:solidFill>
                            <a:schemeClr val="tx1"/>
                          </a:solidFill>
                          <a:effectLst/>
                          <a:latin typeface="Coptic1" pitchFamily="2" charset="0"/>
                          <a:cs typeface="Arial" charset="0"/>
                        </a:rPr>
                        <a:t>. Nai nan. </a:t>
                      </a: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1"/>
                  </a:ext>
                </a:extLst>
              </a:tr>
            </a:tbl>
          </a:graphicData>
        </a:graphic>
      </p:graphicFrame>
      <p:sp>
        <p:nvSpPr>
          <p:cNvPr id="3" name="Text Box 29">
            <a:hlinkClick r:id="rId2" action="ppaction://hlinksldjump"/>
            <a:extLst>
              <a:ext uri="{FF2B5EF4-FFF2-40B4-BE49-F238E27FC236}">
                <a16:creationId xmlns:a16="http://schemas.microsoft.com/office/drawing/2014/main" id="{1147264C-552B-81BC-CDA0-095A87F85A0C}"/>
              </a:ext>
            </a:extLst>
          </p:cNvPr>
          <p:cNvSpPr txBox="1">
            <a:spLocks noChangeArrowheads="1"/>
          </p:cNvSpPr>
          <p:nvPr/>
        </p:nvSpPr>
        <p:spPr bwMode="auto">
          <a:xfrm>
            <a:off x="9172354" y="6195317"/>
            <a:ext cx="3019647" cy="662684"/>
          </a:xfrm>
          <a:prstGeom prst="rect">
            <a:avLst/>
          </a:prstGeom>
          <a:solidFill>
            <a:srgbClr val="3333CC"/>
          </a:solidFill>
          <a:ln w="25400" cmpd="sng">
            <a:solidFill>
              <a:schemeClr val="tx1"/>
            </a:solidFill>
            <a:miter lim="800000"/>
            <a:headEnd/>
            <a:tailEnd/>
          </a:ln>
        </p:spPr>
        <p:txBody>
          <a:bodyPr wrap="square" lIns="0" tIns="0" rIns="0" bIns="0">
            <a:noAutofit/>
          </a:bodyPr>
          <a:lstStyle/>
          <a:p>
            <a:pPr algn="ctr" defTabSz="1219170" rtl="1" fontAlgn="base">
              <a:spcBef>
                <a:spcPct val="20000"/>
              </a:spcBef>
              <a:spcAft>
                <a:spcPct val="0"/>
              </a:spcAft>
              <a:defRPr/>
            </a:pPr>
            <a:r>
              <a:rPr lang="ar-EG" sz="2133" b="1" dirty="0">
                <a:solidFill>
                  <a:srgbClr val="FFFFFF"/>
                </a:solidFill>
                <a:latin typeface="Arial" charset="0"/>
                <a:cs typeface="Arial" charset="0"/>
              </a:rPr>
              <a:t>في حضور أسقف</a:t>
            </a:r>
          </a:p>
          <a:p>
            <a:pPr algn="ctr" defTabSz="1219170" fontAlgn="base">
              <a:spcBef>
                <a:spcPct val="20000"/>
              </a:spcBef>
              <a:spcAft>
                <a:spcPct val="0"/>
              </a:spcAft>
              <a:defRPr/>
            </a:pPr>
            <a:r>
              <a:rPr lang="fr-CA" sz="1600" b="1" dirty="0">
                <a:solidFill>
                  <a:srgbClr val="FFFFFF"/>
                </a:solidFill>
                <a:latin typeface="Arial" charset="0"/>
                <a:cs typeface="Arial" charset="0"/>
              </a:rPr>
              <a:t>En présence d’un Évêque</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0912EF0F-AFFD-B639-69BA-FEDA63A7D825}"/>
              </a:ext>
            </a:extLst>
          </p:cNvPr>
          <p:cNvGraphicFramePr>
            <a:graphicFrameLocks noGrp="1"/>
          </p:cNvGraphicFramePr>
          <p:nvPr>
            <p:extLst>
              <p:ext uri="{D42A27DB-BD31-4B8C-83A1-F6EECF244321}">
                <p14:modId xmlns:p14="http://schemas.microsoft.com/office/powerpoint/2010/main" val="1553909066"/>
              </p:ext>
            </p:extLst>
          </p:nvPr>
        </p:nvGraphicFramePr>
        <p:xfrm>
          <a:off x="-1" y="0"/>
          <a:ext cx="9409471" cy="944880"/>
        </p:xfrm>
        <a:graphic>
          <a:graphicData uri="http://schemas.openxmlformats.org/drawingml/2006/table">
            <a:tbl>
              <a:tblPr firstRow="1" bandRow="1">
                <a:tableStyleId>{2D5ABB26-0587-4C30-8999-92F81FD0307C}</a:tableStyleId>
              </a:tblPr>
              <a:tblGrid>
                <a:gridCol w="9409471">
                  <a:extLst>
                    <a:ext uri="{9D8B030D-6E8A-4147-A177-3AD203B41FA5}">
                      <a16:colId xmlns:a16="http://schemas.microsoft.com/office/drawing/2014/main" val="3154467160"/>
                    </a:ext>
                  </a:extLst>
                </a:gridCol>
              </a:tblGrid>
              <a:tr h="273556">
                <a:tc>
                  <a:txBody>
                    <a:bodyPr/>
                    <a:lstStyle/>
                    <a:p>
                      <a:r>
                        <a:rPr lang="fr-FR" sz="2800" b="0" i="0" u="none" strike="noStrike" kern="1200" baseline="0" dirty="0">
                          <a:solidFill>
                            <a:schemeClr val="tx1"/>
                          </a:solidFill>
                          <a:latin typeface="+mn-lt"/>
                          <a:ea typeface="+mn-ea"/>
                          <a:cs typeface="+mn-cs"/>
                        </a:rPr>
                        <a:t>Épître de Saint Paul aux Hébreux (10 : 22 – 38).</a:t>
                      </a:r>
                    </a:p>
                    <a:p>
                      <a:r>
                        <a:rPr lang="ar-EG" sz="2800" dirty="0" err="1"/>
                        <a:t>البولس</a:t>
                      </a:r>
                      <a:r>
                        <a:rPr lang="ar-EG" sz="2800" dirty="0"/>
                        <a:t> الى العبرانيين (ص ١٠ : ٢٢ – ٣٨).</a:t>
                      </a:r>
                      <a:endParaRPr lang="fr-FR" sz="2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286636"/>
                  </a:ext>
                </a:extLst>
              </a:tr>
            </a:tbl>
          </a:graphicData>
        </a:graphic>
      </p:graphicFrame>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483362084"/>
              </p:ext>
            </p:extLst>
          </p:nvPr>
        </p:nvGraphicFramePr>
        <p:xfrm>
          <a:off x="0" y="1165123"/>
          <a:ext cx="12192000" cy="4769528"/>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2394154">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Avançons-nous donc vers Dieu avec un cœur sincère et dans la plénitude de la foi, le cœur purifié de ce qui souille notre conscience, le corps lavé par une eau pure. Continuons sans fléchir d’affirmer notre espérance, car il est fidèle, celui qui a promis. Soyons attentifs les uns aux autres pour nous stimuler dans la charité et les œuvres bonnes.</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2375374">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لِنَتَقَدَّمْ بِقَلْبٍ صَادِقٍ وَأَمَانَةٍ كَامِلَةٍ وَقُلُوبُنَا نَظِيفَةٌ مِن اَلْنِيَّاتِ الْشِرِّيرَةِ. وَمُغْتَسِلَةٌ اَجْسَادُنَا بِمَاءٍ نَقِيٍّ،</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وَلْنَعْتَصِمْ بِإِقْرَارِ الْرَجَاءِ بِغَيْرِ لَوْمٍ لِأَنَّ الَّذِي وَعَدَنَا هُوَ صَادِقٌ. وَلْنُلاَحِظْ بَعْضُنَا بَعْضًا لِلْحَضِّ عَلَى الْمَحَبَّةِ وَالأَعْمَالِ الْحَسَنَةِ،</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30458238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2828796859"/>
              </p:ext>
            </p:extLst>
          </p:nvPr>
        </p:nvGraphicFramePr>
        <p:xfrm>
          <a:off x="0" y="462116"/>
          <a:ext cx="12192000" cy="5928852"/>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2976099">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Ne délaissons pas nos assemblées, comme certains en ont pris l’habitude, mais encourageons-nous, d’autant plus que vous voyez s’approcher le Jour. Car si nous demeurons volontairement dans le péché après avoir reçu la pleine connaissance de la vérité, il ne reste plus pour les péchés aucun sacrifice, mais une attente redoutable du jugement et l’ardeur d’un feu qui va dévorer les rebelles.</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2952753">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غَيْرَ تَارِكِينَ اجْتِمَاعَنَا كَعَادَةِ طَوَائِفَ مْن اَلْنَاسِ. بَلْ مُعَزِّينَ بَعْضَنَا بَعْضاً وَبِالْأَكْثَرِ عَلَى قَدْرِ مَا تَرُونَ الْيَوْمَ قَدْ دَنَا،</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فَإِنَّهُ إِنْ أَخْطَأْنَا بِاخْتِيَارِنَا بَعْدَمَا أَخَذْنَا مَعْرِفَةَ الْحَقِّ، لاَ تَبْقَى بَعْدُ ذَبِيحَةٌ عَنِ الْخَطَايَا، بَلْ قُبُولُ دَيْنُونَةٍ مُخِيفَةٍ، وَغَيْرَةُ نَارٍ عَتِيدَةٍ أَنْ تَأْكُلَ الْمُضَادِّينَ</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2114178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88428" name="Group 140"/>
          <p:cNvGraphicFramePr>
            <a:graphicFrameLocks noGrp="1"/>
          </p:cNvGraphicFramePr>
          <p:nvPr/>
        </p:nvGraphicFramePr>
        <p:xfrm>
          <a:off x="0" y="2"/>
          <a:ext cx="12192001" cy="6463298"/>
        </p:xfrm>
        <a:graphic>
          <a:graphicData uri="http://schemas.openxmlformats.org/drawingml/2006/table">
            <a:tbl>
              <a:tblPr/>
              <a:tblGrid>
                <a:gridCol w="4185055">
                  <a:extLst>
                    <a:ext uri="{9D8B030D-6E8A-4147-A177-3AD203B41FA5}">
                      <a16:colId xmlns:a16="http://schemas.microsoft.com/office/drawing/2014/main" val="20000"/>
                    </a:ext>
                  </a:extLst>
                </a:gridCol>
                <a:gridCol w="4539575">
                  <a:extLst>
                    <a:ext uri="{9D8B030D-6E8A-4147-A177-3AD203B41FA5}">
                      <a16:colId xmlns:a16="http://schemas.microsoft.com/office/drawing/2014/main" val="20001"/>
                    </a:ext>
                  </a:extLst>
                </a:gridCol>
                <a:gridCol w="3467371">
                  <a:extLst>
                    <a:ext uri="{9D8B030D-6E8A-4147-A177-3AD203B41FA5}">
                      <a16:colId xmlns:a16="http://schemas.microsoft.com/office/drawing/2014/main" val="20002"/>
                    </a:ext>
                  </a:extLst>
                </a:gridCol>
              </a:tblGrid>
              <a:tr h="139192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pitchFamily="34" charset="0"/>
                        </a:rPr>
                        <a:t>Piou</a:t>
                      </a:r>
                      <a:r>
                        <a:rPr kumimoji="0" lang="en-US" sz="2700" b="0" i="0" u="sng" strike="noStrike" cap="none" normalizeH="0" baseline="0" dirty="0">
                          <a:ln>
                            <a:noFill/>
                          </a:ln>
                          <a:solidFill>
                            <a:srgbClr val="FF9900"/>
                          </a:solidFill>
                          <a:effectLst/>
                          <a:latin typeface="Coptic1" pitchFamily="2" charset="0"/>
                          <a:cs typeface="Arial" pitchFamily="34" charset="0"/>
                        </a:rPr>
                        <a:t>/b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700" b="0" i="1" u="none" strike="noStrike" cap="none" normalizeH="0" baseline="0" dirty="0">
                        <a:ln>
                          <a:noFill/>
                        </a:ln>
                        <a:solidFill>
                          <a:srgbClr val="FFFFFF"/>
                        </a:solidFill>
                        <a:effectLst/>
                        <a:latin typeface="Arial"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rgbClr val="FFFFFF"/>
                          </a:solidFill>
                          <a:effectLst/>
                          <a:latin typeface="Coptic1" pitchFamily="2" charset="0"/>
                          <a:cs typeface="Arial" charset="0"/>
                        </a:rPr>
                        <a:t>S~l</a:t>
                      </a:r>
                      <a:r>
                        <a:rPr kumimoji="0" lang="en-US" sz="3200" b="0" i="0" u="none" strike="noStrike" cap="none" normalizeH="0" baseline="0" dirty="0">
                          <a:ln>
                            <a:noFill/>
                          </a:ln>
                          <a:solidFill>
                            <a:srgbClr val="FFFFFF"/>
                          </a:solidFill>
                          <a:effectLst/>
                          <a:latin typeface="Coptic1" pitchFamily="2" charset="0"/>
                          <a:cs typeface="Arial" charset="0"/>
                        </a:rPr>
                        <a:t>/l.</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p>
                    <a:p>
                      <a:pPr marL="0" marR="0" lvl="0" indent="0" algn="just" defTabSz="914400" rtl="0" eaLnBrk="1" fontAlgn="base" latinLnBrk="0" hangingPunct="1">
                        <a:lnSpc>
                          <a:spcPct val="100000"/>
                        </a:lnSpc>
                        <a:spcBef>
                          <a:spcPts val="180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charset="0"/>
                        </a:rPr>
                        <a:t>Prions.</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a:t>
                      </a:r>
                    </a:p>
                    <a:p>
                      <a:pPr marL="0" marR="0" lvl="0" indent="0" algn="just" defTabSz="914400" rtl="1" eaLnBrk="1" fontAlgn="base" latinLnBrk="0" hangingPunct="1">
                        <a:lnSpc>
                          <a:spcPct val="100000"/>
                        </a:lnSpc>
                        <a:spcBef>
                          <a:spcPts val="600"/>
                        </a:spcBef>
                        <a:spcAft>
                          <a:spcPts val="80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صلِّ.</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281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Pidia~kwn</a:t>
                      </a:r>
                      <a:r>
                        <a:rPr kumimoji="0" lang="en-CA" sz="27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الشماس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6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rgbClr val="FFFFFF"/>
                          </a:solidFill>
                          <a:effectLst/>
                          <a:latin typeface="Coptic1" pitchFamily="2" charset="0"/>
                          <a:cs typeface="Arial" charset="0"/>
                        </a:rPr>
                        <a:t>E~pi</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p~roceu</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c~tay</a:t>
                      </a:r>
                      <a:r>
                        <a:rPr kumimoji="0" lang="en-US" sz="3200" b="0" i="0" u="none" strike="noStrike" cap="none" normalizeH="0" baseline="0" dirty="0">
                          <a:ln>
                            <a:noFill/>
                          </a:ln>
                          <a:solidFill>
                            <a:srgbClr val="FFFFFF"/>
                          </a:solidFill>
                          <a:effectLst/>
                          <a:latin typeface="Coptic1" pitchFamily="2" charset="0"/>
                          <a:cs typeface="Arial" charset="0"/>
                        </a:rPr>
                        <a:t>/</a:t>
                      </a:r>
                      <a:r>
                        <a:rPr kumimoji="0" lang="en-US" sz="3200" b="0" i="0" u="none" strike="noStrike" cap="none" normalizeH="0" baseline="0" dirty="0" err="1">
                          <a:ln>
                            <a:noFill/>
                          </a:ln>
                          <a:solidFill>
                            <a:srgbClr val="FFFFFF"/>
                          </a:solidFill>
                          <a:effectLst/>
                          <a:latin typeface="Coptic1" pitchFamily="2" charset="0"/>
                          <a:cs typeface="Arial" charset="0"/>
                        </a:rPr>
                        <a:t>te</a:t>
                      </a:r>
                      <a:r>
                        <a:rPr kumimoji="0" lang="en-US" sz="3200" b="0" i="0" u="none" strike="noStrike" cap="none" normalizeH="0" baseline="0" dirty="0">
                          <a:ln>
                            <a:noFill/>
                          </a:ln>
                          <a:solidFill>
                            <a:srgbClr val="FFFFFF"/>
                          </a:solidFill>
                          <a:effectLst/>
                          <a:latin typeface="Coptic1" pitchFamily="2" charset="0"/>
                          <a:cs typeface="Arial" charset="0"/>
                        </a:rPr>
                        <a:t>.</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charset="0"/>
                        </a:rPr>
                        <a:t>Pour la prière levons-nous.</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للصلاة قفوا</a:t>
                      </a:r>
                      <a:r>
                        <a:rPr kumimoji="0" lang="ar-EG" sz="3200" b="0" i="0" u="none" strike="noStrike" cap="none" normalizeH="0" baseline="0" dirty="0">
                          <a:ln>
                            <a:noFill/>
                          </a:ln>
                          <a:solidFill>
                            <a:srgbClr val="FFFFFF"/>
                          </a:solidFill>
                          <a:effectLst/>
                          <a:latin typeface="Arial" charset="0"/>
                          <a:cs typeface="Arial" charset="0"/>
                        </a:rPr>
                        <a:t>.</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900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06679">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rgbClr val="FFFFFF"/>
                          </a:solidFill>
                          <a:effectLst/>
                          <a:latin typeface="Coptic1" pitchFamily="2" charset="0"/>
                          <a:cs typeface="Arial" charset="0"/>
                        </a:rPr>
                        <a:t>I~r</a:t>
                      </a:r>
                      <a:r>
                        <a:rPr kumimoji="0" lang="en-US" sz="3200" b="0" i="0" u="none" strike="noStrike" cap="none" normalizeH="0" baseline="0" dirty="0">
                          <a:ln>
                            <a:noFill/>
                          </a:ln>
                          <a:solidFill>
                            <a:srgbClr val="FFFFFF"/>
                          </a:solidFill>
                          <a:effectLst/>
                          <a:latin typeface="Coptic1" pitchFamily="2" charset="0"/>
                          <a:cs typeface="Arial" charset="0"/>
                        </a:rPr>
                        <a:t>/n/ </a:t>
                      </a:r>
                      <a:r>
                        <a:rPr kumimoji="0" lang="en-US" sz="3200" b="0" i="0" u="none" strike="noStrike" cap="none" normalizeH="0" baseline="0" dirty="0" err="1">
                          <a:ln>
                            <a:noFill/>
                          </a:ln>
                          <a:solidFill>
                            <a:srgbClr val="FFFFFF"/>
                          </a:solidFill>
                          <a:effectLst/>
                          <a:latin typeface="Coptic1" pitchFamily="2" charset="0"/>
                          <a:cs typeface="Arial" charset="0"/>
                        </a:rPr>
                        <a:t>paci</a:t>
                      </a:r>
                      <a:r>
                        <a:rPr kumimoji="0" lang="en-US" sz="3200" b="0" i="0" u="none" strike="noStrike" cap="none" normalizeH="0" baseline="0" dirty="0">
                          <a:ln>
                            <a:noFill/>
                          </a:ln>
                          <a:solidFill>
                            <a:srgbClr val="FFFFFF"/>
                          </a:solidFill>
                          <a:effectLst/>
                          <a:latin typeface="Coptic1" pitchFamily="2" charset="0"/>
                          <a:cs typeface="Arial" charset="0"/>
                        </a:rPr>
                        <a:t>.</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charset="0"/>
                        </a:rPr>
                        <a:t>La paix soit avec vous</a:t>
                      </a:r>
                      <a:r>
                        <a:rPr kumimoji="0" lang="en-US" sz="4800" b="0" i="0" u="none" strike="noStrike" cap="none" normalizeH="0" baseline="0" dirty="0">
                          <a:ln>
                            <a:noFill/>
                          </a:ln>
                          <a:solidFill>
                            <a:srgbClr val="FFFFFF"/>
                          </a:solidFill>
                          <a:effectLst/>
                          <a:latin typeface="Arial" charset="0"/>
                          <a:cs typeface="Arial" charset="0"/>
                        </a:rPr>
                        <a:t>.</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a:ln>
                          <a:noFill/>
                        </a:ln>
                        <a:solidFill>
                          <a:srgbClr val="FFFFFF"/>
                        </a:solidFill>
                        <a:effectLst/>
                        <a:latin typeface="Arial" charset="0"/>
                        <a:cs typeface="Arial" charset="0"/>
                      </a:endParaRPr>
                    </a:p>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SA" sz="3200" b="0" i="0" u="none" strike="noStrike" cap="none" normalizeH="0" baseline="0" dirty="0">
                          <a:ln>
                            <a:noFill/>
                          </a:ln>
                          <a:solidFill>
                            <a:srgbClr val="FFFFFF"/>
                          </a:solidFill>
                          <a:effectLst/>
                          <a:latin typeface="Arial" charset="0"/>
                          <a:cs typeface="Arial" charset="0"/>
                        </a:rPr>
                        <a:t>السلام لجميعكم</a:t>
                      </a:r>
                      <a:r>
                        <a:rPr kumimoji="0" lang="ar-EG" sz="3200" b="0" i="0" u="none" strike="noStrike" cap="none" normalizeH="0" baseline="0" dirty="0">
                          <a:ln>
                            <a:noFill/>
                          </a:ln>
                          <a:solidFill>
                            <a:srgbClr val="FFFFFF"/>
                          </a:solidFill>
                          <a:effectLst/>
                          <a:latin typeface="Arial" charset="0"/>
                          <a:cs typeface="Arial" charset="0"/>
                        </a:rPr>
                        <a:t>.</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12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peuple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sng" strike="noStrike" cap="none" normalizeH="0" baseline="0" dirty="0">
                          <a:ln>
                            <a:noFill/>
                          </a:ln>
                          <a:solidFill>
                            <a:srgbClr val="FF9900"/>
                          </a:solidFill>
                          <a:effectLst/>
                          <a:latin typeface="Arial" charset="0"/>
                          <a:cs typeface="Arial" charset="0"/>
                        </a:rPr>
                        <a:t>الشعب :</a:t>
                      </a:r>
                      <a:endParaRPr kumimoji="0" lang="en-US" sz="32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066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FF"/>
                          </a:solidFill>
                          <a:effectLst/>
                          <a:latin typeface="Coptic1" pitchFamily="2" charset="0"/>
                          <a:cs typeface="Arial" charset="0"/>
                        </a:rPr>
                        <a:t>Ke </a:t>
                      </a:r>
                      <a:r>
                        <a:rPr kumimoji="0" lang="en-US" sz="3200" b="0" i="0" u="none" strike="noStrike" cap="none" normalizeH="0" baseline="0" dirty="0" err="1">
                          <a:ln>
                            <a:noFill/>
                          </a:ln>
                          <a:solidFill>
                            <a:srgbClr val="FFFFFF"/>
                          </a:solidFill>
                          <a:effectLst/>
                          <a:latin typeface="Coptic1" pitchFamily="2" charset="0"/>
                          <a:cs typeface="Arial" charset="0"/>
                        </a:rPr>
                        <a:t>tw</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p~neumati</a:t>
                      </a:r>
                      <a:r>
                        <a:rPr kumimoji="0" lang="en-US" sz="3200" b="0" i="0" u="none" strike="noStrike" cap="none" normalizeH="0" baseline="0" dirty="0">
                          <a:ln>
                            <a:noFill/>
                          </a:ln>
                          <a:solidFill>
                            <a:srgbClr val="FFFFFF"/>
                          </a:solidFill>
                          <a:effectLst/>
                          <a:latin typeface="Coptic1" pitchFamily="2" charset="0"/>
                          <a:cs typeface="Arial" pitchFamily="34" charset="0"/>
                        </a:rPr>
                        <a:t> </a:t>
                      </a:r>
                      <a:r>
                        <a:rPr kumimoji="0" lang="en-US" sz="3200" b="0" i="0" u="none" strike="noStrike" cap="none" normalizeH="0" baseline="0" dirty="0" err="1">
                          <a:ln>
                            <a:noFill/>
                          </a:ln>
                          <a:solidFill>
                            <a:srgbClr val="FFFFFF"/>
                          </a:solidFill>
                          <a:effectLst/>
                          <a:latin typeface="Coptic1" pitchFamily="2" charset="0"/>
                          <a:cs typeface="Arial" charset="0"/>
                        </a:rPr>
                        <a:t>cou</a:t>
                      </a:r>
                      <a:r>
                        <a:rPr kumimoji="0" lang="en-US" sz="3200" b="0" i="0" u="none" strike="noStrike" cap="none" normalizeH="0" baseline="0" dirty="0">
                          <a:ln>
                            <a:noFill/>
                          </a:ln>
                          <a:solidFill>
                            <a:srgbClr val="FFFFFF"/>
                          </a:solidFill>
                          <a:effectLst/>
                          <a:latin typeface="Coptic1" pitchFamily="2" charset="0"/>
                          <a:cs typeface="Arial" charset="0"/>
                        </a:rPr>
                        <a:t>.</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charset="0"/>
                        </a:rPr>
                        <a:t>Et avec votre esprit.</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0" i="0" u="none" strike="noStrike" cap="none" normalizeH="0" baseline="0" dirty="0">
                          <a:ln>
                            <a:noFill/>
                          </a:ln>
                          <a:solidFill>
                            <a:srgbClr val="FFFFFF"/>
                          </a:solidFill>
                          <a:effectLst/>
                          <a:latin typeface="Arial" charset="0"/>
                          <a:cs typeface="Arial" charset="0"/>
                        </a:rPr>
                        <a:t>ولروحِكَ أيضاً</a:t>
                      </a:r>
                      <a:r>
                        <a:rPr kumimoji="0" lang="ar-EG" sz="3200" b="0" i="0" u="none" strike="noStrike" cap="none" normalizeH="0" baseline="0" dirty="0">
                          <a:ln>
                            <a:noFill/>
                          </a:ln>
                          <a:solidFill>
                            <a:srgbClr val="FFFFFF"/>
                          </a:solidFill>
                          <a:effectLst/>
                          <a:latin typeface="Arial" charset="0"/>
                          <a:cs typeface="Arial" charset="0"/>
                        </a:rPr>
                        <a:t>.</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11388343"/>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328894537"/>
              </p:ext>
            </p:extLst>
          </p:nvPr>
        </p:nvGraphicFramePr>
        <p:xfrm>
          <a:off x="0" y="462116"/>
          <a:ext cx="12192000" cy="6031233"/>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2976099">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Si quelqu’un enfreint la loi de Moïse, c’est sans pitié qu’il est mis à mort sur la parole de deux ou trois témoins. Qu’en pensez-vous ? Ne sera-t-elle pas encore plus grave, la peine que méritera celui qui aura foulé aux pieds le Fils de Dieu, tenu pour profane le sang de l’Alliance par lequel il a été sanctifié, et outragé l’Esprit qui donne la grâce ? Car nous connaissons celui qui a dit : A moi la vengeance. C'est moi qui rétribuerai ; et encore : Le Seigneur jugera son peuple. </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2952753">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مَنْ خَالَفَ نَامُوسَ مُوسَى فَعَلَى شَاهِدَيْنِ أَوْ ثَلاَثَةِ شُهُودٍ يَمُوتُ بِدُونِ رَأْفَةٍ</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فَكَمْ تَظُنُّونَ يَسْتَوْجِبَ عِقَاباً أَشَرَّ بِمَنْ اِسْتَخَفَّ بِحَقِّ ابْنَ اللهِ وَتَجَاوَزَ اَمْرَهُ. وَتَرَكَ دَمَ مِيثَاقِهِ اَلَّذِي قُدِّسَ بِهْ نَجِساً وَازْدَرَى بِرُوحِ الْنِعْمَةِ. فإننا نعرف الذي قال لي الانتقام أنا أجازى "يقول الرب" وأيضاً الرب يدين شعبه.</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2675991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3041738433"/>
              </p:ext>
            </p:extLst>
          </p:nvPr>
        </p:nvGraphicFramePr>
        <p:xfrm>
          <a:off x="0" y="0"/>
          <a:ext cx="12192000" cy="6626942"/>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82544">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Il est redoutable de tomber entre les mains du Dieu vivant ! Souvenez-vous de ces premiers jours où vous veniez de recevoir la lumière du Christ : vous avez soutenu alors le dur combat des souffrances, tantôt donnés en spectacle sous les insultes et les brimades, tantôt solidaires de ceux qu’on traitait ainsi. En effet, vous avez montré de la compassion à ceux qui étaient en prison ; vous avez accepté avec joie qu’on vous arrache vos biens, car vous étiez sûrs de posséder un bien encore meilleur, et permanent.</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44398">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مُخِيفٌ هُوَ الْوُقُوعُ فِي يَدَيِ اللهِ الْحَيِّ! تَذَكَّرُوا الْأَيَّامَ الْسَالِفَةَ اَلَّتِي لَمَّا اسْتَضَأتُمْ فِيهَا صَبَرْتُمْ عَلَى مُجَاهَدَةِ آلَامٍ كَثِيرَةٍ</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مِنْ جِهَةٍ مَشْهُورِينَ </a:t>
                      </a:r>
                      <a:r>
                        <a:rPr lang="ar-EG" sz="3600" dirty="0" err="1">
                          <a:effectLst/>
                          <a:latin typeface="Arial" panose="020B0604020202020204" pitchFamily="34" charset="0"/>
                          <a:ea typeface="Calibri" panose="020F0502020204030204" pitchFamily="34" charset="0"/>
                          <a:cs typeface="+mn-cs"/>
                        </a:rPr>
                        <a:t>بِتَعْيِيرَاتٍ</a:t>
                      </a:r>
                      <a:r>
                        <a:rPr lang="ar-EG" sz="3600" dirty="0">
                          <a:effectLst/>
                          <a:latin typeface="Arial" panose="020B0604020202020204" pitchFamily="34" charset="0"/>
                          <a:ea typeface="Calibri" panose="020F0502020204030204" pitchFamily="34" charset="0"/>
                          <a:cs typeface="+mn-cs"/>
                        </a:rPr>
                        <a:t> وَضِيقَاتٍ، وَأَنَّكُمْ صِرْتُمْ مَنَاظِرَ لِلْنَاسِ، وَمِنْ جِهَةٍ صِرْتُمْ شُرَكَاءَ الَّذِينَ تَصَرَّفُوا هَكَذَا. أَنَّكُمْ رَثَيْتُمْ لِلْأَسْرَى وَقَبِلْتُمْ سَلْبَ أَمْوَالِكُمْ بِفَرَحٍ، عَالِمِينَ فِي أَنْفُسِكُمْ أَنَّ لَكُمْ أن لكم فِي السَّمَاوَاتِ غِنَاءً أَفْضَلً وَبَاقِيًا إِلَى </a:t>
                      </a:r>
                      <a:r>
                        <a:rPr lang="ar-EG" sz="3600" dirty="0" err="1">
                          <a:effectLst/>
                          <a:latin typeface="Arial" panose="020B0604020202020204" pitchFamily="34" charset="0"/>
                          <a:ea typeface="Calibri" panose="020F0502020204030204" pitchFamily="34" charset="0"/>
                          <a:cs typeface="+mn-cs"/>
                        </a:rPr>
                        <a:t>الْإِنْقِضَاءِ</a:t>
                      </a:r>
                      <a:r>
                        <a:rPr lang="ar-EG" sz="3600" dirty="0">
                          <a:effectLst/>
                          <a:latin typeface="Arial" panose="020B0604020202020204" pitchFamily="34" charset="0"/>
                          <a:ea typeface="Calibri" panose="020F0502020204030204" pitchFamily="34" charset="0"/>
                          <a:cs typeface="+mn-cs"/>
                        </a:rPr>
                        <a:t> </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6061593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1793660"/>
              </p:ext>
            </p:extLst>
          </p:nvPr>
        </p:nvGraphicFramePr>
        <p:xfrm>
          <a:off x="0" y="462116"/>
          <a:ext cx="12192000" cy="5928852"/>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2976099">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Ne perdez pas votre assurance ; grâce à elle, vous serez largement récompensés. Car l’endurance vous est nécessaire pour accomplir la volonté de Dieu et obtenir ainsi la réalisation des promesses. En effet, encore un peu, très peu de temps, et celui qui doit venir arrivera, il ne tardera pas. Celui qui est juste à mes yeux par la foi vivra. </a:t>
                      </a:r>
                    </a:p>
                    <a:p>
                      <a:pPr algn="just"/>
                      <a:r>
                        <a:rPr lang="fr-FR" sz="2800" b="1" dirty="0">
                          <a:effectLst/>
                          <a:latin typeface="Arial" panose="020B0604020202020204" pitchFamily="34" charset="0"/>
                          <a:ea typeface="Calibri" panose="020F0502020204030204" pitchFamily="34" charset="0"/>
                          <a:cs typeface="Arial" panose="020B0604020202020204" pitchFamily="34" charset="0"/>
                        </a:rPr>
                        <a:t>La grâce et la paix soient avec vous tous. Amen, ainsi soit-il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2952753">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فَلاَ تَطْرَحُوا ثِقَتَكُمُ الَّتِي لَهَا مُجَازَاةٌ عَظِيمَةٌ. أَنَّكُمْ تَحْتَاجُونَ إِلَى الصَّبْرِ، حَتَّى إِذَا صَنَعْتُمْ مَشِيئَةَ اللهِ تَنَالُونَ الْمَوْعِدَ. لأنه بعد قليل جداً </a:t>
                      </a:r>
                      <a:r>
                        <a:rPr lang="ar-EG" sz="3600" dirty="0" err="1">
                          <a:effectLst/>
                          <a:latin typeface="Arial" panose="020B0604020202020204" pitchFamily="34" charset="0"/>
                          <a:ea typeface="Calibri" panose="020F0502020204030204" pitchFamily="34" charset="0"/>
                          <a:cs typeface="+mn-cs"/>
                        </a:rPr>
                        <a:t>سيأتى</a:t>
                      </a:r>
                      <a:r>
                        <a:rPr lang="ar-EG" sz="3600" dirty="0">
                          <a:effectLst/>
                          <a:latin typeface="Arial" panose="020B0604020202020204" pitchFamily="34" charset="0"/>
                          <a:ea typeface="Calibri" panose="020F0502020204030204" pitchFamily="34" charset="0"/>
                          <a:cs typeface="+mn-cs"/>
                        </a:rPr>
                        <a:t> </a:t>
                      </a:r>
                      <a:r>
                        <a:rPr lang="ar-EG" sz="3600" dirty="0" err="1">
                          <a:effectLst/>
                          <a:latin typeface="Arial" panose="020B0604020202020204" pitchFamily="34" charset="0"/>
                          <a:ea typeface="Calibri" panose="020F0502020204030204" pitchFamily="34" charset="0"/>
                          <a:cs typeface="+mn-cs"/>
                        </a:rPr>
                        <a:t>الآتى</a:t>
                      </a:r>
                      <a:r>
                        <a:rPr lang="ar-EG" sz="3600" dirty="0">
                          <a:effectLst/>
                          <a:latin typeface="Arial" panose="020B0604020202020204" pitchFamily="34" charset="0"/>
                          <a:ea typeface="Calibri" panose="020F0502020204030204" pitchFamily="34" charset="0"/>
                          <a:cs typeface="+mn-cs"/>
                        </a:rPr>
                        <a:t> ولا </a:t>
                      </a:r>
                      <a:r>
                        <a:rPr lang="ar-EG" sz="3600" dirty="0" err="1">
                          <a:effectLst/>
                          <a:latin typeface="Arial" panose="020B0604020202020204" pitchFamily="34" charset="0"/>
                          <a:ea typeface="Calibri" panose="020F0502020204030204" pitchFamily="34" charset="0"/>
                          <a:cs typeface="+mn-cs"/>
                        </a:rPr>
                        <a:t>يبطىْ</a:t>
                      </a:r>
                      <a:r>
                        <a:rPr lang="ar-EG" sz="3600" dirty="0">
                          <a:effectLst/>
                          <a:latin typeface="Arial" panose="020B0604020202020204" pitchFamily="34" charset="0"/>
                          <a:ea typeface="Calibri" panose="020F0502020204030204" pitchFamily="34" charset="0"/>
                          <a:cs typeface="+mn-cs"/>
                        </a:rPr>
                        <a:t>.</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أما البار </a:t>
                      </a:r>
                      <a:r>
                        <a:rPr lang="ar-EG" sz="3600" dirty="0" err="1">
                          <a:effectLst/>
                          <a:latin typeface="Arial" panose="020B0604020202020204" pitchFamily="34" charset="0"/>
                          <a:ea typeface="Calibri" panose="020F0502020204030204" pitchFamily="34" charset="0"/>
                          <a:cs typeface="+mn-cs"/>
                        </a:rPr>
                        <a:t>فبالايمان</a:t>
                      </a:r>
                      <a:r>
                        <a:rPr lang="ar-EG" sz="3600" dirty="0">
                          <a:effectLst/>
                          <a:latin typeface="Arial" panose="020B0604020202020204" pitchFamily="34" charset="0"/>
                          <a:ea typeface="Calibri" panose="020F0502020204030204" pitchFamily="34" charset="0"/>
                          <a:cs typeface="+mn-cs"/>
                        </a:rPr>
                        <a:t> يحيا.</a:t>
                      </a:r>
                      <a:r>
                        <a:rPr lang="fr-FR" sz="3600" dirty="0">
                          <a:effectLst/>
                          <a:latin typeface="Arial" panose="020B0604020202020204" pitchFamily="34" charset="0"/>
                          <a:ea typeface="Calibri" panose="020F0502020204030204" pitchFamily="34" charset="0"/>
                          <a:cs typeface="+mn-cs"/>
                        </a:rPr>
                        <a:t> </a:t>
                      </a:r>
                      <a:r>
                        <a:rPr lang="ar-EG" sz="3600" b="1" dirty="0">
                          <a:effectLst/>
                          <a:latin typeface="Arial" panose="020B0604020202020204" pitchFamily="34" charset="0"/>
                          <a:ea typeface="Calibri" panose="020F0502020204030204" pitchFamily="34" charset="0"/>
                          <a:cs typeface="+mn-cs"/>
                        </a:rPr>
                        <a:t>النعمة معكم والسلام معا. آمين يكون </a:t>
                      </a:r>
                      <a:endParaRPr lang="fr-FR" sz="36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3823487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0800" name="Group 48"/>
          <p:cNvGraphicFramePr>
            <a:graphicFrameLocks noGrp="1"/>
          </p:cNvGraphicFramePr>
          <p:nvPr>
            <p:ph type="tbl" idx="1"/>
          </p:nvPr>
        </p:nvGraphicFramePr>
        <p:xfrm>
          <a:off x="0" y="1005840"/>
          <a:ext cx="12192000" cy="4846320"/>
        </p:xfrm>
        <a:graphic>
          <a:graphicData uri="http://schemas.openxmlformats.org/drawingml/2006/table">
            <a:tbl>
              <a:tblPr/>
              <a:tblGrid>
                <a:gridCol w="4634265">
                  <a:extLst>
                    <a:ext uri="{9D8B030D-6E8A-4147-A177-3AD203B41FA5}">
                      <a16:colId xmlns:a16="http://schemas.microsoft.com/office/drawing/2014/main" val="20000"/>
                    </a:ext>
                  </a:extLst>
                </a:gridCol>
                <a:gridCol w="4258723">
                  <a:extLst>
                    <a:ext uri="{9D8B030D-6E8A-4147-A177-3AD203B41FA5}">
                      <a16:colId xmlns:a16="http://schemas.microsoft.com/office/drawing/2014/main" val="20001"/>
                    </a:ext>
                  </a:extLst>
                </a:gridCol>
                <a:gridCol w="3299012">
                  <a:extLst>
                    <a:ext uri="{9D8B030D-6E8A-4147-A177-3AD203B41FA5}">
                      <a16:colId xmlns:a16="http://schemas.microsoft.com/office/drawing/2014/main" val="20002"/>
                    </a:ext>
                  </a:extLst>
                </a:gridCol>
              </a:tblGrid>
              <a:tr h="4846320">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0" i="0" u="none" strike="noStrike" cap="none" normalizeH="0" baseline="0" dirty="0" err="1">
                          <a:ln>
                            <a:noFill/>
                          </a:ln>
                          <a:solidFill>
                            <a:srgbClr val="FFFFFF"/>
                          </a:solidFill>
                          <a:effectLst/>
                          <a:latin typeface="Coptic1" pitchFamily="2" charset="0"/>
                          <a:cs typeface="Arial" charset="0"/>
                        </a:rPr>
                        <a:t>A~gioc</a:t>
                      </a:r>
                      <a:r>
                        <a:rPr kumimoji="0" lang="en-US" sz="4800" b="0" i="0" u="none" strike="noStrike" cap="none" normalizeH="0" baseline="0" dirty="0">
                          <a:ln>
                            <a:noFill/>
                          </a:ln>
                          <a:solidFill>
                            <a:srgbClr val="FFFFFF"/>
                          </a:solidFill>
                          <a:effectLst/>
                          <a:latin typeface="Coptic1" pitchFamily="2" charset="0"/>
                          <a:cs typeface="Arial" charset="0"/>
                        </a:rPr>
                        <a:t> o~ </a:t>
                      </a:r>
                      <a:r>
                        <a:rPr kumimoji="0" lang="en-US" sz="4800" b="0" i="0" u="none" strike="noStrike" cap="none" normalizeH="0" baseline="0" dirty="0" err="1">
                          <a:ln>
                            <a:noFill/>
                          </a:ln>
                          <a:solidFill>
                            <a:srgbClr val="FFFFFF"/>
                          </a:solidFill>
                          <a:effectLst/>
                          <a:latin typeface="Coptic1" pitchFamily="2" charset="0"/>
                          <a:cs typeface="Arial" charset="0"/>
                        </a:rPr>
                        <a:t>Yeoc</a:t>
                      </a:r>
                      <a:r>
                        <a:rPr kumimoji="0" lang="en-US" sz="4800" b="0" i="0" u="none" strike="noStrike" cap="none" normalizeH="0" baseline="0" dirty="0">
                          <a:ln>
                            <a:noFill/>
                          </a:ln>
                          <a:solidFill>
                            <a:srgbClr val="FFFFFF"/>
                          </a:solidFill>
                          <a:effectLst/>
                          <a:latin typeface="Coptic1" pitchFamily="2" charset="0"/>
                          <a:cs typeface="Arial" charset="0"/>
                        </a:rPr>
                        <a:t> : </a:t>
                      </a:r>
                      <a:r>
                        <a:rPr kumimoji="0" lang="en-US" sz="4800" b="0" i="0" u="none" strike="noStrike" cap="none" normalizeH="0" baseline="0" dirty="0" err="1">
                          <a:ln>
                            <a:noFill/>
                          </a:ln>
                          <a:solidFill>
                            <a:srgbClr val="FFFFFF"/>
                          </a:solidFill>
                          <a:effectLst/>
                          <a:latin typeface="Coptic1" pitchFamily="2" charset="0"/>
                          <a:cs typeface="Arial" charset="0"/>
                        </a:rPr>
                        <a:t>A~gioc</a:t>
                      </a:r>
                      <a:r>
                        <a:rPr kumimoji="0" lang="en-US" sz="4800" b="0" i="0" u="none" strike="noStrike" cap="none" normalizeH="0" baseline="0" dirty="0">
                          <a:ln>
                            <a:noFill/>
                          </a:ln>
                          <a:solidFill>
                            <a:srgbClr val="FFFFFF"/>
                          </a:solidFill>
                          <a:effectLst/>
                          <a:latin typeface="Coptic1" pitchFamily="2" charset="0"/>
                          <a:cs typeface="Arial" charset="0"/>
                        </a:rPr>
                        <a:t> </a:t>
                      </a:r>
                      <a:r>
                        <a:rPr kumimoji="0" lang="en-US" sz="4800" b="0" i="0" u="none" strike="noStrike" cap="none" normalizeH="0" baseline="0" dirty="0" err="1">
                          <a:ln>
                            <a:noFill/>
                          </a:ln>
                          <a:solidFill>
                            <a:srgbClr val="FFFFFF"/>
                          </a:solidFill>
                          <a:effectLst/>
                          <a:latin typeface="Coptic1" pitchFamily="2" charset="0"/>
                          <a:cs typeface="Arial" charset="0"/>
                        </a:rPr>
                        <a:t>Ic,uroc</a:t>
                      </a:r>
                      <a:r>
                        <a:rPr kumimoji="0" lang="en-US" sz="4800" b="0" i="0" u="none" strike="noStrike" cap="none" normalizeH="0" baseline="0" dirty="0">
                          <a:ln>
                            <a:noFill/>
                          </a:ln>
                          <a:solidFill>
                            <a:srgbClr val="FFFFFF"/>
                          </a:solidFill>
                          <a:effectLst/>
                          <a:latin typeface="Coptic1" pitchFamily="2" charset="0"/>
                          <a:cs typeface="Arial" charset="0"/>
                        </a:rPr>
                        <a:t> : </a:t>
                      </a:r>
                      <a:r>
                        <a:rPr kumimoji="0" lang="en-US" sz="4800" b="0" i="0" u="none" strike="noStrike" cap="none" normalizeH="0" baseline="0" dirty="0" err="1">
                          <a:ln>
                            <a:noFill/>
                          </a:ln>
                          <a:solidFill>
                            <a:srgbClr val="FFFFFF"/>
                          </a:solidFill>
                          <a:effectLst/>
                          <a:latin typeface="Coptic1" pitchFamily="2" charset="0"/>
                          <a:cs typeface="Arial" charset="0"/>
                        </a:rPr>
                        <a:t>A~gioc</a:t>
                      </a:r>
                      <a:r>
                        <a:rPr kumimoji="0" lang="en-US" sz="4800" b="0" i="0" u="none" strike="noStrike" cap="none" normalizeH="0" baseline="0" dirty="0">
                          <a:ln>
                            <a:noFill/>
                          </a:ln>
                          <a:solidFill>
                            <a:srgbClr val="FFFFFF"/>
                          </a:solidFill>
                          <a:effectLst/>
                          <a:latin typeface="Coptic1" pitchFamily="2" charset="0"/>
                          <a:cs typeface="Arial" charset="0"/>
                        </a:rPr>
                        <a:t> </a:t>
                      </a:r>
                      <a:r>
                        <a:rPr kumimoji="0" lang="en-US" sz="4800" b="0" i="0" u="none" strike="noStrike" cap="none" normalizeH="0" baseline="0" dirty="0" err="1">
                          <a:ln>
                            <a:noFill/>
                          </a:ln>
                          <a:solidFill>
                            <a:srgbClr val="FFFFFF"/>
                          </a:solidFill>
                          <a:effectLst/>
                          <a:latin typeface="Coptic1" pitchFamily="2" charset="0"/>
                          <a:cs typeface="Arial" charset="0"/>
                        </a:rPr>
                        <a:t>A~yanatoc</a:t>
                      </a:r>
                      <a:r>
                        <a:rPr kumimoji="0" lang="en-US" sz="4800" b="0" i="0" u="none" strike="noStrike" cap="none" normalizeH="0" baseline="0" dirty="0">
                          <a:ln>
                            <a:noFill/>
                          </a:ln>
                          <a:solidFill>
                            <a:srgbClr val="FFFFFF"/>
                          </a:solidFill>
                          <a:effectLst/>
                          <a:latin typeface="Coptic1" pitchFamily="2" charset="0"/>
                          <a:cs typeface="Arial" charset="0"/>
                        </a:rPr>
                        <a:t> :</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0" i="0" u="none" strike="noStrike" cap="none" normalizeH="0" baseline="0" dirty="0">
                          <a:ln>
                            <a:noFill/>
                          </a:ln>
                          <a:solidFill>
                            <a:srgbClr val="FFFFFF"/>
                          </a:solidFill>
                          <a:effectLst/>
                          <a:latin typeface="Coptic1" pitchFamily="2" charset="0"/>
                          <a:cs typeface="Arial" charset="0"/>
                        </a:rPr>
                        <a:t>o~ ek </a:t>
                      </a:r>
                      <a:r>
                        <a:rPr kumimoji="0" lang="en-US" sz="4800" b="0" i="0" u="none" strike="noStrike" cap="none" normalizeH="0" baseline="0" dirty="0" err="1">
                          <a:ln>
                            <a:noFill/>
                          </a:ln>
                          <a:solidFill>
                            <a:srgbClr val="FFFFFF"/>
                          </a:solidFill>
                          <a:effectLst/>
                          <a:latin typeface="Coptic1" pitchFamily="2" charset="0"/>
                          <a:cs typeface="Arial" charset="0"/>
                        </a:rPr>
                        <a:t>paryenou</a:t>
                      </a:r>
                      <a:r>
                        <a:rPr kumimoji="0" lang="en-US" sz="4800" b="0" i="0" u="none" strike="noStrike" cap="none" normalizeH="0" baseline="0" dirty="0">
                          <a:ln>
                            <a:noFill/>
                          </a:ln>
                          <a:solidFill>
                            <a:srgbClr val="FFFFFF"/>
                          </a:solidFill>
                          <a:effectLst/>
                          <a:latin typeface="Coptic1" pitchFamily="2" charset="0"/>
                          <a:cs typeface="Arial" charset="0"/>
                        </a:rPr>
                        <a:t> </a:t>
                      </a:r>
                      <a:r>
                        <a:rPr kumimoji="0" lang="en-US" sz="4800" b="0" i="0" u="none" strike="noStrike" cap="none" normalizeH="0" baseline="0" dirty="0" err="1">
                          <a:ln>
                            <a:noFill/>
                          </a:ln>
                          <a:solidFill>
                            <a:srgbClr val="FFFFFF"/>
                          </a:solidFill>
                          <a:effectLst/>
                          <a:latin typeface="Coptic1" pitchFamily="2" charset="0"/>
                          <a:cs typeface="Arial" charset="0"/>
                        </a:rPr>
                        <a:t>genney</a:t>
                      </a:r>
                      <a:r>
                        <a:rPr kumimoji="0" lang="en-US" sz="4800" b="0" i="0" u="none" strike="noStrike" cap="none" normalizeH="0" baseline="0" dirty="0">
                          <a:ln>
                            <a:noFill/>
                          </a:ln>
                          <a:solidFill>
                            <a:srgbClr val="FFFFFF"/>
                          </a:solidFill>
                          <a:effectLst/>
                          <a:latin typeface="Coptic1" pitchFamily="2" charset="0"/>
                          <a:cs typeface="Arial" charset="0"/>
                        </a:rPr>
                        <a:t>/c : </a:t>
                      </a:r>
                      <a:r>
                        <a:rPr kumimoji="0" lang="en-US" sz="4800" b="0" i="0" u="none" strike="noStrike" cap="none" normalizeH="0" baseline="0" dirty="0" err="1">
                          <a:ln>
                            <a:noFill/>
                          </a:ln>
                          <a:solidFill>
                            <a:srgbClr val="FFFFFF"/>
                          </a:solidFill>
                          <a:effectLst/>
                          <a:latin typeface="Coptic1" pitchFamily="2" charset="0"/>
                          <a:cs typeface="Arial" charset="0"/>
                        </a:rPr>
                        <a:t>e~le</a:t>
                      </a:r>
                      <a:r>
                        <a:rPr kumimoji="0" lang="en-US" sz="4800" b="0" i="0" u="none" strike="noStrike" cap="none" normalizeH="0" baseline="0" dirty="0">
                          <a:ln>
                            <a:noFill/>
                          </a:ln>
                          <a:solidFill>
                            <a:srgbClr val="FFFFFF"/>
                          </a:solidFill>
                          <a:effectLst/>
                          <a:latin typeface="Coptic1" pitchFamily="2" charset="0"/>
                          <a:cs typeface="Arial" charset="0"/>
                        </a:rPr>
                        <a:t>/~con /~mac.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300" b="0" i="0" u="none" strike="noStrike" cap="none" normalizeH="0" baseline="0" dirty="0">
                          <a:ln>
                            <a:noFill/>
                          </a:ln>
                          <a:solidFill>
                            <a:srgbClr val="FFFFFF"/>
                          </a:solidFill>
                          <a:effectLst/>
                          <a:latin typeface="Arial" charset="0"/>
                          <a:cs typeface="Arial" charset="0"/>
                        </a:rPr>
                        <a:t>Saint </a:t>
                      </a:r>
                      <a:r>
                        <a:rPr kumimoji="0" lang="en-US" sz="4300" b="0" i="0" u="none" strike="noStrike" cap="none" normalizeH="0" baseline="0" dirty="0" err="1">
                          <a:ln>
                            <a:noFill/>
                          </a:ln>
                          <a:solidFill>
                            <a:srgbClr val="FFFFFF"/>
                          </a:solidFill>
                          <a:effectLst/>
                          <a:latin typeface="Arial" charset="0"/>
                          <a:cs typeface="Arial" charset="0"/>
                        </a:rPr>
                        <a:t>Dieu</a:t>
                      </a:r>
                      <a:r>
                        <a:rPr kumimoji="0" lang="en-US" sz="4300" b="0" i="0" u="none" strike="noStrike" cap="none" normalizeH="0" baseline="0" dirty="0">
                          <a:ln>
                            <a:noFill/>
                          </a:ln>
                          <a:solidFill>
                            <a:srgbClr val="FFFFFF"/>
                          </a:solidFill>
                          <a:effectLst/>
                          <a:latin typeface="Arial" charset="0"/>
                          <a:cs typeface="Arial" charset="0"/>
                        </a:rPr>
                        <a:t>, Saint puissant, Saint </a:t>
                      </a:r>
                      <a:r>
                        <a:rPr kumimoji="0" lang="en-US" sz="4300" b="0" i="0" u="none" strike="noStrike" cap="none" normalizeH="0" baseline="0" dirty="0" err="1">
                          <a:ln>
                            <a:noFill/>
                          </a:ln>
                          <a:solidFill>
                            <a:srgbClr val="FFFFFF"/>
                          </a:solidFill>
                          <a:effectLst/>
                          <a:latin typeface="Arial" charset="0"/>
                          <a:cs typeface="Arial" charset="0"/>
                        </a:rPr>
                        <a:t>immortel</a:t>
                      </a:r>
                      <a:r>
                        <a:rPr kumimoji="0" lang="en-US" sz="4300" b="0" i="0" u="none" strike="noStrike" cap="none" normalizeH="0" baseline="0" dirty="0">
                          <a:ln>
                            <a:noFill/>
                          </a:ln>
                          <a:solidFill>
                            <a:srgbClr val="FFFFFF"/>
                          </a:solidFill>
                          <a:effectLst/>
                          <a:latin typeface="Arial" charset="0"/>
                          <a:cs typeface="Arial" charset="0"/>
                        </a:rPr>
                        <a:t>, qui </a:t>
                      </a:r>
                      <a:r>
                        <a:rPr kumimoji="0" lang="en-US" sz="4300" b="0" i="0" u="none" strike="noStrike" cap="none" normalizeH="0" baseline="0" dirty="0" err="1">
                          <a:ln>
                            <a:noFill/>
                          </a:ln>
                          <a:solidFill>
                            <a:srgbClr val="FFFFFF"/>
                          </a:solidFill>
                          <a:effectLst/>
                          <a:latin typeface="Arial" charset="0"/>
                          <a:cs typeface="Arial" charset="0"/>
                        </a:rPr>
                        <a:t>es</a:t>
                      </a:r>
                      <a:r>
                        <a:rPr kumimoji="0" lang="en-US" sz="4300" b="0" i="0" u="none" strike="noStrike" cap="none" normalizeH="0" baseline="0" dirty="0">
                          <a:ln>
                            <a:noFill/>
                          </a:ln>
                          <a:solidFill>
                            <a:srgbClr val="FFFFFF"/>
                          </a:solidFill>
                          <a:effectLst/>
                          <a:latin typeface="Arial" charset="0"/>
                          <a:cs typeface="Arial" charset="0"/>
                        </a:rPr>
                        <a:t> </a:t>
                      </a:r>
                      <a:r>
                        <a:rPr kumimoji="0" lang="en-US" sz="4300" b="0" i="0" u="none" strike="noStrike" cap="none" normalizeH="0" baseline="0" dirty="0" err="1">
                          <a:ln>
                            <a:noFill/>
                          </a:ln>
                          <a:solidFill>
                            <a:srgbClr val="FFFFFF"/>
                          </a:solidFill>
                          <a:effectLst/>
                          <a:latin typeface="Arial" charset="0"/>
                          <a:cs typeface="Arial" charset="0"/>
                        </a:rPr>
                        <a:t>né</a:t>
                      </a:r>
                      <a:r>
                        <a:rPr kumimoji="0" lang="en-US" sz="4300" b="0" i="0" u="none" strike="noStrike" cap="none" normalizeH="0" baseline="0" dirty="0">
                          <a:ln>
                            <a:noFill/>
                          </a:ln>
                          <a:solidFill>
                            <a:srgbClr val="FFFFFF"/>
                          </a:solidFill>
                          <a:effectLst/>
                          <a:latin typeface="Arial" charset="0"/>
                          <a:cs typeface="Arial" charset="0"/>
                        </a:rPr>
                        <a:t> de la </a:t>
                      </a:r>
                      <a:r>
                        <a:rPr kumimoji="0" lang="en-US" sz="4300" b="0" i="0" u="none" strike="noStrike" cap="none" normalizeH="0" baseline="0" dirty="0" err="1">
                          <a:ln>
                            <a:noFill/>
                          </a:ln>
                          <a:solidFill>
                            <a:srgbClr val="FFFFFF"/>
                          </a:solidFill>
                          <a:effectLst/>
                          <a:latin typeface="Arial" charset="0"/>
                          <a:cs typeface="Arial" charset="0"/>
                        </a:rPr>
                        <a:t>Vierge</a:t>
                      </a:r>
                      <a:r>
                        <a:rPr kumimoji="0" lang="en-US" sz="4300" b="0" i="0" u="none" strike="noStrike" cap="none" normalizeH="0" baseline="0" dirty="0">
                          <a:ln>
                            <a:noFill/>
                          </a:ln>
                          <a:solidFill>
                            <a:srgbClr val="FFFFFF"/>
                          </a:solidFill>
                          <a:effectLst/>
                          <a:latin typeface="Arial" charset="0"/>
                          <a:cs typeface="Arial" charset="0"/>
                        </a:rPr>
                        <a:t>; </a:t>
                      </a:r>
                      <a:r>
                        <a:rPr kumimoji="0" lang="en-US" sz="4300" b="0" i="0" u="none" strike="noStrike" cap="none" normalizeH="0" baseline="0" dirty="0" err="1">
                          <a:ln>
                            <a:noFill/>
                          </a:ln>
                          <a:solidFill>
                            <a:srgbClr val="FFFFFF"/>
                          </a:solidFill>
                          <a:effectLst/>
                          <a:latin typeface="Arial" charset="0"/>
                          <a:cs typeface="Arial" charset="0"/>
                        </a:rPr>
                        <a:t>aie</a:t>
                      </a:r>
                      <a:r>
                        <a:rPr kumimoji="0" lang="en-US" sz="4300" b="0" i="0" u="none" strike="noStrike" cap="none" normalizeH="0" baseline="0" dirty="0">
                          <a:ln>
                            <a:noFill/>
                          </a:ln>
                          <a:solidFill>
                            <a:srgbClr val="FFFFFF"/>
                          </a:solidFill>
                          <a:effectLst/>
                          <a:latin typeface="Arial" charset="0"/>
                          <a:cs typeface="Arial" charset="0"/>
                        </a:rPr>
                        <a:t> </a:t>
                      </a:r>
                      <a:r>
                        <a:rPr kumimoji="0" lang="en-US" sz="4300" b="0" i="0" u="none" strike="noStrike" cap="none" normalizeH="0" baseline="0" dirty="0" err="1">
                          <a:ln>
                            <a:noFill/>
                          </a:ln>
                          <a:solidFill>
                            <a:srgbClr val="FFFFFF"/>
                          </a:solidFill>
                          <a:effectLst/>
                          <a:latin typeface="Arial" charset="0"/>
                          <a:cs typeface="Arial" charset="0"/>
                        </a:rPr>
                        <a:t>pitié</a:t>
                      </a:r>
                      <a:r>
                        <a:rPr kumimoji="0" lang="en-US" sz="4300" b="0" i="0" u="none" strike="noStrike" cap="none" normalizeH="0" baseline="0" dirty="0">
                          <a:ln>
                            <a:noFill/>
                          </a:ln>
                          <a:solidFill>
                            <a:srgbClr val="FFFFFF"/>
                          </a:solidFill>
                          <a:effectLst/>
                          <a:latin typeface="Arial" charset="0"/>
                          <a:cs typeface="Arial" charset="0"/>
                        </a:rPr>
                        <a:t>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800" b="0" i="0" u="none" strike="noStrike" cap="none" normalizeH="0" baseline="0" dirty="0">
                          <a:ln>
                            <a:noFill/>
                          </a:ln>
                          <a:solidFill>
                            <a:srgbClr val="FFFFFF"/>
                          </a:solidFill>
                          <a:effectLst/>
                          <a:latin typeface="Coptic1" pitchFamily="2" charset="0"/>
                          <a:cs typeface="Arial" charset="0"/>
                        </a:rPr>
                        <a:t>قُدُّوسٌ الله، قُدُّوسٌ القَويُّ، قُدُّوسٌ الحَيُّ الَّذي لا يَموتُ، الَّذي وُلِدَ مِنَ العَذْراءِ، </a:t>
                      </a:r>
                      <a:r>
                        <a:rPr kumimoji="0" lang="ar-EG" sz="4800" b="0" i="0" u="none" strike="noStrike" cap="none" normalizeH="0" baseline="0" dirty="0" err="1">
                          <a:ln>
                            <a:noFill/>
                          </a:ln>
                          <a:solidFill>
                            <a:srgbClr val="FFFFFF"/>
                          </a:solidFill>
                          <a:effectLst/>
                          <a:latin typeface="Coptic1" pitchFamily="2" charset="0"/>
                          <a:cs typeface="Arial" charset="0"/>
                        </a:rPr>
                        <a:t>إرْحَمْنا</a:t>
                      </a:r>
                      <a:r>
                        <a:rPr kumimoji="0" lang="ar-EG" sz="4800" b="0" i="0" u="none" strike="noStrike" cap="none" normalizeH="0" baseline="0" dirty="0">
                          <a:ln>
                            <a:noFill/>
                          </a:ln>
                          <a:solidFill>
                            <a:srgbClr val="FFFFFF"/>
                          </a:solidFill>
                          <a:effectLst/>
                          <a:latin typeface="Coptic1" pitchFamily="2" charset="0"/>
                          <a:cs typeface="Arial" charset="0"/>
                        </a:rPr>
                        <a:t>.</a:t>
                      </a:r>
                      <a:endParaRPr kumimoji="0" lang="en-US" sz="4800" b="0" i="0" u="none" strike="noStrike" cap="none" normalizeH="0" baseline="0" dirty="0">
                        <a:ln>
                          <a:noFill/>
                        </a:ln>
                        <a:solidFill>
                          <a:srgbClr val="FFFFFF"/>
                        </a:solidFill>
                        <a:effectLst/>
                        <a:latin typeface="Coptic1" pitchFamily="2"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54312" name="Text Box 14"/>
          <p:cNvSpPr txBox="1">
            <a:spLocks noChangeArrowheads="1"/>
          </p:cNvSpPr>
          <p:nvPr/>
        </p:nvSpPr>
        <p:spPr bwMode="auto">
          <a:xfrm>
            <a:off x="2235200" y="381001"/>
            <a:ext cx="8229600" cy="584775"/>
          </a:xfrm>
          <a:prstGeom prst="rect">
            <a:avLst/>
          </a:prstGeom>
          <a:noFill/>
          <a:ln w="9525">
            <a:noFill/>
            <a:miter lim="800000"/>
            <a:headEnd/>
            <a:tailEnd/>
          </a:ln>
        </p:spPr>
        <p:txBody>
          <a:bodyPr>
            <a:spAutoFit/>
          </a:bodyPr>
          <a:lstStyle/>
          <a:p>
            <a:pPr defTabSz="1219170" fontAlgn="base">
              <a:spcBef>
                <a:spcPct val="50000"/>
              </a:spcBef>
              <a:spcAft>
                <a:spcPct val="0"/>
              </a:spcAft>
              <a:defRPr/>
            </a:pPr>
            <a:endParaRPr lang="en-CA" sz="3200">
              <a:solidFill>
                <a:srgbClr val="FFFFFF"/>
              </a:solidFill>
              <a:latin typeface="Times New Roman" pitchFamily="18" charset="0"/>
              <a:cs typeface="Arial" charset="0"/>
            </a:endParaRPr>
          </a:p>
        </p:txBody>
      </p:sp>
      <p:graphicFrame>
        <p:nvGraphicFramePr>
          <p:cNvPr id="2" name="Tableau 1">
            <a:extLst>
              <a:ext uri="{FF2B5EF4-FFF2-40B4-BE49-F238E27FC236}">
                <a16:creationId xmlns:a16="http://schemas.microsoft.com/office/drawing/2014/main" id="{A4BD6F5E-3A8E-CFDE-B800-22C22D2B652B}"/>
              </a:ext>
            </a:extLst>
          </p:cNvPr>
          <p:cNvGraphicFramePr>
            <a:graphicFrameLocks noGrp="1"/>
          </p:cNvGraphicFramePr>
          <p:nvPr>
            <p:extLst>
              <p:ext uri="{D42A27DB-BD31-4B8C-83A1-F6EECF244321}">
                <p14:modId xmlns:p14="http://schemas.microsoft.com/office/powerpoint/2010/main" val="1362008243"/>
              </p:ext>
            </p:extLst>
          </p:nvPr>
        </p:nvGraphicFramePr>
        <p:xfrm>
          <a:off x="2032000" y="109656"/>
          <a:ext cx="8128000" cy="57912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4125616414"/>
                    </a:ext>
                  </a:extLst>
                </a:gridCol>
              </a:tblGrid>
              <a:tr h="579120">
                <a:tc>
                  <a:txBody>
                    <a:bodyPr/>
                    <a:lstStyle/>
                    <a:p>
                      <a:pPr algn="ctr"/>
                      <a:r>
                        <a:rPr lang="fr-FR" sz="3200" dirty="0">
                          <a:solidFill>
                            <a:srgbClr val="FFFFFF"/>
                          </a:solidFill>
                          <a:latin typeface="Arial" panose="020B0604020202020204" pitchFamily="34" charset="0"/>
                        </a:rPr>
                        <a:t>Le Trisagion - </a:t>
                      </a:r>
                      <a:r>
                        <a:rPr kumimoji="0" lang="en-US" sz="3200" b="0" i="0" u="none" strike="noStrike" kern="1200" cap="none" spc="0" normalizeH="0" baseline="0" noProof="0" dirty="0" err="1">
                          <a:ln>
                            <a:noFill/>
                          </a:ln>
                          <a:solidFill>
                            <a:srgbClr val="FFFFFF"/>
                          </a:solidFill>
                          <a:effectLst/>
                          <a:uLnTx/>
                          <a:uFillTx/>
                          <a:latin typeface="Coptic1" pitchFamily="2" charset="0"/>
                          <a:ea typeface="+mn-ea"/>
                          <a:cs typeface="Arial" charset="0"/>
                        </a:rPr>
                        <a:t>A~gioc</a:t>
                      </a:r>
                      <a:r>
                        <a:rPr lang="fr-FR" sz="3200" dirty="0">
                          <a:solidFill>
                            <a:srgbClr val="FFFFFF"/>
                          </a:solidFill>
                          <a:latin typeface="Arial" panose="020B0604020202020204" pitchFamily="34" charset="0"/>
                        </a:rPr>
                        <a:t> - </a:t>
                      </a:r>
                      <a:r>
                        <a:rPr lang="ar-EG" sz="3200" b="0" dirty="0">
                          <a:solidFill>
                            <a:srgbClr val="FFFFFF"/>
                          </a:solidFill>
                          <a:latin typeface="Arial" panose="020B0604020202020204" pitchFamily="34" charset="0"/>
                          <a:cs typeface="Times New Roman" pitchFamily="18" charset="0"/>
                        </a:rPr>
                        <a:t>الثلاثة </a:t>
                      </a:r>
                      <a:r>
                        <a:rPr lang="ar-EG" sz="3200" b="0" dirty="0" err="1">
                          <a:solidFill>
                            <a:srgbClr val="FFFFFF"/>
                          </a:solidFill>
                          <a:cs typeface="Times New Roman" pitchFamily="18" charset="0"/>
                        </a:rPr>
                        <a:t>التقديسات</a:t>
                      </a:r>
                      <a:endParaRPr lang="fr-FR" sz="3200" b="0" dirty="0">
                        <a:solidFill>
                          <a:srgbClr val="FFFFFF"/>
                        </a:solidFill>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683461"/>
                  </a:ext>
                </a:extLst>
              </a:tr>
            </a:tbl>
          </a:graphicData>
        </a:graphic>
      </p:graphicFrame>
    </p:spTree>
    <p:extLst>
      <p:ext uri="{BB962C8B-B14F-4D97-AF65-F5344CB8AC3E}">
        <p14:creationId xmlns:p14="http://schemas.microsoft.com/office/powerpoint/2010/main" val="1671713496"/>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12824" name="Group 24"/>
          <p:cNvGraphicFramePr>
            <a:graphicFrameLocks noGrp="1"/>
          </p:cNvGraphicFramePr>
          <p:nvPr>
            <p:ph type="tbl" idx="1"/>
          </p:nvPr>
        </p:nvGraphicFramePr>
        <p:xfrm>
          <a:off x="0" y="676656"/>
          <a:ext cx="12192000" cy="5504688"/>
        </p:xfrm>
        <a:graphic>
          <a:graphicData uri="http://schemas.openxmlformats.org/drawingml/2006/table">
            <a:tbl>
              <a:tblPr/>
              <a:tblGrid>
                <a:gridCol w="4555957">
                  <a:extLst>
                    <a:ext uri="{9D8B030D-6E8A-4147-A177-3AD203B41FA5}">
                      <a16:colId xmlns:a16="http://schemas.microsoft.com/office/drawing/2014/main" val="20000"/>
                    </a:ext>
                  </a:extLst>
                </a:gridCol>
                <a:gridCol w="4226415">
                  <a:extLst>
                    <a:ext uri="{9D8B030D-6E8A-4147-A177-3AD203B41FA5}">
                      <a16:colId xmlns:a16="http://schemas.microsoft.com/office/drawing/2014/main" val="20001"/>
                    </a:ext>
                  </a:extLst>
                </a:gridCol>
                <a:gridCol w="3409628">
                  <a:extLst>
                    <a:ext uri="{9D8B030D-6E8A-4147-A177-3AD203B41FA5}">
                      <a16:colId xmlns:a16="http://schemas.microsoft.com/office/drawing/2014/main" val="20002"/>
                    </a:ext>
                  </a:extLst>
                </a:gridCol>
              </a:tblGrid>
              <a:tr h="5504688">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0" i="0" u="none" strike="noStrike" cap="none" normalizeH="0" baseline="0" dirty="0" err="1">
                          <a:ln>
                            <a:noFill/>
                          </a:ln>
                          <a:solidFill>
                            <a:srgbClr val="FFFFFF"/>
                          </a:solidFill>
                          <a:effectLst/>
                          <a:latin typeface="Coptic1" pitchFamily="2" charset="0"/>
                          <a:cs typeface="Arial" charset="0"/>
                        </a:rPr>
                        <a:t>A~</a:t>
                      </a:r>
                      <a:r>
                        <a:rPr kumimoji="0" lang="en-US" sz="4800" b="0" i="0" u="none" strike="noStrike" cap="none" normalizeH="0" baseline="0" err="1">
                          <a:ln>
                            <a:noFill/>
                          </a:ln>
                          <a:solidFill>
                            <a:srgbClr val="FFFFFF"/>
                          </a:solidFill>
                          <a:effectLst/>
                          <a:latin typeface="Coptic1" pitchFamily="2" charset="0"/>
                          <a:cs typeface="Arial" charset="0"/>
                        </a:rPr>
                        <a:t>gioc</a:t>
                      </a:r>
                      <a:r>
                        <a:rPr kumimoji="0" lang="en-US" sz="4800" b="0" i="0" u="none" strike="noStrike" cap="none" normalizeH="0" baseline="0">
                          <a:ln>
                            <a:noFill/>
                          </a:ln>
                          <a:solidFill>
                            <a:srgbClr val="FFFFFF"/>
                          </a:solidFill>
                          <a:effectLst/>
                          <a:latin typeface="Coptic1" pitchFamily="2" charset="0"/>
                          <a:cs typeface="Arial" charset="0"/>
                        </a:rPr>
                        <a:t> o~ </a:t>
                      </a:r>
                      <a:r>
                        <a:rPr kumimoji="0" lang="en-US" sz="4800" b="0" i="0" u="none" strike="noStrike" cap="none" normalizeH="0" baseline="0" dirty="0" err="1">
                          <a:ln>
                            <a:noFill/>
                          </a:ln>
                          <a:solidFill>
                            <a:srgbClr val="FFFFFF"/>
                          </a:solidFill>
                          <a:effectLst/>
                          <a:latin typeface="Coptic1" pitchFamily="2" charset="0"/>
                          <a:cs typeface="Arial" charset="0"/>
                        </a:rPr>
                        <a:t>Yeoc</a:t>
                      </a:r>
                      <a:r>
                        <a:rPr kumimoji="0" lang="en-US" sz="4800" b="0" i="0" u="none" strike="noStrike" cap="none" normalizeH="0" baseline="0" dirty="0">
                          <a:ln>
                            <a:noFill/>
                          </a:ln>
                          <a:solidFill>
                            <a:srgbClr val="FFFFFF"/>
                          </a:solidFill>
                          <a:effectLst/>
                          <a:latin typeface="Coptic1" pitchFamily="2" charset="0"/>
                          <a:cs typeface="Arial" charset="0"/>
                        </a:rPr>
                        <a:t> : </a:t>
                      </a:r>
                      <a:r>
                        <a:rPr kumimoji="0" lang="en-US" sz="4800" b="0" i="0" u="none" strike="noStrike" cap="none" normalizeH="0" baseline="0" dirty="0" err="1">
                          <a:ln>
                            <a:noFill/>
                          </a:ln>
                          <a:solidFill>
                            <a:srgbClr val="FFFFFF"/>
                          </a:solidFill>
                          <a:effectLst/>
                          <a:latin typeface="Coptic1" pitchFamily="2" charset="0"/>
                          <a:cs typeface="Arial" charset="0"/>
                        </a:rPr>
                        <a:t>A~gioc</a:t>
                      </a:r>
                      <a:r>
                        <a:rPr kumimoji="0" lang="en-US" sz="4800" b="0" i="0" u="none" strike="noStrike" cap="none" normalizeH="0" baseline="0" dirty="0">
                          <a:ln>
                            <a:noFill/>
                          </a:ln>
                          <a:solidFill>
                            <a:srgbClr val="FFFFFF"/>
                          </a:solidFill>
                          <a:effectLst/>
                          <a:latin typeface="Coptic1" pitchFamily="2" charset="0"/>
                          <a:cs typeface="Arial" charset="0"/>
                        </a:rPr>
                        <a:t> </a:t>
                      </a:r>
                      <a:r>
                        <a:rPr kumimoji="0" lang="en-US" sz="4800" b="0" i="0" u="none" strike="noStrike" cap="none" normalizeH="0" baseline="0" dirty="0" err="1">
                          <a:ln>
                            <a:noFill/>
                          </a:ln>
                          <a:solidFill>
                            <a:srgbClr val="FFFFFF"/>
                          </a:solidFill>
                          <a:effectLst/>
                          <a:latin typeface="Coptic1" pitchFamily="2" charset="0"/>
                          <a:cs typeface="Arial" charset="0"/>
                        </a:rPr>
                        <a:t>Ic,uroc</a:t>
                      </a:r>
                      <a:r>
                        <a:rPr kumimoji="0" lang="en-US" sz="4800" b="0" i="0" u="none" strike="noStrike" cap="none" normalizeH="0" baseline="0" dirty="0">
                          <a:ln>
                            <a:noFill/>
                          </a:ln>
                          <a:solidFill>
                            <a:srgbClr val="FFFFFF"/>
                          </a:solidFill>
                          <a:effectLst/>
                          <a:latin typeface="Coptic1" pitchFamily="2" charset="0"/>
                          <a:cs typeface="Arial" charset="0"/>
                        </a:rPr>
                        <a:t> : </a:t>
                      </a:r>
                      <a:r>
                        <a:rPr kumimoji="0" lang="en-US" sz="4800" b="0" i="0" u="none" strike="noStrike" cap="none" normalizeH="0" baseline="0" dirty="0" err="1">
                          <a:ln>
                            <a:noFill/>
                          </a:ln>
                          <a:solidFill>
                            <a:srgbClr val="FFFFFF"/>
                          </a:solidFill>
                          <a:effectLst/>
                          <a:latin typeface="Coptic1" pitchFamily="2" charset="0"/>
                          <a:cs typeface="Arial" charset="0"/>
                        </a:rPr>
                        <a:t>A~gioc</a:t>
                      </a:r>
                      <a:r>
                        <a:rPr kumimoji="0" lang="en-US" sz="4800" b="0" i="0" u="none" strike="noStrike" cap="none" normalizeH="0" baseline="0" dirty="0">
                          <a:ln>
                            <a:noFill/>
                          </a:ln>
                          <a:solidFill>
                            <a:srgbClr val="FFFFFF"/>
                          </a:solidFill>
                          <a:effectLst/>
                          <a:latin typeface="Coptic1" pitchFamily="2" charset="0"/>
                          <a:cs typeface="Arial" charset="0"/>
                        </a:rPr>
                        <a:t> </a:t>
                      </a:r>
                      <a:r>
                        <a:rPr kumimoji="0" lang="en-US" sz="4800" b="0" i="0" u="none" strike="noStrike" cap="none" normalizeH="0" baseline="0" dirty="0" err="1">
                          <a:ln>
                            <a:noFill/>
                          </a:ln>
                          <a:solidFill>
                            <a:srgbClr val="FFFFFF"/>
                          </a:solidFill>
                          <a:effectLst/>
                          <a:latin typeface="Coptic1" pitchFamily="2" charset="0"/>
                          <a:cs typeface="Arial" charset="0"/>
                        </a:rPr>
                        <a:t>A~yanatoc</a:t>
                      </a:r>
                      <a:r>
                        <a:rPr kumimoji="0" lang="en-US" sz="4800" b="0" i="0" u="none" strike="noStrike" cap="none" normalizeH="0" baseline="0" dirty="0">
                          <a:ln>
                            <a:noFill/>
                          </a:ln>
                          <a:solidFill>
                            <a:srgbClr val="FFFFFF"/>
                          </a:solidFill>
                          <a:effectLst/>
                          <a:latin typeface="Coptic1" pitchFamily="2" charset="0"/>
                          <a:cs typeface="Arial" charset="0"/>
                        </a:rPr>
                        <a:t> </a:t>
                      </a:r>
                      <a:r>
                        <a:rPr kumimoji="0" lang="en-US" sz="4800" b="0" i="0" u="none" strike="noStrike" cap="none" normalizeH="0" baseline="0">
                          <a:ln>
                            <a:noFill/>
                          </a:ln>
                          <a:solidFill>
                            <a:srgbClr val="FFFFFF"/>
                          </a:solidFill>
                          <a:effectLst/>
                          <a:latin typeface="Coptic1" pitchFamily="2" charset="0"/>
                          <a:cs typeface="Arial" charset="0"/>
                        </a:rPr>
                        <a:t>: o~ </a:t>
                      </a:r>
                      <a:r>
                        <a:rPr kumimoji="0" lang="en-US" sz="4800" b="0" i="0" u="none" strike="noStrike" cap="none" normalizeH="0" baseline="0" dirty="0" err="1">
                          <a:ln>
                            <a:noFill/>
                          </a:ln>
                          <a:solidFill>
                            <a:srgbClr val="FFFFFF"/>
                          </a:solidFill>
                          <a:effectLst/>
                          <a:latin typeface="Coptic1" pitchFamily="2" charset="0"/>
                          <a:cs typeface="Arial" charset="0"/>
                        </a:rPr>
                        <a:t>c~taurwyic</a:t>
                      </a:r>
                      <a:r>
                        <a:rPr kumimoji="0" lang="en-US" sz="4800" b="0" i="0" u="none" strike="noStrike" cap="none" normalizeH="0" baseline="0" dirty="0">
                          <a:ln>
                            <a:noFill/>
                          </a:ln>
                          <a:solidFill>
                            <a:srgbClr val="FFFFFF"/>
                          </a:solidFill>
                          <a:effectLst/>
                          <a:latin typeface="Coptic1" pitchFamily="2" charset="0"/>
                          <a:cs typeface="Arial" charset="0"/>
                        </a:rPr>
                        <a:t> di /~mac : </a:t>
                      </a:r>
                      <a:r>
                        <a:rPr kumimoji="0" lang="en-US" sz="4800" b="0" i="0" u="none" strike="noStrike" cap="none" normalizeH="0" baseline="0" dirty="0" err="1">
                          <a:ln>
                            <a:noFill/>
                          </a:ln>
                          <a:solidFill>
                            <a:srgbClr val="FFFFFF"/>
                          </a:solidFill>
                          <a:effectLst/>
                          <a:latin typeface="Coptic1" pitchFamily="2" charset="0"/>
                          <a:cs typeface="Arial" charset="0"/>
                        </a:rPr>
                        <a:t>e~le</a:t>
                      </a:r>
                      <a:r>
                        <a:rPr kumimoji="0" lang="en-US" sz="4800" b="0" i="0" u="none" strike="noStrike" cap="none" normalizeH="0" baseline="0" dirty="0">
                          <a:ln>
                            <a:noFill/>
                          </a:ln>
                          <a:solidFill>
                            <a:srgbClr val="FFFFFF"/>
                          </a:solidFill>
                          <a:effectLst/>
                          <a:latin typeface="Coptic1" pitchFamily="2" charset="0"/>
                          <a:cs typeface="Arial" charset="0"/>
                        </a:rPr>
                        <a:t>/~con /~mac. </a:t>
                      </a:r>
                    </a:p>
                    <a:p>
                      <a:pPr marL="0" marR="0" lvl="0" indent="0" algn="just" defTabSz="914400" rtl="0" eaLnBrk="1" fontAlgn="base" latinLnBrk="0" hangingPunct="1">
                        <a:lnSpc>
                          <a:spcPct val="90000"/>
                        </a:lnSpc>
                        <a:spcBef>
                          <a:spcPct val="20000"/>
                        </a:spcBef>
                        <a:spcAft>
                          <a:spcPct val="0"/>
                        </a:spcAft>
                        <a:buClrTx/>
                        <a:buSzTx/>
                        <a:buFontTx/>
                        <a:buNone/>
                        <a:tabLst/>
                      </a:pPr>
                      <a:endParaRPr kumimoji="0" lang="en-US" sz="48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300" b="0" i="0" u="none" strike="noStrike" cap="none" normalizeH="0" baseline="0" dirty="0">
                          <a:ln>
                            <a:noFill/>
                          </a:ln>
                          <a:solidFill>
                            <a:srgbClr val="FFFFFF"/>
                          </a:solidFill>
                          <a:effectLst/>
                          <a:latin typeface="Arial" charset="0"/>
                          <a:cs typeface="Arial" charset="0"/>
                        </a:rPr>
                        <a:t>Saint Dieu, Saint puissant, Saint </a:t>
                      </a:r>
                      <a:r>
                        <a:rPr kumimoji="0" lang="en-US" sz="4300" b="0" i="0" u="none" strike="noStrike" cap="none" normalizeH="0" baseline="0" dirty="0" err="1">
                          <a:ln>
                            <a:noFill/>
                          </a:ln>
                          <a:solidFill>
                            <a:srgbClr val="FFFFFF"/>
                          </a:solidFill>
                          <a:effectLst/>
                          <a:latin typeface="Arial" charset="0"/>
                          <a:cs typeface="Arial" charset="0"/>
                        </a:rPr>
                        <a:t>immortel</a:t>
                      </a:r>
                      <a:r>
                        <a:rPr kumimoji="0" lang="en-US" sz="4300" b="0" i="0" u="none" strike="noStrike" cap="none" normalizeH="0" baseline="0" dirty="0">
                          <a:ln>
                            <a:noFill/>
                          </a:ln>
                          <a:solidFill>
                            <a:srgbClr val="FFFFFF"/>
                          </a:solidFill>
                          <a:effectLst/>
                          <a:latin typeface="Arial" charset="0"/>
                          <a:cs typeface="Arial" charset="0"/>
                        </a:rPr>
                        <a:t>, qui as </a:t>
                      </a:r>
                      <a:r>
                        <a:rPr kumimoji="0" lang="en-US" sz="4300" b="0" i="0" u="none" strike="noStrike" cap="none" normalizeH="0" baseline="0" dirty="0" err="1">
                          <a:ln>
                            <a:noFill/>
                          </a:ln>
                          <a:solidFill>
                            <a:srgbClr val="FFFFFF"/>
                          </a:solidFill>
                          <a:effectLst/>
                          <a:latin typeface="Arial" charset="0"/>
                          <a:cs typeface="Arial" charset="0"/>
                        </a:rPr>
                        <a:t>été</a:t>
                      </a:r>
                      <a:r>
                        <a:rPr kumimoji="0" lang="en-US" sz="4300" b="0" i="0" u="none" strike="noStrike" cap="none" normalizeH="0" baseline="0" dirty="0">
                          <a:ln>
                            <a:noFill/>
                          </a:ln>
                          <a:solidFill>
                            <a:srgbClr val="FFFFFF"/>
                          </a:solidFill>
                          <a:effectLst/>
                          <a:latin typeface="Arial" charset="0"/>
                          <a:cs typeface="Arial" charset="0"/>
                        </a:rPr>
                        <a:t> </a:t>
                      </a:r>
                      <a:r>
                        <a:rPr kumimoji="0" lang="en-US" sz="4300" b="0" i="0" u="none" strike="noStrike" cap="none" normalizeH="0" baseline="0" dirty="0" err="1">
                          <a:ln>
                            <a:noFill/>
                          </a:ln>
                          <a:solidFill>
                            <a:srgbClr val="FFFFFF"/>
                          </a:solidFill>
                          <a:effectLst/>
                          <a:latin typeface="Arial" charset="0"/>
                          <a:cs typeface="Arial" charset="0"/>
                        </a:rPr>
                        <a:t>crucifié</a:t>
                      </a:r>
                      <a:r>
                        <a:rPr kumimoji="0" lang="en-US" sz="4300" b="0" i="0" u="none" strike="noStrike" cap="none" normalizeH="0" baseline="0" dirty="0">
                          <a:ln>
                            <a:noFill/>
                          </a:ln>
                          <a:solidFill>
                            <a:srgbClr val="FFFFFF"/>
                          </a:solidFill>
                          <a:effectLst/>
                          <a:latin typeface="Arial" charset="0"/>
                          <a:cs typeface="Arial" charset="0"/>
                        </a:rPr>
                        <a:t> pour nous; </a:t>
                      </a:r>
                      <a:r>
                        <a:rPr kumimoji="0" lang="en-US" sz="4300" b="0" i="0" u="none" strike="noStrike" cap="none" normalizeH="0" baseline="0" dirty="0" err="1">
                          <a:ln>
                            <a:noFill/>
                          </a:ln>
                          <a:solidFill>
                            <a:srgbClr val="FFFFFF"/>
                          </a:solidFill>
                          <a:effectLst/>
                          <a:latin typeface="Arial" charset="0"/>
                          <a:cs typeface="Arial" charset="0"/>
                        </a:rPr>
                        <a:t>aie</a:t>
                      </a:r>
                      <a:r>
                        <a:rPr kumimoji="0" lang="en-US" sz="4300" b="0" i="0" u="none" strike="noStrike" cap="none" normalizeH="0" baseline="0" dirty="0">
                          <a:ln>
                            <a:noFill/>
                          </a:ln>
                          <a:solidFill>
                            <a:srgbClr val="FFFFFF"/>
                          </a:solidFill>
                          <a:effectLst/>
                          <a:latin typeface="Arial" charset="0"/>
                          <a:cs typeface="Arial" charset="0"/>
                        </a:rPr>
                        <a:t> </a:t>
                      </a:r>
                      <a:r>
                        <a:rPr kumimoji="0" lang="en-US" sz="4300" b="0" i="0" u="none" strike="noStrike" cap="none" normalizeH="0" baseline="0" dirty="0" err="1">
                          <a:ln>
                            <a:noFill/>
                          </a:ln>
                          <a:solidFill>
                            <a:srgbClr val="FFFFFF"/>
                          </a:solidFill>
                          <a:effectLst/>
                          <a:latin typeface="Arial" charset="0"/>
                          <a:cs typeface="Arial" charset="0"/>
                        </a:rPr>
                        <a:t>pitié</a:t>
                      </a:r>
                      <a:r>
                        <a:rPr kumimoji="0" lang="en-US" sz="4300" b="0" i="0" u="none" strike="noStrike" cap="none" normalizeH="0" baseline="0" dirty="0">
                          <a:ln>
                            <a:noFill/>
                          </a:ln>
                          <a:solidFill>
                            <a:srgbClr val="FFFFFF"/>
                          </a:solidFill>
                          <a:effectLst/>
                          <a:latin typeface="Arial" charset="0"/>
                          <a:cs typeface="Arial" charset="0"/>
                        </a:rPr>
                        <a:t>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800" b="0" i="0" u="none" strike="noStrike" cap="none" normalizeH="0" baseline="0" dirty="0">
                          <a:ln>
                            <a:noFill/>
                          </a:ln>
                          <a:solidFill>
                            <a:srgbClr val="FFFFFF"/>
                          </a:solidFill>
                          <a:effectLst/>
                          <a:latin typeface="Coptic1" pitchFamily="2" charset="0"/>
                          <a:cs typeface="Arial" charset="0"/>
                        </a:rPr>
                        <a:t>قُدُّوسٌ الله، قُدُّوسٌ القَويُّ، قُدُّوسٌ الحَيُّ الَّذي لا يَموتُ، الَّذي صُلِبَ عنَّا، </a:t>
                      </a:r>
                      <a:r>
                        <a:rPr kumimoji="0" lang="ar-EG" sz="4800" b="0" i="0" u="none" strike="noStrike" cap="none" normalizeH="0" baseline="0" dirty="0" err="1">
                          <a:ln>
                            <a:noFill/>
                          </a:ln>
                          <a:solidFill>
                            <a:srgbClr val="FFFFFF"/>
                          </a:solidFill>
                          <a:effectLst/>
                          <a:latin typeface="Coptic1" pitchFamily="2" charset="0"/>
                          <a:cs typeface="Arial" charset="0"/>
                        </a:rPr>
                        <a:t>إرْحَمْنا</a:t>
                      </a:r>
                      <a:r>
                        <a:rPr kumimoji="0" lang="ar-EG" sz="4800" b="0" i="0" u="none" strike="noStrike" cap="none" normalizeH="0" baseline="0" dirty="0">
                          <a:ln>
                            <a:noFill/>
                          </a:ln>
                          <a:solidFill>
                            <a:srgbClr val="FFFFFF"/>
                          </a:solidFill>
                          <a:effectLst/>
                          <a:latin typeface="Coptic1" pitchFamily="2" charset="0"/>
                          <a:cs typeface="Arial" charset="0"/>
                        </a:rPr>
                        <a:t>.</a:t>
                      </a:r>
                      <a:endParaRPr kumimoji="0" lang="en-US" sz="5900" b="0" i="0" u="none" strike="noStrike" cap="none" normalizeH="0" baseline="0" dirty="0">
                        <a:ln>
                          <a:noFill/>
                        </a:ln>
                        <a:solidFill>
                          <a:srgbClr val="FFFFFF"/>
                        </a:solidFill>
                        <a:effectLst/>
                        <a:latin typeface="Coptic1" pitchFamily="2"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9715485"/>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25">
            <a:extLst>
              <a:ext uri="{FF2B5EF4-FFF2-40B4-BE49-F238E27FC236}">
                <a16:creationId xmlns:a16="http://schemas.microsoft.com/office/drawing/2014/main" id="{4DD6F377-D8C9-D94B-98CD-8EB51F32375F}"/>
              </a:ext>
            </a:extLst>
          </p:cNvPr>
          <p:cNvGraphicFramePr>
            <a:graphicFrameLocks/>
          </p:cNvGraphicFramePr>
          <p:nvPr/>
        </p:nvGraphicFramePr>
        <p:xfrm>
          <a:off x="0" y="182880"/>
          <a:ext cx="12192000" cy="6537960"/>
        </p:xfrm>
        <a:graphic>
          <a:graphicData uri="http://schemas.openxmlformats.org/drawingml/2006/table">
            <a:tbl>
              <a:tblPr/>
              <a:tblGrid>
                <a:gridCol w="4511040">
                  <a:extLst>
                    <a:ext uri="{9D8B030D-6E8A-4147-A177-3AD203B41FA5}">
                      <a16:colId xmlns:a16="http://schemas.microsoft.com/office/drawing/2014/main" val="20000"/>
                    </a:ext>
                  </a:extLst>
                </a:gridCol>
                <a:gridCol w="4304713">
                  <a:extLst>
                    <a:ext uri="{9D8B030D-6E8A-4147-A177-3AD203B41FA5}">
                      <a16:colId xmlns:a16="http://schemas.microsoft.com/office/drawing/2014/main" val="20001"/>
                    </a:ext>
                  </a:extLst>
                </a:gridCol>
                <a:gridCol w="3376247">
                  <a:extLst>
                    <a:ext uri="{9D8B030D-6E8A-4147-A177-3AD203B41FA5}">
                      <a16:colId xmlns:a16="http://schemas.microsoft.com/office/drawing/2014/main" val="20002"/>
                    </a:ext>
                  </a:extLst>
                </a:gridCol>
              </a:tblGrid>
              <a:tr h="6492240">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700" b="0" i="0" u="none" strike="noStrike" cap="none" normalizeH="0" baseline="0" dirty="0" err="1">
                          <a:ln>
                            <a:noFill/>
                          </a:ln>
                          <a:solidFill>
                            <a:srgbClr val="FFFFFF"/>
                          </a:solidFill>
                          <a:effectLst/>
                          <a:latin typeface="Coptic1" pitchFamily="2" charset="0"/>
                          <a:cs typeface="Arial" charset="0"/>
                        </a:rPr>
                        <a:t>A~gioc</a:t>
                      </a:r>
                      <a:r>
                        <a:rPr kumimoji="0" lang="en-US" sz="4700" b="0" i="0" u="none" strike="noStrike" cap="none" normalizeH="0" baseline="0" dirty="0">
                          <a:ln>
                            <a:noFill/>
                          </a:ln>
                          <a:solidFill>
                            <a:srgbClr val="FFFFFF"/>
                          </a:solidFill>
                          <a:effectLst/>
                          <a:latin typeface="Coptic1" pitchFamily="2" charset="0"/>
                          <a:cs typeface="Arial" charset="0"/>
                        </a:rPr>
                        <a:t> o~ </a:t>
                      </a:r>
                      <a:r>
                        <a:rPr kumimoji="0" lang="en-US" sz="4700" b="0" i="0" u="none" strike="noStrike" cap="none" normalizeH="0" baseline="0" dirty="0" err="1">
                          <a:ln>
                            <a:noFill/>
                          </a:ln>
                          <a:solidFill>
                            <a:srgbClr val="FFFFFF"/>
                          </a:solidFill>
                          <a:effectLst/>
                          <a:latin typeface="Coptic1" pitchFamily="2" charset="0"/>
                          <a:cs typeface="Arial" charset="0"/>
                        </a:rPr>
                        <a:t>Yeoc</a:t>
                      </a:r>
                      <a:r>
                        <a:rPr kumimoji="0" lang="en-US" sz="4700" b="0" i="0" u="none" strike="noStrike" cap="none" normalizeH="0" baseline="0" dirty="0">
                          <a:ln>
                            <a:noFill/>
                          </a:ln>
                          <a:solidFill>
                            <a:srgbClr val="FFFFFF"/>
                          </a:solidFill>
                          <a:effectLst/>
                          <a:latin typeface="Coptic1" pitchFamily="2" charset="0"/>
                          <a:cs typeface="Arial" charset="0"/>
                        </a:rPr>
                        <a:t> : </a:t>
                      </a:r>
                      <a:r>
                        <a:rPr kumimoji="0" lang="en-US" sz="4700" b="0" i="0" u="none" strike="noStrike" cap="none" normalizeH="0" baseline="0" dirty="0" err="1">
                          <a:ln>
                            <a:noFill/>
                          </a:ln>
                          <a:solidFill>
                            <a:srgbClr val="FFFFFF"/>
                          </a:solidFill>
                          <a:effectLst/>
                          <a:latin typeface="Coptic1" pitchFamily="2" charset="0"/>
                          <a:cs typeface="Arial" charset="0"/>
                        </a:rPr>
                        <a:t>A~gioc</a:t>
                      </a:r>
                      <a:r>
                        <a:rPr kumimoji="0" lang="en-US" sz="4700" b="0" i="0" u="none" strike="noStrike" cap="none" normalizeH="0" baseline="0" dirty="0">
                          <a:ln>
                            <a:noFill/>
                          </a:ln>
                          <a:solidFill>
                            <a:srgbClr val="FFFFFF"/>
                          </a:solidFill>
                          <a:effectLst/>
                          <a:latin typeface="Coptic1" pitchFamily="2" charset="0"/>
                          <a:cs typeface="Arial" charset="0"/>
                        </a:rPr>
                        <a:t> </a:t>
                      </a:r>
                      <a:r>
                        <a:rPr kumimoji="0" lang="en-US" sz="4700" b="0" i="0" u="none" strike="noStrike" cap="none" normalizeH="0" baseline="0" dirty="0" err="1">
                          <a:ln>
                            <a:noFill/>
                          </a:ln>
                          <a:solidFill>
                            <a:srgbClr val="FFFFFF"/>
                          </a:solidFill>
                          <a:effectLst/>
                          <a:latin typeface="Coptic1" pitchFamily="2" charset="0"/>
                          <a:cs typeface="Arial" charset="0"/>
                        </a:rPr>
                        <a:t>Ic,uroc</a:t>
                      </a:r>
                      <a:r>
                        <a:rPr kumimoji="0" lang="en-US" sz="4700" b="0" i="0" u="none" strike="noStrike" cap="none" normalizeH="0" baseline="0" dirty="0">
                          <a:ln>
                            <a:noFill/>
                          </a:ln>
                          <a:solidFill>
                            <a:srgbClr val="FFFFFF"/>
                          </a:solidFill>
                          <a:effectLst/>
                          <a:latin typeface="Coptic1" pitchFamily="2" charset="0"/>
                          <a:cs typeface="Arial" charset="0"/>
                        </a:rPr>
                        <a:t> : </a:t>
                      </a:r>
                      <a:r>
                        <a:rPr kumimoji="0" lang="en-US" sz="4700" b="0" i="0" u="none" strike="noStrike" cap="none" normalizeH="0" baseline="0" dirty="0" err="1">
                          <a:ln>
                            <a:noFill/>
                          </a:ln>
                          <a:solidFill>
                            <a:srgbClr val="FFFFFF"/>
                          </a:solidFill>
                          <a:effectLst/>
                          <a:latin typeface="Coptic1" pitchFamily="2" charset="0"/>
                          <a:cs typeface="Arial" charset="0"/>
                        </a:rPr>
                        <a:t>A~gioc</a:t>
                      </a:r>
                      <a:r>
                        <a:rPr kumimoji="0" lang="en-US" sz="4700" b="0" i="0" u="none" strike="noStrike" cap="none" normalizeH="0" baseline="0" dirty="0">
                          <a:ln>
                            <a:noFill/>
                          </a:ln>
                          <a:solidFill>
                            <a:srgbClr val="FFFFFF"/>
                          </a:solidFill>
                          <a:effectLst/>
                          <a:latin typeface="Coptic1" pitchFamily="2" charset="0"/>
                          <a:cs typeface="Arial" charset="0"/>
                        </a:rPr>
                        <a:t> </a:t>
                      </a:r>
                      <a:r>
                        <a:rPr kumimoji="0" lang="en-US" sz="4700" b="0" i="0" u="none" strike="noStrike" cap="none" normalizeH="0" baseline="0" dirty="0" err="1">
                          <a:ln>
                            <a:noFill/>
                          </a:ln>
                          <a:solidFill>
                            <a:srgbClr val="FFFFFF"/>
                          </a:solidFill>
                          <a:effectLst/>
                          <a:latin typeface="Coptic1" pitchFamily="2" charset="0"/>
                          <a:cs typeface="Arial" charset="0"/>
                        </a:rPr>
                        <a:t>A~yanatoc</a:t>
                      </a:r>
                      <a:r>
                        <a:rPr kumimoji="0" lang="en-US" sz="4700" b="0" i="0" u="none" strike="noStrike" cap="none" normalizeH="0" baseline="0" dirty="0">
                          <a:ln>
                            <a:noFill/>
                          </a:ln>
                          <a:solidFill>
                            <a:srgbClr val="FFFFFF"/>
                          </a:solidFill>
                          <a:effectLst/>
                          <a:latin typeface="Coptic1" pitchFamily="2" charset="0"/>
                          <a:cs typeface="Arial" charset="0"/>
                        </a:rPr>
                        <a:t> : o~ </a:t>
                      </a:r>
                      <a:r>
                        <a:rPr kumimoji="0" lang="en-US" sz="4700" b="0" i="0" u="none" strike="noStrike" cap="none" normalizeH="0" baseline="0" dirty="0" err="1">
                          <a:ln>
                            <a:noFill/>
                          </a:ln>
                          <a:solidFill>
                            <a:srgbClr val="FFFFFF"/>
                          </a:solidFill>
                          <a:effectLst/>
                          <a:latin typeface="Coptic1" pitchFamily="2" charset="0"/>
                          <a:cs typeface="Arial" charset="0"/>
                        </a:rPr>
                        <a:t>a~nactac</a:t>
                      </a:r>
                      <a:r>
                        <a:rPr kumimoji="0" lang="en-US" sz="4700" b="0" i="0" u="none" strike="noStrike" cap="none" normalizeH="0" baseline="0" dirty="0">
                          <a:ln>
                            <a:noFill/>
                          </a:ln>
                          <a:solidFill>
                            <a:srgbClr val="FFFFFF"/>
                          </a:solidFill>
                          <a:effectLst/>
                          <a:latin typeface="Coptic1" pitchFamily="2" charset="0"/>
                          <a:cs typeface="Arial" charset="0"/>
                        </a:rPr>
                        <a:t> ek </a:t>
                      </a:r>
                      <a:r>
                        <a:rPr kumimoji="0" lang="en-US" sz="4700" b="0" i="0" u="none" strike="noStrike" cap="none" normalizeH="0" baseline="0" dirty="0" err="1">
                          <a:ln>
                            <a:noFill/>
                          </a:ln>
                          <a:solidFill>
                            <a:srgbClr val="FFFFFF"/>
                          </a:solidFill>
                          <a:effectLst/>
                          <a:latin typeface="Coptic1" pitchFamily="2" charset="0"/>
                          <a:cs typeface="Arial" charset="0"/>
                        </a:rPr>
                        <a:t>twn</a:t>
                      </a:r>
                      <a:r>
                        <a:rPr kumimoji="0" lang="en-US" sz="4700" b="0" i="0" u="none" strike="noStrike" cap="none" normalizeH="0" baseline="0" dirty="0">
                          <a:ln>
                            <a:noFill/>
                          </a:ln>
                          <a:solidFill>
                            <a:srgbClr val="FFFFFF"/>
                          </a:solidFill>
                          <a:effectLst/>
                          <a:latin typeface="Coptic1" pitchFamily="2" charset="0"/>
                          <a:cs typeface="Arial" charset="0"/>
                        </a:rPr>
                        <a:t> </a:t>
                      </a:r>
                      <a:r>
                        <a:rPr kumimoji="0" lang="en-US" sz="4700" b="0" i="0" u="none" strike="noStrike" cap="none" normalizeH="0" baseline="0" dirty="0" err="1">
                          <a:ln>
                            <a:noFill/>
                          </a:ln>
                          <a:solidFill>
                            <a:srgbClr val="FFFFFF"/>
                          </a:solidFill>
                          <a:effectLst/>
                          <a:latin typeface="Coptic1" pitchFamily="2" charset="0"/>
                          <a:cs typeface="Arial" charset="0"/>
                        </a:rPr>
                        <a:t>nekrwn</a:t>
                      </a:r>
                      <a:r>
                        <a:rPr kumimoji="0" lang="en-US" sz="4700" b="0" i="0" u="none" strike="noStrike" cap="none" normalizeH="0" baseline="0" dirty="0">
                          <a:ln>
                            <a:noFill/>
                          </a:ln>
                          <a:solidFill>
                            <a:srgbClr val="FFFFFF"/>
                          </a:solidFill>
                          <a:effectLst/>
                          <a:latin typeface="Coptic1" pitchFamily="2" charset="0"/>
                          <a:cs typeface="Arial" charset="0"/>
                        </a:rPr>
                        <a:t> : </a:t>
                      </a:r>
                      <a:r>
                        <a:rPr kumimoji="0" lang="en-US" sz="4700" b="0" i="0" u="none" strike="noStrike" cap="none" normalizeH="0" baseline="0" dirty="0" err="1">
                          <a:ln>
                            <a:noFill/>
                          </a:ln>
                          <a:solidFill>
                            <a:srgbClr val="FFFFFF"/>
                          </a:solidFill>
                          <a:effectLst/>
                          <a:latin typeface="Coptic1" pitchFamily="2" charset="0"/>
                          <a:cs typeface="Arial" charset="0"/>
                        </a:rPr>
                        <a:t>ke</a:t>
                      </a:r>
                      <a:r>
                        <a:rPr kumimoji="0" lang="en-US" sz="4700" b="0" i="0" u="none" strike="noStrike" cap="none" normalizeH="0" baseline="0" dirty="0">
                          <a:ln>
                            <a:noFill/>
                          </a:ln>
                          <a:solidFill>
                            <a:srgbClr val="FFFFFF"/>
                          </a:solidFill>
                          <a:effectLst/>
                          <a:latin typeface="Coptic1" pitchFamily="2" charset="0"/>
                          <a:cs typeface="Arial" charset="0"/>
                        </a:rPr>
                        <a:t> </a:t>
                      </a:r>
                      <a:r>
                        <a:rPr kumimoji="0" lang="en-US" sz="4700" b="0" i="0" u="none" strike="noStrike" cap="none" normalizeH="0" baseline="0" dirty="0" err="1">
                          <a:ln>
                            <a:noFill/>
                          </a:ln>
                          <a:solidFill>
                            <a:srgbClr val="FFFFFF"/>
                          </a:solidFill>
                          <a:effectLst/>
                          <a:latin typeface="Coptic1" pitchFamily="2" charset="0"/>
                          <a:cs typeface="Arial" charset="0"/>
                        </a:rPr>
                        <a:t>a~nelywn</a:t>
                      </a:r>
                      <a:r>
                        <a:rPr kumimoji="0" lang="en-US" sz="4700" b="0" i="0" u="none" strike="noStrike" cap="none" normalizeH="0" baseline="0" dirty="0">
                          <a:ln>
                            <a:noFill/>
                          </a:ln>
                          <a:solidFill>
                            <a:srgbClr val="FFFFFF"/>
                          </a:solidFill>
                          <a:effectLst/>
                          <a:latin typeface="Coptic1" pitchFamily="2" charset="0"/>
                          <a:cs typeface="Arial" charset="0"/>
                        </a:rPr>
                        <a:t> </a:t>
                      </a:r>
                      <a:r>
                        <a:rPr kumimoji="0" lang="en-US" sz="4700" b="0" i="0" u="none" strike="noStrike" cap="none" normalizeH="0" baseline="0" dirty="0" err="1">
                          <a:ln>
                            <a:noFill/>
                          </a:ln>
                          <a:solidFill>
                            <a:srgbClr val="FFFFFF"/>
                          </a:solidFill>
                          <a:effectLst/>
                          <a:latin typeface="Coptic1" pitchFamily="2" charset="0"/>
                          <a:cs typeface="Arial" charset="0"/>
                        </a:rPr>
                        <a:t>ic</a:t>
                      </a:r>
                      <a:r>
                        <a:rPr kumimoji="0" lang="en-US" sz="4700" b="0" i="0" u="none" strike="noStrike" cap="none" normalizeH="0" baseline="0" dirty="0">
                          <a:ln>
                            <a:noFill/>
                          </a:ln>
                          <a:solidFill>
                            <a:srgbClr val="FFFFFF"/>
                          </a:solidFill>
                          <a:effectLst/>
                          <a:latin typeface="Coptic1" pitchFamily="2" charset="0"/>
                          <a:cs typeface="Arial" charset="0"/>
                        </a:rPr>
                        <a:t> </a:t>
                      </a:r>
                      <a:r>
                        <a:rPr kumimoji="0" lang="en-US" sz="4700" b="0" i="0" u="none" strike="noStrike" cap="none" normalizeH="0" baseline="0" dirty="0" err="1">
                          <a:ln>
                            <a:noFill/>
                          </a:ln>
                          <a:solidFill>
                            <a:srgbClr val="FFFFFF"/>
                          </a:solidFill>
                          <a:effectLst/>
                          <a:latin typeface="Coptic1" pitchFamily="2" charset="0"/>
                          <a:cs typeface="Arial" charset="0"/>
                        </a:rPr>
                        <a:t>touc</a:t>
                      </a:r>
                      <a:r>
                        <a:rPr kumimoji="0" lang="en-US" sz="4700" b="0" i="0" u="none" strike="noStrike" cap="none" normalizeH="0" baseline="0" dirty="0">
                          <a:ln>
                            <a:noFill/>
                          </a:ln>
                          <a:solidFill>
                            <a:srgbClr val="FFFFFF"/>
                          </a:solidFill>
                          <a:effectLst/>
                          <a:latin typeface="Coptic1" pitchFamily="2" charset="0"/>
                          <a:cs typeface="Arial" charset="0"/>
                        </a:rPr>
                        <a:t> </a:t>
                      </a:r>
                      <a:r>
                        <a:rPr kumimoji="0" lang="en-US" sz="4700" b="0" i="0" u="none" strike="noStrike" cap="none" normalizeH="0" baseline="0" dirty="0" err="1">
                          <a:ln>
                            <a:noFill/>
                          </a:ln>
                          <a:solidFill>
                            <a:srgbClr val="FFFFFF"/>
                          </a:solidFill>
                          <a:effectLst/>
                          <a:latin typeface="Coptic1" pitchFamily="2" charset="0"/>
                          <a:cs typeface="Arial" charset="0"/>
                        </a:rPr>
                        <a:t>ouranouc</a:t>
                      </a:r>
                      <a:r>
                        <a:rPr kumimoji="0" lang="en-US" sz="4700" b="0" i="0" u="none" strike="noStrike" cap="none" normalizeH="0" baseline="0" dirty="0">
                          <a:ln>
                            <a:noFill/>
                          </a:ln>
                          <a:solidFill>
                            <a:srgbClr val="FFFFFF"/>
                          </a:solidFill>
                          <a:effectLst/>
                          <a:latin typeface="Coptic1" pitchFamily="2" charset="0"/>
                          <a:cs typeface="Arial" charset="0"/>
                        </a:rPr>
                        <a:t> : </a:t>
                      </a:r>
                      <a:r>
                        <a:rPr kumimoji="0" lang="en-US" sz="4700" b="0" i="0" u="none" strike="noStrike" cap="none" normalizeH="0" baseline="0" dirty="0" err="1">
                          <a:ln>
                            <a:noFill/>
                          </a:ln>
                          <a:solidFill>
                            <a:srgbClr val="FFFFFF"/>
                          </a:solidFill>
                          <a:effectLst/>
                          <a:latin typeface="Coptic1" pitchFamily="2" charset="0"/>
                          <a:cs typeface="Arial" charset="0"/>
                        </a:rPr>
                        <a:t>e~le</a:t>
                      </a:r>
                      <a:r>
                        <a:rPr kumimoji="0" lang="en-US" sz="4700" b="0" i="0" u="none" strike="noStrike" cap="none" normalizeH="0" baseline="0" dirty="0">
                          <a:ln>
                            <a:noFill/>
                          </a:ln>
                          <a:solidFill>
                            <a:srgbClr val="FFFFFF"/>
                          </a:solidFill>
                          <a:effectLst/>
                          <a:latin typeface="Coptic1" pitchFamily="2" charset="0"/>
                          <a:cs typeface="Arial" charset="0"/>
                        </a:rPr>
                        <a:t>/~con /~mac.</a:t>
                      </a:r>
                      <a:endParaRPr kumimoji="0" lang="en-US" sz="47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300" b="0" i="0" u="none" strike="noStrike" cap="none" normalizeH="0" baseline="0" dirty="0">
                          <a:ln>
                            <a:noFill/>
                          </a:ln>
                          <a:solidFill>
                            <a:srgbClr val="FFFFFF"/>
                          </a:solidFill>
                          <a:effectLst/>
                          <a:latin typeface="Arial" charset="0"/>
                          <a:cs typeface="Arial" charset="0"/>
                        </a:rPr>
                        <a:t>Saint Dieu, Saint puissant, Saint </a:t>
                      </a:r>
                      <a:r>
                        <a:rPr kumimoji="0" lang="en-US" sz="4300" b="0" i="0" u="none" strike="noStrike" cap="none" normalizeH="0" baseline="0" dirty="0" err="1">
                          <a:ln>
                            <a:noFill/>
                          </a:ln>
                          <a:solidFill>
                            <a:srgbClr val="FFFFFF"/>
                          </a:solidFill>
                          <a:effectLst/>
                          <a:latin typeface="Arial" charset="0"/>
                          <a:cs typeface="Arial" charset="0"/>
                        </a:rPr>
                        <a:t>immortel</a:t>
                      </a:r>
                      <a:r>
                        <a:rPr kumimoji="0" lang="en-US" sz="4300" b="0" i="0" u="none" strike="noStrike" cap="none" normalizeH="0" baseline="0" dirty="0">
                          <a:ln>
                            <a:noFill/>
                          </a:ln>
                          <a:solidFill>
                            <a:srgbClr val="FFFFFF"/>
                          </a:solidFill>
                          <a:effectLst/>
                          <a:latin typeface="Arial" charset="0"/>
                          <a:cs typeface="Arial" charset="0"/>
                        </a:rPr>
                        <a:t>, </a:t>
                      </a:r>
                      <a:r>
                        <a:rPr kumimoji="0" lang="fr-FR" sz="4300" b="0" i="0" u="none" strike="noStrike" cap="none" normalizeH="0" baseline="0" dirty="0">
                          <a:ln>
                            <a:noFill/>
                          </a:ln>
                          <a:solidFill>
                            <a:srgbClr val="FFFFFF"/>
                          </a:solidFill>
                          <a:effectLst/>
                          <a:latin typeface="Arial" charset="0"/>
                          <a:cs typeface="Arial" charset="0"/>
                        </a:rPr>
                        <a:t>qui est Ressuscité d'entre les morts et monté aux cieux</a:t>
                      </a:r>
                      <a:r>
                        <a:rPr kumimoji="0" lang="en-US" sz="4300" b="0" i="0" u="none" strike="noStrike" cap="none" normalizeH="0" baseline="0" dirty="0">
                          <a:ln>
                            <a:noFill/>
                          </a:ln>
                          <a:solidFill>
                            <a:srgbClr val="FFFFFF"/>
                          </a:solidFill>
                          <a:effectLst/>
                          <a:latin typeface="Arial" charset="0"/>
                          <a:cs typeface="Arial" charset="0"/>
                        </a:rPr>
                        <a:t>; </a:t>
                      </a:r>
                      <a:r>
                        <a:rPr kumimoji="0" lang="en-US" sz="4300" b="0" i="0" u="none" strike="noStrike" cap="none" normalizeH="0" baseline="0" dirty="0" err="1">
                          <a:ln>
                            <a:noFill/>
                          </a:ln>
                          <a:solidFill>
                            <a:srgbClr val="FFFFFF"/>
                          </a:solidFill>
                          <a:effectLst/>
                          <a:latin typeface="Arial" charset="0"/>
                          <a:cs typeface="Arial" charset="0"/>
                        </a:rPr>
                        <a:t>aie</a:t>
                      </a:r>
                      <a:r>
                        <a:rPr kumimoji="0" lang="en-US" sz="4300" b="0" i="0" u="none" strike="noStrike" cap="none" normalizeH="0" baseline="0" dirty="0">
                          <a:ln>
                            <a:noFill/>
                          </a:ln>
                          <a:solidFill>
                            <a:srgbClr val="FFFFFF"/>
                          </a:solidFill>
                          <a:effectLst/>
                          <a:latin typeface="Arial" charset="0"/>
                          <a:cs typeface="Arial" charset="0"/>
                        </a:rPr>
                        <a:t> </a:t>
                      </a:r>
                      <a:r>
                        <a:rPr kumimoji="0" lang="en-US" sz="4300" b="0" i="0" u="none" strike="noStrike" cap="none" normalizeH="0" baseline="0" dirty="0" err="1">
                          <a:ln>
                            <a:noFill/>
                          </a:ln>
                          <a:solidFill>
                            <a:srgbClr val="FFFFFF"/>
                          </a:solidFill>
                          <a:effectLst/>
                          <a:latin typeface="Arial" charset="0"/>
                          <a:cs typeface="Arial" charset="0"/>
                        </a:rPr>
                        <a:t>pitié</a:t>
                      </a:r>
                      <a:r>
                        <a:rPr kumimoji="0" lang="en-US" sz="4300" b="0" i="0" u="none" strike="noStrike" cap="none" normalizeH="0" baseline="0" dirty="0">
                          <a:ln>
                            <a:noFill/>
                          </a:ln>
                          <a:solidFill>
                            <a:srgbClr val="FFFFFF"/>
                          </a:solidFill>
                          <a:effectLst/>
                          <a:latin typeface="Arial" charset="0"/>
                          <a:cs typeface="Arial" charset="0"/>
                        </a:rPr>
                        <a:t>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800" b="0" i="0" u="none" strike="noStrike" cap="none" normalizeH="0" baseline="0" dirty="0">
                          <a:ln>
                            <a:noFill/>
                          </a:ln>
                          <a:solidFill>
                            <a:srgbClr val="FFFFFF"/>
                          </a:solidFill>
                          <a:effectLst/>
                          <a:latin typeface="Coptic1" pitchFamily="2" charset="0"/>
                          <a:cs typeface="Arial" charset="0"/>
                        </a:rPr>
                        <a:t>قُدُّوسٌ الله، قُدُّوسٌ القَويُّ، قُدُّوسٌ الحَيُّ الَّذي لا يَموتُ، الذي قامَ مِنَ الأمْواتِ وصَعِدَ إلَى السَّمواتِ، </a:t>
                      </a:r>
                      <a:r>
                        <a:rPr kumimoji="0" lang="ar-EG" sz="4800" b="0" i="0" u="none" strike="noStrike" cap="none" normalizeH="0" baseline="0" dirty="0" err="1">
                          <a:ln>
                            <a:noFill/>
                          </a:ln>
                          <a:solidFill>
                            <a:srgbClr val="FFFFFF"/>
                          </a:solidFill>
                          <a:effectLst/>
                          <a:latin typeface="Coptic1" pitchFamily="2" charset="0"/>
                          <a:cs typeface="Arial" charset="0"/>
                        </a:rPr>
                        <a:t>إرْحَمْنا</a:t>
                      </a:r>
                      <a:r>
                        <a:rPr kumimoji="0" lang="ar-EG" sz="4800" b="0" i="0" u="none" strike="noStrike" cap="none" normalizeH="0" baseline="0" dirty="0">
                          <a:ln>
                            <a:noFill/>
                          </a:ln>
                          <a:solidFill>
                            <a:srgbClr val="FFFFFF"/>
                          </a:solidFill>
                          <a:effectLst/>
                          <a:latin typeface="Coptic1" pitchFamily="2" charset="0"/>
                          <a:cs typeface="Arial" charset="0"/>
                        </a:rPr>
                        <a:t>.</a:t>
                      </a:r>
                      <a:endParaRPr kumimoji="0" lang="fr-FR" sz="4800" b="0" i="0" u="none" strike="noStrike" cap="none" normalizeH="0" baseline="0" dirty="0">
                        <a:ln>
                          <a:noFill/>
                        </a:ln>
                        <a:solidFill>
                          <a:srgbClr val="FFFFFF"/>
                        </a:solidFill>
                        <a:effectLst/>
                        <a:latin typeface="Coptic1" pitchFamily="2"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726262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14448" name="Group 16"/>
          <p:cNvGraphicFramePr>
            <a:graphicFrameLocks noGrp="1"/>
          </p:cNvGraphicFramePr>
          <p:nvPr>
            <p:ph type="tbl" idx="1"/>
          </p:nvPr>
        </p:nvGraphicFramePr>
        <p:xfrm>
          <a:off x="0" y="76200"/>
          <a:ext cx="12192001" cy="6675120"/>
        </p:xfrm>
        <a:graphic>
          <a:graphicData uri="http://schemas.openxmlformats.org/drawingml/2006/table">
            <a:tbl>
              <a:tblPr/>
              <a:tblGrid>
                <a:gridCol w="4546171">
                  <a:extLst>
                    <a:ext uri="{9D8B030D-6E8A-4147-A177-3AD203B41FA5}">
                      <a16:colId xmlns:a16="http://schemas.microsoft.com/office/drawing/2014/main" val="20000"/>
                    </a:ext>
                  </a:extLst>
                </a:gridCol>
                <a:gridCol w="4442847">
                  <a:extLst>
                    <a:ext uri="{9D8B030D-6E8A-4147-A177-3AD203B41FA5}">
                      <a16:colId xmlns:a16="http://schemas.microsoft.com/office/drawing/2014/main" val="20001"/>
                    </a:ext>
                  </a:extLst>
                </a:gridCol>
                <a:gridCol w="3202983">
                  <a:extLst>
                    <a:ext uri="{9D8B030D-6E8A-4147-A177-3AD203B41FA5}">
                      <a16:colId xmlns:a16="http://schemas.microsoft.com/office/drawing/2014/main" val="20002"/>
                    </a:ext>
                  </a:extLst>
                </a:gridCol>
              </a:tblGrid>
              <a:tr h="6675120">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800" b="0" i="0" u="none" strike="noStrike" cap="none" normalizeH="0" baseline="0" dirty="0">
                          <a:ln>
                            <a:noFill/>
                          </a:ln>
                          <a:solidFill>
                            <a:srgbClr val="FFFFFF"/>
                          </a:solidFill>
                          <a:effectLst/>
                          <a:latin typeface="Coptic1" pitchFamily="2" charset="0"/>
                          <a:cs typeface="Arial" charset="0"/>
                        </a:rPr>
                        <a:t>Doxa Patri </a:t>
                      </a:r>
                      <a:r>
                        <a:rPr kumimoji="0" lang="en-US" sz="4800" b="0" i="0" u="none" strike="noStrike" cap="none" normalizeH="0" baseline="0" dirty="0" err="1">
                          <a:ln>
                            <a:noFill/>
                          </a:ln>
                          <a:solidFill>
                            <a:srgbClr val="FFFFFF"/>
                          </a:solidFill>
                          <a:effectLst/>
                          <a:latin typeface="Coptic1" pitchFamily="2" charset="0"/>
                          <a:cs typeface="Arial" charset="0"/>
                        </a:rPr>
                        <a:t>ke</a:t>
                      </a:r>
                      <a:r>
                        <a:rPr kumimoji="0" lang="en-US" sz="4800" b="0" i="0" u="none" strike="noStrike" cap="none" normalizeH="0" baseline="0" dirty="0">
                          <a:ln>
                            <a:noFill/>
                          </a:ln>
                          <a:solidFill>
                            <a:srgbClr val="FFFFFF"/>
                          </a:solidFill>
                          <a:effectLst/>
                          <a:latin typeface="Coptic1" pitchFamily="2" charset="0"/>
                          <a:cs typeface="Arial" charset="0"/>
                        </a:rPr>
                        <a:t> </a:t>
                      </a:r>
                      <a:r>
                        <a:rPr kumimoji="0" lang="en-US" sz="4800" b="0" i="0" u="none" strike="noStrike" cap="none" normalizeH="0" baseline="0" dirty="0" err="1">
                          <a:ln>
                            <a:noFill/>
                          </a:ln>
                          <a:solidFill>
                            <a:srgbClr val="FFFFFF"/>
                          </a:solidFill>
                          <a:effectLst/>
                          <a:latin typeface="Coptic1" pitchFamily="2" charset="0"/>
                          <a:cs typeface="Arial" charset="0"/>
                        </a:rPr>
                        <a:t>U~iw</a:t>
                      </a:r>
                      <a:r>
                        <a:rPr kumimoji="0" lang="en-US" sz="4800" b="0" i="0" u="none" strike="noStrike" cap="none" normalizeH="0" baseline="0" dirty="0">
                          <a:ln>
                            <a:noFill/>
                          </a:ln>
                          <a:solidFill>
                            <a:srgbClr val="FFFFFF"/>
                          </a:solidFill>
                          <a:effectLst/>
                          <a:latin typeface="Coptic1" pitchFamily="2" charset="0"/>
                          <a:cs typeface="Arial" charset="0"/>
                        </a:rPr>
                        <a:t> : </a:t>
                      </a:r>
                      <a:r>
                        <a:rPr kumimoji="0" lang="en-US" sz="4800" b="0" i="0" u="none" strike="noStrike" cap="none" normalizeH="0" baseline="0" dirty="0" err="1">
                          <a:ln>
                            <a:noFill/>
                          </a:ln>
                          <a:solidFill>
                            <a:srgbClr val="FFFFFF"/>
                          </a:solidFill>
                          <a:effectLst/>
                          <a:latin typeface="Coptic1" pitchFamily="2" charset="0"/>
                          <a:cs typeface="Arial" charset="0"/>
                        </a:rPr>
                        <a:t>ke</a:t>
                      </a:r>
                      <a:r>
                        <a:rPr kumimoji="0" lang="en-US" sz="4800" b="0" i="0" u="none" strike="noStrike" cap="none" normalizeH="0" baseline="0" dirty="0">
                          <a:ln>
                            <a:noFill/>
                          </a:ln>
                          <a:solidFill>
                            <a:srgbClr val="FFFFFF"/>
                          </a:solidFill>
                          <a:effectLst/>
                          <a:latin typeface="Coptic1" pitchFamily="2" charset="0"/>
                          <a:cs typeface="Arial" charset="0"/>
                        </a:rPr>
                        <a:t> </a:t>
                      </a:r>
                      <a:r>
                        <a:rPr kumimoji="0" lang="en-US" sz="4800" b="0" i="0" u="none" strike="noStrike" cap="none" normalizeH="0" baseline="0" dirty="0" err="1">
                          <a:ln>
                            <a:noFill/>
                          </a:ln>
                          <a:solidFill>
                            <a:srgbClr val="FFFFFF"/>
                          </a:solidFill>
                          <a:effectLst/>
                          <a:latin typeface="Coptic1" pitchFamily="2" charset="0"/>
                          <a:cs typeface="Arial" charset="0"/>
                        </a:rPr>
                        <a:t>A~giw</a:t>
                      </a:r>
                      <a:r>
                        <a:rPr kumimoji="0" lang="en-US" sz="4800" b="0" i="0" u="none" strike="noStrike" cap="none" normalizeH="0" baseline="0" dirty="0">
                          <a:ln>
                            <a:noFill/>
                          </a:ln>
                          <a:solidFill>
                            <a:srgbClr val="FFFFFF"/>
                          </a:solidFill>
                          <a:effectLst/>
                          <a:latin typeface="Coptic1" pitchFamily="2" charset="0"/>
                          <a:cs typeface="Arial" charset="0"/>
                        </a:rPr>
                        <a:t> </a:t>
                      </a:r>
                      <a:r>
                        <a:rPr kumimoji="0" lang="en-US" sz="4800" b="0" i="0" u="none" strike="noStrike" cap="none" normalizeH="0" baseline="0" dirty="0" err="1">
                          <a:ln>
                            <a:noFill/>
                          </a:ln>
                          <a:solidFill>
                            <a:srgbClr val="FFFFFF"/>
                          </a:solidFill>
                          <a:effectLst/>
                          <a:latin typeface="Coptic1" pitchFamily="2" charset="0"/>
                          <a:cs typeface="Arial" charset="0"/>
                        </a:rPr>
                        <a:t>P~neumati</a:t>
                      </a:r>
                      <a:r>
                        <a:rPr kumimoji="0" lang="en-US" sz="4800" b="0" i="0" u="none" strike="noStrike" cap="none" normalizeH="0" baseline="0" dirty="0">
                          <a:ln>
                            <a:noFill/>
                          </a:ln>
                          <a:solidFill>
                            <a:srgbClr val="FFFFFF"/>
                          </a:solidFill>
                          <a:effectLst/>
                          <a:latin typeface="Coptic1" pitchFamily="2" charset="0"/>
                          <a:cs typeface="Arial" charset="0"/>
                        </a:rPr>
                        <a:t> : </a:t>
                      </a:r>
                      <a:r>
                        <a:rPr kumimoji="0" lang="en-US" sz="4800" b="0" i="0" u="none" strike="noStrike" cap="none" normalizeH="0" baseline="0" dirty="0" err="1">
                          <a:ln>
                            <a:noFill/>
                          </a:ln>
                          <a:solidFill>
                            <a:srgbClr val="FFFFFF"/>
                          </a:solidFill>
                          <a:effectLst/>
                          <a:latin typeface="Coptic1" pitchFamily="2" charset="0"/>
                          <a:cs typeface="Arial" charset="0"/>
                        </a:rPr>
                        <a:t>ke</a:t>
                      </a:r>
                      <a:r>
                        <a:rPr kumimoji="0" lang="en-US" sz="4800" b="0" i="0" u="none" strike="noStrike" cap="none" normalizeH="0" baseline="0" dirty="0">
                          <a:ln>
                            <a:noFill/>
                          </a:ln>
                          <a:solidFill>
                            <a:srgbClr val="FFFFFF"/>
                          </a:solidFill>
                          <a:effectLst/>
                          <a:latin typeface="Coptic1" pitchFamily="2" charset="0"/>
                          <a:cs typeface="Arial" charset="0"/>
                        </a:rPr>
                        <a:t> nun </a:t>
                      </a:r>
                      <a:r>
                        <a:rPr kumimoji="0" lang="en-US" sz="4800" b="0" i="0" u="none" strike="noStrike" cap="none" normalizeH="0" baseline="0" dirty="0" err="1">
                          <a:ln>
                            <a:noFill/>
                          </a:ln>
                          <a:solidFill>
                            <a:srgbClr val="FFFFFF"/>
                          </a:solidFill>
                          <a:effectLst/>
                          <a:latin typeface="Coptic1" pitchFamily="2" charset="0"/>
                          <a:cs typeface="Arial" charset="0"/>
                        </a:rPr>
                        <a:t>ke</a:t>
                      </a:r>
                      <a:r>
                        <a:rPr kumimoji="0" lang="en-US" sz="4800" b="0" i="0" u="none" strike="noStrike" cap="none" normalizeH="0" baseline="0" dirty="0">
                          <a:ln>
                            <a:noFill/>
                          </a:ln>
                          <a:solidFill>
                            <a:srgbClr val="FFFFFF"/>
                          </a:solidFill>
                          <a:effectLst/>
                          <a:latin typeface="Coptic1" pitchFamily="2" charset="0"/>
                          <a:cs typeface="Arial" charset="0"/>
                        </a:rPr>
                        <a:t> </a:t>
                      </a:r>
                      <a:r>
                        <a:rPr kumimoji="0" lang="en-US" sz="4800" b="0" i="0" u="none" strike="noStrike" cap="none" normalizeH="0" baseline="0" dirty="0" err="1">
                          <a:ln>
                            <a:noFill/>
                          </a:ln>
                          <a:solidFill>
                            <a:srgbClr val="FFFFFF"/>
                          </a:solidFill>
                          <a:effectLst/>
                          <a:latin typeface="Coptic1" pitchFamily="2" charset="0"/>
                          <a:cs typeface="Arial" charset="0"/>
                        </a:rPr>
                        <a:t>a~i</a:t>
                      </a:r>
                      <a:r>
                        <a:rPr kumimoji="0" lang="en-US" sz="4800" b="0" i="0" u="none" strike="noStrike" cap="none" normalizeH="0" baseline="0" dirty="0">
                          <a:ln>
                            <a:noFill/>
                          </a:ln>
                          <a:solidFill>
                            <a:srgbClr val="FFFFFF"/>
                          </a:solidFill>
                          <a:effectLst/>
                          <a:latin typeface="Coptic1" pitchFamily="2" charset="0"/>
                          <a:cs typeface="Arial" charset="0"/>
                        </a:rPr>
                        <a:t>~ : </a:t>
                      </a:r>
                      <a:r>
                        <a:rPr kumimoji="0" lang="en-US" sz="4800" b="0" i="0" u="none" strike="noStrike" cap="none" normalizeH="0" baseline="0" dirty="0" err="1">
                          <a:ln>
                            <a:noFill/>
                          </a:ln>
                          <a:solidFill>
                            <a:srgbClr val="FFFFFF"/>
                          </a:solidFill>
                          <a:effectLst/>
                          <a:latin typeface="Coptic1" pitchFamily="2" charset="0"/>
                          <a:cs typeface="Arial" charset="0"/>
                        </a:rPr>
                        <a:t>ke</a:t>
                      </a:r>
                      <a:r>
                        <a:rPr kumimoji="0" lang="en-US" sz="4800" b="0" i="0" u="none" strike="noStrike" cap="none" normalizeH="0" baseline="0" dirty="0">
                          <a:ln>
                            <a:noFill/>
                          </a:ln>
                          <a:solidFill>
                            <a:srgbClr val="FFFFFF"/>
                          </a:solidFill>
                          <a:effectLst/>
                          <a:latin typeface="Coptic1" pitchFamily="2" charset="0"/>
                          <a:cs typeface="Arial" charset="0"/>
                        </a:rPr>
                        <a:t> </a:t>
                      </a:r>
                      <a:r>
                        <a:rPr kumimoji="0" lang="en-US" sz="4800" b="0" i="0" u="none" strike="noStrike" cap="none" normalizeH="0" baseline="0" dirty="0" err="1">
                          <a:ln>
                            <a:noFill/>
                          </a:ln>
                          <a:solidFill>
                            <a:srgbClr val="FFFFFF"/>
                          </a:solidFill>
                          <a:effectLst/>
                          <a:latin typeface="Coptic1" pitchFamily="2" charset="0"/>
                          <a:cs typeface="Arial" charset="0"/>
                        </a:rPr>
                        <a:t>ic</a:t>
                      </a:r>
                      <a:r>
                        <a:rPr kumimoji="0" lang="en-US" sz="4800" b="0" i="0" u="none" strike="noStrike" cap="none" normalizeH="0" baseline="0" dirty="0">
                          <a:ln>
                            <a:noFill/>
                          </a:ln>
                          <a:solidFill>
                            <a:srgbClr val="FFFFFF"/>
                          </a:solidFill>
                          <a:effectLst/>
                          <a:latin typeface="Coptic1" pitchFamily="2" charset="0"/>
                          <a:cs typeface="Arial" charset="0"/>
                        </a:rPr>
                        <a:t> </a:t>
                      </a:r>
                      <a:r>
                        <a:rPr kumimoji="0" lang="en-US" sz="4800" b="0" i="0" u="none" strike="noStrike" cap="none" normalizeH="0" baseline="0" dirty="0" err="1">
                          <a:ln>
                            <a:noFill/>
                          </a:ln>
                          <a:solidFill>
                            <a:srgbClr val="FFFFFF"/>
                          </a:solidFill>
                          <a:effectLst/>
                          <a:latin typeface="Coptic1" pitchFamily="2" charset="0"/>
                          <a:cs typeface="Arial" charset="0"/>
                        </a:rPr>
                        <a:t>touc</a:t>
                      </a:r>
                      <a:r>
                        <a:rPr kumimoji="0" lang="en-US" sz="4800" b="0" i="0" u="none" strike="noStrike" cap="none" normalizeH="0" baseline="0" dirty="0">
                          <a:ln>
                            <a:noFill/>
                          </a:ln>
                          <a:solidFill>
                            <a:srgbClr val="FFFFFF"/>
                          </a:solidFill>
                          <a:effectLst/>
                          <a:latin typeface="Coptic1" pitchFamily="2" charset="0"/>
                          <a:cs typeface="Arial" charset="0"/>
                        </a:rPr>
                        <a:t> </a:t>
                      </a:r>
                      <a:r>
                        <a:rPr kumimoji="0" lang="en-US" sz="4800" b="0" i="0" u="none" strike="noStrike" cap="none" normalizeH="0" baseline="0" dirty="0" err="1">
                          <a:ln>
                            <a:noFill/>
                          </a:ln>
                          <a:solidFill>
                            <a:srgbClr val="FFFFFF"/>
                          </a:solidFill>
                          <a:effectLst/>
                          <a:latin typeface="Coptic1" pitchFamily="2" charset="0"/>
                          <a:cs typeface="Arial" charset="0"/>
                        </a:rPr>
                        <a:t>e~w~nac</a:t>
                      </a:r>
                      <a:r>
                        <a:rPr kumimoji="0" lang="en-US" sz="4800" b="0" i="0" u="none" strike="noStrike" cap="none" normalizeH="0" baseline="0" dirty="0">
                          <a:ln>
                            <a:noFill/>
                          </a:ln>
                          <a:solidFill>
                            <a:srgbClr val="FFFFFF"/>
                          </a:solidFill>
                          <a:effectLst/>
                          <a:latin typeface="Coptic1" pitchFamily="2" charset="0"/>
                          <a:cs typeface="Arial" charset="0"/>
                        </a:rPr>
                        <a:t> </a:t>
                      </a:r>
                      <a:r>
                        <a:rPr kumimoji="0" lang="en-US" sz="4800" b="0" i="0" u="none" strike="noStrike" cap="none" normalizeH="0" baseline="0" dirty="0" err="1">
                          <a:ln>
                            <a:noFill/>
                          </a:ln>
                          <a:solidFill>
                            <a:srgbClr val="FFFFFF"/>
                          </a:solidFill>
                          <a:effectLst/>
                          <a:latin typeface="Coptic1" pitchFamily="2" charset="0"/>
                          <a:cs typeface="Arial" charset="0"/>
                        </a:rPr>
                        <a:t>twn</a:t>
                      </a:r>
                      <a:r>
                        <a:rPr kumimoji="0" lang="en-US" sz="4800" b="0" i="0" u="none" strike="noStrike" cap="none" normalizeH="0" baseline="0" dirty="0">
                          <a:ln>
                            <a:noFill/>
                          </a:ln>
                          <a:solidFill>
                            <a:srgbClr val="FFFFFF"/>
                          </a:solidFill>
                          <a:effectLst/>
                          <a:latin typeface="Coptic1" pitchFamily="2" charset="0"/>
                          <a:cs typeface="Arial" charset="0"/>
                        </a:rPr>
                        <a:t> </a:t>
                      </a:r>
                      <a:r>
                        <a:rPr kumimoji="0" lang="en-US" sz="4800" b="0" i="0" u="none" strike="noStrike" cap="none" normalizeH="0" baseline="0" dirty="0" err="1">
                          <a:ln>
                            <a:noFill/>
                          </a:ln>
                          <a:solidFill>
                            <a:srgbClr val="FFFFFF"/>
                          </a:solidFill>
                          <a:effectLst/>
                          <a:latin typeface="Coptic1" pitchFamily="2" charset="0"/>
                          <a:cs typeface="Arial" charset="0"/>
                        </a:rPr>
                        <a:t>e~w~nwn</a:t>
                      </a:r>
                      <a:r>
                        <a:rPr kumimoji="0" lang="en-US" sz="4800" b="0" i="0" u="none" strike="noStrike" cap="none" normalizeH="0" baseline="0" dirty="0">
                          <a:ln>
                            <a:noFill/>
                          </a:ln>
                          <a:solidFill>
                            <a:srgbClr val="FFFFFF"/>
                          </a:solidFill>
                          <a:effectLst/>
                          <a:latin typeface="Coptic1" pitchFamily="2" charset="0"/>
                          <a:cs typeface="Arial" charset="0"/>
                        </a:rPr>
                        <a:t> : </a:t>
                      </a:r>
                      <a:r>
                        <a:rPr kumimoji="0" lang="en-US" sz="4800" b="0" i="0" u="none" strike="noStrike" cap="none" normalizeH="0" baseline="0" dirty="0" err="1">
                          <a:ln>
                            <a:noFill/>
                          </a:ln>
                          <a:solidFill>
                            <a:srgbClr val="FFFFFF"/>
                          </a:solidFill>
                          <a:effectLst/>
                          <a:latin typeface="Coptic1" pitchFamily="2" charset="0"/>
                          <a:cs typeface="Arial" charset="0"/>
                        </a:rPr>
                        <a:t>a~m</a:t>
                      </a:r>
                      <a:r>
                        <a:rPr kumimoji="0" lang="en-US" sz="4800" b="0" i="0" u="none" strike="noStrike" cap="none" normalizeH="0" baseline="0" dirty="0">
                          <a:ln>
                            <a:noFill/>
                          </a:ln>
                          <a:solidFill>
                            <a:srgbClr val="FFFFFF"/>
                          </a:solidFill>
                          <a:effectLst/>
                          <a:latin typeface="Coptic1" pitchFamily="2" charset="0"/>
                          <a:cs typeface="Arial" charset="0"/>
                        </a:rPr>
                        <a:t>/n. </a:t>
                      </a:r>
                      <a:r>
                        <a:rPr kumimoji="0" lang="en-US" sz="4800" b="0" i="0" u="none" strike="noStrike" cap="none" normalizeH="0" baseline="0" dirty="0" err="1">
                          <a:ln>
                            <a:noFill/>
                          </a:ln>
                          <a:solidFill>
                            <a:srgbClr val="FFFFFF"/>
                          </a:solidFill>
                          <a:effectLst/>
                          <a:latin typeface="Coptic1" pitchFamily="2" charset="0"/>
                          <a:cs typeface="Arial" charset="0"/>
                        </a:rPr>
                        <a:t>A~gia</a:t>
                      </a:r>
                      <a:r>
                        <a:rPr kumimoji="0" lang="en-US" sz="4800" b="0" i="0" u="none" strike="noStrike" cap="none" normalizeH="0" baseline="0" dirty="0">
                          <a:ln>
                            <a:noFill/>
                          </a:ln>
                          <a:solidFill>
                            <a:srgbClr val="FFFFFF"/>
                          </a:solidFill>
                          <a:effectLst/>
                          <a:latin typeface="Coptic1" pitchFamily="2" charset="0"/>
                          <a:cs typeface="Arial" charset="0"/>
                        </a:rPr>
                        <a:t>~ </a:t>
                      </a:r>
                      <a:r>
                        <a:rPr kumimoji="0" lang="en-US" sz="4800" b="0" i="0" u="none" strike="noStrike" cap="none" normalizeH="0" baseline="0" dirty="0" err="1">
                          <a:ln>
                            <a:noFill/>
                          </a:ln>
                          <a:solidFill>
                            <a:srgbClr val="FFFFFF"/>
                          </a:solidFill>
                          <a:effectLst/>
                          <a:latin typeface="Coptic1" pitchFamily="2" charset="0"/>
                          <a:cs typeface="Arial" charset="0"/>
                        </a:rPr>
                        <a:t>T~riac</a:t>
                      </a:r>
                      <a:r>
                        <a:rPr kumimoji="0" lang="en-US" sz="4800" b="0" i="0" u="none" strike="noStrike" cap="none" normalizeH="0" baseline="0" dirty="0">
                          <a:ln>
                            <a:noFill/>
                          </a:ln>
                          <a:solidFill>
                            <a:srgbClr val="FFFFFF"/>
                          </a:solidFill>
                          <a:effectLst/>
                          <a:latin typeface="Coptic1" pitchFamily="2" charset="0"/>
                          <a:cs typeface="Arial" charset="0"/>
                        </a:rPr>
                        <a:t> : </a:t>
                      </a:r>
                      <a:r>
                        <a:rPr kumimoji="0" lang="en-US" sz="4800" b="0" i="0" u="none" strike="noStrike" cap="none" normalizeH="0" baseline="0" dirty="0" err="1">
                          <a:ln>
                            <a:noFill/>
                          </a:ln>
                          <a:solidFill>
                            <a:srgbClr val="FFFFFF"/>
                          </a:solidFill>
                          <a:effectLst/>
                          <a:latin typeface="Coptic1" pitchFamily="2" charset="0"/>
                          <a:cs typeface="Arial" charset="0"/>
                        </a:rPr>
                        <a:t>e~le</a:t>
                      </a:r>
                      <a:r>
                        <a:rPr kumimoji="0" lang="en-US" sz="4800" b="0" i="0" u="none" strike="noStrike" cap="none" normalizeH="0" baseline="0" dirty="0">
                          <a:ln>
                            <a:noFill/>
                          </a:ln>
                          <a:solidFill>
                            <a:srgbClr val="FFFFFF"/>
                          </a:solidFill>
                          <a:effectLst/>
                          <a:latin typeface="Coptic1" pitchFamily="2" charset="0"/>
                          <a:cs typeface="Arial" charset="0"/>
                        </a:rPr>
                        <a:t>/~con /~mac.</a:t>
                      </a:r>
                      <a:endParaRPr kumimoji="0" lang="en-US" sz="4800" b="0" i="1" u="none" strike="noStrike" cap="none" normalizeH="0" baseline="0" dirty="0">
                        <a:ln>
                          <a:noFill/>
                        </a:ln>
                        <a:solidFill>
                          <a:srgbClr val="FFFFFF"/>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300" b="0" i="0" u="none" strike="noStrike" cap="none" normalizeH="0" baseline="0" dirty="0">
                          <a:ln>
                            <a:noFill/>
                          </a:ln>
                          <a:solidFill>
                            <a:srgbClr val="FFFFFF"/>
                          </a:solidFill>
                          <a:effectLst/>
                          <a:latin typeface="Arial" charset="0"/>
                          <a:cs typeface="Arial" charset="0"/>
                        </a:rPr>
                        <a:t>Gloire au Père, au Fils et au Saint Esprit, </a:t>
                      </a:r>
                      <a:r>
                        <a:rPr kumimoji="0" lang="en-US" sz="4300" b="0" i="0" u="none" strike="noStrike" cap="none" normalizeH="0" baseline="0" dirty="0" err="1">
                          <a:ln>
                            <a:noFill/>
                          </a:ln>
                          <a:solidFill>
                            <a:srgbClr val="FFFFFF"/>
                          </a:solidFill>
                          <a:effectLst/>
                          <a:latin typeface="Arial" charset="0"/>
                          <a:cs typeface="Arial" charset="0"/>
                        </a:rPr>
                        <a:t>maintenant</a:t>
                      </a:r>
                      <a:r>
                        <a:rPr kumimoji="0" lang="en-US" sz="4300" b="0" i="0" u="none" strike="noStrike" cap="none" normalizeH="0" baseline="0" dirty="0">
                          <a:ln>
                            <a:noFill/>
                          </a:ln>
                          <a:solidFill>
                            <a:srgbClr val="FFFFFF"/>
                          </a:solidFill>
                          <a:effectLst/>
                          <a:latin typeface="Arial" charset="0"/>
                          <a:cs typeface="Arial" charset="0"/>
                        </a:rPr>
                        <a:t>, </a:t>
                      </a:r>
                      <a:r>
                        <a:rPr kumimoji="0" lang="en-US" sz="4300" b="0" i="0" u="none" strike="noStrike" cap="none" normalizeH="0" baseline="0" dirty="0" err="1">
                          <a:ln>
                            <a:noFill/>
                          </a:ln>
                          <a:solidFill>
                            <a:srgbClr val="FFFFFF"/>
                          </a:solidFill>
                          <a:effectLst/>
                          <a:latin typeface="Arial" charset="0"/>
                          <a:cs typeface="Arial" charset="0"/>
                        </a:rPr>
                        <a:t>toujours</a:t>
                      </a:r>
                      <a:r>
                        <a:rPr kumimoji="0" lang="en-US" sz="4300" b="0" i="0" u="none" strike="noStrike" cap="none" normalizeH="0" baseline="0" dirty="0">
                          <a:ln>
                            <a:noFill/>
                          </a:ln>
                          <a:solidFill>
                            <a:srgbClr val="FFFFFF"/>
                          </a:solidFill>
                          <a:effectLst/>
                          <a:latin typeface="Arial" charset="0"/>
                          <a:cs typeface="Arial" charset="0"/>
                        </a:rPr>
                        <a:t> et dans les siècles des siècles. Amen.</a:t>
                      </a:r>
                    </a:p>
                    <a:p>
                      <a:pPr marL="0" marR="0" lvl="0" indent="0" algn="just" defTabSz="914400" rtl="0" eaLnBrk="1" fontAlgn="base" latinLnBrk="0" hangingPunct="1">
                        <a:lnSpc>
                          <a:spcPct val="90000"/>
                        </a:lnSpc>
                        <a:spcBef>
                          <a:spcPct val="20000"/>
                        </a:spcBef>
                        <a:spcAft>
                          <a:spcPct val="0"/>
                        </a:spcAft>
                        <a:buClrTx/>
                        <a:buSzTx/>
                        <a:buFontTx/>
                        <a:buNone/>
                        <a:tabLst/>
                      </a:pPr>
                      <a:r>
                        <a:rPr kumimoji="0" lang="en-US" sz="4300" b="0" i="0" u="none" strike="noStrike" cap="none" normalizeH="0" baseline="0" dirty="0">
                          <a:ln>
                            <a:noFill/>
                          </a:ln>
                          <a:solidFill>
                            <a:srgbClr val="FFFFFF"/>
                          </a:solidFill>
                          <a:effectLst/>
                          <a:latin typeface="Arial" charset="0"/>
                          <a:cs typeface="Arial" charset="0"/>
                        </a:rPr>
                        <a:t>Ô Sainte </a:t>
                      </a:r>
                      <a:r>
                        <a:rPr kumimoji="0" lang="en-US" sz="4300" b="0" i="0" u="none" strike="noStrike" cap="none" normalizeH="0" baseline="0" dirty="0" err="1">
                          <a:ln>
                            <a:noFill/>
                          </a:ln>
                          <a:solidFill>
                            <a:srgbClr val="FFFFFF"/>
                          </a:solidFill>
                          <a:effectLst/>
                          <a:latin typeface="Arial" charset="0"/>
                          <a:cs typeface="Arial" charset="0"/>
                        </a:rPr>
                        <a:t>Trinité</a:t>
                      </a:r>
                      <a:r>
                        <a:rPr kumimoji="0" lang="en-US" sz="4300" b="0" i="0" u="none" strike="noStrike" cap="none" normalizeH="0" baseline="0" dirty="0">
                          <a:ln>
                            <a:noFill/>
                          </a:ln>
                          <a:solidFill>
                            <a:srgbClr val="FFFFFF"/>
                          </a:solidFill>
                          <a:effectLst/>
                          <a:latin typeface="Arial" charset="0"/>
                          <a:cs typeface="Arial" charset="0"/>
                        </a:rPr>
                        <a:t> </a:t>
                      </a:r>
                      <a:r>
                        <a:rPr kumimoji="0" lang="en-US" sz="4300" b="0" i="0" u="none" strike="noStrike" cap="none" normalizeH="0" baseline="0" dirty="0" err="1">
                          <a:ln>
                            <a:noFill/>
                          </a:ln>
                          <a:solidFill>
                            <a:srgbClr val="FFFFFF"/>
                          </a:solidFill>
                          <a:effectLst/>
                          <a:latin typeface="Arial" charset="0"/>
                          <a:cs typeface="Arial" charset="0"/>
                        </a:rPr>
                        <a:t>aie</a:t>
                      </a:r>
                      <a:r>
                        <a:rPr kumimoji="0" lang="en-US" sz="4300" b="0" i="0" u="none" strike="noStrike" cap="none" normalizeH="0" baseline="0" dirty="0">
                          <a:ln>
                            <a:noFill/>
                          </a:ln>
                          <a:solidFill>
                            <a:srgbClr val="FFFFFF"/>
                          </a:solidFill>
                          <a:effectLst/>
                          <a:latin typeface="Arial" charset="0"/>
                          <a:cs typeface="Arial" charset="0"/>
                        </a:rPr>
                        <a:t> </a:t>
                      </a:r>
                      <a:r>
                        <a:rPr kumimoji="0" lang="en-US" sz="4300" b="0" i="0" u="none" strike="noStrike" cap="none" normalizeH="0" baseline="0" dirty="0" err="1">
                          <a:ln>
                            <a:noFill/>
                          </a:ln>
                          <a:solidFill>
                            <a:srgbClr val="FFFFFF"/>
                          </a:solidFill>
                          <a:effectLst/>
                          <a:latin typeface="Arial" charset="0"/>
                          <a:cs typeface="Arial" charset="0"/>
                        </a:rPr>
                        <a:t>pitié</a:t>
                      </a:r>
                      <a:r>
                        <a:rPr kumimoji="0" lang="en-US" sz="4300" b="0" i="0" u="none" strike="noStrike" cap="none" normalizeH="0" baseline="0" dirty="0">
                          <a:ln>
                            <a:noFill/>
                          </a:ln>
                          <a:solidFill>
                            <a:srgbClr val="FFFFFF"/>
                          </a:solidFill>
                          <a:effectLst/>
                          <a:latin typeface="Arial" charset="0"/>
                          <a:cs typeface="Arial" charset="0"/>
                        </a:rPr>
                        <a:t> de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800" b="0" i="0" u="none" strike="noStrike" cap="none" normalizeH="0" baseline="0" dirty="0">
                          <a:ln>
                            <a:noFill/>
                          </a:ln>
                          <a:solidFill>
                            <a:srgbClr val="FFFFFF"/>
                          </a:solidFill>
                          <a:effectLst/>
                          <a:latin typeface="Coptic1" pitchFamily="2" charset="0"/>
                          <a:cs typeface="Arial" charset="0"/>
                        </a:rPr>
                        <a:t>المجْدُ للآبِ </a:t>
                      </a:r>
                      <a:r>
                        <a:rPr kumimoji="0" lang="ar-EG" sz="4800" b="0" i="0" u="none" strike="noStrike" cap="none" normalizeH="0" baseline="0" dirty="0" err="1">
                          <a:ln>
                            <a:noFill/>
                          </a:ln>
                          <a:solidFill>
                            <a:srgbClr val="FFFFFF"/>
                          </a:solidFill>
                          <a:effectLst/>
                          <a:latin typeface="Coptic1" pitchFamily="2" charset="0"/>
                          <a:cs typeface="Arial" charset="0"/>
                        </a:rPr>
                        <a:t>والإبنِ</a:t>
                      </a:r>
                      <a:r>
                        <a:rPr kumimoji="0" lang="ar-EG" sz="4800" b="0" i="0" u="none" strike="noStrike" cap="none" normalizeH="0" baseline="0" dirty="0">
                          <a:ln>
                            <a:noFill/>
                          </a:ln>
                          <a:solidFill>
                            <a:srgbClr val="FFFFFF"/>
                          </a:solidFill>
                          <a:effectLst/>
                          <a:latin typeface="Coptic1" pitchFamily="2" charset="0"/>
                          <a:cs typeface="Arial" charset="0"/>
                        </a:rPr>
                        <a:t> والرُّوحِ القُدُسِ، الآنَ وكلُّ أَوان وإلَى دَهْرِ الدُّهورِ. آمين.</a:t>
                      </a:r>
                      <a:endParaRPr kumimoji="0" lang="fr-FR" sz="48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1" eaLnBrk="1" fontAlgn="base" latinLnBrk="0" hangingPunct="1">
                        <a:lnSpc>
                          <a:spcPct val="90000"/>
                        </a:lnSpc>
                        <a:spcBef>
                          <a:spcPct val="20000"/>
                        </a:spcBef>
                        <a:spcAft>
                          <a:spcPct val="0"/>
                        </a:spcAft>
                        <a:buClrTx/>
                        <a:buSzTx/>
                        <a:buFontTx/>
                        <a:buNone/>
                        <a:tabLst/>
                      </a:pPr>
                      <a:r>
                        <a:rPr kumimoji="0" lang="ar-EG" sz="4800" b="0" i="0" u="none" strike="noStrike" cap="none" normalizeH="0" baseline="0" dirty="0">
                          <a:ln>
                            <a:noFill/>
                          </a:ln>
                          <a:solidFill>
                            <a:srgbClr val="FFFFFF"/>
                          </a:solidFill>
                          <a:effectLst/>
                          <a:latin typeface="Coptic1" pitchFamily="2" charset="0"/>
                          <a:cs typeface="Arial" charset="0"/>
                        </a:rPr>
                        <a:t>أيُّها الثَّالوث القُدُّوس،</a:t>
                      </a:r>
                      <a:r>
                        <a:rPr kumimoji="0" lang="fr-FR" sz="4800" b="0" i="0" u="none" strike="noStrike" cap="none" normalizeH="0" baseline="0" dirty="0">
                          <a:ln>
                            <a:noFill/>
                          </a:ln>
                          <a:solidFill>
                            <a:srgbClr val="FFFFFF"/>
                          </a:solidFill>
                          <a:effectLst/>
                          <a:latin typeface="Coptic1" pitchFamily="2" charset="0"/>
                          <a:cs typeface="Arial" charset="0"/>
                        </a:rPr>
                        <a:t> </a:t>
                      </a:r>
                      <a:r>
                        <a:rPr kumimoji="0" lang="ar-EG" sz="4800" b="0" i="0" u="none" strike="noStrike" cap="none" normalizeH="0" baseline="0" dirty="0" err="1">
                          <a:ln>
                            <a:noFill/>
                          </a:ln>
                          <a:solidFill>
                            <a:srgbClr val="FFFFFF"/>
                          </a:solidFill>
                          <a:effectLst/>
                          <a:latin typeface="Coptic1" pitchFamily="2" charset="0"/>
                          <a:cs typeface="Arial" charset="0"/>
                        </a:rPr>
                        <a:t>إرْحَمْنا</a:t>
                      </a:r>
                      <a:r>
                        <a:rPr kumimoji="0" lang="ar-EG" sz="4800" b="0" i="0" u="none" strike="noStrike" cap="none" normalizeH="0" baseline="0" dirty="0">
                          <a:ln>
                            <a:noFill/>
                          </a:ln>
                          <a:solidFill>
                            <a:srgbClr val="FFFFFF"/>
                          </a:solidFill>
                          <a:effectLst/>
                          <a:latin typeface="Coptic1" pitchFamily="2" charset="0"/>
                          <a:cs typeface="Arial" charset="0"/>
                        </a:rPr>
                        <a:t>.</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21770500"/>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2">
            <a:extLst>
              <a:ext uri="{FF2B5EF4-FFF2-40B4-BE49-F238E27FC236}">
                <a16:creationId xmlns:a16="http://schemas.microsoft.com/office/drawing/2014/main" id="{E005E264-6B4B-430A-96C5-E21037CC4C3B}"/>
              </a:ext>
            </a:extLst>
          </p:cNvPr>
          <p:cNvGraphicFramePr>
            <a:graphicFrameLocks noGrp="1"/>
          </p:cNvGraphicFramePr>
          <p:nvPr/>
        </p:nvGraphicFramePr>
        <p:xfrm>
          <a:off x="0" y="85988"/>
          <a:ext cx="12192000" cy="6195561"/>
        </p:xfrm>
        <a:graphic>
          <a:graphicData uri="http://schemas.openxmlformats.org/drawingml/2006/table">
            <a:tbl>
              <a:tblPr/>
              <a:tblGrid>
                <a:gridCol w="3473632">
                  <a:extLst>
                    <a:ext uri="{9D8B030D-6E8A-4147-A177-3AD203B41FA5}">
                      <a16:colId xmlns:a16="http://schemas.microsoft.com/office/drawing/2014/main" val="20000"/>
                    </a:ext>
                  </a:extLst>
                </a:gridCol>
                <a:gridCol w="5412063">
                  <a:extLst>
                    <a:ext uri="{9D8B030D-6E8A-4147-A177-3AD203B41FA5}">
                      <a16:colId xmlns:a16="http://schemas.microsoft.com/office/drawing/2014/main" val="20001"/>
                    </a:ext>
                  </a:extLst>
                </a:gridCol>
                <a:gridCol w="3306305">
                  <a:extLst>
                    <a:ext uri="{9D8B030D-6E8A-4147-A177-3AD203B41FA5}">
                      <a16:colId xmlns:a16="http://schemas.microsoft.com/office/drawing/2014/main" val="20002"/>
                    </a:ext>
                  </a:extLst>
                </a:gridCol>
              </a:tblGrid>
              <a:tr h="118059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pitchFamily="34" charset="0"/>
                        </a:rPr>
                        <a:t>Piou</a:t>
                      </a:r>
                      <a:r>
                        <a:rPr kumimoji="0" lang="en-US" sz="2700" b="0" i="0" u="sng" strike="noStrike" cap="none" normalizeH="0" baseline="0" dirty="0">
                          <a:ln>
                            <a:noFill/>
                          </a:ln>
                          <a:solidFill>
                            <a:srgbClr val="FF9900"/>
                          </a:solidFill>
                          <a:effectLst/>
                          <a:latin typeface="Coptic1" pitchFamily="2" charset="0"/>
                          <a:cs typeface="Arial" pitchFamily="34" charset="0"/>
                        </a:rPr>
                        <a:t>/b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err="1">
                          <a:ln>
                            <a:noFill/>
                          </a:ln>
                          <a:solidFill>
                            <a:srgbClr val="FFFFFF"/>
                          </a:solidFill>
                          <a:effectLst/>
                          <a:latin typeface="Coptic1" pitchFamily="2" charset="0"/>
                          <a:cs typeface="Arial" charset="0"/>
                        </a:rPr>
                        <a:t>S~l</a:t>
                      </a:r>
                      <a:r>
                        <a:rPr kumimoji="0" lang="en-US" sz="3700" b="0" i="0" u="none" strike="noStrike" cap="none" normalizeH="0" baseline="0" dirty="0">
                          <a:ln>
                            <a:noFill/>
                          </a:ln>
                          <a:solidFill>
                            <a:srgbClr val="FFFFFF"/>
                          </a:solidFill>
                          <a:effectLst/>
                          <a:latin typeface="Coptic1" pitchFamily="2" charset="0"/>
                          <a:cs typeface="Arial" charset="0"/>
                        </a:rPr>
                        <a:t>/l.</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rgbClr val="FFFFFF"/>
                          </a:solidFill>
                          <a:effectLst/>
                          <a:latin typeface="Arial" charset="0"/>
                          <a:cs typeface="Arial" charset="0"/>
                        </a:rPr>
                        <a:t>Prions.</a:t>
                      </a:r>
                      <a:endParaRPr kumimoji="0" lang="en-US" sz="37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rgbClr val="FFFFFF"/>
                          </a:solidFill>
                          <a:effectLst/>
                          <a:latin typeface="Arial" charset="0"/>
                          <a:cs typeface="Arial" charset="0"/>
                        </a:rPr>
                        <a:t>صلِّ.</a:t>
                      </a:r>
                      <a:endParaRPr kumimoji="0" lang="en-US" sz="37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099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Pidia~kwn</a:t>
                      </a:r>
                      <a:r>
                        <a:rPr kumimoji="0" lang="en-CA" sz="27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diacre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الشماس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22936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err="1">
                          <a:ln>
                            <a:noFill/>
                          </a:ln>
                          <a:solidFill>
                            <a:srgbClr val="FFFFFF"/>
                          </a:solidFill>
                          <a:effectLst/>
                          <a:latin typeface="Coptic1" pitchFamily="2" charset="0"/>
                          <a:cs typeface="Arial" charset="0"/>
                        </a:rPr>
                        <a:t>E~pi</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p~roceu</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c~tay</a:t>
                      </a:r>
                      <a:r>
                        <a:rPr kumimoji="0" lang="en-US" sz="3700" b="0" i="0" u="none" strike="noStrike" cap="none" normalizeH="0" baseline="0" dirty="0">
                          <a:ln>
                            <a:noFill/>
                          </a:ln>
                          <a:solidFill>
                            <a:srgbClr val="FFFFFF"/>
                          </a:solidFill>
                          <a:effectLst/>
                          <a:latin typeface="Coptic1" pitchFamily="2" charset="0"/>
                          <a:cs typeface="Arial" charset="0"/>
                        </a:rPr>
                        <a:t>/</a:t>
                      </a:r>
                      <a:r>
                        <a:rPr kumimoji="0" lang="en-US" sz="3700" b="0" i="0" u="none" strike="noStrike" cap="none" normalizeH="0" baseline="0" dirty="0" err="1">
                          <a:ln>
                            <a:noFill/>
                          </a:ln>
                          <a:solidFill>
                            <a:srgbClr val="FFFFFF"/>
                          </a:solidFill>
                          <a:effectLst/>
                          <a:latin typeface="Coptic1" pitchFamily="2" charset="0"/>
                          <a:cs typeface="Arial" charset="0"/>
                        </a:rPr>
                        <a:t>te</a:t>
                      </a:r>
                      <a:r>
                        <a:rPr kumimoji="0" lang="en-US" sz="3700" b="0" i="0" u="none" strike="noStrike" cap="none" normalizeH="0" baseline="0" dirty="0">
                          <a:ln>
                            <a:noFill/>
                          </a:ln>
                          <a:solidFill>
                            <a:srgbClr val="FFFFFF"/>
                          </a:solidFill>
                          <a:effectLst/>
                          <a:latin typeface="Coptic1" pitchFamily="2" charset="0"/>
                          <a:cs typeface="Arial" charset="0"/>
                        </a:rPr>
                        <a:t>.</a:t>
                      </a: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rgbClr val="FFFFFF"/>
                          </a:solidFill>
                          <a:effectLst/>
                          <a:latin typeface="Arial" charset="0"/>
                          <a:cs typeface="Arial" charset="0"/>
                        </a:rPr>
                        <a:t>Pour la prière levons-nous.</a:t>
                      </a:r>
                      <a:endParaRPr kumimoji="0" lang="en-US" sz="37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rgbClr val="FFFFFF"/>
                          </a:solidFill>
                          <a:effectLst/>
                          <a:latin typeface="Arial" charset="0"/>
                          <a:cs typeface="Arial" charset="0"/>
                        </a:rPr>
                        <a:t>للصلاة قفوا</a:t>
                      </a:r>
                      <a:r>
                        <a:rPr kumimoji="0" lang="ar-EG" sz="3700" b="0" i="0" u="none" strike="noStrike" cap="none" normalizeH="0" baseline="0" dirty="0">
                          <a:ln>
                            <a:noFill/>
                          </a:ln>
                          <a:solidFill>
                            <a:srgbClr val="FFFFFF"/>
                          </a:solidFill>
                          <a:effectLst/>
                          <a:latin typeface="Arial" charset="0"/>
                          <a:cs typeface="Arial" charset="0"/>
                        </a:rPr>
                        <a:t>.</a:t>
                      </a:r>
                      <a:endParaRPr kumimoji="0" lang="en-US" sz="37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191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660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err="1">
                          <a:ln>
                            <a:noFill/>
                          </a:ln>
                          <a:solidFill>
                            <a:srgbClr val="FFFFFF"/>
                          </a:solidFill>
                          <a:effectLst/>
                          <a:latin typeface="Coptic1" pitchFamily="2" charset="0"/>
                          <a:cs typeface="Arial" charset="0"/>
                        </a:rPr>
                        <a:t>I~r</a:t>
                      </a:r>
                      <a:r>
                        <a:rPr kumimoji="0" lang="en-US" sz="3700" b="0" i="0" u="none" strike="noStrike" cap="none" normalizeH="0" baseline="0" dirty="0">
                          <a:ln>
                            <a:noFill/>
                          </a:ln>
                          <a:solidFill>
                            <a:srgbClr val="FFFFFF"/>
                          </a:solidFill>
                          <a:effectLst/>
                          <a:latin typeface="Coptic1" pitchFamily="2" charset="0"/>
                          <a:cs typeface="Arial" charset="0"/>
                        </a:rPr>
                        <a:t>/n/ </a:t>
                      </a:r>
                      <a:r>
                        <a:rPr kumimoji="0" lang="en-US" sz="3700" b="0" i="0" u="none" strike="noStrike" cap="none" normalizeH="0" baseline="0" dirty="0" err="1">
                          <a:ln>
                            <a:noFill/>
                          </a:ln>
                          <a:solidFill>
                            <a:srgbClr val="FFFFFF"/>
                          </a:solidFill>
                          <a:effectLst/>
                          <a:latin typeface="Coptic1" pitchFamily="2" charset="0"/>
                          <a:cs typeface="Arial" charset="0"/>
                        </a:rPr>
                        <a:t>paci</a:t>
                      </a:r>
                      <a:r>
                        <a:rPr kumimoji="0" lang="en-US" sz="3700" b="0" i="0" u="none" strike="noStrike" cap="none" normalizeH="0" baseline="0" dirty="0">
                          <a:ln>
                            <a:noFill/>
                          </a:ln>
                          <a:solidFill>
                            <a:srgbClr val="FFFFFF"/>
                          </a:solidFill>
                          <a:effectLst/>
                          <a:latin typeface="Coptic1" pitchFamily="2" charset="0"/>
                          <a:cs typeface="Arial" charset="0"/>
                        </a:rPr>
                        <a:t>.</a:t>
                      </a: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rgbClr val="FFFFFF"/>
                          </a:solidFill>
                          <a:effectLst/>
                          <a:latin typeface="Arial" charset="0"/>
                          <a:cs typeface="Arial" charset="0"/>
                        </a:rPr>
                        <a:t>La paix soit avec vous</a:t>
                      </a:r>
                      <a:r>
                        <a:rPr kumimoji="0" lang="en-US" sz="3700" b="0" i="0" u="none" strike="noStrike" cap="none" normalizeH="0" baseline="0" dirty="0">
                          <a:ln>
                            <a:noFill/>
                          </a:ln>
                          <a:solidFill>
                            <a:srgbClr val="FFFFFF"/>
                          </a:solidFill>
                          <a:effectLst/>
                          <a:latin typeface="Arial" charset="0"/>
                          <a:cs typeface="Arial"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3700" b="0" i="0" u="none" strike="noStrike" cap="none" normalizeH="0" baseline="0" dirty="0">
                          <a:ln>
                            <a:noFill/>
                          </a:ln>
                          <a:solidFill>
                            <a:srgbClr val="FFFFFF"/>
                          </a:solidFill>
                          <a:effectLst/>
                          <a:latin typeface="Arial" charset="0"/>
                          <a:cs typeface="Arial" charset="0"/>
                        </a:rPr>
                        <a:t>السلام لجميعكم</a:t>
                      </a:r>
                      <a:r>
                        <a:rPr kumimoji="0" lang="ar-EG" sz="3700" b="0" i="0" u="none" strike="noStrike" cap="none" normalizeH="0" baseline="0" dirty="0">
                          <a:ln>
                            <a:noFill/>
                          </a:ln>
                          <a:solidFill>
                            <a:srgbClr val="FFFFFF"/>
                          </a:solidFill>
                          <a:effectLst/>
                          <a:latin typeface="Arial" charset="0"/>
                          <a:cs typeface="Arial" charset="0"/>
                        </a:rPr>
                        <a:t>.</a:t>
                      </a:r>
                      <a:endParaRPr kumimoji="0" lang="en-US" sz="37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66675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peuple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122936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a:ln>
                            <a:noFill/>
                          </a:ln>
                          <a:solidFill>
                            <a:srgbClr val="FFFFFF"/>
                          </a:solidFill>
                          <a:effectLst/>
                          <a:latin typeface="Coptic1" pitchFamily="2" charset="0"/>
                          <a:cs typeface="Arial" charset="0"/>
                        </a:rPr>
                        <a:t>Ke </a:t>
                      </a:r>
                      <a:r>
                        <a:rPr kumimoji="0" lang="en-US" sz="3700" b="0" i="0" u="none" strike="noStrike" cap="none" normalizeH="0" baseline="0" dirty="0" err="1">
                          <a:ln>
                            <a:noFill/>
                          </a:ln>
                          <a:solidFill>
                            <a:srgbClr val="FFFFFF"/>
                          </a:solidFill>
                          <a:effectLst/>
                          <a:latin typeface="Coptic1" pitchFamily="2" charset="0"/>
                          <a:cs typeface="Arial" charset="0"/>
                        </a:rPr>
                        <a:t>tw</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p~neumati</a:t>
                      </a:r>
                      <a:r>
                        <a:rPr kumimoji="0" lang="en-US" sz="3700" b="0" i="0" u="none" strike="noStrike" cap="none" normalizeH="0" baseline="0" dirty="0">
                          <a:ln>
                            <a:noFill/>
                          </a:ln>
                          <a:solidFill>
                            <a:srgbClr val="FFFFFF"/>
                          </a:solidFill>
                          <a:effectLst/>
                          <a:latin typeface="Coptic1" pitchFamily="2" charset="0"/>
                          <a:cs typeface="Arial" pitchFamily="34" charset="0"/>
                        </a:rPr>
                        <a:t> </a:t>
                      </a:r>
                      <a:r>
                        <a:rPr kumimoji="0" lang="en-US" sz="3700" b="0" i="0" u="none" strike="noStrike" cap="none" normalizeH="0" baseline="0" dirty="0" err="1">
                          <a:ln>
                            <a:noFill/>
                          </a:ln>
                          <a:solidFill>
                            <a:srgbClr val="FFFFFF"/>
                          </a:solidFill>
                          <a:effectLst/>
                          <a:latin typeface="Coptic1" pitchFamily="2" charset="0"/>
                          <a:cs typeface="Arial" charset="0"/>
                        </a:rPr>
                        <a:t>cou</a:t>
                      </a:r>
                      <a:r>
                        <a:rPr kumimoji="0" lang="en-US" sz="3700" b="0" i="0" u="none" strike="noStrike" cap="none" normalizeH="0" baseline="0" dirty="0">
                          <a:ln>
                            <a:noFill/>
                          </a:ln>
                          <a:solidFill>
                            <a:srgbClr val="FFFFFF"/>
                          </a:solidFill>
                          <a:effectLst/>
                          <a:latin typeface="Coptic1" pitchFamily="2"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rgbClr val="FFFFFF"/>
                          </a:solidFill>
                          <a:effectLst/>
                          <a:latin typeface="Arial" charset="0"/>
                          <a:cs typeface="Arial" charset="0"/>
                        </a:rPr>
                        <a:t>Et avec votre esprit.</a:t>
                      </a:r>
                      <a:endParaRPr kumimoji="0" lang="en-US" sz="37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rgbClr val="FFFFFF"/>
                          </a:solidFill>
                          <a:effectLst/>
                          <a:latin typeface="Arial" charset="0"/>
                          <a:cs typeface="Arial" charset="0"/>
                        </a:rPr>
                        <a:t>ولروحِكَ أيضاً</a:t>
                      </a:r>
                      <a:r>
                        <a:rPr kumimoji="0" lang="ar-EG" sz="3700" b="0" i="0" u="none" strike="noStrike" cap="none" normalizeH="0" baseline="0" dirty="0">
                          <a:ln>
                            <a:noFill/>
                          </a:ln>
                          <a:solidFill>
                            <a:srgbClr val="FFFFFF"/>
                          </a:solidFill>
                          <a:effectLst/>
                          <a:latin typeface="Arial" charset="0"/>
                          <a:cs typeface="Arial" charset="0"/>
                        </a:rPr>
                        <a:t>.</a:t>
                      </a:r>
                      <a:endParaRPr kumimoji="0" lang="en-US" sz="37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56610987"/>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57314" name="Group 2"/>
          <p:cNvGraphicFramePr>
            <a:graphicFrameLocks noGrp="1"/>
          </p:cNvGraphicFramePr>
          <p:nvPr>
            <p:extLst>
              <p:ext uri="{D42A27DB-BD31-4B8C-83A1-F6EECF244321}">
                <p14:modId xmlns:p14="http://schemas.microsoft.com/office/powerpoint/2010/main" val="2907102674"/>
              </p:ext>
            </p:extLst>
          </p:nvPr>
        </p:nvGraphicFramePr>
        <p:xfrm>
          <a:off x="0" y="540339"/>
          <a:ext cx="12192000" cy="6202680"/>
        </p:xfrm>
        <a:graphic>
          <a:graphicData uri="http://schemas.openxmlformats.org/drawingml/2006/table">
            <a:tbl>
              <a:tblPr/>
              <a:tblGrid>
                <a:gridCol w="4546169">
                  <a:extLst>
                    <a:ext uri="{9D8B030D-6E8A-4147-A177-3AD203B41FA5}">
                      <a16:colId xmlns:a16="http://schemas.microsoft.com/office/drawing/2014/main" val="20000"/>
                    </a:ext>
                  </a:extLst>
                </a:gridCol>
                <a:gridCol w="4446512">
                  <a:extLst>
                    <a:ext uri="{9D8B030D-6E8A-4147-A177-3AD203B41FA5}">
                      <a16:colId xmlns:a16="http://schemas.microsoft.com/office/drawing/2014/main" val="20001"/>
                    </a:ext>
                  </a:extLst>
                </a:gridCol>
                <a:gridCol w="3199319">
                  <a:extLst>
                    <a:ext uri="{9D8B030D-6E8A-4147-A177-3AD203B41FA5}">
                      <a16:colId xmlns:a16="http://schemas.microsoft.com/office/drawing/2014/main" val="20002"/>
                    </a:ext>
                  </a:extLst>
                </a:gridCol>
              </a:tblGrid>
              <a:tr h="497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a:t>
                      </a:r>
                    </a:p>
                  </a:txBody>
                  <a:tcPr marL="121920" marR="12192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6997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err="1">
                          <a:ln>
                            <a:noFill/>
                          </a:ln>
                          <a:solidFill>
                            <a:srgbClr val="FFFFFF"/>
                          </a:solidFill>
                          <a:effectLst/>
                          <a:latin typeface="Coptic1" pitchFamily="2" charset="0"/>
                          <a:cs typeface="Arial" charset="0"/>
                        </a:rPr>
                        <a:t>Vn</a:t>
                      </a:r>
                      <a:r>
                        <a:rPr kumimoji="0" lang="en-US" sz="2900" b="0" i="0" u="none" strike="noStrike" cap="none" normalizeH="0" baseline="0" dirty="0">
                          <a:ln>
                            <a:noFill/>
                          </a:ln>
                          <a:solidFill>
                            <a:srgbClr val="FFFFFF"/>
                          </a:solidFill>
                          <a:effectLst/>
                          <a:latin typeface="Coptic1" pitchFamily="2" charset="0"/>
                          <a:cs typeface="Arial" charset="0"/>
                        </a:rPr>
                        <a:t>/b P~{</a:t>
                      </a:r>
                      <a:r>
                        <a:rPr kumimoji="0" lang="en-US" sz="2900" b="0" i="0" u="none" strike="noStrike" cap="none" normalizeH="0" baseline="0" dirty="0" err="1">
                          <a:ln>
                            <a:noFill/>
                          </a:ln>
                          <a:solidFill>
                            <a:srgbClr val="FFFFFF"/>
                          </a:solidFill>
                          <a:effectLst/>
                          <a:latin typeface="Coptic1" pitchFamily="2" charset="0"/>
                          <a:cs typeface="Arial" charset="0"/>
                        </a:rPr>
                        <a:t>oic</a:t>
                      </a:r>
                      <a:r>
                        <a:rPr kumimoji="0" lang="en-US" sz="2900" b="0" i="0" u="none" strike="noStrike" cap="none" normalizeH="0" baseline="0" dirty="0">
                          <a:ln>
                            <a:noFill/>
                          </a:ln>
                          <a:solidFill>
                            <a:srgbClr val="FFFFFF"/>
                          </a:solidFill>
                          <a:effectLst/>
                          <a:latin typeface="Coptic1" pitchFamily="2" charset="0"/>
                          <a:cs typeface="Arial" charset="0"/>
                        </a:rPr>
                        <a:t> I/#c# </a:t>
                      </a:r>
                      <a:r>
                        <a:rPr kumimoji="0" lang="en-US" sz="2900" b="0" i="0" u="none" strike="noStrike" cap="none" normalizeH="0" baseline="0" dirty="0" err="1">
                          <a:ln>
                            <a:noFill/>
                          </a:ln>
                          <a:solidFill>
                            <a:srgbClr val="FFFFFF"/>
                          </a:solidFill>
                          <a:effectLst/>
                          <a:latin typeface="Coptic1" pitchFamily="2" charset="0"/>
                          <a:cs typeface="Arial" charset="0"/>
                        </a:rPr>
                        <a:t>P,#c</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PenNou</a:t>
                      </a:r>
                      <a:r>
                        <a:rPr kumimoji="0" lang="en-US" sz="2900" b="0" i="0" u="none" strike="noStrike" cap="none" normalizeH="0" baseline="0" dirty="0">
                          <a:ln>
                            <a:noFill/>
                          </a:ln>
                          <a:solidFill>
                            <a:srgbClr val="FFFFFF"/>
                          </a:solidFill>
                          <a:effectLst/>
                          <a:latin typeface="Coptic1" pitchFamily="2" charset="0"/>
                          <a:cs typeface="Arial" charset="0"/>
                        </a:rPr>
                        <a:t>] v/</a:t>
                      </a:r>
                      <a:r>
                        <a:rPr kumimoji="0" lang="en-US" sz="2900" b="0" i="0" u="none" strike="noStrike" cap="none" normalizeH="0" baseline="0" dirty="0" err="1">
                          <a:ln>
                            <a:noFill/>
                          </a:ln>
                          <a:solidFill>
                            <a:srgbClr val="FFFFFF"/>
                          </a:solidFill>
                          <a:effectLst/>
                          <a:latin typeface="Coptic1" pitchFamily="2" charset="0"/>
                          <a:cs typeface="Arial" charset="0"/>
                        </a:rPr>
                        <a:t>e~tafjoc</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n~nefa~gioc</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ettai</a:t>
                      </a:r>
                      <a:r>
                        <a:rPr kumimoji="0" lang="en-US" sz="2900" b="0" i="0" u="none" strike="noStrike" cap="none" normalizeH="0" baseline="0" dirty="0">
                          <a:ln>
                            <a:noFill/>
                          </a:ln>
                          <a:solidFill>
                            <a:srgbClr val="FFFFFF"/>
                          </a:solidFill>
                          <a:effectLst/>
                          <a:latin typeface="Coptic1" pitchFamily="2" charset="0"/>
                          <a:cs typeface="Arial" charset="0"/>
                        </a:rPr>
                        <a:t>/out </a:t>
                      </a:r>
                      <a:r>
                        <a:rPr kumimoji="0" lang="en-US" sz="2900" b="0" i="0" u="none" strike="noStrike" cap="none" normalizeH="0" baseline="0" dirty="0" err="1">
                          <a:ln>
                            <a:noFill/>
                          </a:ln>
                          <a:solidFill>
                            <a:srgbClr val="FFFFFF"/>
                          </a:solidFill>
                          <a:effectLst/>
                          <a:latin typeface="Coptic1" pitchFamily="2" charset="0"/>
                          <a:cs typeface="Arial" charset="0"/>
                        </a:rPr>
                        <a:t>m~may</a:t>
                      </a:r>
                      <a:r>
                        <a:rPr kumimoji="0" lang="en-US" sz="2900" b="0" i="0" u="none" strike="noStrike" cap="none" normalizeH="0" baseline="0" dirty="0">
                          <a:ln>
                            <a:noFill/>
                          </a:ln>
                          <a:solidFill>
                            <a:srgbClr val="FFFFFF"/>
                          </a:solidFill>
                          <a:effectLst/>
                          <a:latin typeface="Coptic1" pitchFamily="2" charset="0"/>
                          <a:cs typeface="Arial" charset="0"/>
                        </a:rPr>
                        <a:t>/t/c </a:t>
                      </a:r>
                      <a:r>
                        <a:rPr kumimoji="0" lang="en-US" sz="2900" b="0" i="0" u="none" strike="noStrike" cap="none" normalizeH="0" baseline="0" dirty="0" err="1">
                          <a:ln>
                            <a:noFill/>
                          </a:ln>
                          <a:solidFill>
                            <a:srgbClr val="FFFFFF"/>
                          </a:solidFill>
                          <a:effectLst/>
                          <a:latin typeface="Coptic1" pitchFamily="2" charset="0"/>
                          <a:cs typeface="Arial" charset="0"/>
                        </a:rPr>
                        <a:t>ouoh</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n~apoctoloc</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eyouab</a:t>
                      </a:r>
                      <a:r>
                        <a:rPr kumimoji="0" lang="en-US" sz="2900" b="0" i="0" u="none" strike="noStrike" cap="none" normalizeH="0" baseline="0" dirty="0">
                          <a:ln>
                            <a:noFill/>
                          </a:ln>
                          <a:solidFill>
                            <a:srgbClr val="FFFFFF"/>
                          </a:solidFill>
                          <a:effectLst/>
                          <a:latin typeface="Coptic1" pitchFamily="2" charset="0"/>
                          <a:cs typeface="Arial" charset="0"/>
                        </a:rPr>
                        <a:t> Je </a:t>
                      </a:r>
                      <a:r>
                        <a:rPr kumimoji="0" lang="en-US" sz="2900" b="0" i="0" u="none" strike="noStrike" cap="none" normalizeH="0" baseline="0" dirty="0" err="1">
                          <a:ln>
                            <a:noFill/>
                          </a:ln>
                          <a:solidFill>
                            <a:srgbClr val="FFFFFF"/>
                          </a:solidFill>
                          <a:effectLst/>
                          <a:latin typeface="Coptic1" pitchFamily="2" charset="0"/>
                          <a:cs typeface="Arial" charset="0"/>
                        </a:rPr>
                        <a:t>hanm</a:t>
                      </a:r>
                      <a:r>
                        <a:rPr kumimoji="0" lang="en-US" sz="2900" b="0" i="0" u="none" strike="noStrike" cap="none" normalizeH="0" baseline="0" dirty="0">
                          <a:ln>
                            <a:noFill/>
                          </a:ln>
                          <a:solidFill>
                            <a:srgbClr val="FFFFFF"/>
                          </a:solidFill>
                          <a:effectLst/>
                          <a:latin typeface="Coptic1" pitchFamily="2" charset="0"/>
                          <a:cs typeface="Arial" charset="0"/>
                        </a:rPr>
                        <a:t>/s </a:t>
                      </a:r>
                      <a:r>
                        <a:rPr kumimoji="0" lang="en-US" sz="2900" b="0" i="0" u="none" strike="noStrike" cap="none" normalizeH="0" baseline="0" dirty="0" err="1">
                          <a:ln>
                            <a:noFill/>
                          </a:ln>
                          <a:solidFill>
                            <a:srgbClr val="FFFFFF"/>
                          </a:solidFill>
                          <a:effectLst/>
                          <a:latin typeface="Coptic1" pitchFamily="2" charset="0"/>
                          <a:cs typeface="Arial" charset="0"/>
                        </a:rPr>
                        <a:t>m~p~rov</a:t>
                      </a:r>
                      <a:r>
                        <a:rPr kumimoji="0" lang="en-US" sz="2900" b="0" i="0" u="none" strike="noStrike" cap="none" normalizeH="0" baseline="0" dirty="0">
                          <a:ln>
                            <a:noFill/>
                          </a:ln>
                          <a:solidFill>
                            <a:srgbClr val="FFFFFF"/>
                          </a:solidFill>
                          <a:effectLst/>
                          <a:latin typeface="Coptic1" pitchFamily="2" charset="0"/>
                          <a:cs typeface="Arial" charset="0"/>
                        </a:rPr>
                        <a:t>/t/c </a:t>
                      </a:r>
                      <a:r>
                        <a:rPr kumimoji="0" lang="en-US" sz="2900" b="0" i="0" u="none" strike="noStrike" cap="none" normalizeH="0" baseline="0" dirty="0" err="1">
                          <a:ln>
                            <a:noFill/>
                          </a:ln>
                          <a:solidFill>
                            <a:srgbClr val="FFFFFF"/>
                          </a:solidFill>
                          <a:effectLst/>
                          <a:latin typeface="Coptic1" pitchFamily="2" charset="0"/>
                          <a:cs typeface="Arial" charset="0"/>
                        </a:rPr>
                        <a:t>nem</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hany~m</a:t>
                      </a:r>
                      <a:r>
                        <a:rPr kumimoji="0" lang="en-US" sz="2900" b="0" i="0" u="none" strike="noStrike" cap="none" normalizeH="0" baseline="0" dirty="0">
                          <a:ln>
                            <a:noFill/>
                          </a:ln>
                          <a:solidFill>
                            <a:srgbClr val="FFFFFF"/>
                          </a:solidFill>
                          <a:effectLst/>
                          <a:latin typeface="Coptic1" pitchFamily="2" charset="0"/>
                          <a:cs typeface="Arial" charset="0"/>
                        </a:rPr>
                        <a:t>/</a:t>
                      </a:r>
                      <a:r>
                        <a:rPr kumimoji="0" lang="en-US" sz="2900" b="0" i="0" u="none" strike="noStrike" cap="none" normalizeH="0" baseline="0" dirty="0" err="1">
                          <a:ln>
                            <a:noFill/>
                          </a:ln>
                          <a:solidFill>
                            <a:srgbClr val="FFFFFF"/>
                          </a:solidFill>
                          <a:effectLst/>
                          <a:latin typeface="Coptic1" pitchFamily="2" charset="0"/>
                          <a:cs typeface="Arial" charset="0"/>
                        </a:rPr>
                        <a:t>i</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auer</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e~piyumin</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e~nau</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e~n</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e~tetennau</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a:t>
                      </a:r>
                      <a:r>
                        <a:rPr kumimoji="0" lang="en-US" sz="2900" b="0" i="0" u="none" strike="noStrike" cap="none" normalizeH="0" baseline="0" err="1">
                          <a:ln>
                            <a:noFill/>
                          </a:ln>
                          <a:solidFill>
                            <a:srgbClr val="FFFFFF"/>
                          </a:solidFill>
                          <a:effectLst/>
                          <a:latin typeface="Coptic1" pitchFamily="2" charset="0"/>
                          <a:cs typeface="Arial" charset="0"/>
                        </a:rPr>
                        <a:t>rwou</a:t>
                      </a:r>
                      <a:r>
                        <a:rPr kumimoji="0" lang="en-US" sz="2900" b="0" i="0" u="none" strike="noStrike" cap="none" normalizeH="0" baseline="0">
                          <a:ln>
                            <a:noFill/>
                          </a:ln>
                          <a:solidFill>
                            <a:srgbClr val="FFFFFF"/>
                          </a:solidFill>
                          <a:effectLst/>
                          <a:latin typeface="Coptic1" pitchFamily="2" charset="0"/>
                          <a:cs typeface="Arial" charset="0"/>
                        </a:rPr>
                        <a:t> ouoh </a:t>
                      </a:r>
                      <a:r>
                        <a:rPr kumimoji="0" lang="en-US" sz="2900" b="0" i="0" u="none" strike="noStrike" cap="none" normalizeH="0" baseline="0" dirty="0" err="1">
                          <a:ln>
                            <a:noFill/>
                          </a:ln>
                          <a:solidFill>
                            <a:srgbClr val="FFFFFF"/>
                          </a:solidFill>
                          <a:effectLst/>
                          <a:latin typeface="Coptic1" pitchFamily="2" charset="0"/>
                          <a:cs typeface="Arial" charset="0"/>
                        </a:rPr>
                        <a:t>m~pounau</a:t>
                      </a:r>
                      <a:r>
                        <a:rPr kumimoji="0" lang="en-US" sz="2900" b="0" i="0" u="none" strike="noStrike" cap="none" normalizeH="0" baseline="0" dirty="0">
                          <a:ln>
                            <a:noFill/>
                          </a:ln>
                          <a:solidFill>
                            <a:srgbClr val="FFFFFF"/>
                          </a:solidFill>
                          <a:effectLst/>
                          <a:latin typeface="Coptic1" pitchFamily="2" charset="0"/>
                          <a:cs typeface="Arial" charset="0"/>
                        </a:rPr>
                        <a:t> : </a:t>
                      </a:r>
                      <a:r>
                        <a:rPr kumimoji="0" lang="en-US" sz="2900" b="0" i="0" u="none" strike="noStrike" cap="none" normalizeH="0" baseline="0" dirty="0" err="1">
                          <a:ln>
                            <a:noFill/>
                          </a:ln>
                          <a:solidFill>
                            <a:srgbClr val="FFFFFF"/>
                          </a:solidFill>
                          <a:effectLst/>
                          <a:latin typeface="Coptic1" pitchFamily="2" charset="0"/>
                          <a:cs typeface="Arial" charset="0"/>
                        </a:rPr>
                        <a:t>ouoh</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e~cwtem</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e~n</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e~tetencwtem</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a:t>
                      </a:r>
                      <a:r>
                        <a:rPr kumimoji="0" lang="en-US" sz="2900" b="0" i="0" u="none" strike="noStrike" cap="none" normalizeH="0" baseline="0" err="1">
                          <a:ln>
                            <a:noFill/>
                          </a:ln>
                          <a:solidFill>
                            <a:srgbClr val="FFFFFF"/>
                          </a:solidFill>
                          <a:effectLst/>
                          <a:latin typeface="Coptic1" pitchFamily="2" charset="0"/>
                          <a:cs typeface="Arial" charset="0"/>
                        </a:rPr>
                        <a:t>rwou</a:t>
                      </a:r>
                      <a:r>
                        <a:rPr kumimoji="0" lang="en-US" sz="2900" b="0" i="0" u="none" strike="noStrike" cap="none" normalizeH="0" baseline="0">
                          <a:ln>
                            <a:noFill/>
                          </a:ln>
                          <a:solidFill>
                            <a:srgbClr val="FFFFFF"/>
                          </a:solidFill>
                          <a:effectLst/>
                          <a:latin typeface="Coptic1" pitchFamily="2" charset="0"/>
                          <a:cs typeface="Arial" charset="0"/>
                        </a:rPr>
                        <a:t> ouoh </a:t>
                      </a:r>
                      <a:r>
                        <a:rPr kumimoji="0" lang="en-US" sz="2900" b="0" i="0" u="none" strike="noStrike" cap="none" normalizeH="0" baseline="0" dirty="0" err="1">
                          <a:ln>
                            <a:noFill/>
                          </a:ln>
                          <a:solidFill>
                            <a:srgbClr val="FFFFFF"/>
                          </a:solidFill>
                          <a:effectLst/>
                          <a:latin typeface="Coptic1" pitchFamily="2" charset="0"/>
                          <a:cs typeface="Arial" charset="0"/>
                        </a:rPr>
                        <a:t>m~poucwtem</a:t>
                      </a:r>
                      <a:r>
                        <a:rPr kumimoji="0" lang="en-US" sz="2900" b="0" i="0" u="none" strike="noStrike" cap="none" normalizeH="0" baseline="0" dirty="0">
                          <a:ln>
                            <a:noFill/>
                          </a:ln>
                          <a:solidFill>
                            <a:srgbClr val="FFFFFF"/>
                          </a:solidFill>
                          <a:effectLst/>
                          <a:latin typeface="Coptic1" pitchFamily="2"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0" i="0" u="none" strike="noStrike" cap="none" normalizeH="0" baseline="0" dirty="0">
                          <a:ln>
                            <a:noFill/>
                          </a:ln>
                          <a:solidFill>
                            <a:srgbClr val="FFFFFF"/>
                          </a:solidFill>
                          <a:effectLst/>
                          <a:latin typeface="Arial" charset="0"/>
                          <a:cs typeface="Arial" charset="0"/>
                        </a:rPr>
                        <a:t>Ô Maître, Seigneur Jésus Christ, notre Dieu, qui s’est adressé à Ses Saints disciples et apôtres honorables en disant, que de nombreux prophètes et justes ont désiré voir ce que vous voyez et ne l’ont pas vu, et entendre ce que vous entendez, et ne l’ont pas entendu.</a:t>
                      </a:r>
                      <a:r>
                        <a:rPr kumimoji="0" lang="en-US" sz="2800" b="0" i="0" u="none" strike="noStrike" cap="none" normalizeH="0" baseline="0" dirty="0">
                          <a:ln>
                            <a:noFill/>
                          </a:ln>
                          <a:solidFill>
                            <a:srgbClr val="FFFFFF"/>
                          </a:solidFill>
                          <a:effectLst/>
                          <a:latin typeface="Arial"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300" b="0" i="0" u="none" strike="noStrike" cap="none" normalizeH="0" baseline="0" dirty="0">
                          <a:ln>
                            <a:noFill/>
                          </a:ln>
                          <a:solidFill>
                            <a:srgbClr val="FFFFFF"/>
                          </a:solidFill>
                          <a:effectLst/>
                          <a:latin typeface="Coptic1" pitchFamily="2" charset="0"/>
                          <a:cs typeface="Arial" charset="0"/>
                        </a:rPr>
                        <a:t>أيها السيد الرب يسوع المسيح الهنا الذي قال لتلاميذه القديسين المكرمين ورسله الأطهار ان أنبياء وأبرار كثيرين اشتهوا أن يروا ما أنتم ترون ولم يروا وأن يسمعوا ما أنتم تسمعون ولم يسمعوا</a:t>
                      </a:r>
                      <a:r>
                        <a:rPr kumimoji="0" lang="fr-FR" sz="3300" b="0" i="0" u="none" strike="noStrike" cap="none" normalizeH="0" baseline="0" dirty="0">
                          <a:ln>
                            <a:noFill/>
                          </a:ln>
                          <a:solidFill>
                            <a:srgbClr val="FFFFFF"/>
                          </a:solidFill>
                          <a:effectLst/>
                          <a:latin typeface="Coptic1" pitchFamily="2" charset="0"/>
                          <a:cs typeface="Arial" charset="0"/>
                        </a:rPr>
                        <a:t>.</a:t>
                      </a:r>
                      <a:r>
                        <a:rPr kumimoji="0" lang="ar-EG" sz="3300" b="0" i="0" u="none" strike="noStrike" cap="none" normalizeH="0" baseline="0" dirty="0">
                          <a:ln>
                            <a:noFill/>
                          </a:ln>
                          <a:solidFill>
                            <a:srgbClr val="FFFFFF"/>
                          </a:solidFill>
                          <a:effectLst/>
                          <a:latin typeface="Coptic1" pitchFamily="2" charset="0"/>
                          <a:cs typeface="Arial" charset="0"/>
                        </a:rPr>
                        <a:t> . </a:t>
                      </a:r>
                      <a:endParaRPr kumimoji="0" lang="en-US" sz="3300" b="0" i="0" u="none" strike="noStrike" cap="none" normalizeH="0" baseline="0" dirty="0">
                        <a:ln>
                          <a:noFill/>
                        </a:ln>
                        <a:solidFill>
                          <a:srgbClr val="FFFFFF"/>
                        </a:solidFill>
                        <a:effectLst/>
                        <a:latin typeface="Coptic1" pitchFamily="2"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 name="Tableau 1">
            <a:extLst>
              <a:ext uri="{FF2B5EF4-FFF2-40B4-BE49-F238E27FC236}">
                <a16:creationId xmlns:a16="http://schemas.microsoft.com/office/drawing/2014/main" id="{4F94C75A-B9D6-403D-878B-02360399A4ED}"/>
              </a:ext>
            </a:extLst>
          </p:cNvPr>
          <p:cNvGraphicFramePr>
            <a:graphicFrameLocks noGrp="1"/>
          </p:cNvGraphicFramePr>
          <p:nvPr>
            <p:extLst>
              <p:ext uri="{D42A27DB-BD31-4B8C-83A1-F6EECF244321}">
                <p14:modId xmlns:p14="http://schemas.microsoft.com/office/powerpoint/2010/main" val="234752763"/>
              </p:ext>
            </p:extLst>
          </p:nvPr>
        </p:nvGraphicFramePr>
        <p:xfrm>
          <a:off x="2032000" y="60961"/>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494518968"/>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err="1">
                          <a:ln>
                            <a:noFill/>
                          </a:ln>
                          <a:solidFill>
                            <a:srgbClr val="FFFFFF"/>
                          </a:solidFill>
                          <a:effectLst/>
                          <a:latin typeface="Arial" charset="0"/>
                          <a:cs typeface="Arial" charset="0"/>
                        </a:rPr>
                        <a:t>Oraison</a:t>
                      </a:r>
                      <a:r>
                        <a:rPr kumimoji="0" lang="en-US" sz="2400" b="0" i="0" u="none" strike="noStrike" cap="none" normalizeH="0" baseline="0" dirty="0">
                          <a:ln>
                            <a:noFill/>
                          </a:ln>
                          <a:solidFill>
                            <a:srgbClr val="FFFFFF"/>
                          </a:solidFill>
                          <a:effectLst/>
                          <a:latin typeface="Arial" charset="0"/>
                          <a:cs typeface="Arial" charset="0"/>
                        </a:rPr>
                        <a:t> de </a:t>
                      </a:r>
                      <a:r>
                        <a:rPr kumimoji="0" lang="en-US" sz="2400" b="0" i="0" u="none" strike="noStrike" cap="none" normalizeH="0" baseline="0" dirty="0" err="1">
                          <a:ln>
                            <a:noFill/>
                          </a:ln>
                          <a:solidFill>
                            <a:srgbClr val="FFFFFF"/>
                          </a:solidFill>
                          <a:effectLst/>
                          <a:latin typeface="Arial" charset="0"/>
                          <a:cs typeface="Arial" charset="0"/>
                        </a:rPr>
                        <a:t>L’Évangile</a:t>
                      </a:r>
                      <a:r>
                        <a:rPr kumimoji="0" lang="en-US" sz="2400" b="0" i="0" u="none" strike="noStrike" cap="none" normalizeH="0" baseline="0" dirty="0">
                          <a:ln>
                            <a:noFill/>
                          </a:ln>
                          <a:solidFill>
                            <a:srgbClr val="FFFFFF"/>
                          </a:solidFill>
                          <a:effectLst/>
                          <a:latin typeface="Arial" charset="0"/>
                          <a:cs typeface="Arial" charset="0"/>
                        </a:rPr>
                        <a:t> - </a:t>
                      </a:r>
                      <a:r>
                        <a:rPr lang="ar-EG" sz="2400" b="0" dirty="0" err="1">
                          <a:solidFill>
                            <a:srgbClr val="FFFFFF"/>
                          </a:solidFill>
                          <a:latin typeface="Arial" charset="0"/>
                          <a:cs typeface="Arial" charset="0"/>
                        </a:rPr>
                        <a:t>أوشية</a:t>
                      </a:r>
                      <a:r>
                        <a:rPr lang="ar-EG" sz="2400" b="0" dirty="0">
                          <a:solidFill>
                            <a:srgbClr val="FFFFFF"/>
                          </a:solidFill>
                          <a:latin typeface="Arial" charset="0"/>
                          <a:cs typeface="Arial" charset="0"/>
                        </a:rPr>
                        <a:t> الإنجيل</a:t>
                      </a:r>
                      <a:endParaRPr lang="en-CA" sz="2400" b="0" dirty="0">
                        <a:solidFill>
                          <a:srgbClr val="FFFFFF"/>
                        </a:solidFill>
                        <a:latin typeface="Arial" charset="0"/>
                        <a:cs typeface="Arial"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8599116"/>
                  </a:ext>
                </a:extLst>
              </a:tr>
            </a:tbl>
          </a:graphicData>
        </a:graphic>
      </p:graphicFrame>
    </p:spTree>
    <p:extLst>
      <p:ext uri="{BB962C8B-B14F-4D97-AF65-F5344CB8AC3E}">
        <p14:creationId xmlns:p14="http://schemas.microsoft.com/office/powerpoint/2010/main" val="34719293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58338" name="Group 2"/>
          <p:cNvGraphicFramePr>
            <a:graphicFrameLocks noGrp="1"/>
          </p:cNvGraphicFramePr>
          <p:nvPr/>
        </p:nvGraphicFramePr>
        <p:xfrm>
          <a:off x="1" y="0"/>
          <a:ext cx="12192001" cy="6350000"/>
        </p:xfrm>
        <a:graphic>
          <a:graphicData uri="http://schemas.openxmlformats.org/drawingml/2006/table">
            <a:tbl>
              <a:tblPr/>
              <a:tblGrid>
                <a:gridCol w="4572000">
                  <a:extLst>
                    <a:ext uri="{9D8B030D-6E8A-4147-A177-3AD203B41FA5}">
                      <a16:colId xmlns:a16="http://schemas.microsoft.com/office/drawing/2014/main" val="20000"/>
                    </a:ext>
                  </a:extLst>
                </a:gridCol>
                <a:gridCol w="4470400">
                  <a:extLst>
                    <a:ext uri="{9D8B030D-6E8A-4147-A177-3AD203B41FA5}">
                      <a16:colId xmlns:a16="http://schemas.microsoft.com/office/drawing/2014/main" val="20001"/>
                    </a:ext>
                  </a:extLst>
                </a:gridCol>
                <a:gridCol w="3149601">
                  <a:extLst>
                    <a:ext uri="{9D8B030D-6E8A-4147-A177-3AD203B41FA5}">
                      <a16:colId xmlns:a16="http://schemas.microsoft.com/office/drawing/2014/main" val="20002"/>
                    </a:ext>
                  </a:extLst>
                </a:gridCol>
              </a:tblGrid>
              <a:tr h="6350000">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en-US" sz="3700" b="0" i="0" u="none" strike="noStrike" cap="none" normalizeH="0" baseline="0" dirty="0" err="1">
                          <a:ln>
                            <a:noFill/>
                          </a:ln>
                          <a:solidFill>
                            <a:srgbClr val="FFFFFF"/>
                          </a:solidFill>
                          <a:effectLst/>
                          <a:latin typeface="Coptic1" pitchFamily="2" charset="0"/>
                          <a:cs typeface="Arial" charset="0"/>
                        </a:rPr>
                        <a:t>n~ywten</a:t>
                      </a:r>
                      <a:r>
                        <a:rPr kumimoji="0" lang="en-US" sz="3700" b="0" i="0" u="none" strike="noStrike" cap="none" normalizeH="0" baseline="0" dirty="0">
                          <a:ln>
                            <a:noFill/>
                          </a:ln>
                          <a:solidFill>
                            <a:srgbClr val="FFFFFF"/>
                          </a:solidFill>
                          <a:effectLst/>
                          <a:latin typeface="Coptic1" pitchFamily="2" charset="0"/>
                          <a:cs typeface="Arial" charset="0"/>
                        </a:rPr>
                        <a:t> de </a:t>
                      </a:r>
                      <a:r>
                        <a:rPr kumimoji="0" lang="en-US" sz="3700" b="0" i="0" u="none" strike="noStrike" cap="none" normalizeH="0" baseline="0" dirty="0" err="1">
                          <a:ln>
                            <a:noFill/>
                          </a:ln>
                          <a:solidFill>
                            <a:srgbClr val="FFFFFF"/>
                          </a:solidFill>
                          <a:effectLst/>
                          <a:latin typeface="Coptic1" pitchFamily="2" charset="0"/>
                          <a:cs typeface="Arial" charset="0"/>
                        </a:rPr>
                        <a:t>w~ounia~tou</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n~netenbal</a:t>
                      </a:r>
                      <a:r>
                        <a:rPr kumimoji="0" lang="en-US" sz="3700" b="0" i="0" u="none" strike="noStrike" cap="none" normalizeH="0" baseline="0" dirty="0">
                          <a:ln>
                            <a:noFill/>
                          </a:ln>
                          <a:solidFill>
                            <a:srgbClr val="FFFFFF"/>
                          </a:solidFill>
                          <a:effectLst/>
                          <a:latin typeface="Coptic1" pitchFamily="2" charset="0"/>
                          <a:cs typeface="Arial" charset="0"/>
                        </a:rPr>
                        <a:t> je </a:t>
                      </a:r>
                      <a:r>
                        <a:rPr kumimoji="0" lang="en-US" sz="3700" b="0" i="0" u="none" strike="noStrike" cap="none" normalizeH="0" baseline="0" dirty="0" err="1">
                          <a:ln>
                            <a:noFill/>
                          </a:ln>
                          <a:solidFill>
                            <a:srgbClr val="FFFFFF"/>
                          </a:solidFill>
                          <a:effectLst/>
                          <a:latin typeface="Coptic1" pitchFamily="2" charset="0"/>
                          <a:cs typeface="Arial" charset="0"/>
                        </a:rPr>
                        <a:t>cenau</a:t>
                      </a:r>
                      <a:r>
                        <a:rPr kumimoji="0" lang="en-US" sz="3700" b="0" i="0" u="none" strike="noStrike" cap="none" normalizeH="0" baseline="0" dirty="0">
                          <a:ln>
                            <a:noFill/>
                          </a:ln>
                          <a:solidFill>
                            <a:srgbClr val="FFFFFF"/>
                          </a:solidFill>
                          <a:effectLst/>
                          <a:latin typeface="Coptic1" pitchFamily="2" charset="0"/>
                          <a:cs typeface="Arial" charset="0"/>
                        </a:rPr>
                        <a:t> : </a:t>
                      </a:r>
                      <a:r>
                        <a:rPr kumimoji="0" lang="en-US" sz="3700" b="0" i="0" u="none" strike="noStrike" cap="none" normalizeH="0" baseline="0" dirty="0" err="1">
                          <a:ln>
                            <a:noFill/>
                          </a:ln>
                          <a:solidFill>
                            <a:srgbClr val="FFFFFF"/>
                          </a:solidFill>
                          <a:effectLst/>
                          <a:latin typeface="Coptic1" pitchFamily="2" charset="0"/>
                          <a:cs typeface="Arial" charset="0"/>
                        </a:rPr>
                        <a:t>nem</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netenmasj</a:t>
                      </a:r>
                      <a:r>
                        <a:rPr kumimoji="0" lang="en-US" sz="3700" b="0" i="0" u="none" strike="noStrike" cap="none" normalizeH="0" baseline="0" dirty="0">
                          <a:ln>
                            <a:noFill/>
                          </a:ln>
                          <a:solidFill>
                            <a:srgbClr val="FFFFFF"/>
                          </a:solidFill>
                          <a:effectLst/>
                          <a:latin typeface="Coptic1" pitchFamily="2" charset="0"/>
                          <a:cs typeface="Arial" charset="0"/>
                        </a:rPr>
                        <a:t> je </a:t>
                      </a:r>
                      <a:r>
                        <a:rPr kumimoji="0" lang="en-US" sz="3700" b="0" i="0" u="none" strike="noStrike" cap="none" normalizeH="0" baseline="0" dirty="0" err="1">
                          <a:ln>
                            <a:noFill/>
                          </a:ln>
                          <a:solidFill>
                            <a:srgbClr val="FFFFFF"/>
                          </a:solidFill>
                          <a:effectLst/>
                          <a:latin typeface="Coptic1" pitchFamily="2" charset="0"/>
                          <a:cs typeface="Arial" charset="0"/>
                        </a:rPr>
                        <a:t>cecwtem</a:t>
                      </a:r>
                      <a:r>
                        <a:rPr kumimoji="0" lang="en-US" sz="3700" b="0" i="0" u="none" strike="noStrike" cap="none" normalizeH="0" baseline="0" dirty="0">
                          <a:ln>
                            <a:noFill/>
                          </a:ln>
                          <a:solidFill>
                            <a:srgbClr val="FFFFFF"/>
                          </a:solidFill>
                          <a:effectLst/>
                          <a:latin typeface="Coptic1" pitchFamily="2" charset="0"/>
                          <a:cs typeface="Arial" charset="0"/>
                        </a:rPr>
                        <a:t> : </a:t>
                      </a:r>
                      <a:r>
                        <a:rPr kumimoji="0" lang="en-US" sz="3700" b="0" i="0" u="none" strike="noStrike" cap="none" normalizeH="0" baseline="0" dirty="0" err="1">
                          <a:ln>
                            <a:noFill/>
                          </a:ln>
                          <a:solidFill>
                            <a:srgbClr val="FFFFFF"/>
                          </a:solidFill>
                          <a:effectLst/>
                          <a:latin typeface="Coptic1" pitchFamily="2" charset="0"/>
                          <a:cs typeface="Arial" charset="0"/>
                        </a:rPr>
                        <a:t>maren</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erp~emp~sa</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n~cwtem</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ouoh</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e~i~ri</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n~nek</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euaggelion</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eyouab</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qen</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nitwbh</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n~te</a:t>
                      </a:r>
                      <a:r>
                        <a:rPr kumimoji="0" lang="en-US" sz="3700" b="0" i="0" u="none" strike="noStrike" cap="none" normalizeH="0" baseline="0" dirty="0">
                          <a:ln>
                            <a:noFill/>
                          </a:ln>
                          <a:solidFill>
                            <a:srgbClr val="FFFFFF"/>
                          </a:solidFill>
                          <a:effectLst/>
                          <a:latin typeface="Coptic1" pitchFamily="2" charset="0"/>
                          <a:cs typeface="Arial" charset="0"/>
                        </a:rPr>
                        <a:t> n/</a:t>
                      </a:r>
                      <a:r>
                        <a:rPr kumimoji="0" lang="en-US" sz="3700" b="0" i="0" u="none" strike="noStrike" cap="none" normalizeH="0" baseline="0" dirty="0" err="1">
                          <a:ln>
                            <a:noFill/>
                          </a:ln>
                          <a:solidFill>
                            <a:srgbClr val="FFFFFF"/>
                          </a:solidFill>
                          <a:effectLst/>
                          <a:latin typeface="Coptic1" pitchFamily="2" charset="0"/>
                          <a:cs typeface="Arial" charset="0"/>
                        </a:rPr>
                        <a:t>eyouab</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n~tak</a:t>
                      </a:r>
                      <a:r>
                        <a:rPr kumimoji="0" lang="en-US" sz="3700" b="0" i="0" u="none" strike="noStrike" cap="none" normalizeH="0" baseline="0" dirty="0">
                          <a:ln>
                            <a:noFill/>
                          </a:ln>
                          <a:solidFill>
                            <a:srgbClr val="FFFFFF"/>
                          </a:solidFill>
                          <a:effectLst/>
                          <a:latin typeface="Coptic1" pitchFamily="2"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CA" sz="3300" b="0" i="0" u="none" strike="noStrike" cap="none" normalizeH="0" baseline="0" dirty="0">
                          <a:ln>
                            <a:noFill/>
                          </a:ln>
                          <a:solidFill>
                            <a:srgbClr val="FFFFFF"/>
                          </a:solidFill>
                          <a:effectLst/>
                          <a:latin typeface="Arial" charset="0"/>
                          <a:cs typeface="Arial" charset="0"/>
                        </a:rPr>
                        <a:t>Quant à vous, heureux sont vos yeux parce qu’ils voient; et</a:t>
                      </a:r>
                      <a:br>
                        <a:rPr kumimoji="0" lang="fr-CA" sz="3300" b="0" i="0" u="none" strike="noStrike" cap="none" normalizeH="0" baseline="0" dirty="0">
                          <a:ln>
                            <a:noFill/>
                          </a:ln>
                          <a:solidFill>
                            <a:srgbClr val="FFFFFF"/>
                          </a:solidFill>
                          <a:effectLst/>
                          <a:latin typeface="Arial" charset="0"/>
                          <a:cs typeface="Arial" charset="0"/>
                        </a:rPr>
                      </a:br>
                      <a:r>
                        <a:rPr kumimoji="0" lang="fr-CA" sz="3300" b="0" i="0" u="none" strike="noStrike" cap="none" normalizeH="0" baseline="0" dirty="0">
                          <a:ln>
                            <a:noFill/>
                          </a:ln>
                          <a:solidFill>
                            <a:srgbClr val="FFFFFF"/>
                          </a:solidFill>
                          <a:effectLst/>
                          <a:latin typeface="Arial" charset="0"/>
                          <a:cs typeface="Arial" charset="0"/>
                        </a:rPr>
                        <a:t>heureuses sont vos oreilles parce qu’elles entendent.” Rends nous dignes d’écouter et de pratiquer Tes Saints évangiles par les prières de Tes Saints.</a:t>
                      </a:r>
                      <a:r>
                        <a:rPr kumimoji="0" lang="en-US" sz="3300" b="0" i="0" u="none" strike="noStrike" cap="none" normalizeH="0" baseline="0" dirty="0">
                          <a:ln>
                            <a:noFill/>
                          </a:ln>
                          <a:solidFill>
                            <a:srgbClr val="FFFFFF"/>
                          </a:solidFill>
                          <a:effectLst/>
                          <a:latin typeface="Arial"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000" b="0" i="0" u="none" strike="noStrike" cap="none" normalizeH="0" baseline="0" dirty="0">
                          <a:ln>
                            <a:noFill/>
                          </a:ln>
                          <a:solidFill>
                            <a:srgbClr val="FFFFFF"/>
                          </a:solidFill>
                          <a:effectLst/>
                          <a:latin typeface="Coptic1" pitchFamily="2" charset="0"/>
                          <a:cs typeface="Arial" charset="0"/>
                        </a:rPr>
                        <a:t> أما أنتم فطوبى لأعينكم لأنها تبصر </a:t>
                      </a:r>
                      <a:r>
                        <a:rPr kumimoji="0" lang="ar-EG" sz="4000" b="0" i="0" u="none" strike="noStrike" cap="none" normalizeH="0" baseline="0" dirty="0" err="1">
                          <a:ln>
                            <a:noFill/>
                          </a:ln>
                          <a:solidFill>
                            <a:srgbClr val="FFFFFF"/>
                          </a:solidFill>
                          <a:effectLst/>
                          <a:latin typeface="Coptic1" pitchFamily="2" charset="0"/>
                          <a:cs typeface="Arial" charset="0"/>
                        </a:rPr>
                        <a:t>ولاذانكم</a:t>
                      </a:r>
                      <a:r>
                        <a:rPr kumimoji="0" lang="ar-EG" sz="4000" b="0" i="0" u="none" strike="noStrike" cap="none" normalizeH="0" baseline="0" dirty="0">
                          <a:ln>
                            <a:noFill/>
                          </a:ln>
                          <a:solidFill>
                            <a:srgbClr val="FFFFFF"/>
                          </a:solidFill>
                          <a:effectLst/>
                          <a:latin typeface="Coptic1" pitchFamily="2" charset="0"/>
                          <a:cs typeface="Arial" charset="0"/>
                        </a:rPr>
                        <a:t> لأنها تسمع. فلنستحق أن نسمع ونعمل بأناجيلك المقدسة بطلبات </a:t>
                      </a:r>
                      <a:r>
                        <a:rPr kumimoji="0" lang="ar-EG" sz="4000" b="0" i="0" u="none" strike="noStrike" cap="none" normalizeH="0" baseline="0" dirty="0" err="1">
                          <a:ln>
                            <a:noFill/>
                          </a:ln>
                          <a:solidFill>
                            <a:srgbClr val="FFFFFF"/>
                          </a:solidFill>
                          <a:effectLst/>
                          <a:latin typeface="Coptic1" pitchFamily="2" charset="0"/>
                          <a:cs typeface="Arial" charset="0"/>
                        </a:rPr>
                        <a:t>قديسيك</a:t>
                      </a:r>
                      <a:r>
                        <a:rPr kumimoji="0" lang="ar-EG" sz="4000" b="0" i="0" u="none" strike="noStrike" cap="none" normalizeH="0" baseline="0" dirty="0">
                          <a:ln>
                            <a:noFill/>
                          </a:ln>
                          <a:solidFill>
                            <a:srgbClr val="FFFFFF"/>
                          </a:solidFill>
                          <a:effectLst/>
                          <a:latin typeface="Coptic1" pitchFamily="2" charset="0"/>
                          <a:cs typeface="Arial" charset="0"/>
                        </a:rPr>
                        <a:t>. </a:t>
                      </a:r>
                      <a:endParaRPr kumimoji="0" lang="en-US" sz="4000" b="0" i="0" u="none" strike="noStrike" cap="none" normalizeH="0" baseline="0" dirty="0">
                        <a:ln>
                          <a:noFill/>
                        </a:ln>
                        <a:solidFill>
                          <a:srgbClr val="FFFFFF"/>
                        </a:solidFill>
                        <a:effectLst/>
                        <a:latin typeface="Coptic1" pitchFamily="2"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10289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92464" name="Group 80"/>
          <p:cNvGraphicFramePr>
            <a:graphicFrameLocks noGrp="1"/>
          </p:cNvGraphicFramePr>
          <p:nvPr/>
        </p:nvGraphicFramePr>
        <p:xfrm>
          <a:off x="0" y="660981"/>
          <a:ext cx="12192000" cy="5751940"/>
        </p:xfrm>
        <a:graphic>
          <a:graphicData uri="http://schemas.openxmlformats.org/drawingml/2006/table">
            <a:tbl>
              <a:tblPr/>
              <a:tblGrid>
                <a:gridCol w="4271524">
                  <a:extLst>
                    <a:ext uri="{9D8B030D-6E8A-4147-A177-3AD203B41FA5}">
                      <a16:colId xmlns:a16="http://schemas.microsoft.com/office/drawing/2014/main" val="20000"/>
                    </a:ext>
                  </a:extLst>
                </a:gridCol>
                <a:gridCol w="4306111">
                  <a:extLst>
                    <a:ext uri="{9D8B030D-6E8A-4147-A177-3AD203B41FA5}">
                      <a16:colId xmlns:a16="http://schemas.microsoft.com/office/drawing/2014/main" val="20001"/>
                    </a:ext>
                  </a:extLst>
                </a:gridCol>
                <a:gridCol w="3614365">
                  <a:extLst>
                    <a:ext uri="{9D8B030D-6E8A-4147-A177-3AD203B41FA5}">
                      <a16:colId xmlns:a16="http://schemas.microsoft.com/office/drawing/2014/main" val="20002"/>
                    </a:ext>
                  </a:extLst>
                </a:gridCol>
              </a:tblGrid>
              <a:tr h="5093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24263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500" b="0" i="0" u="none" strike="noStrike" cap="none" normalizeH="0" baseline="0" dirty="0" err="1">
                          <a:ln>
                            <a:noFill/>
                          </a:ln>
                          <a:solidFill>
                            <a:srgbClr val="FFFFFF"/>
                          </a:solidFill>
                          <a:effectLst/>
                          <a:latin typeface="Coptic1" pitchFamily="2" charset="0"/>
                          <a:cs typeface="Arial" charset="0"/>
                        </a:rPr>
                        <a:t>Marenseph~mot</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n~totf</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m~piref</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erpeynanef</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ouoh</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n~na</a:t>
                      </a:r>
                      <a:r>
                        <a:rPr kumimoji="0" lang="en-US" sz="3500" b="0" i="0" u="none" strike="noStrike" cap="none" normalizeH="0" baseline="0" dirty="0">
                          <a:ln>
                            <a:noFill/>
                          </a:ln>
                          <a:solidFill>
                            <a:srgbClr val="FFFFFF"/>
                          </a:solidFill>
                          <a:effectLst/>
                          <a:latin typeface="Coptic1" pitchFamily="2" charset="0"/>
                          <a:cs typeface="Arial" charset="0"/>
                        </a:rPr>
                        <a:t>/t : V~} </a:t>
                      </a:r>
                      <a:r>
                        <a:rPr kumimoji="0" lang="en-US" sz="3500" b="0" i="0" u="none" strike="noStrike" cap="none" normalizeH="0" baseline="0" dirty="0" err="1">
                          <a:ln>
                            <a:noFill/>
                          </a:ln>
                          <a:solidFill>
                            <a:srgbClr val="FFFFFF"/>
                          </a:solidFill>
                          <a:effectLst/>
                          <a:latin typeface="Coptic1" pitchFamily="2" charset="0"/>
                          <a:cs typeface="Arial" charset="0"/>
                        </a:rPr>
                        <a:t>V~Iwt</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m~</a:t>
                      </a:r>
                      <a:r>
                        <a:rPr kumimoji="0" lang="en-US" sz="3500" b="0" i="0" u="none" strike="noStrike" cap="none" normalizeH="0" baseline="0" err="1">
                          <a:ln>
                            <a:noFill/>
                          </a:ln>
                          <a:solidFill>
                            <a:srgbClr val="FFFFFF"/>
                          </a:solidFill>
                          <a:effectLst/>
                          <a:latin typeface="Coptic1" pitchFamily="2" charset="0"/>
                          <a:cs typeface="Arial" charset="0"/>
                        </a:rPr>
                        <a:t>Pen</a:t>
                      </a:r>
                      <a:r>
                        <a:rPr kumimoji="0" lang="en-US" sz="3500" b="0" i="0" u="none" strike="noStrike" cap="none" normalizeH="0" baseline="0">
                          <a:ln>
                            <a:noFill/>
                          </a:ln>
                          <a:solidFill>
                            <a:srgbClr val="FFFFFF"/>
                          </a:solidFill>
                          <a:effectLst/>
                          <a:latin typeface="Coptic1" pitchFamily="2" charset="0"/>
                          <a:cs typeface="Arial" charset="0"/>
                        </a:rPr>
                        <a:t>{oic </a:t>
                      </a:r>
                      <a:r>
                        <a:rPr kumimoji="0" lang="en-US" sz="3500" b="0" i="0" u="none" strike="noStrike" cap="none" normalizeH="0" baseline="0" dirty="0" err="1">
                          <a:ln>
                            <a:noFill/>
                          </a:ln>
                          <a:solidFill>
                            <a:srgbClr val="FFFFFF"/>
                          </a:solidFill>
                          <a:effectLst/>
                          <a:latin typeface="Coptic1" pitchFamily="2" charset="0"/>
                          <a:cs typeface="Arial" charset="0"/>
                        </a:rPr>
                        <a:t>ouoh</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PenNou</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ouoh</a:t>
                      </a:r>
                      <a:r>
                        <a:rPr kumimoji="0" lang="en-US" sz="3500" b="0" i="0" u="none" strike="noStrike" cap="none" normalizeH="0" baseline="0" dirty="0">
                          <a:ln>
                            <a:noFill/>
                          </a:ln>
                          <a:solidFill>
                            <a:srgbClr val="FFFFFF"/>
                          </a:solidFill>
                          <a:effectLst/>
                          <a:latin typeface="Coptic1" pitchFamily="2" charset="0"/>
                          <a:cs typeface="Arial" charset="0"/>
                        </a:rPr>
                        <a:t> </a:t>
                      </a:r>
                      <a:r>
                        <a:rPr kumimoji="0" lang="en-US" sz="3500" b="0" i="0" u="none" strike="noStrike" cap="none" normalizeH="0" baseline="0" dirty="0" err="1">
                          <a:ln>
                            <a:noFill/>
                          </a:ln>
                          <a:solidFill>
                            <a:srgbClr val="FFFFFF"/>
                          </a:solidFill>
                          <a:effectLst/>
                          <a:latin typeface="Coptic1" pitchFamily="2" charset="0"/>
                          <a:cs typeface="Arial" charset="0"/>
                        </a:rPr>
                        <a:t>PenCwt</a:t>
                      </a:r>
                      <a:r>
                        <a:rPr kumimoji="0" lang="en-US" sz="3500" b="0" i="0" u="none" strike="noStrike" cap="none" normalizeH="0" baseline="0" dirty="0">
                          <a:ln>
                            <a:noFill/>
                          </a:ln>
                          <a:solidFill>
                            <a:srgbClr val="FFFFFF"/>
                          </a:solidFill>
                          <a:effectLst/>
                          <a:latin typeface="Coptic1" pitchFamily="2" charset="0"/>
                          <a:cs typeface="Arial" charset="0"/>
                        </a:rPr>
                        <a:t>/r I/#c# </a:t>
                      </a:r>
                      <a:r>
                        <a:rPr kumimoji="0" lang="en-US" sz="3500" b="0" i="0" u="none" strike="noStrike" cap="none" normalizeH="0" baseline="0" dirty="0" err="1">
                          <a:ln>
                            <a:noFill/>
                          </a:ln>
                          <a:solidFill>
                            <a:srgbClr val="FFFFFF"/>
                          </a:solidFill>
                          <a:effectLst/>
                          <a:latin typeface="Coptic1" pitchFamily="2" charset="0"/>
                          <a:cs typeface="Arial" charset="0"/>
                        </a:rPr>
                        <a:t>P,#c</a:t>
                      </a:r>
                      <a:r>
                        <a:rPr kumimoji="0" lang="en-US" sz="3500" b="0" i="0" u="none" strike="noStrike" cap="none" normalizeH="0" baseline="0" dirty="0">
                          <a:ln>
                            <a:noFill/>
                          </a:ln>
                          <a:solidFill>
                            <a:srgbClr val="FFFFFF"/>
                          </a:solidFill>
                          <a:effectLst/>
                          <a:latin typeface="Coptic1" pitchFamily="2" charset="0"/>
                          <a:cs typeface="Arial" charset="0"/>
                        </a:rPr>
                        <a:t># :</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500" b="0" i="0" u="none" strike="noStrike" cap="none" normalizeH="0" baseline="0" dirty="0">
                          <a:ln>
                            <a:noFill/>
                          </a:ln>
                          <a:solidFill>
                            <a:srgbClr val="FFFFFF"/>
                          </a:solidFill>
                          <a:effectLst/>
                          <a:latin typeface="Arial" charset="0"/>
                          <a:cs typeface="Arial" charset="0"/>
                        </a:rPr>
                        <a:t>Rendons grâce à Dieu le bienfaiteur et miséricordieux, Père de notre Seigneur, Dieu et Sauveur Jésus Christ :</a:t>
                      </a:r>
                      <a:endParaRPr kumimoji="0" lang="en-US" sz="35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4000" b="0" i="0" u="none" strike="noStrike" cap="none" normalizeH="0" baseline="0" dirty="0">
                          <a:ln>
                            <a:noFill/>
                          </a:ln>
                          <a:solidFill>
                            <a:srgbClr val="FFFFFF"/>
                          </a:solidFill>
                          <a:effectLst/>
                          <a:latin typeface="Arial" charset="0"/>
                          <a:cs typeface="Arial" charset="0"/>
                        </a:rPr>
                        <a:t>فلنشكر صانع الخيرات الرحوم الله أبا ربَنَا وإلهَنَا ومُخَلصُنَا يسوع المسيح</a:t>
                      </a:r>
                      <a:r>
                        <a:rPr kumimoji="0" lang="fr-FR" sz="4000" b="0" i="0" u="none" strike="noStrike" cap="none" normalizeH="0" baseline="0" dirty="0">
                          <a:ln>
                            <a:noFill/>
                          </a:ln>
                          <a:solidFill>
                            <a:srgbClr val="FFFFFF"/>
                          </a:solidFill>
                          <a:effectLst/>
                          <a:latin typeface="Arial" charset="0"/>
                          <a:cs typeface="Arial" charset="0"/>
                        </a:rPr>
                        <a:t> : </a:t>
                      </a:r>
                      <a:endParaRPr kumimoji="0" lang="en-US" sz="40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592458" name="Group 74"/>
          <p:cNvGraphicFramePr>
            <a:graphicFrameLocks noGrp="1"/>
          </p:cNvGraphicFramePr>
          <p:nvPr>
            <p:extLst>
              <p:ext uri="{D42A27DB-BD31-4B8C-83A1-F6EECF244321}">
                <p14:modId xmlns:p14="http://schemas.microsoft.com/office/powerpoint/2010/main" val="2431924647"/>
              </p:ext>
            </p:extLst>
          </p:nvPr>
        </p:nvGraphicFramePr>
        <p:xfrm>
          <a:off x="1297497" y="38028"/>
          <a:ext cx="9855200" cy="457200"/>
        </p:xfrm>
        <a:graphic>
          <a:graphicData uri="http://schemas.openxmlformats.org/drawingml/2006/table">
            <a:tbl>
              <a:tblPr/>
              <a:tblGrid>
                <a:gridCol w="9855200">
                  <a:extLst>
                    <a:ext uri="{9D8B030D-6E8A-4147-A177-3AD203B41FA5}">
                      <a16:colId xmlns:a16="http://schemas.microsoft.com/office/drawing/2014/main" val="20000"/>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000" b="0" i="0" u="none" strike="noStrike" cap="none" normalizeH="0" baseline="0" dirty="0">
                          <a:ln>
                            <a:noFill/>
                          </a:ln>
                          <a:solidFill>
                            <a:srgbClr val="FFFFFF"/>
                          </a:solidFill>
                          <a:effectLst/>
                          <a:latin typeface="Arial" charset="0"/>
                          <a:cs typeface="Arial" charset="0"/>
                        </a:rPr>
                        <a:t>Prière d’action de grâce</a:t>
                      </a:r>
                      <a:r>
                        <a:rPr kumimoji="0" lang="en-US" sz="2000" b="0" i="0" u="none" strike="noStrike" cap="none" normalizeH="0" baseline="0" dirty="0">
                          <a:ln>
                            <a:noFill/>
                          </a:ln>
                          <a:solidFill>
                            <a:srgbClr val="FFFFFF"/>
                          </a:solidFill>
                          <a:effectLst/>
                          <a:latin typeface="Arial" charset="0"/>
                          <a:cs typeface="Arial" charset="0"/>
                        </a:rPr>
                        <a:t> </a:t>
                      </a:r>
                      <a:r>
                        <a:rPr kumimoji="0" lang="en-US" sz="2400" b="0" i="0" u="none" strike="noStrike" cap="none" normalizeH="0" baseline="0" dirty="0">
                          <a:ln>
                            <a:noFill/>
                          </a:ln>
                          <a:solidFill>
                            <a:srgbClr val="FFFFFF"/>
                          </a:solidFill>
                          <a:effectLst/>
                          <a:latin typeface="Arial" charset="0"/>
                          <a:cs typeface="Arial" charset="0"/>
                        </a:rPr>
                        <a:t>-</a:t>
                      </a:r>
                      <a:r>
                        <a:rPr kumimoji="0" lang="ar-SA" sz="2400" b="0" i="0" u="none" strike="noStrike" cap="none" normalizeH="0" baseline="0" dirty="0">
                          <a:ln>
                            <a:noFill/>
                          </a:ln>
                          <a:solidFill>
                            <a:srgbClr val="FFFFFF"/>
                          </a:solidFill>
                          <a:effectLst/>
                          <a:latin typeface="Arial" charset="0"/>
                          <a:cs typeface="Arial" charset="0"/>
                        </a:rPr>
                        <a:t>صلاة الشكر</a:t>
                      </a:r>
                      <a:r>
                        <a:rPr kumimoji="0" lang="en-US" sz="2400" b="0" i="0" u="none" strike="noStrike" cap="none" normalizeH="0" baseline="0" dirty="0">
                          <a:ln>
                            <a:noFill/>
                          </a:ln>
                          <a:solidFill>
                            <a:srgbClr val="FFFFFF"/>
                          </a:solidFill>
                          <a:effectLst/>
                          <a:latin typeface="Arial"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008227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59362" name="Group 2"/>
          <p:cNvGraphicFramePr>
            <a:graphicFrameLocks noGrp="1"/>
          </p:cNvGraphicFramePr>
          <p:nvPr>
            <p:extLst>
              <p:ext uri="{D42A27DB-BD31-4B8C-83A1-F6EECF244321}">
                <p14:modId xmlns:p14="http://schemas.microsoft.com/office/powerpoint/2010/main" val="1116468081"/>
              </p:ext>
            </p:extLst>
          </p:nvPr>
        </p:nvGraphicFramePr>
        <p:xfrm>
          <a:off x="1" y="268449"/>
          <a:ext cx="12191998" cy="5122660"/>
        </p:xfrm>
        <a:graphic>
          <a:graphicData uri="http://schemas.openxmlformats.org/drawingml/2006/table">
            <a:tbl>
              <a:tblPr/>
              <a:tblGrid>
                <a:gridCol w="4349345">
                  <a:extLst>
                    <a:ext uri="{9D8B030D-6E8A-4147-A177-3AD203B41FA5}">
                      <a16:colId xmlns:a16="http://schemas.microsoft.com/office/drawing/2014/main" val="20000"/>
                    </a:ext>
                  </a:extLst>
                </a:gridCol>
                <a:gridCol w="4554925">
                  <a:extLst>
                    <a:ext uri="{9D8B030D-6E8A-4147-A177-3AD203B41FA5}">
                      <a16:colId xmlns:a16="http://schemas.microsoft.com/office/drawing/2014/main" val="20001"/>
                    </a:ext>
                  </a:extLst>
                </a:gridCol>
                <a:gridCol w="3287728">
                  <a:extLst>
                    <a:ext uri="{9D8B030D-6E8A-4147-A177-3AD203B41FA5}">
                      <a16:colId xmlns:a16="http://schemas.microsoft.com/office/drawing/2014/main" val="20002"/>
                    </a:ext>
                  </a:extLst>
                </a:gridCol>
              </a:tblGrid>
              <a:tr h="579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3200" b="0" i="0" u="sng" strike="noStrike" cap="none" normalizeH="0" baseline="0" dirty="0" err="1">
                          <a:ln>
                            <a:noFill/>
                          </a:ln>
                          <a:solidFill>
                            <a:srgbClr val="FF9900"/>
                          </a:solidFill>
                          <a:effectLst/>
                          <a:latin typeface="Coptic1" pitchFamily="2" charset="0"/>
                          <a:cs typeface="Arial" charset="0"/>
                        </a:rPr>
                        <a:t>Pidia~kwn</a:t>
                      </a:r>
                      <a:r>
                        <a:rPr kumimoji="0" lang="en-CA" sz="32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200" b="0" i="0" u="sng" strike="noStrike" cap="none" normalizeH="0" baseline="0" dirty="0">
                          <a:ln>
                            <a:noFill/>
                          </a:ln>
                          <a:solidFill>
                            <a:srgbClr val="FF9900"/>
                          </a:solidFill>
                          <a:effectLst/>
                          <a:latin typeface="Arial" charset="0"/>
                          <a:cs typeface="Arial" charset="0"/>
                        </a:rPr>
                        <a:t>Le diacre :</a:t>
                      </a:r>
                      <a:endParaRPr kumimoji="0" lang="en-US" sz="32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200" b="0" i="0" u="sng" strike="noStrike" cap="none" normalizeH="0" baseline="0" dirty="0">
                          <a:ln>
                            <a:noFill/>
                          </a:ln>
                          <a:solidFill>
                            <a:srgbClr val="FF9900"/>
                          </a:solidFill>
                          <a:effectLst/>
                          <a:latin typeface="Arial" charset="0"/>
                          <a:cs typeface="Arial" charset="0"/>
                        </a:rPr>
                        <a:t>الشماس :</a:t>
                      </a:r>
                      <a:endParaRPr kumimoji="0" lang="en-US" sz="32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273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rgbClr val="FFFFFF"/>
                          </a:solidFill>
                          <a:effectLst/>
                          <a:latin typeface="Coptic1" pitchFamily="2" charset="0"/>
                          <a:cs typeface="Arial" charset="0"/>
                        </a:rPr>
                        <a:t>P~roceuxacye</a:t>
                      </a:r>
                      <a:r>
                        <a:rPr kumimoji="0" lang="en-US" sz="4300" b="0" i="0" u="none" strike="noStrike" cap="none" normalizeH="0" baseline="0" dirty="0">
                          <a:ln>
                            <a:noFill/>
                          </a:ln>
                          <a:solidFill>
                            <a:srgbClr val="FFFFFF"/>
                          </a:solidFill>
                          <a:effectLst/>
                          <a:latin typeface="Coptic1" pitchFamily="2" charset="0"/>
                          <a:cs typeface="Arial" charset="0"/>
                        </a:rPr>
                        <a:t> </a:t>
                      </a:r>
                      <a:r>
                        <a:rPr kumimoji="0" lang="en-US" sz="4300" b="0" i="0" u="none" strike="noStrike" cap="none" normalizeH="0" baseline="0" dirty="0" err="1">
                          <a:ln>
                            <a:noFill/>
                          </a:ln>
                          <a:solidFill>
                            <a:srgbClr val="FFFFFF"/>
                          </a:solidFill>
                          <a:effectLst/>
                          <a:latin typeface="Coptic1" pitchFamily="2" charset="0"/>
                          <a:cs typeface="Arial" charset="0"/>
                        </a:rPr>
                        <a:t>u~per</a:t>
                      </a:r>
                      <a:r>
                        <a:rPr kumimoji="0" lang="en-US" sz="4300" b="0" i="0" u="none" strike="noStrike" cap="none" normalizeH="0" baseline="0" dirty="0">
                          <a:ln>
                            <a:noFill/>
                          </a:ln>
                          <a:solidFill>
                            <a:srgbClr val="FFFFFF"/>
                          </a:solidFill>
                          <a:effectLst/>
                          <a:latin typeface="Coptic1" pitchFamily="2" charset="0"/>
                          <a:cs typeface="Arial" charset="0"/>
                        </a:rPr>
                        <a:t> </a:t>
                      </a:r>
                      <a:r>
                        <a:rPr kumimoji="0" lang="en-US" sz="4300" b="0" i="0" u="none" strike="noStrike" cap="none" normalizeH="0" baseline="0" dirty="0" err="1">
                          <a:ln>
                            <a:noFill/>
                          </a:ln>
                          <a:solidFill>
                            <a:srgbClr val="FFFFFF"/>
                          </a:solidFill>
                          <a:effectLst/>
                          <a:latin typeface="Coptic1" pitchFamily="2" charset="0"/>
                          <a:cs typeface="Arial" charset="0"/>
                        </a:rPr>
                        <a:t>tou</a:t>
                      </a:r>
                      <a:r>
                        <a:rPr kumimoji="0" lang="en-US" sz="4300" b="0" i="0" u="none" strike="noStrike" cap="none" normalizeH="0" baseline="0" dirty="0">
                          <a:ln>
                            <a:noFill/>
                          </a:ln>
                          <a:solidFill>
                            <a:srgbClr val="FFFFFF"/>
                          </a:solidFill>
                          <a:effectLst/>
                          <a:latin typeface="Coptic1" pitchFamily="2" charset="0"/>
                          <a:cs typeface="Arial" charset="0"/>
                        </a:rPr>
                        <a:t> </a:t>
                      </a:r>
                      <a:r>
                        <a:rPr kumimoji="0" lang="en-US" sz="4300" b="0" i="0" u="none" strike="noStrike" cap="none" normalizeH="0" baseline="0" dirty="0" err="1">
                          <a:ln>
                            <a:noFill/>
                          </a:ln>
                          <a:solidFill>
                            <a:srgbClr val="FFFFFF"/>
                          </a:solidFill>
                          <a:effectLst/>
                          <a:latin typeface="Coptic1" pitchFamily="2" charset="0"/>
                          <a:cs typeface="Arial" charset="0"/>
                        </a:rPr>
                        <a:t>a~giou</a:t>
                      </a:r>
                      <a:r>
                        <a:rPr kumimoji="0" lang="en-US" sz="4300" b="0" i="0" u="none" strike="noStrike" cap="none" normalizeH="0" baseline="0" dirty="0">
                          <a:ln>
                            <a:noFill/>
                          </a:ln>
                          <a:solidFill>
                            <a:srgbClr val="FFFFFF"/>
                          </a:solidFill>
                          <a:effectLst/>
                          <a:latin typeface="Coptic1" pitchFamily="2" charset="0"/>
                          <a:cs typeface="Arial" charset="0"/>
                        </a:rPr>
                        <a:t> </a:t>
                      </a:r>
                      <a:r>
                        <a:rPr kumimoji="0" lang="en-US" sz="4300" b="0" i="0" u="none" strike="noStrike" cap="none" normalizeH="0" baseline="0" dirty="0" err="1">
                          <a:ln>
                            <a:noFill/>
                          </a:ln>
                          <a:solidFill>
                            <a:srgbClr val="FFFFFF"/>
                          </a:solidFill>
                          <a:effectLst/>
                          <a:latin typeface="Coptic1" pitchFamily="2" charset="0"/>
                          <a:cs typeface="Arial" charset="0"/>
                        </a:rPr>
                        <a:t>euaggeliou</a:t>
                      </a:r>
                      <a:r>
                        <a:rPr kumimoji="0" lang="en-US" sz="4300" b="0" i="0" u="none" strike="noStrike" cap="none" normalizeH="0" baseline="0" dirty="0">
                          <a:ln>
                            <a:noFill/>
                          </a:ln>
                          <a:solidFill>
                            <a:srgbClr val="FFFFFF"/>
                          </a:solidFill>
                          <a:effectLst/>
                          <a:latin typeface="Coptic1" pitchFamily="2" charset="0"/>
                          <a:cs typeface="Arial" charset="0"/>
                        </a:rPr>
                        <a:t>.</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300" b="0" i="0" u="none" strike="noStrike" cap="none" normalizeH="0" baseline="0" dirty="0">
                          <a:ln>
                            <a:noFill/>
                          </a:ln>
                          <a:solidFill>
                            <a:srgbClr val="FFFFFF"/>
                          </a:solidFill>
                          <a:effectLst/>
                          <a:latin typeface="Arial" charset="0"/>
                          <a:cs typeface="Arial" charset="0"/>
                        </a:rPr>
                        <a:t>Priez</a:t>
                      </a:r>
                      <a:r>
                        <a:rPr kumimoji="0" lang="en-CA" sz="4300" b="0" i="0" u="none" strike="noStrike" cap="none" normalizeH="0" baseline="0" dirty="0">
                          <a:ln>
                            <a:noFill/>
                          </a:ln>
                          <a:solidFill>
                            <a:srgbClr val="FFFFFF"/>
                          </a:solidFill>
                          <a:effectLst/>
                          <a:latin typeface="Arial" charset="0"/>
                          <a:cs typeface="Arial" charset="0"/>
                        </a:rPr>
                        <a:t> pour le saint </a:t>
                      </a:r>
                      <a:r>
                        <a:rPr kumimoji="0" lang="en-US" sz="4300" b="0" i="0" u="none" strike="noStrike" cap="none" normalizeH="0" baseline="0" dirty="0" err="1">
                          <a:ln>
                            <a:noFill/>
                          </a:ln>
                          <a:solidFill>
                            <a:srgbClr val="FFFFFF"/>
                          </a:solidFill>
                          <a:effectLst/>
                          <a:latin typeface="Arial" charset="0"/>
                          <a:cs typeface="Arial" charset="0"/>
                        </a:rPr>
                        <a:t>Évangile</a:t>
                      </a:r>
                      <a:r>
                        <a:rPr kumimoji="0" lang="en-CA" sz="4300" b="0" i="0" u="none" strike="noStrike" cap="none" normalizeH="0" baseline="0" dirty="0">
                          <a:ln>
                            <a:noFill/>
                          </a:ln>
                          <a:solidFill>
                            <a:srgbClr val="FFFFFF"/>
                          </a:solidFill>
                          <a:effectLst/>
                          <a:latin typeface="Arial"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4300" b="0" i="0" u="none" strike="noStrike" cap="none" normalizeH="0" baseline="0" dirty="0">
                        <a:ln>
                          <a:noFill/>
                        </a:ln>
                        <a:solidFill>
                          <a:srgbClr val="FFFFFF"/>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4400" b="0" i="0" u="none" strike="noStrike" cap="none" normalizeH="0" baseline="0" dirty="0">
                          <a:ln>
                            <a:noFill/>
                          </a:ln>
                          <a:solidFill>
                            <a:srgbClr val="FFFFFF"/>
                          </a:solidFill>
                          <a:effectLst/>
                          <a:latin typeface="Arial" charset="0"/>
                          <a:cs typeface="Arial" charset="0"/>
                        </a:rPr>
                        <a:t>صلوا من أجل </a:t>
                      </a:r>
                      <a:r>
                        <a:rPr lang="ar-EG" sz="4400" b="0" dirty="0">
                          <a:solidFill>
                            <a:srgbClr val="FFFFFF"/>
                          </a:solidFill>
                          <a:latin typeface="Arial" charset="0"/>
                          <a:cs typeface="Arial" charset="0"/>
                        </a:rPr>
                        <a:t>الإنجيل</a:t>
                      </a:r>
                      <a:r>
                        <a:rPr kumimoji="0" lang="ar-EG" sz="4400" b="0" i="0" u="none" strike="noStrike" cap="none" normalizeH="0" baseline="0" dirty="0">
                          <a:ln>
                            <a:noFill/>
                          </a:ln>
                          <a:solidFill>
                            <a:srgbClr val="FFFFFF"/>
                          </a:solidFill>
                          <a:effectLst/>
                          <a:latin typeface="Arial" charset="0"/>
                          <a:cs typeface="Arial" charset="0"/>
                        </a:rPr>
                        <a:t> المقدس.</a:t>
                      </a:r>
                      <a:endParaRPr kumimoji="0" lang="en-US" sz="4400" b="0" i="0" u="none" strike="noStrike" cap="none" normalizeH="0" baseline="0" dirty="0">
                        <a:ln>
                          <a:noFill/>
                        </a:ln>
                        <a:solidFill>
                          <a:srgbClr val="FFFFFF"/>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3200" b="0" i="0" u="sng" strike="noStrike" cap="none" normalizeH="0" baseline="0" dirty="0" err="1">
                          <a:ln>
                            <a:noFill/>
                          </a:ln>
                          <a:solidFill>
                            <a:srgbClr val="FF9900"/>
                          </a:solidFill>
                          <a:effectLst/>
                          <a:latin typeface="Coptic1" pitchFamily="2" charset="0"/>
                          <a:cs typeface="Arial" charset="0"/>
                        </a:rPr>
                        <a:t>Pilaoc</a:t>
                      </a:r>
                      <a:r>
                        <a:rPr kumimoji="0" lang="en-CA" sz="32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3200" b="0" i="0" u="sng" strike="noStrike" cap="none" normalizeH="0" baseline="0" dirty="0">
                          <a:ln>
                            <a:noFill/>
                          </a:ln>
                          <a:solidFill>
                            <a:srgbClr val="FF9900"/>
                          </a:solidFill>
                          <a:effectLst/>
                          <a:latin typeface="Arial" charset="0"/>
                          <a:cs typeface="Arial" charset="0"/>
                        </a:rPr>
                        <a:t>Le peuple :</a:t>
                      </a:r>
                      <a:endParaRPr kumimoji="0" lang="en-US" sz="32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200" b="0" i="0" u="sng" strike="noStrike" cap="none" normalizeH="0" baseline="0" dirty="0">
                          <a:ln>
                            <a:noFill/>
                          </a:ln>
                          <a:solidFill>
                            <a:srgbClr val="FF9900"/>
                          </a:solidFill>
                          <a:effectLst/>
                          <a:latin typeface="Arial" charset="0"/>
                          <a:cs typeface="Arial" charset="0"/>
                        </a:rPr>
                        <a:t>الشعب :</a:t>
                      </a:r>
                      <a:endParaRPr kumimoji="0" lang="en-US" sz="3200" b="0" i="0" u="sng" strike="noStrike" cap="none" normalizeH="0" baseline="0" dirty="0">
                        <a:ln>
                          <a:noFill/>
                        </a:ln>
                        <a:solidFill>
                          <a:srgbClr val="FF9900"/>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37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300" b="0" i="0" u="none" strike="noStrike" cap="none" normalizeH="0" baseline="0" dirty="0" err="1">
                          <a:ln>
                            <a:noFill/>
                          </a:ln>
                          <a:solidFill>
                            <a:srgbClr val="FFFFFF"/>
                          </a:solidFill>
                          <a:effectLst/>
                          <a:latin typeface="Coptic1" pitchFamily="2" charset="0"/>
                          <a:cs typeface="Arial" charset="0"/>
                        </a:rPr>
                        <a:t>Kurie</a:t>
                      </a:r>
                      <a:r>
                        <a:rPr kumimoji="0" lang="en-US" sz="4300" b="0" i="0" u="none" strike="noStrike" cap="none" normalizeH="0" baseline="0" dirty="0">
                          <a:ln>
                            <a:noFill/>
                          </a:ln>
                          <a:solidFill>
                            <a:srgbClr val="FFFFFF"/>
                          </a:solidFill>
                          <a:effectLst/>
                          <a:latin typeface="Coptic1" pitchFamily="2" charset="0"/>
                          <a:cs typeface="Arial" charset="0"/>
                        </a:rPr>
                        <a:t>~ </a:t>
                      </a:r>
                      <a:r>
                        <a:rPr kumimoji="0" lang="en-US" sz="4300" b="0" i="0" u="none" strike="noStrike" cap="none" normalizeH="0" baseline="0" dirty="0" err="1">
                          <a:ln>
                            <a:noFill/>
                          </a:ln>
                          <a:solidFill>
                            <a:srgbClr val="FFFFFF"/>
                          </a:solidFill>
                          <a:effectLst/>
                          <a:latin typeface="Coptic1" pitchFamily="2" charset="0"/>
                          <a:cs typeface="Arial" charset="0"/>
                        </a:rPr>
                        <a:t>e~le</a:t>
                      </a:r>
                      <a:r>
                        <a:rPr kumimoji="0" lang="en-US" sz="4300" b="0" i="0" u="none" strike="noStrike" cap="none" normalizeH="0" baseline="0" dirty="0">
                          <a:ln>
                            <a:noFill/>
                          </a:ln>
                          <a:solidFill>
                            <a:srgbClr val="FFFFFF"/>
                          </a:solidFill>
                          <a:effectLst/>
                          <a:latin typeface="Coptic1" pitchFamily="2" charset="0"/>
                          <a:cs typeface="Arial" charset="0"/>
                        </a:rPr>
                        <a:t>/~con.</a:t>
                      </a: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4300" b="0" i="0" u="none" strike="noStrike" cap="none" normalizeH="0" baseline="0" dirty="0">
                          <a:ln>
                            <a:noFill/>
                          </a:ln>
                          <a:solidFill>
                            <a:srgbClr val="FFFFFF"/>
                          </a:solidFill>
                          <a:effectLst/>
                          <a:latin typeface="Arial" charset="0"/>
                          <a:cs typeface="Arial" charset="0"/>
                        </a:rPr>
                        <a:t>Pitié Seigneur.</a:t>
                      </a:r>
                      <a:endParaRPr kumimoji="0" lang="en-US" sz="4300" b="0" i="0" u="none" strike="noStrike" cap="none" normalizeH="0" baseline="0" dirty="0">
                        <a:ln>
                          <a:noFill/>
                        </a:ln>
                        <a:solidFill>
                          <a:srgbClr val="FFFFFF"/>
                        </a:solidFill>
                        <a:effectLst/>
                        <a:latin typeface="Arial"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rgbClr val="FFFFFF"/>
                          </a:solidFill>
                          <a:effectLst/>
                          <a:latin typeface="Coptic1" pitchFamily="2" charset="0"/>
                          <a:cs typeface="Arial" charset="0"/>
                        </a:rPr>
                        <a:t>يا ربُ ارحم .</a:t>
                      </a:r>
                      <a:endParaRPr kumimoji="0" lang="en-US" sz="4300" b="0" i="0" u="none" strike="noStrike" cap="none" normalizeH="0" baseline="0" dirty="0">
                        <a:ln>
                          <a:noFill/>
                        </a:ln>
                        <a:solidFill>
                          <a:srgbClr val="FFFFFF"/>
                        </a:solidFill>
                        <a:effectLst/>
                        <a:latin typeface="Coptic1" pitchFamily="2" charset="0"/>
                        <a:cs typeface="Arial" charset="0"/>
                      </a:endParaRPr>
                    </a:p>
                  </a:txBody>
                  <a:tcPr marL="121920" marR="12192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528180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60386" name="Group 2"/>
          <p:cNvGraphicFramePr>
            <a:graphicFrameLocks noGrp="1"/>
          </p:cNvGraphicFramePr>
          <p:nvPr/>
        </p:nvGraphicFramePr>
        <p:xfrm>
          <a:off x="1" y="228600"/>
          <a:ext cx="12191999" cy="5958840"/>
        </p:xfrm>
        <a:graphic>
          <a:graphicData uri="http://schemas.openxmlformats.org/drawingml/2006/table">
            <a:tbl>
              <a:tblPr/>
              <a:tblGrid>
                <a:gridCol w="4245583">
                  <a:extLst>
                    <a:ext uri="{9D8B030D-6E8A-4147-A177-3AD203B41FA5}">
                      <a16:colId xmlns:a16="http://schemas.microsoft.com/office/drawing/2014/main" val="20000"/>
                    </a:ext>
                  </a:extLst>
                </a:gridCol>
                <a:gridCol w="4262877">
                  <a:extLst>
                    <a:ext uri="{9D8B030D-6E8A-4147-A177-3AD203B41FA5}">
                      <a16:colId xmlns:a16="http://schemas.microsoft.com/office/drawing/2014/main" val="20001"/>
                    </a:ext>
                  </a:extLst>
                </a:gridCol>
                <a:gridCol w="3683539">
                  <a:extLst>
                    <a:ext uri="{9D8B030D-6E8A-4147-A177-3AD203B41FA5}">
                      <a16:colId xmlns:a16="http://schemas.microsoft.com/office/drawing/2014/main" val="20002"/>
                    </a:ext>
                  </a:extLst>
                </a:gridCol>
              </a:tblGrid>
              <a:tr h="497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Piou</a:t>
                      </a:r>
                      <a:r>
                        <a:rPr kumimoji="0" lang="en-CA" sz="2700" b="0" i="0" u="sng" strike="noStrike" cap="none" normalizeH="0" baseline="0" dirty="0">
                          <a:ln>
                            <a:noFill/>
                          </a:ln>
                          <a:solidFill>
                            <a:srgbClr val="FF9900"/>
                          </a:solidFill>
                          <a:effectLst/>
                          <a:latin typeface="Coptic1" pitchFamily="2" charset="0"/>
                          <a:cs typeface="Arial" charset="0"/>
                        </a:rPr>
                        <a:t>/b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الكاهن :</a:t>
                      </a:r>
                      <a:endParaRPr kumimoji="0" lang="en-US" sz="2700" b="0"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4559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rgbClr val="FFFFFF"/>
                          </a:solidFill>
                          <a:effectLst/>
                          <a:latin typeface="Coptic1" pitchFamily="2" charset="0"/>
                          <a:cs typeface="Arial" charset="0"/>
                        </a:rPr>
                        <a:t>A~riv~meui</a:t>
                      </a:r>
                      <a:r>
                        <a:rPr kumimoji="0" lang="en-US" sz="3700" b="0" i="0" u="none" strike="noStrike" cap="none" normalizeH="0" baseline="0" dirty="0">
                          <a:ln>
                            <a:noFill/>
                          </a:ln>
                          <a:solidFill>
                            <a:srgbClr val="FFFFFF"/>
                          </a:solidFill>
                          <a:effectLst/>
                          <a:latin typeface="Coptic1" pitchFamily="2" charset="0"/>
                          <a:cs typeface="Arial" charset="0"/>
                        </a:rPr>
                        <a:t>~ de on </a:t>
                      </a:r>
                      <a:r>
                        <a:rPr kumimoji="0" lang="en-US" sz="3700" b="0" i="0" u="none" strike="noStrike" cap="none" normalizeH="0" baseline="0" dirty="0" err="1">
                          <a:ln>
                            <a:noFill/>
                          </a:ln>
                          <a:solidFill>
                            <a:srgbClr val="FFFFFF"/>
                          </a:solidFill>
                          <a:effectLst/>
                          <a:latin typeface="Coptic1" pitchFamily="2" charset="0"/>
                          <a:cs typeface="Arial" charset="0"/>
                        </a:rPr>
                        <a:t>penn</a:t>
                      </a:r>
                      <a:r>
                        <a:rPr kumimoji="0" lang="en-US" sz="3700" b="0" i="0" u="none" strike="noStrike" cap="none" normalizeH="0" baseline="0" dirty="0">
                          <a:ln>
                            <a:noFill/>
                          </a:ln>
                          <a:solidFill>
                            <a:srgbClr val="FFFFFF"/>
                          </a:solidFill>
                          <a:effectLst/>
                          <a:latin typeface="Coptic1" pitchFamily="2" charset="0"/>
                          <a:cs typeface="Arial" charset="0"/>
                        </a:rPr>
                        <a:t>/b </a:t>
                      </a:r>
                      <a:r>
                        <a:rPr kumimoji="0" lang="en-US" sz="3700" b="0" i="0" u="none" strike="noStrike" cap="none" normalizeH="0" baseline="0" dirty="0" err="1">
                          <a:ln>
                            <a:noFill/>
                          </a:ln>
                          <a:solidFill>
                            <a:srgbClr val="FFFFFF"/>
                          </a:solidFill>
                          <a:effectLst/>
                          <a:latin typeface="Coptic1" pitchFamily="2" charset="0"/>
                          <a:cs typeface="Arial" charset="0"/>
                        </a:rPr>
                        <a:t>n~ouon</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niben</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etauhonhen</a:t>
                      </a:r>
                      <a:r>
                        <a:rPr kumimoji="0" lang="en-US" sz="3700" b="0" i="0" u="none" strike="noStrike" cap="none" normalizeH="0" baseline="0" dirty="0">
                          <a:ln>
                            <a:noFill/>
                          </a:ln>
                          <a:solidFill>
                            <a:srgbClr val="FFFFFF"/>
                          </a:solidFill>
                          <a:effectLst/>
                          <a:latin typeface="Coptic1" pitchFamily="2" charset="0"/>
                          <a:cs typeface="Arial" charset="0"/>
                        </a:rPr>
                        <a:t> nan </a:t>
                      </a:r>
                      <a:r>
                        <a:rPr kumimoji="0" lang="en-US" sz="3700" b="0" i="0" u="none" strike="noStrike" cap="none" normalizeH="0" baseline="0" dirty="0" err="1">
                          <a:ln>
                            <a:noFill/>
                          </a:ln>
                          <a:solidFill>
                            <a:srgbClr val="FFFFFF"/>
                          </a:solidFill>
                          <a:effectLst/>
                          <a:latin typeface="Coptic1" pitchFamily="2" charset="0"/>
                          <a:cs typeface="Arial" charset="0"/>
                        </a:rPr>
                        <a:t>e~erpoumeui</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qen</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nen</a:t>
                      </a:r>
                      <a:r>
                        <a:rPr kumimoji="0" lang="en-US" sz="3700" b="0" i="0" u="none" strike="noStrike" cap="none" normalizeH="0" baseline="0" dirty="0">
                          <a:ln>
                            <a:noFill/>
                          </a:ln>
                          <a:solidFill>
                            <a:srgbClr val="FFFFFF"/>
                          </a:solidFill>
                          <a:effectLst/>
                          <a:latin typeface="Coptic1" pitchFamily="2" charset="0"/>
                          <a:cs typeface="Arial" charset="0"/>
                        </a:rPr>
                        <a:t>]ho </a:t>
                      </a:r>
                      <a:r>
                        <a:rPr kumimoji="0" lang="en-US" sz="3700" b="0" i="0" u="none" strike="noStrike" cap="none" normalizeH="0" baseline="0" dirty="0" err="1">
                          <a:ln>
                            <a:noFill/>
                          </a:ln>
                          <a:solidFill>
                            <a:srgbClr val="FFFFFF"/>
                          </a:solidFill>
                          <a:effectLst/>
                          <a:latin typeface="Coptic1" pitchFamily="2" charset="0"/>
                          <a:cs typeface="Arial" charset="0"/>
                        </a:rPr>
                        <a:t>nem</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nentwbh</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e~teni~ri</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m~mwou</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e~p~swi</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harok</a:t>
                      </a:r>
                      <a:r>
                        <a:rPr kumimoji="0" lang="en-US" sz="3700" b="0" i="0" u="none" strike="noStrike" cap="none" normalizeH="0" baseline="0" dirty="0">
                          <a:ln>
                            <a:noFill/>
                          </a:ln>
                          <a:solidFill>
                            <a:srgbClr val="FFFFFF"/>
                          </a:solidFill>
                          <a:effectLst/>
                          <a:latin typeface="Coptic1" pitchFamily="2" charset="0"/>
                          <a:cs typeface="Arial" charset="0"/>
                        </a:rPr>
                        <a:t> P~{</a:t>
                      </a:r>
                      <a:r>
                        <a:rPr kumimoji="0" lang="en-US" sz="3700" b="0" i="0" u="none" strike="noStrike" cap="none" normalizeH="0" baseline="0" dirty="0" err="1">
                          <a:ln>
                            <a:noFill/>
                          </a:ln>
                          <a:solidFill>
                            <a:srgbClr val="FFFFFF"/>
                          </a:solidFill>
                          <a:effectLst/>
                          <a:latin typeface="Coptic1" pitchFamily="2" charset="0"/>
                          <a:cs typeface="Arial" charset="0"/>
                        </a:rPr>
                        <a:t>oic</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PenNou</a:t>
                      </a:r>
                      <a:r>
                        <a:rPr kumimoji="0" lang="en-US" sz="3700" b="0" i="0" u="none" strike="noStrike" cap="none" normalizeH="0" baseline="0" dirty="0">
                          <a:ln>
                            <a:noFill/>
                          </a:ln>
                          <a:solidFill>
                            <a:srgbClr val="FFFFFF"/>
                          </a:solidFill>
                          <a:effectLst/>
                          <a:latin typeface="Coptic1" pitchFamily="2"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500" b="0" i="0" u="none" strike="noStrike" cap="none" normalizeH="0" baseline="0" dirty="0">
                          <a:ln>
                            <a:noFill/>
                          </a:ln>
                          <a:solidFill>
                            <a:srgbClr val="FFFFFF"/>
                          </a:solidFill>
                          <a:effectLst/>
                          <a:latin typeface="Arial" charset="0"/>
                          <a:cs typeface="Arial" charset="0"/>
                        </a:rPr>
                        <a:t>Souviens-Toi Seigneur, de tous ceux qui nous ont demandé de se souvenir d’eux dans nos supplications et nos prières que nous T’adressons Ô Dieu notre Seigneur.</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300" b="0" i="0" u="none" strike="noStrike" cap="none" normalizeH="0" baseline="0" dirty="0">
                          <a:ln>
                            <a:noFill/>
                          </a:ln>
                          <a:solidFill>
                            <a:srgbClr val="FFFFFF"/>
                          </a:solidFill>
                          <a:effectLst/>
                          <a:latin typeface="Arial" charset="0"/>
                          <a:cs typeface="Arial" charset="0"/>
                        </a:rPr>
                        <a:t>اذكر ايضا يا سيدنا كل الذين أوصونا أن نذكرهم في تضرعاتنا وطلباتنا التي نرفعها اليك ايها الرب الهنا</a:t>
                      </a:r>
                      <a:r>
                        <a:rPr kumimoji="0" lang="fr-FR" altLang="zh-CN" sz="4300" b="0" i="0" u="none" strike="noStrike" cap="none" normalizeH="0" baseline="0" dirty="0">
                          <a:ln>
                            <a:noFill/>
                          </a:ln>
                          <a:solidFill>
                            <a:srgbClr val="FFFFFF"/>
                          </a:solidFill>
                          <a:effectLst/>
                          <a:latin typeface="Arial" charset="0"/>
                          <a:cs typeface="Arial" charset="0"/>
                        </a:rPr>
                        <a:t>.</a:t>
                      </a:r>
                      <a:endParaRPr kumimoji="0" lang="en-US" sz="43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522996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61429" name="Group 21"/>
          <p:cNvGraphicFramePr>
            <a:graphicFrameLocks noGrp="1"/>
          </p:cNvGraphicFramePr>
          <p:nvPr>
            <p:extLst>
              <p:ext uri="{D42A27DB-BD31-4B8C-83A1-F6EECF244321}">
                <p14:modId xmlns:p14="http://schemas.microsoft.com/office/powerpoint/2010/main" val="3399487222"/>
              </p:ext>
            </p:extLst>
          </p:nvPr>
        </p:nvGraphicFramePr>
        <p:xfrm>
          <a:off x="0" y="0"/>
          <a:ext cx="12191999" cy="6959600"/>
        </p:xfrm>
        <a:graphic>
          <a:graphicData uri="http://schemas.openxmlformats.org/drawingml/2006/table">
            <a:tbl>
              <a:tblPr/>
              <a:tblGrid>
                <a:gridCol w="4349345">
                  <a:extLst>
                    <a:ext uri="{9D8B030D-6E8A-4147-A177-3AD203B41FA5}">
                      <a16:colId xmlns:a16="http://schemas.microsoft.com/office/drawing/2014/main" val="20000"/>
                    </a:ext>
                  </a:extLst>
                </a:gridCol>
                <a:gridCol w="4219641">
                  <a:extLst>
                    <a:ext uri="{9D8B030D-6E8A-4147-A177-3AD203B41FA5}">
                      <a16:colId xmlns:a16="http://schemas.microsoft.com/office/drawing/2014/main" val="20001"/>
                    </a:ext>
                  </a:extLst>
                </a:gridCol>
                <a:gridCol w="3623013">
                  <a:extLst>
                    <a:ext uri="{9D8B030D-6E8A-4147-A177-3AD203B41FA5}">
                      <a16:colId xmlns:a16="http://schemas.microsoft.com/office/drawing/2014/main" val="20002"/>
                    </a:ext>
                  </a:extLst>
                </a:gridCol>
              </a:tblGrid>
              <a:tr h="69596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a:ln>
                            <a:noFill/>
                          </a:ln>
                          <a:solidFill>
                            <a:srgbClr val="FFFFFF"/>
                          </a:solidFill>
                          <a:effectLst/>
                          <a:latin typeface="Coptic1" pitchFamily="2" charset="0"/>
                          <a:cs typeface="Arial" charset="0"/>
                        </a:rPr>
                        <a:t>N/ </a:t>
                      </a:r>
                      <a:r>
                        <a:rPr kumimoji="0" lang="en-US" sz="3400" b="0" i="0" u="none" strike="noStrike" cap="none" normalizeH="0" baseline="0" dirty="0" err="1">
                          <a:ln>
                            <a:noFill/>
                          </a:ln>
                          <a:solidFill>
                            <a:srgbClr val="FFFFFF"/>
                          </a:solidFill>
                          <a:effectLst/>
                          <a:latin typeface="Coptic1" pitchFamily="2" charset="0"/>
                          <a:cs typeface="Arial" charset="0"/>
                        </a:rPr>
                        <a:t>etauersorp</a:t>
                      </a:r>
                      <a:r>
                        <a:rPr kumimoji="0" lang="en-US" sz="3400" b="0" i="0" u="none" strike="noStrike" cap="none" normalizeH="0" baseline="0" dirty="0">
                          <a:ln>
                            <a:noFill/>
                          </a:ln>
                          <a:solidFill>
                            <a:srgbClr val="FFFFFF"/>
                          </a:solidFill>
                          <a:effectLst/>
                          <a:latin typeface="Coptic1" pitchFamily="2" charset="0"/>
                          <a:cs typeface="Arial" charset="0"/>
                        </a:rPr>
                        <a:t> </a:t>
                      </a:r>
                      <a:r>
                        <a:rPr kumimoji="0" lang="en-US" sz="3400" b="0" i="0" u="none" strike="noStrike" cap="none" normalizeH="0" baseline="0" dirty="0" err="1">
                          <a:ln>
                            <a:noFill/>
                          </a:ln>
                          <a:solidFill>
                            <a:srgbClr val="FFFFFF"/>
                          </a:solidFill>
                          <a:effectLst/>
                          <a:latin typeface="Coptic1" pitchFamily="2" charset="0"/>
                          <a:cs typeface="Arial" charset="0"/>
                        </a:rPr>
                        <a:t>n~enkot</a:t>
                      </a:r>
                      <a:r>
                        <a:rPr kumimoji="0" lang="en-US" sz="3400" b="0" i="0" u="none" strike="noStrike" cap="none" normalizeH="0" baseline="0" dirty="0">
                          <a:ln>
                            <a:noFill/>
                          </a:ln>
                          <a:solidFill>
                            <a:srgbClr val="FFFFFF"/>
                          </a:solidFill>
                          <a:effectLst/>
                          <a:latin typeface="Coptic1" pitchFamily="2" charset="0"/>
                          <a:cs typeface="Arial" charset="0"/>
                        </a:rPr>
                        <a:t> </a:t>
                      </a:r>
                      <a:r>
                        <a:rPr kumimoji="0" lang="en-US" sz="3400" b="0" i="0" u="none" strike="noStrike" cap="none" normalizeH="0" baseline="0" dirty="0" err="1">
                          <a:ln>
                            <a:noFill/>
                          </a:ln>
                          <a:solidFill>
                            <a:srgbClr val="FFFFFF"/>
                          </a:solidFill>
                          <a:effectLst/>
                          <a:latin typeface="Coptic1" pitchFamily="2" charset="0"/>
                          <a:cs typeface="Arial" charset="0"/>
                        </a:rPr>
                        <a:t>mam~ton</a:t>
                      </a:r>
                      <a:r>
                        <a:rPr kumimoji="0" lang="en-US" sz="3400" b="0" i="0" u="none" strike="noStrike" cap="none" normalizeH="0" baseline="0" dirty="0">
                          <a:ln>
                            <a:noFill/>
                          </a:ln>
                          <a:solidFill>
                            <a:srgbClr val="FFFFFF"/>
                          </a:solidFill>
                          <a:effectLst/>
                          <a:latin typeface="Coptic1" pitchFamily="2" charset="0"/>
                          <a:cs typeface="Arial" charset="0"/>
                        </a:rPr>
                        <a:t> </a:t>
                      </a:r>
                      <a:r>
                        <a:rPr kumimoji="0" lang="en-US" sz="3400" b="0" i="0" u="none" strike="noStrike" cap="none" normalizeH="0" baseline="0" dirty="0" err="1">
                          <a:ln>
                            <a:noFill/>
                          </a:ln>
                          <a:solidFill>
                            <a:srgbClr val="FFFFFF"/>
                          </a:solidFill>
                          <a:effectLst/>
                          <a:latin typeface="Coptic1" pitchFamily="2" charset="0"/>
                          <a:cs typeface="Arial" charset="0"/>
                        </a:rPr>
                        <a:t>nwou</a:t>
                      </a:r>
                      <a:r>
                        <a:rPr kumimoji="0" lang="en-US" sz="3400" b="0" i="0" u="none" strike="noStrike" cap="none" normalizeH="0" baseline="0" dirty="0">
                          <a:ln>
                            <a:noFill/>
                          </a:ln>
                          <a:solidFill>
                            <a:srgbClr val="FFFFFF"/>
                          </a:solidFill>
                          <a:effectLst/>
                          <a:latin typeface="Coptic1" pitchFamily="2" charset="0"/>
                          <a:cs typeface="Arial" charset="0"/>
                        </a:rPr>
                        <a:t> : n/</a:t>
                      </a:r>
                      <a:r>
                        <a:rPr kumimoji="0" lang="en-US" sz="3400" b="0" i="0" u="none" strike="noStrike" cap="none" normalizeH="0" baseline="0" dirty="0" err="1">
                          <a:ln>
                            <a:noFill/>
                          </a:ln>
                          <a:solidFill>
                            <a:srgbClr val="FFFFFF"/>
                          </a:solidFill>
                          <a:effectLst/>
                          <a:latin typeface="Coptic1" pitchFamily="2" charset="0"/>
                          <a:cs typeface="Arial" charset="0"/>
                        </a:rPr>
                        <a:t>etswni</a:t>
                      </a:r>
                      <a:r>
                        <a:rPr kumimoji="0" lang="en-US" sz="3400" b="0" i="0" u="none" strike="noStrike" cap="none" normalizeH="0" baseline="0" dirty="0">
                          <a:ln>
                            <a:noFill/>
                          </a:ln>
                          <a:solidFill>
                            <a:srgbClr val="FFFFFF"/>
                          </a:solidFill>
                          <a:effectLst/>
                          <a:latin typeface="Coptic1" pitchFamily="2" charset="0"/>
                          <a:cs typeface="Arial" charset="0"/>
                        </a:rPr>
                        <a:t> </a:t>
                      </a:r>
                      <a:r>
                        <a:rPr kumimoji="0" lang="en-US" sz="3400" b="0" i="0" u="none" strike="noStrike" cap="none" normalizeH="0" baseline="0" dirty="0" err="1">
                          <a:ln>
                            <a:noFill/>
                          </a:ln>
                          <a:solidFill>
                            <a:srgbClr val="FFFFFF"/>
                          </a:solidFill>
                          <a:effectLst/>
                          <a:latin typeface="Coptic1" pitchFamily="2" charset="0"/>
                          <a:cs typeface="Arial" charset="0"/>
                        </a:rPr>
                        <a:t>matal</a:t>
                      </a:r>
                      <a:r>
                        <a:rPr kumimoji="0" lang="en-US" sz="3400" b="0" i="0" u="none" strike="noStrike" cap="none" normalizeH="0" baseline="0" dirty="0">
                          <a:ln>
                            <a:noFill/>
                          </a:ln>
                          <a:solidFill>
                            <a:srgbClr val="FFFFFF"/>
                          </a:solidFill>
                          <a:effectLst/>
                          <a:latin typeface="Coptic1" pitchFamily="2" charset="0"/>
                          <a:cs typeface="Arial" charset="0"/>
                        </a:rPr>
                        <a:t>[</a:t>
                      </a:r>
                      <a:r>
                        <a:rPr kumimoji="0" lang="en-US" sz="3400" b="0" i="0" u="none" strike="noStrike" cap="none" normalizeH="0" baseline="0" dirty="0" err="1">
                          <a:ln>
                            <a:noFill/>
                          </a:ln>
                          <a:solidFill>
                            <a:srgbClr val="FFFFFF"/>
                          </a:solidFill>
                          <a:effectLst/>
                          <a:latin typeface="Coptic1" pitchFamily="2" charset="0"/>
                          <a:cs typeface="Arial" charset="0"/>
                        </a:rPr>
                        <a:t>wou</a:t>
                      </a:r>
                      <a:r>
                        <a:rPr kumimoji="0" lang="en-US" sz="3400" b="0" i="0" u="none" strike="noStrike" cap="none" normalizeH="0" baseline="0" dirty="0">
                          <a:ln>
                            <a:noFill/>
                          </a:ln>
                          <a:solidFill>
                            <a:srgbClr val="FFFFFF"/>
                          </a:solidFill>
                          <a:effectLst/>
                          <a:latin typeface="Coptic1" pitchFamily="2" charset="0"/>
                          <a:cs typeface="Arial" charset="0"/>
                        </a:rPr>
                        <a:t>. Je </a:t>
                      </a:r>
                      <a:r>
                        <a:rPr kumimoji="0" lang="en-US" sz="3400" b="0" i="0" u="none" strike="noStrike" cap="none" normalizeH="0" baseline="0" dirty="0" err="1">
                          <a:ln>
                            <a:noFill/>
                          </a:ln>
                          <a:solidFill>
                            <a:srgbClr val="FFFFFF"/>
                          </a:solidFill>
                          <a:effectLst/>
                          <a:latin typeface="Coptic1" pitchFamily="2" charset="0"/>
                          <a:cs typeface="Arial" charset="0"/>
                        </a:rPr>
                        <a:t>n~yok</a:t>
                      </a:r>
                      <a:r>
                        <a:rPr kumimoji="0" lang="en-US" sz="3400" b="0" i="0" u="none" strike="noStrike" cap="none" normalizeH="0" baseline="0" dirty="0">
                          <a:ln>
                            <a:noFill/>
                          </a:ln>
                          <a:solidFill>
                            <a:srgbClr val="FFFFFF"/>
                          </a:solidFill>
                          <a:effectLst/>
                          <a:latin typeface="Coptic1" pitchFamily="2" charset="0"/>
                          <a:cs typeface="Arial" charset="0"/>
                        </a:rPr>
                        <a:t> gar pe </a:t>
                      </a:r>
                      <a:r>
                        <a:rPr kumimoji="0" lang="en-US" sz="3400" b="0" i="0" u="none" strike="noStrike" cap="none" normalizeH="0" baseline="0" dirty="0" err="1">
                          <a:ln>
                            <a:noFill/>
                          </a:ln>
                          <a:solidFill>
                            <a:srgbClr val="FFFFFF"/>
                          </a:solidFill>
                          <a:effectLst/>
                          <a:latin typeface="Coptic1" pitchFamily="2" charset="0"/>
                          <a:cs typeface="Arial" charset="0"/>
                        </a:rPr>
                        <a:t>penwnq</a:t>
                      </a:r>
                      <a:r>
                        <a:rPr kumimoji="0" lang="en-US" sz="3400" b="0" i="0" u="none" strike="noStrike" cap="none" normalizeH="0" baseline="0" dirty="0">
                          <a:ln>
                            <a:noFill/>
                          </a:ln>
                          <a:solidFill>
                            <a:srgbClr val="FFFFFF"/>
                          </a:solidFill>
                          <a:effectLst/>
                          <a:latin typeface="Coptic1" pitchFamily="2" charset="0"/>
                          <a:cs typeface="Arial" charset="0"/>
                        </a:rPr>
                        <a:t> t/</a:t>
                      </a:r>
                      <a:r>
                        <a:rPr kumimoji="0" lang="en-US" sz="3400" b="0" i="0" u="none" strike="noStrike" cap="none" normalizeH="0" baseline="0" dirty="0" err="1">
                          <a:ln>
                            <a:noFill/>
                          </a:ln>
                          <a:solidFill>
                            <a:srgbClr val="FFFFFF"/>
                          </a:solidFill>
                          <a:effectLst/>
                          <a:latin typeface="Coptic1" pitchFamily="2" charset="0"/>
                          <a:cs typeface="Arial" charset="0"/>
                        </a:rPr>
                        <a:t>rou</a:t>
                      </a:r>
                      <a:r>
                        <a:rPr kumimoji="0" lang="en-US" sz="3400" b="0" i="0" u="none" strike="noStrike" cap="none" normalizeH="0" baseline="0" dirty="0">
                          <a:ln>
                            <a:noFill/>
                          </a:ln>
                          <a:solidFill>
                            <a:srgbClr val="FFFFFF"/>
                          </a:solidFill>
                          <a:effectLst/>
                          <a:latin typeface="Coptic1" pitchFamily="2" charset="0"/>
                          <a:cs typeface="Arial" charset="0"/>
                        </a:rPr>
                        <a:t> : </a:t>
                      </a:r>
                      <a:r>
                        <a:rPr kumimoji="0" lang="en-US" sz="3400" b="0" i="0" u="none" strike="noStrike" cap="none" normalizeH="0" baseline="0" dirty="0" err="1">
                          <a:ln>
                            <a:noFill/>
                          </a:ln>
                          <a:solidFill>
                            <a:srgbClr val="FFFFFF"/>
                          </a:solidFill>
                          <a:effectLst/>
                          <a:latin typeface="Coptic1" pitchFamily="2" charset="0"/>
                          <a:cs typeface="Arial" charset="0"/>
                        </a:rPr>
                        <a:t>nem</a:t>
                      </a:r>
                      <a:r>
                        <a:rPr kumimoji="0" lang="en-US" sz="3400" b="0" i="0" u="none" strike="noStrike" cap="none" normalizeH="0" baseline="0" dirty="0">
                          <a:ln>
                            <a:noFill/>
                          </a:ln>
                          <a:solidFill>
                            <a:srgbClr val="FFFFFF"/>
                          </a:solidFill>
                          <a:effectLst/>
                          <a:latin typeface="Coptic1" pitchFamily="2" charset="0"/>
                          <a:cs typeface="Arial" charset="0"/>
                        </a:rPr>
                        <a:t> </a:t>
                      </a:r>
                      <a:r>
                        <a:rPr kumimoji="0" lang="en-US" sz="3400" b="0" i="0" u="none" strike="noStrike" cap="none" normalizeH="0" baseline="0" dirty="0" err="1">
                          <a:ln>
                            <a:noFill/>
                          </a:ln>
                          <a:solidFill>
                            <a:srgbClr val="FFFFFF"/>
                          </a:solidFill>
                          <a:effectLst/>
                          <a:latin typeface="Coptic1" pitchFamily="2" charset="0"/>
                          <a:cs typeface="Arial" charset="0"/>
                        </a:rPr>
                        <a:t>penoujai</a:t>
                      </a:r>
                      <a:r>
                        <a:rPr kumimoji="0" lang="en-US" sz="3400" b="0" i="0" u="none" strike="noStrike" cap="none" normalizeH="0" baseline="0" dirty="0">
                          <a:ln>
                            <a:noFill/>
                          </a:ln>
                          <a:solidFill>
                            <a:srgbClr val="FFFFFF"/>
                          </a:solidFill>
                          <a:effectLst/>
                          <a:latin typeface="Coptic1" pitchFamily="2" charset="0"/>
                          <a:cs typeface="Arial" charset="0"/>
                        </a:rPr>
                        <a:t> t/</a:t>
                      </a:r>
                      <a:r>
                        <a:rPr kumimoji="0" lang="en-US" sz="3400" b="0" i="0" u="none" strike="noStrike" cap="none" normalizeH="0" baseline="0" dirty="0" err="1">
                          <a:ln>
                            <a:noFill/>
                          </a:ln>
                          <a:solidFill>
                            <a:srgbClr val="FFFFFF"/>
                          </a:solidFill>
                          <a:effectLst/>
                          <a:latin typeface="Coptic1" pitchFamily="2" charset="0"/>
                          <a:cs typeface="Arial" charset="0"/>
                        </a:rPr>
                        <a:t>rou</a:t>
                      </a:r>
                      <a:r>
                        <a:rPr kumimoji="0" lang="en-US" sz="3400" b="0" i="0" u="none" strike="noStrike" cap="none" normalizeH="0" baseline="0" dirty="0">
                          <a:ln>
                            <a:noFill/>
                          </a:ln>
                          <a:solidFill>
                            <a:srgbClr val="FFFFFF"/>
                          </a:solidFill>
                          <a:effectLst/>
                          <a:latin typeface="Coptic1" pitchFamily="2" charset="0"/>
                          <a:cs typeface="Arial" charset="0"/>
                        </a:rPr>
                        <a:t> : </a:t>
                      </a:r>
                      <a:r>
                        <a:rPr kumimoji="0" lang="en-US" sz="3400" b="0" i="0" u="none" strike="noStrike" cap="none" normalizeH="0" baseline="0" dirty="0" err="1">
                          <a:ln>
                            <a:noFill/>
                          </a:ln>
                          <a:solidFill>
                            <a:srgbClr val="FFFFFF"/>
                          </a:solidFill>
                          <a:effectLst/>
                          <a:latin typeface="Coptic1" pitchFamily="2" charset="0"/>
                          <a:cs typeface="Arial" charset="0"/>
                        </a:rPr>
                        <a:t>nem</a:t>
                      </a:r>
                      <a:r>
                        <a:rPr kumimoji="0" lang="en-US" sz="3400" b="0" i="0" u="none" strike="noStrike" cap="none" normalizeH="0" baseline="0" dirty="0">
                          <a:ln>
                            <a:noFill/>
                          </a:ln>
                          <a:solidFill>
                            <a:srgbClr val="FFFFFF"/>
                          </a:solidFill>
                          <a:effectLst/>
                          <a:latin typeface="Coptic1" pitchFamily="2" charset="0"/>
                          <a:cs typeface="Arial" charset="0"/>
                        </a:rPr>
                        <a:t> </a:t>
                      </a:r>
                      <a:r>
                        <a:rPr kumimoji="0" lang="en-US" sz="3400" b="0" i="0" u="none" strike="noStrike" cap="none" normalizeH="0" baseline="0" dirty="0" err="1">
                          <a:ln>
                            <a:noFill/>
                          </a:ln>
                          <a:solidFill>
                            <a:srgbClr val="FFFFFF"/>
                          </a:solidFill>
                          <a:effectLst/>
                          <a:latin typeface="Coptic1" pitchFamily="2" charset="0"/>
                          <a:cs typeface="Arial" charset="0"/>
                        </a:rPr>
                        <a:t>tenhelpic</a:t>
                      </a:r>
                      <a:r>
                        <a:rPr kumimoji="0" lang="en-US" sz="3400" b="0" i="0" u="none" strike="noStrike" cap="none" normalizeH="0" baseline="0" dirty="0">
                          <a:ln>
                            <a:noFill/>
                          </a:ln>
                          <a:solidFill>
                            <a:srgbClr val="FFFFFF"/>
                          </a:solidFill>
                          <a:effectLst/>
                          <a:latin typeface="Coptic1" pitchFamily="2" charset="0"/>
                          <a:cs typeface="Arial" charset="0"/>
                        </a:rPr>
                        <a:t> t/</a:t>
                      </a:r>
                      <a:r>
                        <a:rPr kumimoji="0" lang="en-US" sz="3400" b="0" i="0" u="none" strike="noStrike" cap="none" normalizeH="0" baseline="0" dirty="0" err="1">
                          <a:ln>
                            <a:noFill/>
                          </a:ln>
                          <a:solidFill>
                            <a:srgbClr val="FFFFFF"/>
                          </a:solidFill>
                          <a:effectLst/>
                          <a:latin typeface="Coptic1" pitchFamily="2" charset="0"/>
                          <a:cs typeface="Arial" charset="0"/>
                        </a:rPr>
                        <a:t>rou</a:t>
                      </a:r>
                      <a:r>
                        <a:rPr kumimoji="0" lang="en-US" sz="3400" b="0" i="0" u="none" strike="noStrike" cap="none" normalizeH="0" baseline="0" dirty="0">
                          <a:ln>
                            <a:noFill/>
                          </a:ln>
                          <a:solidFill>
                            <a:srgbClr val="FFFFFF"/>
                          </a:solidFill>
                          <a:effectLst/>
                          <a:latin typeface="Coptic1" pitchFamily="2" charset="0"/>
                          <a:cs typeface="Arial" charset="0"/>
                        </a:rPr>
                        <a:t> : </a:t>
                      </a:r>
                      <a:r>
                        <a:rPr kumimoji="0" lang="en-US" sz="3400" b="0" i="0" u="none" strike="noStrike" cap="none" normalizeH="0" baseline="0" dirty="0" err="1">
                          <a:ln>
                            <a:noFill/>
                          </a:ln>
                          <a:solidFill>
                            <a:srgbClr val="FFFFFF"/>
                          </a:solidFill>
                          <a:effectLst/>
                          <a:latin typeface="Coptic1" pitchFamily="2" charset="0"/>
                          <a:cs typeface="Arial" charset="0"/>
                        </a:rPr>
                        <a:t>nem</a:t>
                      </a:r>
                      <a:r>
                        <a:rPr kumimoji="0" lang="en-US" sz="3400" b="0" i="0" u="none" strike="noStrike" cap="none" normalizeH="0" baseline="0" dirty="0">
                          <a:ln>
                            <a:noFill/>
                          </a:ln>
                          <a:solidFill>
                            <a:srgbClr val="FFFFFF"/>
                          </a:solidFill>
                          <a:effectLst/>
                          <a:latin typeface="Coptic1" pitchFamily="2" charset="0"/>
                          <a:cs typeface="Arial" charset="0"/>
                        </a:rPr>
                        <a:t> </a:t>
                      </a:r>
                      <a:r>
                        <a:rPr kumimoji="0" lang="en-US" sz="3400" b="0" i="0" u="none" strike="noStrike" cap="none" normalizeH="0" baseline="0" dirty="0" err="1">
                          <a:ln>
                            <a:noFill/>
                          </a:ln>
                          <a:solidFill>
                            <a:srgbClr val="FFFFFF"/>
                          </a:solidFill>
                          <a:effectLst/>
                          <a:latin typeface="Coptic1" pitchFamily="2" charset="0"/>
                          <a:cs typeface="Arial" charset="0"/>
                        </a:rPr>
                        <a:t>pental</a:t>
                      </a:r>
                      <a:r>
                        <a:rPr kumimoji="0" lang="en-US" sz="3400" b="0" i="0" u="none" strike="noStrike" cap="none" normalizeH="0" baseline="0" dirty="0">
                          <a:ln>
                            <a:noFill/>
                          </a:ln>
                          <a:solidFill>
                            <a:srgbClr val="FFFFFF"/>
                          </a:solidFill>
                          <a:effectLst/>
                          <a:latin typeface="Coptic1" pitchFamily="2" charset="0"/>
                          <a:cs typeface="Arial" charset="0"/>
                        </a:rPr>
                        <a:t>[o t/</a:t>
                      </a:r>
                      <a:r>
                        <a:rPr kumimoji="0" lang="en-US" sz="3400" b="0" i="0" u="none" strike="noStrike" cap="none" normalizeH="0" baseline="0" dirty="0" err="1">
                          <a:ln>
                            <a:noFill/>
                          </a:ln>
                          <a:solidFill>
                            <a:srgbClr val="FFFFFF"/>
                          </a:solidFill>
                          <a:effectLst/>
                          <a:latin typeface="Coptic1" pitchFamily="2" charset="0"/>
                          <a:cs typeface="Arial" charset="0"/>
                        </a:rPr>
                        <a:t>rou</a:t>
                      </a:r>
                      <a:r>
                        <a:rPr kumimoji="0" lang="en-US" sz="3400" b="0" i="0" u="none" strike="noStrike" cap="none" normalizeH="0" baseline="0" dirty="0">
                          <a:ln>
                            <a:noFill/>
                          </a:ln>
                          <a:solidFill>
                            <a:srgbClr val="FFFFFF"/>
                          </a:solidFill>
                          <a:effectLst/>
                          <a:latin typeface="Coptic1" pitchFamily="2" charset="0"/>
                          <a:cs typeface="Arial" charset="0"/>
                        </a:rPr>
                        <a:t> : </a:t>
                      </a:r>
                      <a:r>
                        <a:rPr kumimoji="0" lang="en-US" sz="3400" b="0" i="0" u="none" strike="noStrike" cap="none" normalizeH="0" baseline="0" dirty="0" err="1">
                          <a:ln>
                            <a:noFill/>
                          </a:ln>
                          <a:solidFill>
                            <a:srgbClr val="FFFFFF"/>
                          </a:solidFill>
                          <a:effectLst/>
                          <a:latin typeface="Coptic1" pitchFamily="2" charset="0"/>
                          <a:cs typeface="Arial" charset="0"/>
                        </a:rPr>
                        <a:t>nem</a:t>
                      </a:r>
                      <a:r>
                        <a:rPr kumimoji="0" lang="en-US" sz="3400" b="0" i="0" u="none" strike="noStrike" cap="none" normalizeH="0" baseline="0" dirty="0">
                          <a:ln>
                            <a:noFill/>
                          </a:ln>
                          <a:solidFill>
                            <a:srgbClr val="FFFFFF"/>
                          </a:solidFill>
                          <a:effectLst/>
                          <a:latin typeface="Coptic1" pitchFamily="2" charset="0"/>
                          <a:cs typeface="Arial" charset="0"/>
                        </a:rPr>
                        <a:t> </a:t>
                      </a:r>
                      <a:r>
                        <a:rPr kumimoji="0" lang="en-US" sz="3400" b="0" i="0" u="none" strike="noStrike" cap="none" normalizeH="0" baseline="0" dirty="0" err="1">
                          <a:ln>
                            <a:noFill/>
                          </a:ln>
                          <a:solidFill>
                            <a:srgbClr val="FFFFFF"/>
                          </a:solidFill>
                          <a:effectLst/>
                          <a:latin typeface="Coptic1" pitchFamily="2" charset="0"/>
                          <a:cs typeface="Arial" charset="0"/>
                        </a:rPr>
                        <a:t>tena~nactacic</a:t>
                      </a:r>
                      <a:r>
                        <a:rPr kumimoji="0" lang="en-US" sz="3400" b="0" i="0" u="none" strike="noStrike" cap="none" normalizeH="0" baseline="0" dirty="0">
                          <a:ln>
                            <a:noFill/>
                          </a:ln>
                          <a:solidFill>
                            <a:srgbClr val="FFFFFF"/>
                          </a:solidFill>
                          <a:effectLst/>
                          <a:latin typeface="Coptic1" pitchFamily="2" charset="0"/>
                          <a:cs typeface="Arial" charset="0"/>
                        </a:rPr>
                        <a:t> t/ren.</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300" b="0" i="0" u="none" strike="noStrike" cap="none" normalizeH="0" baseline="0" dirty="0">
                          <a:ln>
                            <a:noFill/>
                          </a:ln>
                          <a:solidFill>
                            <a:srgbClr val="FFFFFF"/>
                          </a:solidFill>
                          <a:effectLst/>
                          <a:latin typeface="Arial" charset="0"/>
                          <a:cs typeface="Arial" charset="0"/>
                        </a:rPr>
                        <a:t>Ceux qui nous ont précédés, donne-leur le repos, les malades guéris les. Car Tu es notre vie à tous, notre salut à tous, notre espérance à tous, notre guérison à tous et notre Résurrection à tous.</a:t>
                      </a:r>
                      <a:r>
                        <a:rPr kumimoji="0" lang="en-CA" sz="3300" b="0" i="0" u="none" strike="noStrike" cap="none" normalizeH="0" baseline="0" dirty="0">
                          <a:ln>
                            <a:noFill/>
                          </a:ln>
                          <a:solidFill>
                            <a:srgbClr val="FFFFFF"/>
                          </a:solidFill>
                          <a:effectLst/>
                          <a:latin typeface="Arial" charset="0"/>
                          <a:cs typeface="Arial" charset="0"/>
                        </a:rPr>
                        <a:t> </a:t>
                      </a:r>
                      <a:endParaRPr kumimoji="0" lang="en-US" sz="33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altLang="zh-CN" sz="4300" b="0" i="0" u="none" strike="noStrike" cap="none" normalizeH="0" baseline="0" dirty="0">
                          <a:ln>
                            <a:noFill/>
                          </a:ln>
                          <a:solidFill>
                            <a:srgbClr val="FFFFFF"/>
                          </a:solidFill>
                          <a:effectLst/>
                          <a:latin typeface="Arial" charset="0"/>
                          <a:cs typeface="Arial" charset="0"/>
                        </a:rPr>
                        <a:t>الذين سبقوا فرقدوا نيحهم المرضي اشفهم </a:t>
                      </a:r>
                      <a:r>
                        <a:rPr kumimoji="0" lang="ar-SA" altLang="zh-CN" sz="4300" b="0" i="0" u="none" strike="noStrike" cap="none" normalizeH="0" baseline="0" dirty="0" err="1">
                          <a:ln>
                            <a:noFill/>
                          </a:ln>
                          <a:solidFill>
                            <a:srgbClr val="FFFFFF"/>
                          </a:solidFill>
                          <a:effectLst/>
                          <a:latin typeface="Arial" charset="0"/>
                          <a:cs typeface="Arial" charset="0"/>
                        </a:rPr>
                        <a:t>لانك</a:t>
                      </a:r>
                      <a:r>
                        <a:rPr kumimoji="0" lang="ar-SA" altLang="zh-CN" sz="4300" b="0" i="0" u="none" strike="noStrike" cap="none" normalizeH="0" baseline="0" dirty="0">
                          <a:ln>
                            <a:noFill/>
                          </a:ln>
                          <a:solidFill>
                            <a:srgbClr val="FFFFFF"/>
                          </a:solidFill>
                          <a:effectLst/>
                          <a:latin typeface="Arial" charset="0"/>
                          <a:cs typeface="Arial" charset="0"/>
                        </a:rPr>
                        <a:t> انت </a:t>
                      </a:r>
                      <a:r>
                        <a:rPr kumimoji="0" lang="ar-SA" altLang="zh-CN" sz="4300" b="0" i="0" u="none" strike="noStrike" cap="none" normalizeH="0" baseline="0" dirty="0" err="1">
                          <a:ln>
                            <a:noFill/>
                          </a:ln>
                          <a:solidFill>
                            <a:srgbClr val="FFFFFF"/>
                          </a:solidFill>
                          <a:effectLst/>
                          <a:latin typeface="Arial" charset="0"/>
                          <a:cs typeface="Arial" charset="0"/>
                        </a:rPr>
                        <a:t>هوحياتنا</a:t>
                      </a:r>
                      <a:r>
                        <a:rPr kumimoji="0" lang="ar-SA" altLang="zh-CN" sz="4300" b="0" i="0" u="none" strike="noStrike" cap="none" normalizeH="0" baseline="0" dirty="0">
                          <a:ln>
                            <a:noFill/>
                          </a:ln>
                          <a:solidFill>
                            <a:srgbClr val="FFFFFF"/>
                          </a:solidFill>
                          <a:effectLst/>
                          <a:latin typeface="Arial" charset="0"/>
                          <a:cs typeface="Arial" charset="0"/>
                        </a:rPr>
                        <a:t> كلنا وخلاصنا كلنا ورجاؤنا كلنا وشفاؤنا كلنا وقيامتنا كلنا</a:t>
                      </a:r>
                      <a:r>
                        <a:rPr kumimoji="0" lang="en-CA" altLang="zh-CN" sz="4300" b="0" i="0" u="none" strike="noStrike" cap="none" normalizeH="0" baseline="0" dirty="0">
                          <a:ln>
                            <a:noFill/>
                          </a:ln>
                          <a:solidFill>
                            <a:srgbClr val="FFFFFF"/>
                          </a:solidFill>
                          <a:effectLst/>
                          <a:latin typeface="Arial" charset="0"/>
                          <a:ea typeface="SimSun" pitchFamily="2" charset="-122"/>
                          <a:cs typeface="Arial" charset="0"/>
                        </a:rPr>
                        <a:t> .</a:t>
                      </a:r>
                      <a:endParaRPr kumimoji="0" lang="en-US" sz="43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Text Box 29">
            <a:hlinkClick r:id="rId2" action="ppaction://hlinksldjump"/>
            <a:extLst>
              <a:ext uri="{FF2B5EF4-FFF2-40B4-BE49-F238E27FC236}">
                <a16:creationId xmlns:a16="http://schemas.microsoft.com/office/drawing/2014/main" id="{9F8CA43D-4F49-2295-CEF6-47E984B39721}"/>
              </a:ext>
            </a:extLst>
          </p:cNvPr>
          <p:cNvSpPr txBox="1">
            <a:spLocks noChangeArrowheads="1"/>
          </p:cNvSpPr>
          <p:nvPr/>
        </p:nvSpPr>
        <p:spPr bwMode="auto">
          <a:xfrm>
            <a:off x="9172354" y="6195317"/>
            <a:ext cx="3019647" cy="662684"/>
          </a:xfrm>
          <a:prstGeom prst="rect">
            <a:avLst/>
          </a:prstGeom>
          <a:solidFill>
            <a:srgbClr val="3333CC"/>
          </a:solidFill>
          <a:ln w="25400" cmpd="sng">
            <a:solidFill>
              <a:schemeClr val="tx1"/>
            </a:solidFill>
            <a:miter lim="800000"/>
            <a:headEnd/>
            <a:tailEnd/>
          </a:ln>
        </p:spPr>
        <p:txBody>
          <a:bodyPr wrap="square" lIns="0" tIns="0" rIns="0" bIns="0">
            <a:noAutofit/>
          </a:bodyPr>
          <a:lstStyle/>
          <a:p>
            <a:pPr algn="ctr" defTabSz="1219170" rtl="1" fontAlgn="base">
              <a:spcBef>
                <a:spcPct val="20000"/>
              </a:spcBef>
              <a:spcAft>
                <a:spcPct val="0"/>
              </a:spcAft>
              <a:defRPr/>
            </a:pPr>
            <a:r>
              <a:rPr lang="ar-EG" sz="2133" b="1" dirty="0">
                <a:solidFill>
                  <a:srgbClr val="FFFFFF"/>
                </a:solidFill>
                <a:latin typeface="Arial" charset="0"/>
                <a:cs typeface="Arial" charset="0"/>
              </a:rPr>
              <a:t>في حضور أسقف</a:t>
            </a:r>
          </a:p>
          <a:p>
            <a:pPr algn="ctr" defTabSz="1219170" fontAlgn="base">
              <a:spcBef>
                <a:spcPct val="20000"/>
              </a:spcBef>
              <a:spcAft>
                <a:spcPct val="0"/>
              </a:spcAft>
              <a:defRPr/>
            </a:pPr>
            <a:r>
              <a:rPr lang="fr-CA" sz="1600" b="1" dirty="0">
                <a:solidFill>
                  <a:srgbClr val="FFFFFF"/>
                </a:solidFill>
                <a:latin typeface="Arial" charset="0"/>
                <a:cs typeface="Arial" charset="0"/>
              </a:rPr>
              <a:t>En présence d’un Évêque</a:t>
            </a:r>
          </a:p>
        </p:txBody>
      </p:sp>
      <p:sp>
        <p:nvSpPr>
          <p:cNvPr id="3" name="Text Box 37">
            <a:hlinkClick r:id="rId3" action="ppaction://hlinksldjump"/>
            <a:extLst>
              <a:ext uri="{FF2B5EF4-FFF2-40B4-BE49-F238E27FC236}">
                <a16:creationId xmlns:a16="http://schemas.microsoft.com/office/drawing/2014/main" id="{D1F2C130-444D-DCFD-55BE-546BC6E10BF4}"/>
              </a:ext>
            </a:extLst>
          </p:cNvPr>
          <p:cNvSpPr txBox="1">
            <a:spLocks noChangeArrowheads="1"/>
          </p:cNvSpPr>
          <p:nvPr/>
        </p:nvSpPr>
        <p:spPr bwMode="auto">
          <a:xfrm>
            <a:off x="6988629" y="6195316"/>
            <a:ext cx="2030901" cy="662684"/>
          </a:xfrm>
          <a:prstGeom prst="rect">
            <a:avLst/>
          </a:prstGeom>
          <a:solidFill>
            <a:srgbClr val="800000"/>
          </a:solidFill>
          <a:ln w="57150" cmpd="thickThin">
            <a:solidFill>
              <a:schemeClr val="tx1"/>
            </a:solidFill>
            <a:miter lim="800000"/>
            <a:headEnd/>
            <a:tailEnd/>
          </a:ln>
        </p:spPr>
        <p:txBody>
          <a:bodyPr wrap="square" lIns="18000" tIns="18000" rIns="18000" bIns="18000" anchor="ctr" anchorCtr="0">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CA" sz="2000" i="0" u="none" strike="noStrike" kern="1200" cap="none" spc="0" normalizeH="0" baseline="0" noProof="0" dirty="0">
                <a:ln>
                  <a:noFill/>
                </a:ln>
                <a:solidFill>
                  <a:srgbClr val="FFFFFF"/>
                </a:solidFill>
                <a:effectLst/>
                <a:uLnTx/>
                <a:uFillTx/>
                <a:latin typeface="Arial" charset="0"/>
                <a:ea typeface="+mn-ea"/>
                <a:cs typeface="Arial" charset="0"/>
              </a:rPr>
              <a:t>Tawaf - </a:t>
            </a:r>
            <a:r>
              <a:rPr kumimoji="0" lang="ar-AE" sz="2000" i="0" u="none" strike="noStrike" kern="1200" cap="none" spc="0" normalizeH="0" baseline="0" noProof="0" dirty="0">
                <a:ln>
                  <a:noFill/>
                </a:ln>
                <a:solidFill>
                  <a:srgbClr val="FFFFFF"/>
                </a:solidFill>
                <a:effectLst/>
                <a:uLnTx/>
                <a:uFillTx/>
                <a:latin typeface="Arial" charset="0"/>
                <a:ea typeface="+mn-ea"/>
                <a:cs typeface="Arial" charset="0"/>
              </a:rPr>
              <a:t>طواف</a:t>
            </a:r>
            <a:endParaRPr kumimoji="0" lang="en-CA" sz="200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30102605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C29F749-085F-4453-A00F-F031BE2398CD}"/>
              </a:ext>
            </a:extLst>
          </p:cNvPr>
          <p:cNvGraphicFramePr>
            <a:graphicFrameLocks noGrp="1"/>
          </p:cNvGraphicFramePr>
          <p:nvPr>
            <p:extLst>
              <p:ext uri="{D42A27DB-BD31-4B8C-83A1-F6EECF244321}">
                <p14:modId xmlns:p14="http://schemas.microsoft.com/office/powerpoint/2010/main" val="3126109253"/>
              </p:ext>
            </p:extLst>
          </p:nvPr>
        </p:nvGraphicFramePr>
        <p:xfrm>
          <a:off x="2032000" y="192359"/>
          <a:ext cx="8128000" cy="4572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310928470"/>
                    </a:ext>
                  </a:extLst>
                </a:gridCol>
              </a:tblGrid>
              <a:tr h="457200">
                <a:tc>
                  <a:txBody>
                    <a:bodyPr/>
                    <a:lstStyle/>
                    <a:p>
                      <a:pPr algn="ctr"/>
                      <a:r>
                        <a:rPr lang="fr-FR" sz="2400" dirty="0">
                          <a:solidFill>
                            <a:srgbClr val="FFFFFF"/>
                          </a:solidFill>
                          <a:latin typeface="Arial" panose="020B0604020202020204" pitchFamily="34" charset="0"/>
                        </a:rPr>
                        <a:t>Répons du Psaume - </a:t>
                      </a:r>
                      <a:r>
                        <a:rPr lang="ar-EG" sz="2400" dirty="0">
                          <a:solidFill>
                            <a:srgbClr val="FFFFFF"/>
                          </a:solidFill>
                          <a:latin typeface="Arial" charset="0"/>
                          <a:cs typeface="Arial" charset="0"/>
                        </a:rPr>
                        <a:t>مرد المزمور</a:t>
                      </a:r>
                      <a:endParaRPr lang="fr-FR" sz="2400" dirty="0">
                        <a:solidFill>
                          <a:srgbClr val="FFFFFF"/>
                        </a:solidFill>
                        <a:latin typeface="Arial" panose="020B0604020202020204" pitchFamily="34" charset="0"/>
                      </a:endParaRPr>
                    </a:p>
                  </a:txBody>
                  <a:tcPr marL="121920" marR="12192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264246"/>
                  </a:ext>
                </a:extLst>
              </a:tr>
            </a:tbl>
          </a:graphicData>
        </a:graphic>
      </p:graphicFrame>
      <p:graphicFrame>
        <p:nvGraphicFramePr>
          <p:cNvPr id="29" name="Group 88">
            <a:extLst>
              <a:ext uri="{FF2B5EF4-FFF2-40B4-BE49-F238E27FC236}">
                <a16:creationId xmlns:a16="http://schemas.microsoft.com/office/drawing/2014/main" id="{6D4D3EF9-7EA6-4D32-A981-F2F605D25287}"/>
              </a:ext>
            </a:extLst>
          </p:cNvPr>
          <p:cNvGraphicFramePr>
            <a:graphicFrameLocks/>
          </p:cNvGraphicFramePr>
          <p:nvPr>
            <p:extLst>
              <p:ext uri="{D42A27DB-BD31-4B8C-83A1-F6EECF244321}">
                <p14:modId xmlns:p14="http://schemas.microsoft.com/office/powerpoint/2010/main" val="4129289277"/>
              </p:ext>
            </p:extLst>
          </p:nvPr>
        </p:nvGraphicFramePr>
        <p:xfrm>
          <a:off x="9320" y="2797277"/>
          <a:ext cx="12182680" cy="1263446"/>
        </p:xfrm>
        <a:graphic>
          <a:graphicData uri="http://schemas.openxmlformats.org/drawingml/2006/table">
            <a:tbl>
              <a:tblPr/>
              <a:tblGrid>
                <a:gridCol w="3817033">
                  <a:extLst>
                    <a:ext uri="{9D8B030D-6E8A-4147-A177-3AD203B41FA5}">
                      <a16:colId xmlns:a16="http://schemas.microsoft.com/office/drawing/2014/main" val="20000"/>
                    </a:ext>
                  </a:extLst>
                </a:gridCol>
                <a:gridCol w="4505874">
                  <a:extLst>
                    <a:ext uri="{9D8B030D-6E8A-4147-A177-3AD203B41FA5}">
                      <a16:colId xmlns:a16="http://schemas.microsoft.com/office/drawing/2014/main" val="20001"/>
                    </a:ext>
                  </a:extLst>
                </a:gridCol>
                <a:gridCol w="3859773">
                  <a:extLst>
                    <a:ext uri="{9D8B030D-6E8A-4147-A177-3AD203B41FA5}">
                      <a16:colId xmlns:a16="http://schemas.microsoft.com/office/drawing/2014/main" val="20002"/>
                    </a:ext>
                  </a:extLst>
                </a:gridCol>
              </a:tblGrid>
              <a:tr h="1263446">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CA" sz="3200" b="0" i="0" u="sng" strike="noStrike" cap="none" normalizeH="0" baseline="0" dirty="0" err="1">
                          <a:ln>
                            <a:noFill/>
                          </a:ln>
                          <a:solidFill>
                            <a:srgbClr val="FF9900"/>
                          </a:solidFill>
                          <a:effectLst/>
                          <a:latin typeface="Coptic1" pitchFamily="2" charset="0"/>
                          <a:cs typeface="Arial" charset="0"/>
                        </a:rPr>
                        <a:t>Pilaoc</a:t>
                      </a:r>
                      <a:r>
                        <a:rPr kumimoji="0" lang="en-CA" sz="3200" b="0" i="0" u="sng" strike="noStrike" cap="none" normalizeH="0" baseline="0" dirty="0">
                          <a:ln>
                            <a:noFill/>
                          </a:ln>
                          <a:solidFill>
                            <a:srgbClr val="FF9900"/>
                          </a:solidFill>
                          <a:effectLst/>
                          <a:latin typeface="Coptic1" pitchFamily="2" charset="0"/>
                          <a:cs typeface="Arial" charset="0"/>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4300" b="0" i="0" u="none" strike="noStrike" cap="none" normalizeH="0" baseline="0" dirty="0" err="1">
                          <a:ln>
                            <a:noFill/>
                          </a:ln>
                          <a:solidFill>
                            <a:srgbClr val="FFFFFF"/>
                          </a:solidFill>
                          <a:effectLst/>
                          <a:latin typeface="Coptic1" pitchFamily="2" charset="0"/>
                          <a:cs typeface="Arial" charset="0"/>
                        </a:rPr>
                        <a:t>A~ll</a:t>
                      </a:r>
                      <a:r>
                        <a:rPr kumimoji="0" lang="en-CA" sz="4300" b="0" i="0" u="none" strike="noStrike" cap="none" normalizeH="0" baseline="0" dirty="0">
                          <a:ln>
                            <a:noFill/>
                          </a:ln>
                          <a:solidFill>
                            <a:srgbClr val="FFFFFF"/>
                          </a:solidFill>
                          <a:effectLst/>
                          <a:latin typeface="Coptic1" pitchFamily="2" charset="0"/>
                          <a:cs typeface="Arial" charset="0"/>
                        </a:rPr>
                        <a:t>/</a:t>
                      </a:r>
                      <a:r>
                        <a:rPr kumimoji="0" lang="en-CA" sz="4300" b="0" i="0" u="none" strike="noStrike" cap="none" normalizeH="0" baseline="0" dirty="0" err="1">
                          <a:ln>
                            <a:noFill/>
                          </a:ln>
                          <a:solidFill>
                            <a:srgbClr val="FFFFFF"/>
                          </a:solidFill>
                          <a:effectLst/>
                          <a:latin typeface="Coptic1" pitchFamily="2" charset="0"/>
                          <a:cs typeface="Arial" charset="0"/>
                        </a:rPr>
                        <a:t>louia</a:t>
                      </a:r>
                      <a:r>
                        <a:rPr kumimoji="0" lang="en-CA" sz="4300" b="0" i="0" u="none" strike="noStrike" cap="none" normalizeH="0" baseline="0" dirty="0">
                          <a:ln>
                            <a:noFill/>
                          </a:ln>
                          <a:solidFill>
                            <a:srgbClr val="FFFFFF"/>
                          </a:solidFill>
                          <a:effectLst/>
                          <a:latin typeface="Coptic1" pitchFamily="2" charset="0"/>
                          <a:cs typeface="Arial" charset="0"/>
                        </a:rPr>
                        <a:t>~.</a:t>
                      </a:r>
                    </a:p>
                  </a:txBody>
                  <a:tcPr marL="121920" marR="121920"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peuple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CA" sz="4300" b="0" i="0" u="none" strike="noStrike" cap="none" normalizeH="0" baseline="0" dirty="0" err="1">
                          <a:ln>
                            <a:noFill/>
                          </a:ln>
                          <a:solidFill>
                            <a:srgbClr val="FFFFFF"/>
                          </a:solidFill>
                          <a:effectLst/>
                          <a:latin typeface="Arial" charset="0"/>
                          <a:cs typeface="Arial" charset="0"/>
                        </a:rPr>
                        <a:t>Alléluia</a:t>
                      </a:r>
                      <a:r>
                        <a:rPr kumimoji="0" lang="en-CA" sz="4300" b="0" i="0" u="none" strike="noStrike" cap="none" normalizeH="0" baseline="0" dirty="0">
                          <a:ln>
                            <a:noFill/>
                          </a:ln>
                          <a:solidFill>
                            <a:srgbClr val="FFFFFF"/>
                          </a:solidFill>
                          <a:effectLst/>
                          <a:latin typeface="Arial" charset="0"/>
                          <a:cs typeface="Arial" charset="0"/>
                        </a:rPr>
                        <a:t>.</a:t>
                      </a:r>
                      <a:endParaRPr kumimoji="0" lang="en-US" sz="4300" b="0" i="0" u="sng" strike="noStrike" cap="none" normalizeH="0" baseline="0" dirty="0">
                        <a:ln>
                          <a:noFill/>
                        </a:ln>
                        <a:solidFill>
                          <a:srgbClr val="FFFFFF"/>
                        </a:solidFill>
                        <a:effectLst/>
                        <a:latin typeface="Arial" charset="0"/>
                        <a:cs typeface="Arial" charset="0"/>
                      </a:endParaRPr>
                    </a:p>
                  </a:txBody>
                  <a:tcPr marL="121920" marR="121920"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1" eaLnBrk="1" fontAlgn="base" latinLnBrk="0" hangingPunct="1">
                        <a:lnSpc>
                          <a:spcPct val="100000"/>
                        </a:lnSpc>
                        <a:spcBef>
                          <a:spcPts val="0"/>
                        </a:spcBef>
                        <a:spcAft>
                          <a:spcPct val="0"/>
                        </a:spcAft>
                        <a:buClrTx/>
                        <a:buSzTx/>
                        <a:buFontTx/>
                        <a:buNone/>
                        <a:tabLst/>
                      </a:pPr>
                      <a:r>
                        <a:rPr kumimoji="0" lang="ar-SA" sz="2700" b="0" i="0" u="sng" strike="noStrike" cap="none" normalizeH="0" baseline="0" dirty="0">
                          <a:ln>
                            <a:noFill/>
                          </a:ln>
                          <a:solidFill>
                            <a:srgbClr val="FF9900"/>
                          </a:solidFill>
                          <a:effectLst/>
                          <a:latin typeface="Arial" charset="0"/>
                          <a:cs typeface="Arial" charset="0"/>
                        </a:rPr>
                        <a:t>الشعب :</a:t>
                      </a:r>
                      <a:endParaRPr kumimoji="0" lang="ar-EG" sz="2700" b="0" i="0" u="sng" strike="noStrike" cap="none" normalizeH="0" baseline="0" dirty="0">
                        <a:ln>
                          <a:noFill/>
                        </a:ln>
                        <a:solidFill>
                          <a:srgbClr val="FF9900"/>
                        </a:solidFill>
                        <a:effectLst/>
                        <a:latin typeface="Arial" charset="0"/>
                        <a:cs typeface="Arial" charset="0"/>
                      </a:endParaRPr>
                    </a:p>
                    <a:p>
                      <a:pPr marL="0" marR="0" lvl="0" indent="0" algn="ctr" defTabSz="914400" rtl="1" eaLnBrk="1" fontAlgn="base" latinLnBrk="0" hangingPunct="1">
                        <a:lnSpc>
                          <a:spcPct val="100000"/>
                        </a:lnSpc>
                        <a:spcBef>
                          <a:spcPts val="0"/>
                        </a:spcBef>
                        <a:spcAft>
                          <a:spcPct val="0"/>
                        </a:spcAft>
                        <a:buClrTx/>
                        <a:buSzTx/>
                        <a:buFontTx/>
                        <a:buNone/>
                        <a:tabLst/>
                      </a:pPr>
                      <a:r>
                        <a:rPr kumimoji="0" lang="ar-EG" sz="4300" b="0" i="0" u="none" strike="noStrike" cap="none" normalizeH="0" baseline="0" dirty="0">
                          <a:ln>
                            <a:noFill/>
                          </a:ln>
                          <a:solidFill>
                            <a:srgbClr val="FFFFFF"/>
                          </a:solidFill>
                          <a:effectLst/>
                          <a:latin typeface="Arial" charset="0"/>
                          <a:cs typeface="Arial" charset="0"/>
                        </a:rPr>
                        <a:t>هلليلويا.</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6" name="Groupe 5">
            <a:extLst>
              <a:ext uri="{FF2B5EF4-FFF2-40B4-BE49-F238E27FC236}">
                <a16:creationId xmlns:a16="http://schemas.microsoft.com/office/drawing/2014/main" id="{774DD46F-AF59-DCE9-D68B-661399A577C2}"/>
              </a:ext>
            </a:extLst>
          </p:cNvPr>
          <p:cNvGrpSpPr/>
          <p:nvPr/>
        </p:nvGrpSpPr>
        <p:grpSpPr>
          <a:xfrm>
            <a:off x="3471076" y="1392076"/>
            <a:ext cx="5249848" cy="662684"/>
            <a:chOff x="2351315" y="1385198"/>
            <a:chExt cx="5249848" cy="662684"/>
          </a:xfrm>
        </p:grpSpPr>
        <p:sp>
          <p:nvSpPr>
            <p:cNvPr id="3" name="Text Box 29">
              <a:hlinkClick r:id="rId2" action="ppaction://hlinksldjump"/>
              <a:extLst>
                <a:ext uri="{FF2B5EF4-FFF2-40B4-BE49-F238E27FC236}">
                  <a16:creationId xmlns:a16="http://schemas.microsoft.com/office/drawing/2014/main" id="{253E0D1A-9950-A385-3DBA-32BD0EB09BC2}"/>
                </a:ext>
              </a:extLst>
            </p:cNvPr>
            <p:cNvSpPr txBox="1">
              <a:spLocks noChangeArrowheads="1"/>
            </p:cNvSpPr>
            <p:nvPr/>
          </p:nvSpPr>
          <p:spPr bwMode="auto">
            <a:xfrm>
              <a:off x="4581516" y="1385198"/>
              <a:ext cx="3019647" cy="662684"/>
            </a:xfrm>
            <a:prstGeom prst="rect">
              <a:avLst/>
            </a:prstGeom>
            <a:solidFill>
              <a:srgbClr val="3333CC"/>
            </a:solidFill>
            <a:ln w="25400" cmpd="sng">
              <a:solidFill>
                <a:schemeClr val="tx1"/>
              </a:solidFill>
              <a:miter lim="800000"/>
              <a:headEnd/>
              <a:tailEnd/>
            </a:ln>
          </p:spPr>
          <p:txBody>
            <a:bodyPr wrap="square" lIns="0" tIns="0" rIns="0" bIns="0">
              <a:noAutofit/>
            </a:bodyPr>
            <a:lstStyle/>
            <a:p>
              <a:pPr algn="ctr" defTabSz="1219170" rtl="1" fontAlgn="base">
                <a:spcBef>
                  <a:spcPct val="20000"/>
                </a:spcBef>
                <a:spcAft>
                  <a:spcPct val="0"/>
                </a:spcAft>
                <a:defRPr/>
              </a:pPr>
              <a:r>
                <a:rPr lang="ar-EG" sz="2133" b="1" dirty="0">
                  <a:solidFill>
                    <a:srgbClr val="FFFFFF"/>
                  </a:solidFill>
                  <a:latin typeface="Arial" charset="0"/>
                  <a:cs typeface="Arial" charset="0"/>
                </a:rPr>
                <a:t>في حضور أسقف</a:t>
              </a:r>
            </a:p>
            <a:p>
              <a:pPr algn="ctr" defTabSz="1219170" fontAlgn="base">
                <a:spcBef>
                  <a:spcPct val="20000"/>
                </a:spcBef>
                <a:spcAft>
                  <a:spcPct val="0"/>
                </a:spcAft>
                <a:defRPr/>
              </a:pPr>
              <a:r>
                <a:rPr lang="fr-CA" sz="1600" b="1" dirty="0">
                  <a:solidFill>
                    <a:srgbClr val="FFFFFF"/>
                  </a:solidFill>
                  <a:latin typeface="Arial" charset="0"/>
                  <a:cs typeface="Arial" charset="0"/>
                </a:rPr>
                <a:t>En présence d’un Évêque</a:t>
              </a:r>
            </a:p>
          </p:txBody>
        </p:sp>
        <p:sp>
          <p:nvSpPr>
            <p:cNvPr id="5" name="Text Box 37">
              <a:hlinkClick r:id="rId3" action="ppaction://hlinksldjump"/>
              <a:extLst>
                <a:ext uri="{FF2B5EF4-FFF2-40B4-BE49-F238E27FC236}">
                  <a16:creationId xmlns:a16="http://schemas.microsoft.com/office/drawing/2014/main" id="{FDB1C01C-C3D9-AE7C-377B-0F7123242703}"/>
                </a:ext>
              </a:extLst>
            </p:cNvPr>
            <p:cNvSpPr txBox="1">
              <a:spLocks noChangeArrowheads="1"/>
            </p:cNvSpPr>
            <p:nvPr/>
          </p:nvSpPr>
          <p:spPr bwMode="auto">
            <a:xfrm>
              <a:off x="2351315" y="1385198"/>
              <a:ext cx="2030901" cy="662684"/>
            </a:xfrm>
            <a:prstGeom prst="rect">
              <a:avLst/>
            </a:prstGeom>
            <a:solidFill>
              <a:srgbClr val="800000"/>
            </a:solidFill>
            <a:ln w="57150" cmpd="thickThin">
              <a:solidFill>
                <a:schemeClr val="tx1"/>
              </a:solidFill>
              <a:miter lim="800000"/>
              <a:headEnd/>
              <a:tailEnd/>
            </a:ln>
          </p:spPr>
          <p:txBody>
            <a:bodyPr wrap="square" lIns="18000" tIns="18000" rIns="18000" bIns="18000" anchor="ctr" anchorCtr="0">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CA" sz="2000" i="0" u="none" strike="noStrike" kern="1200" cap="none" spc="0" normalizeH="0" baseline="0" noProof="0" dirty="0">
                  <a:ln>
                    <a:noFill/>
                  </a:ln>
                  <a:solidFill>
                    <a:srgbClr val="FFFFFF"/>
                  </a:solidFill>
                  <a:effectLst/>
                  <a:uLnTx/>
                  <a:uFillTx/>
                  <a:latin typeface="Arial" charset="0"/>
                  <a:ea typeface="+mn-ea"/>
                  <a:cs typeface="Arial" charset="0"/>
                </a:rPr>
                <a:t>Tawaf - </a:t>
              </a:r>
              <a:r>
                <a:rPr kumimoji="0" lang="ar-AE" sz="2000" i="0" u="none" strike="noStrike" kern="1200" cap="none" spc="0" normalizeH="0" baseline="0" noProof="0" dirty="0">
                  <a:ln>
                    <a:noFill/>
                  </a:ln>
                  <a:solidFill>
                    <a:srgbClr val="FFFFFF"/>
                  </a:solidFill>
                  <a:effectLst/>
                  <a:uLnTx/>
                  <a:uFillTx/>
                  <a:latin typeface="Arial" charset="0"/>
                  <a:ea typeface="+mn-ea"/>
                  <a:cs typeface="Arial" charset="0"/>
                </a:rPr>
                <a:t>طواف</a:t>
              </a:r>
              <a:endParaRPr kumimoji="0" lang="en-CA" sz="2000" i="0" u="none" strike="noStrike" kern="1200" cap="none" spc="0" normalizeH="0" baseline="0" noProof="0" dirty="0">
                <a:ln>
                  <a:noFill/>
                </a:ln>
                <a:solidFill>
                  <a:srgbClr val="FFFFFF"/>
                </a:solidFill>
                <a:effectLst/>
                <a:uLnTx/>
                <a:uFillTx/>
                <a:latin typeface="Arial" charset="0"/>
                <a:ea typeface="+mn-ea"/>
                <a:cs typeface="Arial" charset="0"/>
              </a:endParaRPr>
            </a:p>
          </p:txBody>
        </p:sp>
      </p:grpSp>
    </p:spTree>
    <p:extLst>
      <p:ext uri="{BB962C8B-B14F-4D97-AF65-F5344CB8AC3E}">
        <p14:creationId xmlns:p14="http://schemas.microsoft.com/office/powerpoint/2010/main" val="12874452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3060" name="Group 36"/>
          <p:cNvGraphicFramePr>
            <a:graphicFrameLocks noGrp="1"/>
          </p:cNvGraphicFramePr>
          <p:nvPr/>
        </p:nvGraphicFramePr>
        <p:xfrm>
          <a:off x="0" y="295031"/>
          <a:ext cx="12192000" cy="3023216"/>
        </p:xfrm>
        <a:graphic>
          <a:graphicData uri="http://schemas.openxmlformats.org/drawingml/2006/table">
            <a:tbl>
              <a:tblPr/>
              <a:tblGrid>
                <a:gridCol w="4399721">
                  <a:extLst>
                    <a:ext uri="{9D8B030D-6E8A-4147-A177-3AD203B41FA5}">
                      <a16:colId xmlns:a16="http://schemas.microsoft.com/office/drawing/2014/main" val="20000"/>
                    </a:ext>
                  </a:extLst>
                </a:gridCol>
                <a:gridCol w="4252155">
                  <a:extLst>
                    <a:ext uri="{9D8B030D-6E8A-4147-A177-3AD203B41FA5}">
                      <a16:colId xmlns:a16="http://schemas.microsoft.com/office/drawing/2014/main" val="20001"/>
                    </a:ext>
                  </a:extLst>
                </a:gridCol>
                <a:gridCol w="3540124">
                  <a:extLst>
                    <a:ext uri="{9D8B030D-6E8A-4147-A177-3AD203B41FA5}">
                      <a16:colId xmlns:a16="http://schemas.microsoft.com/office/drawing/2014/main" val="20002"/>
                    </a:ext>
                  </a:extLst>
                </a:gridCol>
              </a:tblGrid>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Pidia~kwn</a:t>
                      </a:r>
                      <a:r>
                        <a:rPr kumimoji="0" lang="en-US" sz="27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sng" strike="noStrike" cap="none" normalizeH="0" baseline="0" dirty="0">
                          <a:ln>
                            <a:noFill/>
                          </a:ln>
                          <a:solidFill>
                            <a:srgbClr val="FF9900"/>
                          </a:solidFill>
                          <a:effectLst/>
                          <a:latin typeface="Arial" charset="0"/>
                          <a:cs typeface="Arial" charset="0"/>
                        </a:rPr>
                        <a:t>Le </a:t>
                      </a:r>
                      <a:r>
                        <a:rPr kumimoji="0" lang="en-US" sz="2700" b="0" i="0" u="sng" strike="noStrike" cap="none" normalizeH="0" baseline="0" dirty="0" err="1">
                          <a:ln>
                            <a:noFill/>
                          </a:ln>
                          <a:solidFill>
                            <a:srgbClr val="FF9900"/>
                          </a:solidFill>
                          <a:effectLst/>
                          <a:latin typeface="Arial" charset="0"/>
                          <a:cs typeface="Arial" charset="0"/>
                        </a:rPr>
                        <a:t>diacre</a:t>
                      </a:r>
                      <a:r>
                        <a:rPr kumimoji="0" lang="en-US" sz="2700" b="0" i="0" u="sng" strike="noStrike" cap="none" normalizeH="0" baseline="0" dirty="0">
                          <a:ln>
                            <a:noFill/>
                          </a:ln>
                          <a:solidFill>
                            <a:srgbClr val="FF9900"/>
                          </a:solidFill>
                          <a:effectLst/>
                          <a:latin typeface="Arial" charset="0"/>
                          <a:cs typeface="Arial" charset="0"/>
                        </a:rPr>
                        <a:t> :</a:t>
                      </a:r>
                      <a:endParaRPr kumimoji="0" lang="en-CA"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الشماس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8313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rgbClr val="FFFFFF"/>
                          </a:solidFill>
                          <a:effectLst/>
                          <a:latin typeface="Coptic1" pitchFamily="2" charset="0"/>
                          <a:cs typeface="Times New Roman" pitchFamily="18" charset="0"/>
                        </a:rPr>
                        <a:t>C~tay</a:t>
                      </a:r>
                      <a:r>
                        <a:rPr kumimoji="0" lang="en-US" sz="3700" b="0" i="0" u="none" strike="noStrike" cap="none" normalizeH="0" baseline="0" dirty="0">
                          <a:ln>
                            <a:noFill/>
                          </a:ln>
                          <a:solidFill>
                            <a:srgbClr val="FFFFFF"/>
                          </a:solidFill>
                          <a:effectLst/>
                          <a:latin typeface="Coptic1" pitchFamily="2" charset="0"/>
                          <a:cs typeface="Times New Roman" pitchFamily="18" charset="0"/>
                        </a:rPr>
                        <a:t>/</a:t>
                      </a:r>
                      <a:r>
                        <a:rPr kumimoji="0" lang="en-US" sz="3700" b="0" i="0" u="none" strike="noStrike" cap="none" normalizeH="0" baseline="0" dirty="0" err="1">
                          <a:ln>
                            <a:noFill/>
                          </a:ln>
                          <a:solidFill>
                            <a:srgbClr val="FFFFFF"/>
                          </a:solidFill>
                          <a:effectLst/>
                          <a:latin typeface="Coptic1" pitchFamily="2" charset="0"/>
                          <a:cs typeface="Times New Roman" pitchFamily="18" charset="0"/>
                        </a:rPr>
                        <a:t>te</a:t>
                      </a:r>
                      <a:r>
                        <a:rPr kumimoji="0" lang="en-US" sz="3700" b="0" i="0" u="none" strike="noStrike" cap="none" normalizeH="0" baseline="0" dirty="0">
                          <a:ln>
                            <a:noFill/>
                          </a:ln>
                          <a:solidFill>
                            <a:srgbClr val="FFFFFF"/>
                          </a:solidFill>
                          <a:effectLst/>
                          <a:latin typeface="Coptic1" pitchFamily="2" charset="0"/>
                          <a:cs typeface="Times New Roman" pitchFamily="18" charset="0"/>
                        </a:rPr>
                        <a:t> meta </a:t>
                      </a:r>
                      <a:r>
                        <a:rPr kumimoji="0" lang="en-US" sz="3700" b="0" i="0" u="none" strike="noStrike" cap="none" normalizeH="0" baseline="0" dirty="0" err="1">
                          <a:ln>
                            <a:noFill/>
                          </a:ln>
                          <a:solidFill>
                            <a:srgbClr val="FFFFFF"/>
                          </a:solidFill>
                          <a:effectLst/>
                          <a:latin typeface="Coptic1" pitchFamily="2" charset="0"/>
                          <a:cs typeface="Times New Roman" pitchFamily="18" charset="0"/>
                        </a:rPr>
                        <a:t>vobou</a:t>
                      </a:r>
                      <a:r>
                        <a:rPr kumimoji="0" lang="en-US" sz="3700" b="0" i="0" u="none" strike="noStrike" cap="none" normalizeH="0" baseline="0" dirty="0">
                          <a:ln>
                            <a:noFill/>
                          </a:ln>
                          <a:solidFill>
                            <a:srgbClr val="FFFFFF"/>
                          </a:solidFill>
                          <a:effectLst/>
                          <a:latin typeface="Coptic1" pitchFamily="2" charset="0"/>
                          <a:cs typeface="Times New Roman" pitchFamily="18" charset="0"/>
                        </a:rPr>
                        <a:t> </a:t>
                      </a:r>
                      <a:r>
                        <a:rPr kumimoji="0" lang="en-US" sz="3700" b="0" i="0" u="none" strike="noStrike" cap="none" normalizeH="0" baseline="0" dirty="0" err="1">
                          <a:ln>
                            <a:noFill/>
                          </a:ln>
                          <a:solidFill>
                            <a:srgbClr val="FFFFFF"/>
                          </a:solidFill>
                          <a:effectLst/>
                          <a:latin typeface="Coptic1" pitchFamily="2" charset="0"/>
                          <a:cs typeface="Times New Roman" pitchFamily="18" charset="0"/>
                        </a:rPr>
                        <a:t>Yeou</a:t>
                      </a:r>
                      <a:r>
                        <a:rPr kumimoji="0" lang="en-US" sz="3700" b="0" i="0" u="none" strike="noStrike" cap="none" normalizeH="0" baseline="0" dirty="0">
                          <a:ln>
                            <a:noFill/>
                          </a:ln>
                          <a:solidFill>
                            <a:srgbClr val="FFFFFF"/>
                          </a:solidFill>
                          <a:effectLst/>
                          <a:latin typeface="Coptic1" pitchFamily="2" charset="0"/>
                          <a:cs typeface="Times New Roman" pitchFamily="18" charset="0"/>
                        </a:rPr>
                        <a:t> </a:t>
                      </a:r>
                      <a:r>
                        <a:rPr kumimoji="0" lang="en-US" sz="3700" b="0" i="0" u="none" strike="noStrike" cap="none" normalizeH="0" baseline="0" dirty="0" err="1">
                          <a:ln>
                            <a:noFill/>
                          </a:ln>
                          <a:solidFill>
                            <a:srgbClr val="FFFFFF"/>
                          </a:solidFill>
                          <a:effectLst/>
                          <a:latin typeface="Coptic1" pitchFamily="2" charset="0"/>
                          <a:cs typeface="Times New Roman" pitchFamily="18" charset="0"/>
                        </a:rPr>
                        <a:t>akoucwmen</a:t>
                      </a:r>
                      <a:r>
                        <a:rPr kumimoji="0" lang="en-US" sz="3700" b="0" i="0" u="none" strike="noStrike" cap="none" normalizeH="0" baseline="0" dirty="0">
                          <a:ln>
                            <a:noFill/>
                          </a:ln>
                          <a:solidFill>
                            <a:srgbClr val="FFFFFF"/>
                          </a:solidFill>
                          <a:effectLst/>
                          <a:latin typeface="Coptic1" pitchFamily="2" charset="0"/>
                          <a:cs typeface="Times New Roman" pitchFamily="18" charset="0"/>
                        </a:rPr>
                        <a:t> </a:t>
                      </a:r>
                      <a:r>
                        <a:rPr kumimoji="0" lang="en-US" sz="3700" b="0" i="0" u="none" strike="noStrike" cap="none" normalizeH="0" baseline="0" dirty="0" err="1">
                          <a:ln>
                            <a:noFill/>
                          </a:ln>
                          <a:solidFill>
                            <a:srgbClr val="FFFFFF"/>
                          </a:solidFill>
                          <a:effectLst/>
                          <a:latin typeface="Coptic1" pitchFamily="2" charset="0"/>
                          <a:cs typeface="Times New Roman" pitchFamily="18" charset="0"/>
                        </a:rPr>
                        <a:t>tou</a:t>
                      </a:r>
                      <a:r>
                        <a:rPr kumimoji="0" lang="en-US" sz="3700" b="0" i="0" u="none" strike="noStrike" cap="none" normalizeH="0" baseline="0" dirty="0">
                          <a:ln>
                            <a:noFill/>
                          </a:ln>
                          <a:solidFill>
                            <a:srgbClr val="FFFFFF"/>
                          </a:solidFill>
                          <a:effectLst/>
                          <a:latin typeface="Coptic1" pitchFamily="2" charset="0"/>
                          <a:cs typeface="Times New Roman" pitchFamily="18" charset="0"/>
                        </a:rPr>
                        <a:t> </a:t>
                      </a:r>
                      <a:r>
                        <a:rPr kumimoji="0" lang="en-US" sz="3700" b="0" i="0" u="none" strike="noStrike" cap="none" normalizeH="0" baseline="0" dirty="0" err="1">
                          <a:ln>
                            <a:noFill/>
                          </a:ln>
                          <a:solidFill>
                            <a:srgbClr val="FFFFFF"/>
                          </a:solidFill>
                          <a:effectLst/>
                          <a:latin typeface="Coptic1" pitchFamily="2" charset="0"/>
                          <a:cs typeface="Times New Roman" pitchFamily="18" charset="0"/>
                        </a:rPr>
                        <a:t>a~giou</a:t>
                      </a:r>
                      <a:r>
                        <a:rPr kumimoji="0" lang="en-US" sz="3700" b="0" i="0" u="none" strike="noStrike" cap="none" normalizeH="0" baseline="0" dirty="0">
                          <a:ln>
                            <a:noFill/>
                          </a:ln>
                          <a:solidFill>
                            <a:srgbClr val="FFFFFF"/>
                          </a:solidFill>
                          <a:effectLst/>
                          <a:latin typeface="Coptic1" pitchFamily="2" charset="0"/>
                          <a:cs typeface="Times New Roman" pitchFamily="18" charset="0"/>
                        </a:rPr>
                        <a:t> </a:t>
                      </a:r>
                      <a:r>
                        <a:rPr kumimoji="0" lang="en-US" sz="3700" b="0" i="0" u="none" strike="noStrike" cap="none" normalizeH="0" baseline="0" dirty="0" err="1">
                          <a:ln>
                            <a:noFill/>
                          </a:ln>
                          <a:solidFill>
                            <a:srgbClr val="FFFFFF"/>
                          </a:solidFill>
                          <a:effectLst/>
                          <a:latin typeface="Coptic1" pitchFamily="2" charset="0"/>
                          <a:cs typeface="Times New Roman" pitchFamily="18" charset="0"/>
                        </a:rPr>
                        <a:t>euaggeliou</a:t>
                      </a:r>
                      <a:r>
                        <a:rPr kumimoji="0" lang="en-US" sz="3700" b="0" i="0" u="none" strike="noStrike" cap="none" normalizeH="0" baseline="0" dirty="0">
                          <a:ln>
                            <a:noFill/>
                          </a:ln>
                          <a:solidFill>
                            <a:srgbClr val="FFFFFF"/>
                          </a:solidFill>
                          <a:effectLst/>
                          <a:latin typeface="Coptic1" pitchFamily="2" charset="0"/>
                          <a:cs typeface="Times New Roman" pitchFamily="18"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rgbClr val="FFFFFF"/>
                          </a:solidFill>
                          <a:effectLst/>
                          <a:latin typeface="Arial" charset="0"/>
                          <a:cs typeface="Arial" charset="0"/>
                        </a:rPr>
                        <a:t>Levez-vous dans la crainte de Dieu pour écouter le Saint Évangile.</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4300" b="0" i="0" u="none" strike="noStrike" cap="none" normalizeH="0" baseline="0" dirty="0">
                          <a:ln>
                            <a:noFill/>
                          </a:ln>
                          <a:solidFill>
                            <a:srgbClr val="FFFFFF"/>
                          </a:solidFill>
                          <a:effectLst/>
                          <a:latin typeface="Coptic1" pitchFamily="2" charset="0"/>
                          <a:cs typeface="Times New Roman" pitchFamily="18" charset="0"/>
                        </a:rPr>
                        <a:t>قفوا بخوف الله لسماع </a:t>
                      </a:r>
                      <a:r>
                        <a:rPr kumimoji="0" lang="ar-EG" sz="4300" b="0" i="0" u="none" strike="noStrike" cap="none" normalizeH="0" baseline="0" dirty="0" err="1">
                          <a:ln>
                            <a:noFill/>
                          </a:ln>
                          <a:solidFill>
                            <a:srgbClr val="FFFFFF"/>
                          </a:solidFill>
                          <a:effectLst/>
                          <a:latin typeface="Coptic1" pitchFamily="2" charset="0"/>
                          <a:cs typeface="Times New Roman" pitchFamily="18" charset="0"/>
                        </a:rPr>
                        <a:t>الأنجيل</a:t>
                      </a:r>
                      <a:r>
                        <a:rPr kumimoji="0" lang="ar-EG" sz="4300" b="0" i="0" u="none" strike="noStrike" cap="none" normalizeH="0" baseline="0" dirty="0">
                          <a:ln>
                            <a:noFill/>
                          </a:ln>
                          <a:solidFill>
                            <a:srgbClr val="FFFFFF"/>
                          </a:solidFill>
                          <a:effectLst/>
                          <a:latin typeface="Coptic1" pitchFamily="2" charset="0"/>
                          <a:cs typeface="Times New Roman" pitchFamily="18" charset="0"/>
                        </a:rPr>
                        <a:t> المقدس.</a:t>
                      </a:r>
                      <a:endParaRPr kumimoji="0" lang="en-US" sz="4300" b="0" i="0" u="none" strike="noStrike" cap="none" normalizeH="0" baseline="0" dirty="0">
                        <a:ln>
                          <a:noFill/>
                        </a:ln>
                        <a:solidFill>
                          <a:srgbClr val="FFFFFF"/>
                        </a:solidFill>
                        <a:effectLst/>
                        <a:latin typeface="Coptic1" pitchFamily="2" charset="0"/>
                        <a:cs typeface="Times New Roman" pitchFamily="18"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 name="Image 4" descr="Une image contenant bâtiment, fenêtre&#10;&#10;Description générée automatiquement">
            <a:extLst>
              <a:ext uri="{FF2B5EF4-FFF2-40B4-BE49-F238E27FC236}">
                <a16:creationId xmlns:a16="http://schemas.microsoft.com/office/drawing/2014/main" id="{B2A00265-9AEB-4617-BBED-E3DD37B5E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393" y="3429001"/>
            <a:ext cx="1801132" cy="3133969"/>
          </a:xfrm>
          <a:prstGeom prst="round2SameRect">
            <a:avLst>
              <a:gd name="adj1" fmla="val 50000"/>
              <a:gd name="adj2" fmla="val 0"/>
            </a:avLst>
          </a:prstGeom>
        </p:spPr>
      </p:pic>
    </p:spTree>
    <p:extLst>
      <p:ext uri="{BB962C8B-B14F-4D97-AF65-F5344CB8AC3E}">
        <p14:creationId xmlns:p14="http://schemas.microsoft.com/office/powerpoint/2010/main" val="27768870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02754" name="Group 2"/>
          <p:cNvGraphicFramePr>
            <a:graphicFrameLocks noGrp="1"/>
          </p:cNvGraphicFramePr>
          <p:nvPr>
            <p:extLst>
              <p:ext uri="{D42A27DB-BD31-4B8C-83A1-F6EECF244321}">
                <p14:modId xmlns:p14="http://schemas.microsoft.com/office/powerpoint/2010/main" val="1391602624"/>
              </p:ext>
            </p:extLst>
          </p:nvPr>
        </p:nvGraphicFramePr>
        <p:xfrm>
          <a:off x="1" y="177800"/>
          <a:ext cx="12191999" cy="6721856"/>
        </p:xfrm>
        <a:graphic>
          <a:graphicData uri="http://schemas.openxmlformats.org/drawingml/2006/table">
            <a:tbl>
              <a:tblPr/>
              <a:tblGrid>
                <a:gridCol w="46736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3555999">
                  <a:extLst>
                    <a:ext uri="{9D8B030D-6E8A-4147-A177-3AD203B41FA5}">
                      <a16:colId xmlns:a16="http://schemas.microsoft.com/office/drawing/2014/main" val="20002"/>
                    </a:ext>
                  </a:extLst>
                </a:gridCol>
              </a:tblGrid>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sng" strike="noStrike" cap="none" normalizeH="0" baseline="0" dirty="0" err="1">
                          <a:ln>
                            <a:noFill/>
                          </a:ln>
                          <a:solidFill>
                            <a:srgbClr val="FF9900"/>
                          </a:solidFill>
                          <a:effectLst/>
                          <a:latin typeface="Coptic1" pitchFamily="2" charset="0"/>
                          <a:cs typeface="Arial" charset="0"/>
                        </a:rPr>
                        <a:t>Piou</a:t>
                      </a:r>
                      <a:r>
                        <a:rPr kumimoji="0" lang="en-CA" sz="2800" b="0" i="0" u="sng" strike="noStrike" cap="none" normalizeH="0" baseline="0" dirty="0">
                          <a:ln>
                            <a:noFill/>
                          </a:ln>
                          <a:solidFill>
                            <a:srgbClr val="FF9900"/>
                          </a:solidFill>
                          <a:effectLst/>
                          <a:latin typeface="Coptic1" pitchFamily="2" charset="0"/>
                          <a:cs typeface="Arial" charset="0"/>
                        </a:rPr>
                        <a:t>/b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2700" b="0" i="0" u="sng" strike="noStrike" cap="none" normalizeH="0" baseline="0" noProof="0" dirty="0">
                          <a:ln>
                            <a:noFill/>
                          </a:ln>
                          <a:solidFill>
                            <a:srgbClr val="FF9900"/>
                          </a:solidFill>
                          <a:effectLst/>
                          <a:latin typeface="Arial" charset="0"/>
                          <a:cs typeface="Arial" charset="0"/>
                        </a:rPr>
                        <a:t>Le prêtre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20369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rgbClr val="FFFFFF"/>
                          </a:solidFill>
                          <a:effectLst/>
                          <a:latin typeface="Coptic1" pitchFamily="2" charset="0"/>
                          <a:cs typeface="Arial" charset="0"/>
                        </a:rPr>
                        <a:t>Fc~marwout</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n~je</a:t>
                      </a:r>
                      <a:r>
                        <a:rPr kumimoji="0" lang="en-US" sz="3700" b="0" i="0" u="none" strike="noStrike" cap="none" normalizeH="0" baseline="0" dirty="0">
                          <a:ln>
                            <a:noFill/>
                          </a:ln>
                          <a:solidFill>
                            <a:srgbClr val="FFFFFF"/>
                          </a:solidFill>
                          <a:effectLst/>
                          <a:latin typeface="Coptic1" pitchFamily="2" charset="0"/>
                          <a:cs typeface="Arial" charset="0"/>
                        </a:rPr>
                        <a:t> v/</a:t>
                      </a:r>
                      <a:r>
                        <a:rPr kumimoji="0" lang="en-US" sz="3700" b="0" i="0" u="none" strike="noStrike" cap="none" normalizeH="0" baseline="0" dirty="0" err="1">
                          <a:ln>
                            <a:noFill/>
                          </a:ln>
                          <a:solidFill>
                            <a:srgbClr val="FFFFFF"/>
                          </a:solidFill>
                          <a:effectLst/>
                          <a:latin typeface="Coptic1" pitchFamily="2" charset="0"/>
                          <a:cs typeface="Arial" charset="0"/>
                        </a:rPr>
                        <a:t>eyn</a:t>
                      </a:r>
                      <a:r>
                        <a:rPr kumimoji="0" lang="en-US" sz="3700" b="0" i="0" u="none" strike="noStrike" cap="none" normalizeH="0" baseline="0" dirty="0">
                          <a:ln>
                            <a:noFill/>
                          </a:ln>
                          <a:solidFill>
                            <a:srgbClr val="FFFFFF"/>
                          </a:solidFill>
                          <a:effectLst/>
                          <a:latin typeface="Coptic1" pitchFamily="2" charset="0"/>
                          <a:cs typeface="Arial" charset="0"/>
                        </a:rPr>
                        <a:t>/</a:t>
                      </a:r>
                      <a:r>
                        <a:rPr kumimoji="0" lang="en-US" sz="3700" b="0" i="0" u="none" strike="noStrike" cap="none" normalizeH="0" baseline="0" dirty="0" err="1">
                          <a:ln>
                            <a:noFill/>
                          </a:ln>
                          <a:solidFill>
                            <a:srgbClr val="FFFFFF"/>
                          </a:solidFill>
                          <a:effectLst/>
                          <a:latin typeface="Coptic1" pitchFamily="2" charset="0"/>
                          <a:cs typeface="Arial" charset="0"/>
                        </a:rPr>
                        <a:t>ou</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qen</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V~Ran</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m~P</a:t>
                      </a:r>
                      <a:r>
                        <a:rPr kumimoji="0" lang="en-US" sz="3700" b="0" i="0" u="none" strike="noStrike" cap="none" normalizeH="0" baseline="0" dirty="0">
                          <a:ln>
                            <a:noFill/>
                          </a:ln>
                          <a:solidFill>
                            <a:srgbClr val="FFFFFF"/>
                          </a:solidFill>
                          <a:effectLst/>
                          <a:latin typeface="Coptic1" pitchFamily="2" charset="0"/>
                          <a:cs typeface="Arial" charset="0"/>
                        </a:rPr>
                        <a:t>~{</a:t>
                      </a:r>
                      <a:r>
                        <a:rPr kumimoji="0" lang="en-US" sz="3700" b="0" i="0" u="none" strike="noStrike" cap="none" normalizeH="0" baseline="0" dirty="0" err="1">
                          <a:ln>
                            <a:noFill/>
                          </a:ln>
                          <a:solidFill>
                            <a:srgbClr val="FFFFFF"/>
                          </a:solidFill>
                          <a:effectLst/>
                          <a:latin typeface="Coptic1" pitchFamily="2" charset="0"/>
                          <a:cs typeface="Arial" charset="0"/>
                        </a:rPr>
                        <a:t>oic</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n~te</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nijom</a:t>
                      </a:r>
                      <a:r>
                        <a:rPr kumimoji="0" lang="en-US" sz="3700" b="0" i="0" u="none" strike="noStrike" cap="none" normalizeH="0" baseline="0" dirty="0">
                          <a:ln>
                            <a:noFill/>
                          </a:ln>
                          <a:solidFill>
                            <a:srgbClr val="FFFFFF"/>
                          </a:solidFill>
                          <a:effectLst/>
                          <a:latin typeface="Coptic1" pitchFamily="2" charset="0"/>
                          <a:cs typeface="Arial" charset="0"/>
                        </a:rPr>
                        <a:t> : </a:t>
                      </a:r>
                      <a:r>
                        <a:rPr kumimoji="0" lang="en-US" sz="3700" b="0" i="0" u="none" strike="noStrike" cap="none" normalizeH="0" baseline="0" dirty="0" err="1">
                          <a:ln>
                            <a:noFill/>
                          </a:ln>
                          <a:solidFill>
                            <a:srgbClr val="FFFFFF"/>
                          </a:solidFill>
                          <a:effectLst/>
                          <a:latin typeface="Coptic1" pitchFamily="2" charset="0"/>
                          <a:cs typeface="Arial" charset="0"/>
                        </a:rPr>
                        <a:t>Kurie</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eulog</a:t>
                      </a:r>
                      <a:r>
                        <a:rPr kumimoji="0" lang="en-US" sz="3700" b="0" i="0" u="none" strike="noStrike" cap="none" normalizeH="0" baseline="0" dirty="0">
                          <a:ln>
                            <a:noFill/>
                          </a:ln>
                          <a:solidFill>
                            <a:srgbClr val="FFFFFF"/>
                          </a:solidFill>
                          <a:effectLst/>
                          <a:latin typeface="Coptic1" pitchFamily="2" charset="0"/>
                          <a:cs typeface="Arial" charset="0"/>
                        </a:rPr>
                        <a:t>/con ek </a:t>
                      </a:r>
                      <a:r>
                        <a:rPr kumimoji="0" lang="en-US" sz="3700" b="0" i="0" u="none" strike="noStrike" cap="none" normalizeH="0" baseline="0" dirty="0" err="1">
                          <a:ln>
                            <a:noFill/>
                          </a:ln>
                          <a:solidFill>
                            <a:srgbClr val="FFFFFF"/>
                          </a:solidFill>
                          <a:effectLst/>
                          <a:latin typeface="Coptic1" pitchFamily="2" charset="0"/>
                          <a:cs typeface="Arial" charset="0"/>
                        </a:rPr>
                        <a:t>tou</a:t>
                      </a:r>
                      <a:r>
                        <a:rPr kumimoji="0" lang="en-US" sz="3700" b="0" i="0" u="none" strike="noStrike" cap="none" normalizeH="0" baseline="0" dirty="0">
                          <a:ln>
                            <a:noFill/>
                          </a:ln>
                          <a:solidFill>
                            <a:srgbClr val="FFFFFF"/>
                          </a:solidFill>
                          <a:effectLst/>
                          <a:latin typeface="Coptic1" pitchFamily="2" charset="0"/>
                          <a:cs typeface="Arial" charset="0"/>
                        </a:rPr>
                        <a:t> kata </a:t>
                      </a:r>
                      <a:r>
                        <a:rPr kumimoji="0" lang="en-US" sz="3700" b="0" i="0" u="none" strike="noStrike" cap="none" normalizeH="0" baseline="0" dirty="0" err="1">
                          <a:ln>
                            <a:noFill/>
                          </a:ln>
                          <a:solidFill>
                            <a:srgbClr val="FFFFFF"/>
                          </a:solidFill>
                          <a:effectLst/>
                          <a:latin typeface="Coptic1" pitchFamily="2" charset="0"/>
                          <a:cs typeface="Arial" charset="0"/>
                        </a:rPr>
                        <a:t>Iwann</a:t>
                      </a:r>
                      <a:r>
                        <a:rPr kumimoji="0" lang="en-US" sz="3700" b="0" i="0" u="none" strike="noStrike" cap="none" normalizeH="0" baseline="0" dirty="0">
                          <a:ln>
                            <a:noFill/>
                          </a:ln>
                          <a:solidFill>
                            <a:srgbClr val="FFFFFF"/>
                          </a:solidFill>
                          <a:effectLst/>
                          <a:latin typeface="Coptic1" pitchFamily="2" charset="0"/>
                          <a:cs typeface="Arial" charset="0"/>
                        </a:rPr>
                        <a:t>/n </a:t>
                      </a:r>
                      <a:r>
                        <a:rPr kumimoji="0" lang="en-US" sz="3700" b="0" i="0" u="none" strike="noStrike" cap="none" normalizeH="0" baseline="0" dirty="0" err="1">
                          <a:ln>
                            <a:noFill/>
                          </a:ln>
                          <a:solidFill>
                            <a:srgbClr val="FFFFFF"/>
                          </a:solidFill>
                          <a:effectLst/>
                          <a:latin typeface="Coptic1" pitchFamily="2" charset="0"/>
                          <a:cs typeface="Arial" charset="0"/>
                        </a:rPr>
                        <a:t>a~giou</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euaggelion</a:t>
                      </a:r>
                      <a:r>
                        <a:rPr kumimoji="0" lang="en-US" sz="3700" b="0" i="0" u="none" strike="noStrike" cap="none" normalizeH="0" baseline="0" dirty="0">
                          <a:ln>
                            <a:noFill/>
                          </a:ln>
                          <a:solidFill>
                            <a:srgbClr val="FFFFFF"/>
                          </a:solidFill>
                          <a:effectLst/>
                          <a:latin typeface="Coptic1" pitchFamily="2" charset="0"/>
                          <a:cs typeface="Arial" charset="0"/>
                        </a:rPr>
                        <a:t> to </a:t>
                      </a:r>
                      <a:r>
                        <a:rPr kumimoji="0" lang="en-US" sz="3700" b="0" i="0" u="none" strike="noStrike" cap="none" normalizeH="0" baseline="0" dirty="0" err="1">
                          <a:ln>
                            <a:noFill/>
                          </a:ln>
                          <a:solidFill>
                            <a:srgbClr val="FFFFFF"/>
                          </a:solidFill>
                          <a:effectLst/>
                          <a:latin typeface="Coptic1" pitchFamily="2" charset="0"/>
                          <a:cs typeface="Arial" charset="0"/>
                        </a:rPr>
                        <a:t>a~nagnwcma</a:t>
                      </a:r>
                      <a:r>
                        <a:rPr kumimoji="0" lang="en-US" sz="3700" b="0" i="0" u="none" strike="noStrike" cap="none" normalizeH="0" baseline="0" dirty="0">
                          <a:ln>
                            <a:noFill/>
                          </a:ln>
                          <a:solidFill>
                            <a:srgbClr val="FFFFFF"/>
                          </a:solidFill>
                          <a:effectLst/>
                          <a:latin typeface="Coptic1" pitchFamily="2" charset="0"/>
                          <a:cs typeface="Arial" charset="0"/>
                        </a:rPr>
                        <a:t>.</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CA" sz="2100" b="0" i="0" u="none" strike="noStrike" cap="none" normalizeH="0" baseline="0" dirty="0">
                        <a:ln>
                          <a:noFill/>
                        </a:ln>
                        <a:solidFill>
                          <a:srgbClr val="FFFFFF"/>
                        </a:solidFill>
                        <a:effectLst/>
                        <a:latin typeface="Coptic1" pitchFamily="2"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CA" sz="3200" b="0" i="0" u="sng" strike="noStrike" cap="none" normalizeH="0" baseline="0" dirty="0" err="1">
                          <a:ln>
                            <a:noFill/>
                          </a:ln>
                          <a:solidFill>
                            <a:srgbClr val="FF9900"/>
                          </a:solidFill>
                          <a:effectLst/>
                          <a:latin typeface="Coptic1" pitchFamily="2" charset="0"/>
                          <a:cs typeface="Arial" charset="0"/>
                        </a:rPr>
                        <a:t>Pilaoc</a:t>
                      </a:r>
                      <a:r>
                        <a:rPr kumimoji="0" lang="en-CA" sz="3200" b="0" i="0" u="sng" strike="noStrike" cap="none" normalizeH="0" baseline="0" dirty="0">
                          <a:ln>
                            <a:noFill/>
                          </a:ln>
                          <a:solidFill>
                            <a:srgbClr val="FF9900"/>
                          </a:solidFill>
                          <a:effectLst/>
                          <a:latin typeface="Coptic1" pitchFamily="2" charset="0"/>
                          <a:cs typeface="Arial" charset="0"/>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rgbClr val="FFFFFF"/>
                          </a:solidFill>
                          <a:effectLst/>
                          <a:latin typeface="Coptic1" pitchFamily="2" charset="0"/>
                          <a:cs typeface="Arial" charset="0"/>
                        </a:rPr>
                        <a:t>Doxa ci </a:t>
                      </a:r>
                      <a:r>
                        <a:rPr kumimoji="0" lang="en-US" sz="3200" b="0" i="0" u="none" strike="noStrike" cap="none" normalizeH="0" baseline="0" dirty="0" err="1">
                          <a:ln>
                            <a:noFill/>
                          </a:ln>
                          <a:solidFill>
                            <a:srgbClr val="FFFFFF"/>
                          </a:solidFill>
                          <a:effectLst/>
                          <a:latin typeface="Coptic1" pitchFamily="2" charset="0"/>
                          <a:cs typeface="Arial" charset="0"/>
                        </a:rPr>
                        <a:t>Kurie</a:t>
                      </a:r>
                      <a:r>
                        <a:rPr kumimoji="0" lang="en-US" sz="3200" b="0" i="0" u="none" strike="noStrike" cap="none" normalizeH="0" baseline="0" dirty="0">
                          <a:ln>
                            <a:noFill/>
                          </a:ln>
                          <a:solidFill>
                            <a:srgbClr val="FFFFFF"/>
                          </a:solidFill>
                          <a:effectLst/>
                          <a:latin typeface="Coptic1" pitchFamily="2" charset="0"/>
                          <a:cs typeface="Arial" charset="0"/>
                        </a:rPr>
                        <a:t>~.</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rgbClr val="FFFFFF"/>
                          </a:solidFill>
                          <a:effectLst/>
                          <a:latin typeface="Arial" panose="020B0604020202020204" pitchFamily="34" charset="0"/>
                          <a:cs typeface="Arial" charset="0"/>
                        </a:rPr>
                        <a:t>Béni soit celui qui vient au nom du seigneur des puissances. Lecture du Saint Évangile selon Saint Jean.</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3200" b="0" i="0" u="sng" strike="noStrike" kern="1200" cap="none" normalizeH="0" baseline="0" dirty="0">
                        <a:ln>
                          <a:noFill/>
                        </a:ln>
                        <a:solidFill>
                          <a:srgbClr val="FF9900"/>
                        </a:solidFill>
                        <a:effectLst/>
                        <a:latin typeface="Arial"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4300" b="0" i="0" u="sng" strike="noStrike" kern="1200" cap="none" normalizeH="0" baseline="0" dirty="0">
                        <a:ln>
                          <a:noFill/>
                        </a:ln>
                        <a:solidFill>
                          <a:srgbClr val="FF9900"/>
                        </a:solidFill>
                        <a:effectLst/>
                        <a:latin typeface="Arial"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700" b="0" i="0" u="sng" strike="noStrike" kern="1200" cap="none" normalizeH="0" baseline="0" dirty="0">
                          <a:ln>
                            <a:noFill/>
                          </a:ln>
                          <a:solidFill>
                            <a:srgbClr val="FF9900"/>
                          </a:solidFill>
                          <a:effectLst/>
                          <a:latin typeface="Arial" charset="0"/>
                          <a:ea typeface="+mn-ea"/>
                          <a:cs typeface="Arial" charset="0"/>
                        </a:rPr>
                        <a:t>Le peuple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0" i="0" u="none" strike="noStrike" cap="none" normalizeH="0" baseline="0" dirty="0">
                          <a:ln>
                            <a:noFill/>
                          </a:ln>
                          <a:solidFill>
                            <a:srgbClr val="FFFFFF"/>
                          </a:solidFill>
                          <a:effectLst/>
                          <a:latin typeface="Arial" panose="020B0604020202020204" pitchFamily="34" charset="0"/>
                          <a:cs typeface="Arial" charset="0"/>
                        </a:rPr>
                        <a:t>Gloire à Toi, Seigneur.</a:t>
                      </a:r>
                      <a:endParaRPr kumimoji="0" lang="en-CA" sz="3200" b="0" i="0" u="none" strike="noStrike" cap="none" normalizeH="0" baseline="0" dirty="0">
                        <a:ln>
                          <a:noFill/>
                        </a:ln>
                        <a:solidFill>
                          <a:srgbClr val="FFFFFF"/>
                        </a:solidFill>
                        <a:effectLst/>
                        <a:latin typeface="Arial" panose="020B0604020202020204" pitchFamily="34"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rgbClr val="FFFFFF"/>
                          </a:solidFill>
                          <a:effectLst/>
                          <a:latin typeface="Arial" charset="0"/>
                          <a:cs typeface="Arial" charset="0"/>
                        </a:rPr>
                        <a:t>مبارك الآتي باسم رب </a:t>
                      </a:r>
                      <a:br>
                        <a:rPr kumimoji="0" lang="ar-SA" sz="3700" b="0" i="0" u="none" strike="noStrike" cap="none" normalizeH="0" baseline="0" dirty="0">
                          <a:ln>
                            <a:noFill/>
                          </a:ln>
                          <a:solidFill>
                            <a:srgbClr val="FFFFFF"/>
                          </a:solidFill>
                          <a:effectLst/>
                          <a:latin typeface="Arial" charset="0"/>
                          <a:cs typeface="Arial" charset="0"/>
                        </a:rPr>
                      </a:br>
                      <a:r>
                        <a:rPr kumimoji="0" lang="ar-SA" sz="3700" b="0" i="0" u="none" strike="noStrike" cap="none" normalizeH="0" baseline="0" dirty="0">
                          <a:ln>
                            <a:noFill/>
                          </a:ln>
                          <a:solidFill>
                            <a:srgbClr val="FFFFFF"/>
                          </a:solidFill>
                          <a:effectLst/>
                          <a:latin typeface="Arial" charset="0"/>
                          <a:cs typeface="Arial" charset="0"/>
                        </a:rPr>
                        <a:t>القوات يا رب </a:t>
                      </a:r>
                      <a:br>
                        <a:rPr kumimoji="0" lang="ar-SA" sz="3700" b="0" i="0" u="none" strike="noStrike" cap="none" normalizeH="0" baseline="0" dirty="0">
                          <a:ln>
                            <a:noFill/>
                          </a:ln>
                          <a:solidFill>
                            <a:srgbClr val="FFFFFF"/>
                          </a:solidFill>
                          <a:effectLst/>
                          <a:latin typeface="Arial" charset="0"/>
                          <a:cs typeface="Arial" charset="0"/>
                        </a:rPr>
                      </a:br>
                      <a:r>
                        <a:rPr kumimoji="0" lang="ar-SA" sz="3700" b="0" i="0" u="none" strike="noStrike" cap="none" normalizeH="0" baseline="0" dirty="0">
                          <a:ln>
                            <a:noFill/>
                          </a:ln>
                          <a:solidFill>
                            <a:srgbClr val="FFFFFF"/>
                          </a:solidFill>
                          <a:effectLst/>
                          <a:latin typeface="Arial" charset="0"/>
                          <a:cs typeface="Arial" charset="0"/>
                        </a:rPr>
                        <a:t>بارك الفصل من </a:t>
                      </a:r>
                      <a:br>
                        <a:rPr kumimoji="0" lang="ar-SA" sz="3700" b="0" i="0" u="none" strike="noStrike" cap="none" normalizeH="0" baseline="0" dirty="0">
                          <a:ln>
                            <a:noFill/>
                          </a:ln>
                          <a:solidFill>
                            <a:srgbClr val="FFFFFF"/>
                          </a:solidFill>
                          <a:effectLst/>
                          <a:latin typeface="Arial" charset="0"/>
                          <a:cs typeface="Arial" charset="0"/>
                        </a:rPr>
                      </a:br>
                      <a:r>
                        <a:rPr kumimoji="0" lang="ar-SA" sz="3700" b="0" i="0" u="none" strike="noStrike" cap="none" normalizeH="0" baseline="0" dirty="0">
                          <a:ln>
                            <a:noFill/>
                          </a:ln>
                          <a:solidFill>
                            <a:srgbClr val="FFFFFF"/>
                          </a:solidFill>
                          <a:effectLst/>
                          <a:latin typeface="Arial" charset="0"/>
                          <a:cs typeface="Arial" charset="0"/>
                        </a:rPr>
                        <a:t>الإنجيل المقدس من </a:t>
                      </a:r>
                      <a:br>
                        <a:rPr kumimoji="0" lang="ar-SA" sz="3700" b="0" i="0" u="none" strike="noStrike" cap="none" normalizeH="0" baseline="0" dirty="0">
                          <a:ln>
                            <a:noFill/>
                          </a:ln>
                          <a:solidFill>
                            <a:srgbClr val="FFFFFF"/>
                          </a:solidFill>
                          <a:effectLst/>
                          <a:latin typeface="Arial" charset="0"/>
                          <a:cs typeface="Arial" charset="0"/>
                        </a:rPr>
                      </a:br>
                      <a:r>
                        <a:rPr kumimoji="0" lang="ar-SA" sz="3700" b="0" i="0" u="none" strike="noStrike" cap="none" normalizeH="0" baseline="0" dirty="0">
                          <a:ln>
                            <a:noFill/>
                          </a:ln>
                          <a:solidFill>
                            <a:srgbClr val="FFFFFF"/>
                          </a:solidFill>
                          <a:effectLst/>
                          <a:latin typeface="Arial" charset="0"/>
                          <a:cs typeface="Arial" charset="0"/>
                        </a:rPr>
                        <a:t>يوحنا</a:t>
                      </a:r>
                      <a:r>
                        <a:rPr kumimoji="0" lang="fr-FR" sz="4300" b="0" i="0" u="none" strike="noStrike" cap="none" normalizeH="0" baseline="0" dirty="0">
                          <a:ln>
                            <a:noFill/>
                          </a:ln>
                          <a:solidFill>
                            <a:srgbClr val="FFFFFF"/>
                          </a:solidFill>
                          <a:effectLst/>
                          <a:latin typeface="Arial" charset="0"/>
                          <a:cs typeface="Arial" charset="0"/>
                        </a:rPr>
                        <a:t>.</a:t>
                      </a:r>
                      <a:endParaRPr kumimoji="0" lang="en-CA" sz="43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43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endParaRPr kumimoji="0" lang="en-CA" sz="3700" b="0" i="0" u="none" strike="noStrike" cap="none" normalizeH="0" baseline="0" dirty="0">
                        <a:ln>
                          <a:noFill/>
                        </a:ln>
                        <a:solidFill>
                          <a:srgbClr val="FFFFFF"/>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الشعب :</a:t>
                      </a:r>
                      <a:endParaRPr kumimoji="0" lang="en-CA"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rgbClr val="FFFFFF"/>
                          </a:solidFill>
                          <a:effectLst/>
                          <a:latin typeface="Arial" charset="0"/>
                          <a:cs typeface="Arial" charset="0"/>
                        </a:rPr>
                        <a:t>المجد لك يا رب</a:t>
                      </a:r>
                      <a:r>
                        <a:rPr kumimoji="0" lang="fr-FR" sz="3700" b="0" i="0" u="none" strike="noStrike" cap="none" normalizeH="0" baseline="0" dirty="0">
                          <a:ln>
                            <a:noFill/>
                          </a:ln>
                          <a:solidFill>
                            <a:srgbClr val="FFFFFF"/>
                          </a:solidFill>
                          <a:effectLst/>
                          <a:latin typeface="Arial" charset="0"/>
                          <a:cs typeface="Arial" charset="0"/>
                        </a:rPr>
                        <a:t>.</a:t>
                      </a:r>
                      <a:endParaRPr kumimoji="0" lang="en-US" sz="37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642218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04802" name="Group 2"/>
          <p:cNvGraphicFramePr>
            <a:graphicFrameLocks noGrp="1"/>
          </p:cNvGraphicFramePr>
          <p:nvPr>
            <p:ph/>
            <p:extLst>
              <p:ext uri="{D42A27DB-BD31-4B8C-83A1-F6EECF244321}">
                <p14:modId xmlns:p14="http://schemas.microsoft.com/office/powerpoint/2010/main" val="2637493468"/>
              </p:ext>
            </p:extLst>
          </p:nvPr>
        </p:nvGraphicFramePr>
        <p:xfrm>
          <a:off x="0" y="734041"/>
          <a:ext cx="12192000" cy="5151120"/>
        </p:xfrm>
        <a:graphic>
          <a:graphicData uri="http://schemas.openxmlformats.org/drawingml/2006/table">
            <a:tbl>
              <a:tblPr rtl="1"/>
              <a:tblGrid>
                <a:gridCol w="5063552">
                  <a:extLst>
                    <a:ext uri="{9D8B030D-6E8A-4147-A177-3AD203B41FA5}">
                      <a16:colId xmlns:a16="http://schemas.microsoft.com/office/drawing/2014/main" val="20000"/>
                    </a:ext>
                  </a:extLst>
                </a:gridCol>
                <a:gridCol w="7128448">
                  <a:extLst>
                    <a:ext uri="{9D8B030D-6E8A-4147-A177-3AD203B41FA5}">
                      <a16:colId xmlns:a16="http://schemas.microsoft.com/office/drawing/2014/main" val="20001"/>
                    </a:ext>
                  </a:extLst>
                </a:gridCol>
              </a:tblGrid>
              <a:tr h="5151120">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2800" b="0" i="0" u="sng" strike="noStrike" cap="none" normalizeH="0" baseline="0" dirty="0">
                          <a:ln>
                            <a:noFill/>
                          </a:ln>
                          <a:solidFill>
                            <a:srgbClr val="FF9900"/>
                          </a:solidFill>
                          <a:effectLst/>
                          <a:latin typeface="Arial" charset="0"/>
                          <a:cs typeface="Arial" charset="0"/>
                        </a:rPr>
                        <a:t>القارئ :</a:t>
                      </a:r>
                      <a:endParaRPr kumimoji="0" lang="en-US" sz="2800" b="0" i="0" u="sng" strike="noStrike" cap="none" normalizeH="0" baseline="0" dirty="0">
                        <a:ln>
                          <a:noFill/>
                        </a:ln>
                        <a:solidFill>
                          <a:srgbClr val="FF9900"/>
                        </a:solidFill>
                        <a:effectLst/>
                        <a:latin typeface="Arial" charset="0"/>
                        <a:cs typeface="Arial"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4300" b="0" i="1" u="none" strike="noStrike" cap="none" normalizeH="0" baseline="0" dirty="0">
                          <a:ln>
                            <a:noFill/>
                          </a:ln>
                          <a:solidFill>
                            <a:srgbClr val="FFFFFF"/>
                          </a:solidFill>
                          <a:effectLst/>
                          <a:latin typeface="Coptic1" pitchFamily="2" charset="0"/>
                          <a:cs typeface="Times New Roman" pitchFamily="18" charset="0"/>
                        </a:rPr>
                        <a:t>قفوا بخوف</a:t>
                      </a:r>
                      <a:r>
                        <a:rPr kumimoji="0" lang="fr-CA" sz="4300" b="0" i="1" u="none" strike="noStrike" cap="none" normalizeH="0" baseline="0" dirty="0">
                          <a:ln>
                            <a:noFill/>
                          </a:ln>
                          <a:solidFill>
                            <a:srgbClr val="FFFFFF"/>
                          </a:solidFill>
                          <a:effectLst/>
                          <a:latin typeface="Coptic1" pitchFamily="2" charset="0"/>
                          <a:cs typeface="Times New Roman" pitchFamily="18" charset="0"/>
                        </a:rPr>
                        <a:t> </a:t>
                      </a:r>
                      <a:r>
                        <a:rPr kumimoji="0" lang="ar-EG" sz="4300" b="0" i="1" u="none" strike="noStrike" cap="none" normalizeH="0" baseline="0" dirty="0">
                          <a:ln>
                            <a:noFill/>
                          </a:ln>
                          <a:solidFill>
                            <a:srgbClr val="FFFFFF"/>
                          </a:solidFill>
                          <a:effectLst/>
                          <a:latin typeface="Arial" panose="020B0604020202020204" pitchFamily="34" charset="0"/>
                          <a:cs typeface="Times New Roman" pitchFamily="18" charset="0"/>
                        </a:rPr>
                        <a:t>أمام </a:t>
                      </a:r>
                      <a:r>
                        <a:rPr kumimoji="0" lang="ar-EG" sz="4300" b="0" i="1" u="none" strike="noStrike" cap="none" normalizeH="0" baseline="0" dirty="0">
                          <a:ln>
                            <a:noFill/>
                          </a:ln>
                          <a:solidFill>
                            <a:srgbClr val="FFFFFF"/>
                          </a:solidFill>
                          <a:effectLst/>
                          <a:latin typeface="Coptic1" pitchFamily="2" charset="0"/>
                          <a:cs typeface="Times New Roman" pitchFamily="18" charset="0"/>
                        </a:rPr>
                        <a:t>الله</a:t>
                      </a:r>
                      <a:r>
                        <a:rPr kumimoji="0" lang="fr-CA" sz="4300" b="0" i="1" u="none" strike="noStrike" cap="none" normalizeH="0" baseline="0" dirty="0">
                          <a:ln>
                            <a:noFill/>
                          </a:ln>
                          <a:solidFill>
                            <a:srgbClr val="FFFFFF"/>
                          </a:solidFill>
                          <a:effectLst/>
                          <a:latin typeface="Coptic1" pitchFamily="2" charset="0"/>
                          <a:cs typeface="Times New Roman" pitchFamily="18" charset="0"/>
                        </a:rPr>
                        <a:t> </a:t>
                      </a:r>
                      <a:r>
                        <a:rPr kumimoji="0" lang="ar-EG" sz="4300" b="0" i="1" u="none" strike="noStrike" cap="none" normalizeH="0" baseline="0" dirty="0">
                          <a:ln>
                            <a:noFill/>
                          </a:ln>
                          <a:solidFill>
                            <a:srgbClr val="FFFFFF"/>
                          </a:solidFill>
                          <a:effectLst/>
                          <a:latin typeface="Coptic1" pitchFamily="2" charset="0"/>
                          <a:cs typeface="Times New Roman" pitchFamily="18" charset="0"/>
                        </a:rPr>
                        <a:t>لسماع الأنجيل المقدس.</a:t>
                      </a:r>
                      <a:endParaRPr kumimoji="0" lang="fr-CA" sz="4300" b="0" i="1" u="none" strike="noStrike" cap="none" normalizeH="0" baseline="0" dirty="0">
                        <a:ln>
                          <a:noFill/>
                        </a:ln>
                        <a:solidFill>
                          <a:srgbClr val="FFFFFF"/>
                        </a:solidFill>
                        <a:effectLst/>
                        <a:latin typeface="Coptic1" pitchFamily="2"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4300" b="0" i="1" u="none" strike="noStrike" cap="none" normalizeH="0" baseline="0" dirty="0">
                          <a:ln>
                            <a:noFill/>
                          </a:ln>
                          <a:solidFill>
                            <a:srgbClr val="FFFFFF"/>
                          </a:solidFill>
                          <a:effectLst/>
                          <a:latin typeface="Coptic1" pitchFamily="2" charset="0"/>
                          <a:cs typeface="Times New Roman" pitchFamily="18" charset="0"/>
                        </a:rPr>
                        <a:t>فصل من بشارة الأنجيل لمعلمنا مار يوحنا البشير،</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4300" b="0" i="1" u="none" strike="noStrike" cap="none" normalizeH="0" baseline="0" dirty="0">
                          <a:ln>
                            <a:noFill/>
                          </a:ln>
                          <a:solidFill>
                            <a:srgbClr val="FFFFFF"/>
                          </a:solidFill>
                          <a:effectLst/>
                          <a:latin typeface="Coptic1" pitchFamily="2" charset="0"/>
                          <a:cs typeface="Times New Roman" pitchFamily="18" charset="0"/>
                        </a:rPr>
                        <a:t>بركاته </a:t>
                      </a:r>
                      <a:r>
                        <a:rPr kumimoji="0" lang="fr-CA" sz="4300" b="0" i="1" u="none" strike="noStrike" cap="none" normalizeH="0" baseline="0" dirty="0">
                          <a:ln>
                            <a:noFill/>
                          </a:ln>
                          <a:solidFill>
                            <a:srgbClr val="FFFFFF"/>
                          </a:solidFill>
                          <a:effectLst/>
                          <a:latin typeface="Coptic1" pitchFamily="2" charset="0"/>
                          <a:cs typeface="Times New Roman" pitchFamily="18" charset="0"/>
                        </a:rPr>
                        <a:t>…</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4300" b="0" i="0" u="none" strike="noStrike" cap="none" normalizeH="0" baseline="0" dirty="0">
                          <a:ln>
                            <a:noFill/>
                          </a:ln>
                          <a:solidFill>
                            <a:srgbClr val="FFFFFF"/>
                          </a:solidFill>
                          <a:effectLst/>
                          <a:latin typeface="Arial" charset="0"/>
                          <a:cs typeface="Arial" charset="0"/>
                        </a:rPr>
                        <a:t>على جميعنا امين</a:t>
                      </a:r>
                      <a:r>
                        <a:rPr kumimoji="0" lang="fr-FR" sz="4300" b="0" i="0" u="none" strike="noStrike" cap="none" normalizeH="0" baseline="0" dirty="0">
                          <a:ln>
                            <a:noFill/>
                          </a:ln>
                          <a:solidFill>
                            <a:srgbClr val="FFFFFF"/>
                          </a:solidFill>
                          <a:effectLst/>
                          <a:latin typeface="Arial" charset="0"/>
                          <a:cs typeface="Arial" charset="0"/>
                        </a:rPr>
                        <a:t>.</a:t>
                      </a:r>
                      <a:endParaRPr kumimoji="0" lang="fr-CA" sz="4300" b="0" i="0" u="none" strike="noStrike" cap="none" normalizeH="0" baseline="0" dirty="0">
                        <a:ln>
                          <a:noFill/>
                        </a:ln>
                        <a:solidFill>
                          <a:srgbClr val="FFFFFF"/>
                        </a:solidFill>
                        <a:effectLst/>
                        <a:latin typeface="Arial" charset="0"/>
                        <a:cs typeface="Arial" charset="0"/>
                      </a:endParaRPr>
                    </a:p>
                  </a:txBody>
                  <a:tcPr marL="121920" marR="121920" horzOverflow="overflow">
                    <a:lnL cap="flat">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800" b="0" i="0" u="sng" strike="noStrike" cap="none" normalizeH="0" baseline="0" dirty="0">
                          <a:ln>
                            <a:noFill/>
                          </a:ln>
                          <a:solidFill>
                            <a:srgbClr val="FF9900"/>
                          </a:solidFill>
                          <a:effectLst/>
                          <a:latin typeface="Arial" charset="0"/>
                          <a:cs typeface="Arial" charset="0"/>
                        </a:rPr>
                        <a:t>Le </a:t>
                      </a:r>
                      <a:r>
                        <a:rPr kumimoji="0" lang="en-US" sz="2800" b="0" i="0" u="sng" strike="noStrike" cap="none" normalizeH="0" baseline="0" dirty="0" err="1">
                          <a:ln>
                            <a:noFill/>
                          </a:ln>
                          <a:solidFill>
                            <a:srgbClr val="FF9900"/>
                          </a:solidFill>
                          <a:effectLst/>
                          <a:latin typeface="Arial" charset="0"/>
                          <a:cs typeface="Arial" charset="0"/>
                        </a:rPr>
                        <a:t>lecteur</a:t>
                      </a:r>
                      <a:r>
                        <a:rPr kumimoji="0" lang="en-US" sz="2800" b="0" i="0" u="sng" strike="noStrike" cap="none" normalizeH="0" baseline="0" dirty="0">
                          <a:ln>
                            <a:noFill/>
                          </a:ln>
                          <a:solidFill>
                            <a:srgbClr val="FF9900"/>
                          </a:solidFill>
                          <a:effectLst/>
                          <a:latin typeface="Arial" charset="0"/>
                          <a:cs typeface="Arial" charset="0"/>
                        </a:rPr>
                        <a:t> :</a:t>
                      </a:r>
                      <a:endParaRPr kumimoji="0" lang="en-CA" sz="2800" b="0" i="0" u="sng" strike="noStrike" cap="none" normalizeH="0" baseline="0" dirty="0">
                        <a:ln>
                          <a:noFill/>
                        </a:ln>
                        <a:solidFill>
                          <a:srgbClr val="FF9900"/>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1" u="none" strike="noStrike" kern="1200" cap="none" normalizeH="0" baseline="0" dirty="0">
                          <a:ln>
                            <a:noFill/>
                          </a:ln>
                          <a:solidFill>
                            <a:srgbClr val="FFFFFF"/>
                          </a:solidFill>
                          <a:effectLst/>
                          <a:latin typeface="Arial" charset="0"/>
                          <a:ea typeface="+mn-ea"/>
                          <a:cs typeface="Arial" charset="0"/>
                        </a:rPr>
                        <a:t>Levons-nous avec crainte de Dieu et soyons attentifs pour écouter le Saint Évangile.</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1" u="none" strike="noStrike" kern="1200" cap="none" normalizeH="0" baseline="0" dirty="0">
                          <a:ln>
                            <a:noFill/>
                          </a:ln>
                          <a:solidFill>
                            <a:srgbClr val="FFFFFF"/>
                          </a:solidFill>
                          <a:effectLst/>
                          <a:latin typeface="Arial" charset="0"/>
                          <a:ea typeface="+mn-ea"/>
                          <a:cs typeface="Arial" charset="0"/>
                        </a:rPr>
                        <a:t>Lecture du Saint évangile selon Saint Jean,</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fr-CA" sz="1100" b="0" i="1" u="none" strike="noStrike" kern="1200" cap="none" normalizeH="0" baseline="0" dirty="0">
                        <a:ln>
                          <a:noFill/>
                        </a:ln>
                        <a:solidFill>
                          <a:srgbClr val="FFFFFF"/>
                        </a:solidFill>
                        <a:effectLst/>
                        <a:latin typeface="Arial" charset="0"/>
                        <a:ea typeface="+mn-ea"/>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1" u="none" strike="noStrike" kern="1200" cap="none" normalizeH="0" baseline="0" dirty="0">
                          <a:ln>
                            <a:noFill/>
                          </a:ln>
                          <a:solidFill>
                            <a:srgbClr val="FFFFFF"/>
                          </a:solidFill>
                          <a:effectLst/>
                          <a:latin typeface="Arial" charset="0"/>
                          <a:ea typeface="+mn-ea"/>
                          <a:cs typeface="Arial" charset="0"/>
                        </a:rPr>
                        <a:t>Que sa bénédiction repose …</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700" b="0" i="1" u="none" strike="noStrike" kern="1200" cap="none" normalizeH="0" baseline="0" dirty="0">
                          <a:ln>
                            <a:noFill/>
                          </a:ln>
                          <a:solidFill>
                            <a:srgbClr val="FFFFFF"/>
                          </a:solidFill>
                          <a:effectLst/>
                          <a:latin typeface="Arial" charset="0"/>
                          <a:ea typeface="+mn-ea"/>
                          <a:cs typeface="Arial" charset="0"/>
                        </a:rPr>
                        <a:t>sur nous tous amen.</a:t>
                      </a:r>
                    </a:p>
                  </a:txBody>
                  <a:tcPr marL="121920" marR="121920" horzOverflow="overflow">
                    <a:lnL>
                      <a:noFill/>
                    </a:lnL>
                    <a:lnR>
                      <a:noFill/>
                    </a:lnR>
                    <a:lnT cap="fla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49534515"/>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19138" name="Group 2"/>
          <p:cNvGraphicFramePr>
            <a:graphicFrameLocks noGrp="1"/>
          </p:cNvGraphicFramePr>
          <p:nvPr/>
        </p:nvGraphicFramePr>
        <p:xfrm>
          <a:off x="0" y="-50800"/>
          <a:ext cx="12192000" cy="6908800"/>
        </p:xfrm>
        <a:graphic>
          <a:graphicData uri="http://schemas.openxmlformats.org/drawingml/2006/table">
            <a:tbl>
              <a:tblPr/>
              <a:tblGrid>
                <a:gridCol w="4773637">
                  <a:extLst>
                    <a:ext uri="{9D8B030D-6E8A-4147-A177-3AD203B41FA5}">
                      <a16:colId xmlns:a16="http://schemas.microsoft.com/office/drawing/2014/main" val="20000"/>
                    </a:ext>
                  </a:extLst>
                </a:gridCol>
                <a:gridCol w="4262788">
                  <a:extLst>
                    <a:ext uri="{9D8B030D-6E8A-4147-A177-3AD203B41FA5}">
                      <a16:colId xmlns:a16="http://schemas.microsoft.com/office/drawing/2014/main" val="20001"/>
                    </a:ext>
                  </a:extLst>
                </a:gridCol>
                <a:gridCol w="3155575">
                  <a:extLst>
                    <a:ext uri="{9D8B030D-6E8A-4147-A177-3AD203B41FA5}">
                      <a16:colId xmlns:a16="http://schemas.microsoft.com/office/drawing/2014/main" val="20002"/>
                    </a:ext>
                  </a:extLst>
                </a:gridCol>
              </a:tblGrid>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sng" strike="noStrike" cap="none" normalizeH="0" baseline="0" dirty="0" err="1">
                          <a:ln>
                            <a:noFill/>
                          </a:ln>
                          <a:solidFill>
                            <a:srgbClr val="FF9900"/>
                          </a:solidFill>
                          <a:effectLst/>
                          <a:latin typeface="Coptic1" pitchFamily="2" charset="0"/>
                          <a:cs typeface="Arial" charset="0"/>
                        </a:rPr>
                        <a:t>Piou</a:t>
                      </a:r>
                      <a:r>
                        <a:rPr kumimoji="0" lang="en-CA" sz="2800" b="0" i="0" u="sng" strike="noStrike" cap="none" normalizeH="0" baseline="0" dirty="0">
                          <a:ln>
                            <a:noFill/>
                          </a:ln>
                          <a:solidFill>
                            <a:srgbClr val="FF9900"/>
                          </a:solidFill>
                          <a:effectLst/>
                          <a:latin typeface="Coptic1" pitchFamily="2" charset="0"/>
                          <a:cs typeface="Arial" charset="0"/>
                        </a:rPr>
                        <a:t>/b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2800" b="0" i="0" u="sng" strike="noStrike" cap="none" normalizeH="0" baseline="0" noProof="0" dirty="0">
                          <a:ln>
                            <a:noFill/>
                          </a:ln>
                          <a:solidFill>
                            <a:srgbClr val="FF9900"/>
                          </a:solidFill>
                          <a:effectLst/>
                          <a:latin typeface="Arial" charset="0"/>
                          <a:cs typeface="Arial" charset="0"/>
                        </a:rPr>
                        <a:t>Le prêtre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800" b="0" i="0" u="sng" strike="noStrike" cap="none" normalizeH="0" baseline="0" dirty="0">
                          <a:ln>
                            <a:noFill/>
                          </a:ln>
                          <a:solidFill>
                            <a:srgbClr val="FF9900"/>
                          </a:solidFill>
                          <a:effectLst/>
                          <a:latin typeface="Arial" charset="0"/>
                          <a:cs typeface="Arial" charset="0"/>
                        </a:rPr>
                        <a:t>الكاهن :</a:t>
                      </a:r>
                      <a:endParaRPr kumimoji="0" lang="en-US" sz="28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6431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rgbClr val="FFFFFF"/>
                          </a:solidFill>
                          <a:effectLst/>
                          <a:latin typeface="Coptic1" pitchFamily="2" charset="0"/>
                          <a:cs typeface="Arial" charset="0"/>
                        </a:rPr>
                        <a:t>Pen{</a:t>
                      </a:r>
                      <a:r>
                        <a:rPr kumimoji="0" lang="en-US" sz="3700" b="0" i="0" u="none" strike="noStrike" cap="none" normalizeH="0" baseline="0" dirty="0" err="1">
                          <a:ln>
                            <a:noFill/>
                          </a:ln>
                          <a:solidFill>
                            <a:srgbClr val="FFFFFF"/>
                          </a:solidFill>
                          <a:effectLst/>
                          <a:latin typeface="Coptic1" pitchFamily="2" charset="0"/>
                          <a:cs typeface="Arial" charset="0"/>
                        </a:rPr>
                        <a:t>oic</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ouoh</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PenNou</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ouoh</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PenCwt</a:t>
                      </a:r>
                      <a:r>
                        <a:rPr kumimoji="0" lang="en-US" sz="3700" b="0" i="0" u="none" strike="noStrike" cap="none" normalizeH="0" baseline="0" dirty="0">
                          <a:ln>
                            <a:noFill/>
                          </a:ln>
                          <a:solidFill>
                            <a:srgbClr val="FFFFFF"/>
                          </a:solidFill>
                          <a:effectLst/>
                          <a:latin typeface="Coptic1" pitchFamily="2" charset="0"/>
                          <a:cs typeface="Arial" charset="0"/>
                        </a:rPr>
                        <a:t>/r </a:t>
                      </a:r>
                      <a:r>
                        <a:rPr kumimoji="0" lang="en-US" sz="3700" b="0" i="0" u="none" strike="noStrike" cap="none" normalizeH="0" baseline="0" dirty="0" err="1">
                          <a:ln>
                            <a:noFill/>
                          </a:ln>
                          <a:solidFill>
                            <a:srgbClr val="FFFFFF"/>
                          </a:solidFill>
                          <a:effectLst/>
                          <a:latin typeface="Coptic1" pitchFamily="2" charset="0"/>
                          <a:cs typeface="Arial" charset="0"/>
                        </a:rPr>
                        <a:t>ouoh</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PenOuro</a:t>
                      </a:r>
                      <a:r>
                        <a:rPr kumimoji="0" lang="en-US" sz="3700" b="0" i="0" u="none" strike="noStrike" cap="none" normalizeH="0" baseline="0" dirty="0">
                          <a:ln>
                            <a:noFill/>
                          </a:ln>
                          <a:solidFill>
                            <a:srgbClr val="FFFFFF"/>
                          </a:solidFill>
                          <a:effectLst/>
                          <a:latin typeface="Coptic1" pitchFamily="2" charset="0"/>
                          <a:cs typeface="Arial" charset="0"/>
                        </a:rPr>
                        <a:t> t/ren I/#c# </a:t>
                      </a:r>
                      <a:r>
                        <a:rPr kumimoji="0" lang="en-US" sz="3700" b="0" i="0" u="none" strike="noStrike" cap="none" normalizeH="0" baseline="0" dirty="0" err="1">
                          <a:ln>
                            <a:noFill/>
                          </a:ln>
                          <a:solidFill>
                            <a:srgbClr val="FFFFFF"/>
                          </a:solidFill>
                          <a:effectLst/>
                          <a:latin typeface="Coptic1" pitchFamily="2" charset="0"/>
                          <a:cs typeface="Arial" charset="0"/>
                        </a:rPr>
                        <a:t>P,#c</a:t>
                      </a:r>
                      <a:r>
                        <a:rPr kumimoji="0" lang="en-US" sz="3700" b="0" i="0" u="none" strike="noStrike" cap="none" normalizeH="0" baseline="0" dirty="0">
                          <a:ln>
                            <a:noFill/>
                          </a:ln>
                          <a:solidFill>
                            <a:srgbClr val="FFFFFF"/>
                          </a:solidFill>
                          <a:effectLst/>
                          <a:latin typeface="Coptic1" pitchFamily="2" charset="0"/>
                          <a:cs typeface="Arial" charset="0"/>
                        </a:rPr>
                        <a:t># P~S/</a:t>
                      </a:r>
                      <a:r>
                        <a:rPr kumimoji="0" lang="en-US" sz="3700" b="0" i="0" u="none" strike="noStrike" cap="none" normalizeH="0" baseline="0" dirty="0" err="1">
                          <a:ln>
                            <a:noFill/>
                          </a:ln>
                          <a:solidFill>
                            <a:srgbClr val="FFFFFF"/>
                          </a:solidFill>
                          <a:effectLst/>
                          <a:latin typeface="Coptic1" pitchFamily="2" charset="0"/>
                          <a:cs typeface="Arial" charset="0"/>
                        </a:rPr>
                        <a:t>ri</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m~V</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etonq</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piw~ou</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naf</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sa</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e~neh</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piw~ou</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va</a:t>
                      </a:r>
                      <a:r>
                        <a:rPr kumimoji="0" lang="en-US" sz="3700" b="0" i="0" u="none" strike="noStrike" cap="none" normalizeH="0" baseline="0" dirty="0">
                          <a:ln>
                            <a:noFill/>
                          </a:ln>
                          <a:solidFill>
                            <a:srgbClr val="FFFFFF"/>
                          </a:solidFill>
                          <a:effectLst/>
                          <a:latin typeface="Coptic1" pitchFamily="2" charset="0"/>
                          <a:cs typeface="Arial" charset="0"/>
                        </a:rPr>
                        <a:t> </a:t>
                      </a:r>
                      <a:r>
                        <a:rPr kumimoji="0" lang="en-US" sz="3700" b="0" i="0" u="none" strike="noStrike" cap="none" normalizeH="0" baseline="0" dirty="0" err="1">
                          <a:ln>
                            <a:noFill/>
                          </a:ln>
                          <a:solidFill>
                            <a:srgbClr val="FFFFFF"/>
                          </a:solidFill>
                          <a:effectLst/>
                          <a:latin typeface="Coptic1" pitchFamily="2" charset="0"/>
                          <a:cs typeface="Arial" charset="0"/>
                        </a:rPr>
                        <a:t>PenNou</a:t>
                      </a:r>
                      <a:r>
                        <a:rPr kumimoji="0" lang="en-US" sz="3700" b="0" i="0" u="none" strike="noStrike" cap="none" normalizeH="0" baseline="0" dirty="0">
                          <a:ln>
                            <a:noFill/>
                          </a:ln>
                          <a:solidFill>
                            <a:srgbClr val="FFFFFF"/>
                          </a:solidFill>
                          <a:effectLst/>
                          <a:latin typeface="Coptic1" pitchFamily="2" charset="0"/>
                          <a:cs typeface="Arial" charset="0"/>
                        </a:rPr>
                        <a:t>] pe.</a:t>
                      </a:r>
                      <a:endParaRPr kumimoji="0" lang="en-CA" sz="3700" b="0" i="0" u="none" strike="noStrike" cap="none" normalizeH="0" baseline="0" dirty="0">
                        <a:ln>
                          <a:noFill/>
                        </a:ln>
                        <a:solidFill>
                          <a:srgbClr val="FFFFFF"/>
                        </a:solidFill>
                        <a:effectLst/>
                        <a:latin typeface="Coptic1" pitchFamily="2"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700" b="0" i="0" u="none" strike="noStrike" cap="none" normalizeH="0" baseline="0" dirty="0">
                          <a:ln>
                            <a:noFill/>
                          </a:ln>
                          <a:solidFill>
                            <a:srgbClr val="FFFFFF"/>
                          </a:solidFill>
                          <a:effectLst/>
                          <a:latin typeface="Arial" panose="020B0604020202020204" pitchFamily="34" charset="0"/>
                          <a:cs typeface="Arial" charset="0"/>
                        </a:rPr>
                        <a:t>Notre Seigneur, Dieu, Sauveur, et Roi de nous tous, Jésus Christ, le Fils du Dieu vivant, à qui la gloire pour toujours.</a:t>
                      </a:r>
                      <a:endParaRPr kumimoji="0" lang="en-CA" sz="3700" b="0" i="0" u="none" strike="noStrike" cap="none" normalizeH="0" baseline="0" dirty="0">
                        <a:ln>
                          <a:noFill/>
                        </a:ln>
                        <a:solidFill>
                          <a:srgbClr val="FFFFFF"/>
                        </a:solidFill>
                        <a:effectLst/>
                        <a:latin typeface="Arial" panose="020B0604020202020204" pitchFamily="34" charset="0"/>
                        <a:cs typeface="Arial" charset="0"/>
                      </a:endParaRPr>
                    </a:p>
                  </a:txBody>
                  <a:tcPr marL="121920" marR="121920" horzOverflow="overflow">
                    <a:lnL>
                      <a:noFill/>
                    </a:lnL>
                    <a:lnR>
                      <a:noFill/>
                    </a:lnR>
                    <a:lnT>
                      <a:noFill/>
                    </a:lnT>
                    <a:lnB>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700" b="0" i="0" u="none" strike="noStrike" cap="none" normalizeH="0" baseline="0" dirty="0">
                          <a:ln>
                            <a:noFill/>
                          </a:ln>
                          <a:solidFill>
                            <a:srgbClr val="FFFFFF"/>
                          </a:solidFill>
                          <a:effectLst/>
                          <a:latin typeface="Arial" charset="0"/>
                          <a:cs typeface="Arial" charset="0"/>
                        </a:rPr>
                        <a:t>ربنا، والهنا، ومخلصنا، وملكنا كلنا، يسوع المسيح، ابن الله الحي، الذي له المجد للأبد.</a:t>
                      </a:r>
                      <a:endParaRPr kumimoji="0" lang="en-US" sz="43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sng" strike="noStrike" cap="none" normalizeH="0" baseline="0" dirty="0" err="1">
                          <a:ln>
                            <a:noFill/>
                          </a:ln>
                          <a:solidFill>
                            <a:srgbClr val="FF9900"/>
                          </a:solidFill>
                          <a:effectLst/>
                          <a:latin typeface="Coptic1" pitchFamily="2" charset="0"/>
                          <a:cs typeface="Arial" charset="0"/>
                        </a:rPr>
                        <a:t>Pilaoc</a:t>
                      </a:r>
                      <a:r>
                        <a:rPr kumimoji="0" lang="en-CA" sz="28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2800" b="0" i="0" u="sng" strike="noStrike" kern="1200" cap="none" normalizeH="0" baseline="0" dirty="0">
                          <a:ln>
                            <a:noFill/>
                          </a:ln>
                          <a:solidFill>
                            <a:srgbClr val="FF9900"/>
                          </a:solidFill>
                          <a:effectLst/>
                          <a:latin typeface="Arial" charset="0"/>
                          <a:ea typeface="+mn-ea"/>
                          <a:cs typeface="Arial" charset="0"/>
                        </a:rPr>
                        <a:t>Le peuple :</a:t>
                      </a:r>
                    </a:p>
                  </a:txBody>
                  <a:tcPr marL="121920" marR="121920" horzOverflow="overflow">
                    <a:lnL>
                      <a:noFill/>
                    </a:lnL>
                    <a:lnR>
                      <a:noFill/>
                    </a:lnR>
                    <a:ln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800" b="0" i="0" u="sng" strike="noStrike" cap="none" normalizeH="0" baseline="0" dirty="0">
                          <a:ln>
                            <a:noFill/>
                          </a:ln>
                          <a:solidFill>
                            <a:srgbClr val="FF9900"/>
                          </a:solidFill>
                          <a:effectLst/>
                          <a:latin typeface="Arial" charset="0"/>
                          <a:cs typeface="Arial" charset="0"/>
                        </a:rPr>
                        <a:t>الشعب :</a:t>
                      </a:r>
                      <a:endParaRPr kumimoji="0" lang="en-US" sz="28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229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a:ln>
                            <a:noFill/>
                          </a:ln>
                          <a:solidFill>
                            <a:srgbClr val="FFFFFF"/>
                          </a:solidFill>
                          <a:effectLst/>
                          <a:latin typeface="Coptic1" pitchFamily="2" charset="0"/>
                          <a:cs typeface="Arial" charset="0"/>
                        </a:rPr>
                        <a:t>Doxa ci </a:t>
                      </a:r>
                      <a:r>
                        <a:rPr kumimoji="0" lang="en-US" sz="3700" b="0" i="0" u="none" strike="noStrike" cap="none" normalizeH="0" baseline="0" dirty="0" err="1">
                          <a:ln>
                            <a:noFill/>
                          </a:ln>
                          <a:solidFill>
                            <a:srgbClr val="FFFFFF"/>
                          </a:solidFill>
                          <a:effectLst/>
                          <a:latin typeface="Coptic1" pitchFamily="2" charset="0"/>
                          <a:cs typeface="Arial" charset="0"/>
                        </a:rPr>
                        <a:t>Kurie</a:t>
                      </a:r>
                      <a:r>
                        <a:rPr kumimoji="0" lang="en-US" sz="3700" b="0" i="0" u="none" strike="noStrike" cap="none" normalizeH="0" baseline="0" dirty="0">
                          <a:ln>
                            <a:noFill/>
                          </a:ln>
                          <a:solidFill>
                            <a:srgbClr val="FFFFFF"/>
                          </a:solidFill>
                          <a:effectLst/>
                          <a:latin typeface="Coptic1" pitchFamily="2" charset="0"/>
                          <a:cs typeface="Arial" charset="0"/>
                        </a:rPr>
                        <a:t>~ </a:t>
                      </a:r>
                      <a:endParaRPr kumimoji="0" lang="en-CA" sz="3700" b="0" i="0" u="none" strike="noStrike" cap="none" normalizeH="0" baseline="0" dirty="0">
                        <a:ln>
                          <a:noFill/>
                        </a:ln>
                        <a:solidFill>
                          <a:srgbClr val="FFFFFF"/>
                        </a:solidFill>
                        <a:effectLst/>
                        <a:latin typeface="Coptic1" pitchFamily="2"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CA" sz="3700" b="0" i="0" u="none" strike="noStrike" cap="none" normalizeH="0" baseline="0" dirty="0">
                          <a:ln>
                            <a:noFill/>
                          </a:ln>
                          <a:solidFill>
                            <a:srgbClr val="FFFFFF"/>
                          </a:solidFill>
                          <a:effectLst/>
                          <a:latin typeface="Arial" panose="020B0604020202020204" pitchFamily="34" charset="0"/>
                          <a:cs typeface="Arial" charset="0"/>
                        </a:rPr>
                        <a:t>Gloire à Toi, Seigneur.</a:t>
                      </a:r>
                      <a:endParaRPr kumimoji="0" lang="en-CA" sz="3700" b="0" i="0" u="none" strike="noStrike" cap="none" normalizeH="0" baseline="0" dirty="0">
                        <a:ln>
                          <a:noFill/>
                        </a:ln>
                        <a:solidFill>
                          <a:srgbClr val="FFFFFF"/>
                        </a:solidFill>
                        <a:effectLst/>
                        <a:latin typeface="Arial" panose="020B0604020202020204" pitchFamily="34"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rgbClr val="FFFFFF"/>
                          </a:solidFill>
                          <a:effectLst/>
                          <a:latin typeface="Arial" charset="0"/>
                          <a:cs typeface="Arial" charset="0"/>
                        </a:rPr>
                        <a:t>المجد لك يا رب</a:t>
                      </a:r>
                      <a:r>
                        <a:rPr kumimoji="0" lang="fr-FR" sz="3700" b="0" i="0" u="none" strike="noStrike" cap="none" normalizeH="0" baseline="0" dirty="0">
                          <a:ln>
                            <a:noFill/>
                          </a:ln>
                          <a:solidFill>
                            <a:srgbClr val="FFFFFF"/>
                          </a:solidFill>
                          <a:effectLst/>
                          <a:latin typeface="Arial" charset="0"/>
                          <a:cs typeface="Arial" charset="0"/>
                        </a:rPr>
                        <a:t>.</a:t>
                      </a:r>
                      <a:endParaRPr kumimoji="0" lang="en-US" sz="37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144896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0912EF0F-AFFD-B639-69BA-FEDA63A7D825}"/>
              </a:ext>
            </a:extLst>
          </p:cNvPr>
          <p:cNvGraphicFramePr>
            <a:graphicFrameLocks noGrp="1"/>
          </p:cNvGraphicFramePr>
          <p:nvPr>
            <p:extLst>
              <p:ext uri="{D42A27DB-BD31-4B8C-83A1-F6EECF244321}">
                <p14:modId xmlns:p14="http://schemas.microsoft.com/office/powerpoint/2010/main" val="3505274463"/>
              </p:ext>
            </p:extLst>
          </p:nvPr>
        </p:nvGraphicFramePr>
        <p:xfrm>
          <a:off x="1391264" y="117987"/>
          <a:ext cx="9409471" cy="518160"/>
        </p:xfrm>
        <a:graphic>
          <a:graphicData uri="http://schemas.openxmlformats.org/drawingml/2006/table">
            <a:tbl>
              <a:tblPr firstRow="1" bandRow="1">
                <a:tableStyleId>{2D5ABB26-0587-4C30-8999-92F81FD0307C}</a:tableStyleId>
              </a:tblPr>
              <a:tblGrid>
                <a:gridCol w="9409471">
                  <a:extLst>
                    <a:ext uri="{9D8B030D-6E8A-4147-A177-3AD203B41FA5}">
                      <a16:colId xmlns:a16="http://schemas.microsoft.com/office/drawing/2014/main" val="3154467160"/>
                    </a:ext>
                  </a:extLst>
                </a:gridCol>
              </a:tblGrid>
              <a:tr h="273556">
                <a:tc>
                  <a:txBody>
                    <a:bodyPr/>
                    <a:lstStyle/>
                    <a:p>
                      <a:pPr algn="ctr"/>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Lecture de l’Évangile - </a:t>
                      </a:r>
                      <a:r>
                        <a:rPr lang="ar-AE" sz="2800" b="0" i="0" u="none" strike="noStrike" kern="1200" baseline="0" dirty="0">
                          <a:solidFill>
                            <a:schemeClr val="tx1"/>
                          </a:solidFill>
                          <a:latin typeface="Arial" panose="020B0604020202020204" pitchFamily="34" charset="0"/>
                          <a:ea typeface="+mn-ea"/>
                          <a:cs typeface="+mn-cs"/>
                        </a:rPr>
                        <a:t>قراءة الإنجيل</a:t>
                      </a:r>
                      <a:endParaRPr lang="fr-FR" sz="2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286636"/>
                  </a:ext>
                </a:extLst>
              </a:tr>
            </a:tbl>
          </a:graphicData>
        </a:graphic>
      </p:graphicFrame>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1518078918"/>
              </p:ext>
            </p:extLst>
          </p:nvPr>
        </p:nvGraphicFramePr>
        <p:xfrm>
          <a:off x="0" y="1165123"/>
          <a:ext cx="12192000" cy="4783294"/>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2394154">
                <a:tc>
                  <a:txBody>
                    <a:bodyPr/>
                    <a:lstStyle/>
                    <a:p>
                      <a:pPr algn="just"/>
                      <a:r>
                        <a:rPr lang="fr-FR" sz="2800" b="0" i="0" u="sng" strike="noStrike" kern="1200" baseline="0" dirty="0">
                          <a:solidFill>
                            <a:schemeClr val="tx1"/>
                          </a:solidFill>
                          <a:latin typeface="Arial" panose="020B0604020202020204" pitchFamily="34" charset="0"/>
                          <a:ea typeface="+mn-ea"/>
                          <a:cs typeface="Arial" panose="020B0604020202020204" pitchFamily="34" charset="0"/>
                        </a:rPr>
                        <a:t>Psaume 50 : 7 et 10</a:t>
                      </a:r>
                    </a:p>
                    <a:p>
                      <a:pPr algn="just"/>
                      <a:endParaRPr lang="fr-FR" sz="2800" b="0" i="0" u="sng" strike="noStrike" kern="1200" baseline="0" dirty="0">
                        <a:solidFill>
                          <a:schemeClr val="tx1"/>
                        </a:solidFill>
                        <a:effectLst/>
                        <a:latin typeface="Arial" panose="020B0604020202020204" pitchFamily="34" charset="0"/>
                        <a:ea typeface="+mn-ea"/>
                        <a:cs typeface="Arial" panose="020B0604020202020204" pitchFamily="34" charset="0"/>
                      </a:endParaRPr>
                    </a:p>
                    <a:p>
                      <a:pPr algn="just"/>
                      <a:r>
                        <a:rPr lang="fr-FR" sz="3200" u="none" dirty="0">
                          <a:effectLst/>
                          <a:latin typeface="Arial" panose="020B0604020202020204" pitchFamily="34" charset="0"/>
                          <a:ea typeface="Calibri" panose="020F0502020204030204" pitchFamily="34" charset="0"/>
                          <a:cs typeface="Arial" panose="020B0604020202020204" pitchFamily="34" charset="0"/>
                        </a:rPr>
                        <a:t>Tu m'aspergeras avec l'hysope, et je serai purifié, tu me laveras, et je deviendrai plus blanc que la neige. Crée en moi un cœur pur, ô Dieu, et renouvelle en ma poitrine un esprit droit. Alléluia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2375374">
                <a:tc>
                  <a:txBody>
                    <a:bodyPr/>
                    <a:lstStyle/>
                    <a:p>
                      <a:pPr algn="just" rtl="1">
                        <a:spcAft>
                          <a:spcPts val="300"/>
                        </a:spcAft>
                      </a:pPr>
                      <a:r>
                        <a:rPr lang="ar-EG" sz="3600" u="sng" dirty="0">
                          <a:effectLst/>
                          <a:latin typeface="Arial" panose="020B0604020202020204" pitchFamily="34" charset="0"/>
                          <a:ea typeface="Calibri" panose="020F0502020204030204" pitchFamily="34" charset="0"/>
                          <a:cs typeface="+mn-cs"/>
                        </a:rPr>
                        <a:t>مزمور٥٠ : ٧ و ١٠</a:t>
                      </a:r>
                      <a:r>
                        <a:rPr lang="fr-FR" sz="3600" u="sng" dirty="0">
                          <a:effectLst/>
                          <a:latin typeface="Arial" panose="020B0604020202020204" pitchFamily="34" charset="0"/>
                          <a:ea typeface="Calibri" panose="020F0502020204030204" pitchFamily="34" charset="0"/>
                          <a:cs typeface="+mn-cs"/>
                        </a:rPr>
                        <a:t>:</a:t>
                      </a:r>
                    </a:p>
                    <a:p>
                      <a:pPr algn="just" rtl="1">
                        <a:spcAft>
                          <a:spcPts val="300"/>
                        </a:spcAft>
                      </a:pPr>
                      <a:r>
                        <a:rPr lang="ar-EG" sz="3600" u="none" dirty="0">
                          <a:effectLst/>
                          <a:latin typeface="Arial" panose="020B0604020202020204" pitchFamily="34" charset="0"/>
                          <a:ea typeface="Calibri" panose="020F0502020204030204" pitchFamily="34" charset="0"/>
                          <a:cs typeface="+mn-cs"/>
                        </a:rPr>
                        <a:t>تنضح على بزوفاك فأطهر، تغسلني فأبيض أكثر من الثلج</a:t>
                      </a:r>
                      <a:r>
                        <a:rPr lang="fr-FR" sz="3600" u="none" dirty="0">
                          <a:effectLst/>
                          <a:latin typeface="Arial" panose="020B0604020202020204" pitchFamily="34" charset="0"/>
                          <a:ea typeface="Calibri" panose="020F0502020204030204" pitchFamily="34" charset="0"/>
                          <a:cs typeface="+mn-cs"/>
                        </a:rPr>
                        <a:t> </a:t>
                      </a:r>
                      <a:r>
                        <a:rPr lang="ar-EG" sz="3600" u="none" dirty="0">
                          <a:effectLst/>
                          <a:latin typeface="Arial" panose="020B0604020202020204" pitchFamily="34" charset="0"/>
                          <a:ea typeface="Calibri" panose="020F0502020204030204" pitchFamily="34" charset="0"/>
                          <a:cs typeface="+mn-cs"/>
                        </a:rPr>
                        <a:t>قلبا نقيا أخلق في يا الله، وروحا مستقيما جدده في أحشائي.</a:t>
                      </a:r>
                      <a:r>
                        <a:rPr lang="fr-FR" sz="3600" u="none" dirty="0">
                          <a:effectLst/>
                          <a:latin typeface="Arial" panose="020B0604020202020204" pitchFamily="34" charset="0"/>
                          <a:ea typeface="Calibri" panose="020F0502020204030204" pitchFamily="34" charset="0"/>
                          <a:cs typeface="+mn-cs"/>
                        </a:rPr>
                        <a:t> </a:t>
                      </a:r>
                      <a:r>
                        <a:rPr lang="ar-EG" sz="3600" u="none" dirty="0" err="1">
                          <a:effectLst/>
                          <a:latin typeface="Arial" panose="020B0604020202020204" pitchFamily="34" charset="0"/>
                          <a:ea typeface="Calibri" panose="020F0502020204030204" pitchFamily="34" charset="0"/>
                          <a:cs typeface="+mn-cs"/>
                        </a:rPr>
                        <a:t>الليلوياه</a:t>
                      </a:r>
                      <a:endParaRPr lang="fr-FR" sz="3600" u="none"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
        <p:nvSpPr>
          <p:cNvPr id="3" name="Text Box 29">
            <a:hlinkClick r:id="rId2" action="ppaction://hlinksldjump"/>
            <a:extLst>
              <a:ext uri="{FF2B5EF4-FFF2-40B4-BE49-F238E27FC236}">
                <a16:creationId xmlns:a16="http://schemas.microsoft.com/office/drawing/2014/main" id="{45CECBC3-BC12-1151-A01D-2460950782B1}"/>
              </a:ext>
            </a:extLst>
          </p:cNvPr>
          <p:cNvSpPr txBox="1">
            <a:spLocks noChangeArrowheads="1"/>
          </p:cNvSpPr>
          <p:nvPr/>
        </p:nvSpPr>
        <p:spPr bwMode="auto">
          <a:xfrm>
            <a:off x="9172354" y="6195317"/>
            <a:ext cx="3019647" cy="662684"/>
          </a:xfrm>
          <a:prstGeom prst="rect">
            <a:avLst/>
          </a:prstGeom>
          <a:solidFill>
            <a:srgbClr val="3333CC"/>
          </a:solidFill>
          <a:ln w="25400" cmpd="sng">
            <a:solidFill>
              <a:schemeClr val="tx1"/>
            </a:solidFill>
            <a:miter lim="800000"/>
            <a:headEnd/>
            <a:tailEnd/>
          </a:ln>
        </p:spPr>
        <p:txBody>
          <a:bodyPr wrap="square" lIns="0" tIns="0" rIns="0" bIns="0">
            <a:noAutofit/>
          </a:bodyPr>
          <a:lstStyle/>
          <a:p>
            <a:pPr algn="ctr" defTabSz="1219170" rtl="1" fontAlgn="base">
              <a:spcBef>
                <a:spcPct val="20000"/>
              </a:spcBef>
              <a:spcAft>
                <a:spcPct val="0"/>
              </a:spcAft>
              <a:defRPr/>
            </a:pPr>
            <a:r>
              <a:rPr lang="ar-EG" sz="2133" b="1" dirty="0">
                <a:solidFill>
                  <a:srgbClr val="FFFFFF"/>
                </a:solidFill>
                <a:latin typeface="Arial" charset="0"/>
                <a:cs typeface="Arial" charset="0"/>
              </a:rPr>
              <a:t>في حضور أسقف</a:t>
            </a:r>
          </a:p>
          <a:p>
            <a:pPr algn="ctr" defTabSz="1219170" fontAlgn="base">
              <a:spcBef>
                <a:spcPct val="20000"/>
              </a:spcBef>
              <a:spcAft>
                <a:spcPct val="0"/>
              </a:spcAft>
              <a:defRPr/>
            </a:pPr>
            <a:r>
              <a:rPr lang="fr-CA" sz="1600" b="1" dirty="0">
                <a:solidFill>
                  <a:srgbClr val="FFFFFF"/>
                </a:solidFill>
                <a:latin typeface="Arial" charset="0"/>
                <a:cs typeface="Arial" charset="0"/>
              </a:rPr>
              <a:t>En présence d’un Évêque</a:t>
            </a:r>
          </a:p>
        </p:txBody>
      </p:sp>
    </p:spTree>
    <p:extLst>
      <p:ext uri="{BB962C8B-B14F-4D97-AF65-F5344CB8AC3E}">
        <p14:creationId xmlns:p14="http://schemas.microsoft.com/office/powerpoint/2010/main" val="14078858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334189677"/>
              </p:ext>
            </p:extLst>
          </p:nvPr>
        </p:nvGraphicFramePr>
        <p:xfrm>
          <a:off x="0" y="0"/>
          <a:ext cx="12192000" cy="6599580"/>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673330">
                <a:tc>
                  <a:txBody>
                    <a:bodyPr/>
                    <a:lstStyle/>
                    <a:p>
                      <a:pPr algn="just"/>
                      <a:r>
                        <a:rPr lang="fr-FR" sz="2800" b="0" i="0" u="sng" strike="noStrike" kern="1200" baseline="0" dirty="0">
                          <a:solidFill>
                            <a:schemeClr val="tx1"/>
                          </a:solidFill>
                          <a:latin typeface="Arial" panose="020B0604020202020204" pitchFamily="34" charset="0"/>
                          <a:ea typeface="+mn-ea"/>
                          <a:cs typeface="Arial" panose="020B0604020202020204" pitchFamily="34" charset="0"/>
                        </a:rPr>
                        <a:t>Évangile selon saint Jean 5 : 1 – 18</a:t>
                      </a:r>
                    </a:p>
                    <a:p>
                      <a:pPr algn="just"/>
                      <a:endParaRPr lang="fr-FR" sz="2800" b="0" i="0" u="sng" strike="noStrike" kern="1200" baseline="0" dirty="0">
                        <a:solidFill>
                          <a:schemeClr val="tx1"/>
                        </a:solidFill>
                        <a:latin typeface="Arial" panose="020B0604020202020204" pitchFamily="34" charset="0"/>
                        <a:ea typeface="+mn-ea"/>
                        <a:cs typeface="Arial" panose="020B0604020202020204" pitchFamily="34" charset="0"/>
                      </a:endParaRPr>
                    </a:p>
                    <a:p>
                      <a:pPr algn="just"/>
                      <a:r>
                        <a:rPr lang="fr-FR" sz="2800" u="none" dirty="0">
                          <a:effectLst/>
                          <a:latin typeface="Arial" panose="020B0604020202020204" pitchFamily="34" charset="0"/>
                          <a:ea typeface="Calibri" panose="020F0502020204030204" pitchFamily="34" charset="0"/>
                          <a:cs typeface="Arial" panose="020B0604020202020204" pitchFamily="34" charset="0"/>
                        </a:rPr>
                        <a:t>Après cela, il y eut une fête juive, et Jésus monta à Jérusalem. Or, à Jérusalem, près de la porte des Brebis, il existe une piscine qu’on appelle en hébreu </a:t>
                      </a:r>
                      <a:r>
                        <a:rPr lang="fr-FR" sz="2800" u="none" dirty="0" err="1">
                          <a:effectLst/>
                          <a:latin typeface="Arial" panose="020B0604020202020204" pitchFamily="34" charset="0"/>
                          <a:ea typeface="Calibri" panose="020F0502020204030204" pitchFamily="34" charset="0"/>
                          <a:cs typeface="Arial" panose="020B0604020202020204" pitchFamily="34" charset="0"/>
                        </a:rPr>
                        <a:t>Bethzatha</a:t>
                      </a:r>
                      <a:r>
                        <a:rPr lang="fr-FR" sz="2800" u="none" dirty="0">
                          <a:effectLst/>
                          <a:latin typeface="Arial" panose="020B0604020202020204" pitchFamily="34" charset="0"/>
                          <a:ea typeface="Calibri" panose="020F0502020204030204" pitchFamily="34" charset="0"/>
                          <a:cs typeface="Arial" panose="020B0604020202020204" pitchFamily="34" charset="0"/>
                        </a:rPr>
                        <a:t>. Elle a cinq colonnades, sous lesquelles étaient couchés une foule de malades, aveugles, boiteux et impotents, qui attendaient l’agitation de l’eau.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2926250">
                <a:tc>
                  <a:txBody>
                    <a:bodyPr/>
                    <a:lstStyle/>
                    <a:p>
                      <a:pPr algn="just" rtl="1">
                        <a:spcAft>
                          <a:spcPts val="300"/>
                        </a:spcAft>
                      </a:pPr>
                      <a:r>
                        <a:rPr lang="ar-EG" sz="3600" u="sng" dirty="0">
                          <a:effectLst/>
                          <a:latin typeface="Arial" panose="020B0604020202020204" pitchFamily="34" charset="0"/>
                          <a:ea typeface="Calibri" panose="020F0502020204030204" pitchFamily="34" charset="0"/>
                          <a:cs typeface="+mn-cs"/>
                        </a:rPr>
                        <a:t>الإنجيل من يوحنا ص ٥ : ١ – ١٨</a:t>
                      </a:r>
                      <a:endParaRPr lang="fr-FR" sz="3600" u="sng" dirty="0">
                        <a:effectLst/>
                        <a:latin typeface="Arial" panose="020B0604020202020204" pitchFamily="34" charset="0"/>
                        <a:ea typeface="Calibri" panose="020F0502020204030204" pitchFamily="34" charset="0"/>
                        <a:cs typeface="+mn-cs"/>
                      </a:endParaRPr>
                    </a:p>
                    <a:p>
                      <a:pPr algn="just" rtl="1">
                        <a:spcAft>
                          <a:spcPts val="300"/>
                        </a:spcAft>
                      </a:pPr>
                      <a:r>
                        <a:rPr lang="ar-EG" sz="3600" u="none" dirty="0">
                          <a:effectLst/>
                          <a:latin typeface="Arial" panose="020B0604020202020204" pitchFamily="34" charset="0"/>
                          <a:ea typeface="Calibri" panose="020F0502020204030204" pitchFamily="34" charset="0"/>
                          <a:cs typeface="+mn-cs"/>
                        </a:rPr>
                        <a:t>وبعد هذا كان عيد لليهود. فصعد يسوع الى أورشليم.</a:t>
                      </a:r>
                      <a:r>
                        <a:rPr lang="fr-FR" sz="3600" u="none" dirty="0">
                          <a:effectLst/>
                          <a:latin typeface="Arial" panose="020B0604020202020204" pitchFamily="34" charset="0"/>
                          <a:ea typeface="Calibri" panose="020F0502020204030204" pitchFamily="34" charset="0"/>
                          <a:cs typeface="+mn-cs"/>
                        </a:rPr>
                        <a:t> </a:t>
                      </a:r>
                      <a:r>
                        <a:rPr lang="ar-EG" sz="3600" u="none" dirty="0">
                          <a:effectLst/>
                          <a:latin typeface="Arial" panose="020B0604020202020204" pitchFamily="34" charset="0"/>
                          <a:ea typeface="Calibri" panose="020F0502020204030204" pitchFamily="34" charset="0"/>
                          <a:cs typeface="+mn-cs"/>
                        </a:rPr>
                        <a:t>وكان </a:t>
                      </a:r>
                      <a:r>
                        <a:rPr lang="ar-EG" sz="3600" u="none" dirty="0" err="1">
                          <a:effectLst/>
                          <a:latin typeface="Arial" panose="020B0604020202020204" pitchFamily="34" charset="0"/>
                          <a:ea typeface="Calibri" panose="020F0502020204030204" pitchFamily="34" charset="0"/>
                          <a:cs typeface="+mn-cs"/>
                        </a:rPr>
                        <a:t>باورشليم</a:t>
                      </a:r>
                      <a:r>
                        <a:rPr lang="ar-EG" sz="3600" u="none" dirty="0">
                          <a:effectLst/>
                          <a:latin typeface="Arial" panose="020B0604020202020204" pitchFamily="34" charset="0"/>
                          <a:ea typeface="Calibri" panose="020F0502020204030204" pitchFamily="34" charset="0"/>
                          <a:cs typeface="+mn-cs"/>
                        </a:rPr>
                        <a:t> عند باب الضأن بركة يقال لها </a:t>
                      </a:r>
                      <a:r>
                        <a:rPr lang="ar-EG" sz="3600" u="none" dirty="0" err="1">
                          <a:effectLst/>
                          <a:latin typeface="Arial" panose="020B0604020202020204" pitchFamily="34" charset="0"/>
                          <a:ea typeface="Calibri" panose="020F0502020204030204" pitchFamily="34" charset="0"/>
                          <a:cs typeface="+mn-cs"/>
                        </a:rPr>
                        <a:t>بالعبرنية</a:t>
                      </a:r>
                      <a:r>
                        <a:rPr lang="ar-EG" sz="3600" u="none" dirty="0">
                          <a:effectLst/>
                          <a:latin typeface="Arial" panose="020B0604020202020204" pitchFamily="34" charset="0"/>
                          <a:ea typeface="Calibri" panose="020F0502020204030204" pitchFamily="34" charset="0"/>
                          <a:cs typeface="+mn-cs"/>
                        </a:rPr>
                        <a:t> بيت صيدا لها خمسة أروقة، وكان كثير من المرضى مطروحين فيها عمى وعرج وجافون "عسم" وكانوا يتوقعون تحريك الماء.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1590314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27928" name="Group 56"/>
          <p:cNvGraphicFramePr>
            <a:graphicFrameLocks noGrp="1"/>
          </p:cNvGraphicFramePr>
          <p:nvPr/>
        </p:nvGraphicFramePr>
        <p:xfrm>
          <a:off x="1" y="0"/>
          <a:ext cx="12191999" cy="6858000"/>
        </p:xfrm>
        <a:graphic>
          <a:graphicData uri="http://schemas.openxmlformats.org/drawingml/2006/table">
            <a:tbl>
              <a:tblPr/>
              <a:tblGrid>
                <a:gridCol w="4207933">
                  <a:extLst>
                    <a:ext uri="{9D8B030D-6E8A-4147-A177-3AD203B41FA5}">
                      <a16:colId xmlns:a16="http://schemas.microsoft.com/office/drawing/2014/main" val="20000"/>
                    </a:ext>
                  </a:extLst>
                </a:gridCol>
                <a:gridCol w="4250267">
                  <a:extLst>
                    <a:ext uri="{9D8B030D-6E8A-4147-A177-3AD203B41FA5}">
                      <a16:colId xmlns:a16="http://schemas.microsoft.com/office/drawing/2014/main" val="20001"/>
                    </a:ext>
                  </a:extLst>
                </a:gridCol>
                <a:gridCol w="3733799">
                  <a:extLst>
                    <a:ext uri="{9D8B030D-6E8A-4147-A177-3AD203B41FA5}">
                      <a16:colId xmlns:a16="http://schemas.microsoft.com/office/drawing/2014/main" val="20002"/>
                    </a:ext>
                  </a:extLst>
                </a:gridCol>
              </a:tblGrid>
              <a:tr h="6858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a:ln>
                            <a:noFill/>
                          </a:ln>
                          <a:solidFill>
                            <a:srgbClr val="FFFFFF"/>
                          </a:solidFill>
                          <a:effectLst/>
                          <a:latin typeface="Coptic1" pitchFamily="2" charset="0"/>
                          <a:cs typeface="Arial" charset="0"/>
                        </a:rPr>
                        <a:t>Je </a:t>
                      </a:r>
                      <a:r>
                        <a:rPr kumimoji="0" lang="en-US" sz="2900" b="0" i="0" u="none" strike="noStrike" cap="none" normalizeH="0" baseline="0" dirty="0" err="1">
                          <a:ln>
                            <a:noFill/>
                          </a:ln>
                          <a:solidFill>
                            <a:srgbClr val="FFFFFF"/>
                          </a:solidFill>
                          <a:effectLst/>
                          <a:latin typeface="Coptic1" pitchFamily="2" charset="0"/>
                          <a:cs typeface="Arial" charset="0"/>
                        </a:rPr>
                        <a:t>aferc~kepazin</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e~jwn</a:t>
                      </a:r>
                      <a:r>
                        <a:rPr kumimoji="0" lang="en-US" sz="2900" b="0" i="0" u="none" strike="noStrike" cap="none" normalizeH="0" baseline="0" dirty="0">
                          <a:ln>
                            <a:noFill/>
                          </a:ln>
                          <a:solidFill>
                            <a:srgbClr val="FFFFFF"/>
                          </a:solidFill>
                          <a:effectLst/>
                          <a:latin typeface="Coptic1" pitchFamily="2" charset="0"/>
                          <a:cs typeface="Arial" charset="0"/>
                        </a:rPr>
                        <a:t> : </a:t>
                      </a:r>
                      <a:r>
                        <a:rPr kumimoji="0" lang="en-US" sz="2900" b="0" i="0" u="none" strike="noStrike" cap="none" normalizeH="0" baseline="0" dirty="0" err="1">
                          <a:ln>
                            <a:noFill/>
                          </a:ln>
                          <a:solidFill>
                            <a:srgbClr val="FFFFFF"/>
                          </a:solidFill>
                          <a:effectLst/>
                          <a:latin typeface="Coptic1" pitchFamily="2" charset="0"/>
                          <a:cs typeface="Arial" charset="0"/>
                        </a:rPr>
                        <a:t>aferbo</a:t>
                      </a:r>
                      <a:r>
                        <a:rPr kumimoji="0" lang="en-US" sz="2900" b="0" i="0" u="none" strike="noStrike" cap="none" normalizeH="0" baseline="0" dirty="0">
                          <a:ln>
                            <a:noFill/>
                          </a:ln>
                          <a:solidFill>
                            <a:srgbClr val="FFFFFF"/>
                          </a:solidFill>
                          <a:effectLst/>
                          <a:latin typeface="Coptic1" pitchFamily="2" charset="0"/>
                          <a:cs typeface="Arial" charset="0"/>
                        </a:rPr>
                        <a:t>/~yin </a:t>
                      </a:r>
                      <a:r>
                        <a:rPr kumimoji="0" lang="en-US" sz="2900" b="0" i="0" u="none" strike="noStrike" cap="none" normalizeH="0" baseline="0" dirty="0" err="1">
                          <a:ln>
                            <a:noFill/>
                          </a:ln>
                          <a:solidFill>
                            <a:srgbClr val="FFFFFF"/>
                          </a:solidFill>
                          <a:effectLst/>
                          <a:latin typeface="Coptic1" pitchFamily="2" charset="0"/>
                          <a:cs typeface="Arial" charset="0"/>
                        </a:rPr>
                        <a:t>e~ron</a:t>
                      </a:r>
                      <a:r>
                        <a:rPr kumimoji="0" lang="en-US" sz="2900" b="0" i="0" u="none" strike="noStrike" cap="none" normalizeH="0" baseline="0" dirty="0">
                          <a:ln>
                            <a:noFill/>
                          </a:ln>
                          <a:solidFill>
                            <a:srgbClr val="FFFFFF"/>
                          </a:solidFill>
                          <a:effectLst/>
                          <a:latin typeface="Coptic1" pitchFamily="2" charset="0"/>
                          <a:cs typeface="Arial" charset="0"/>
                        </a:rPr>
                        <a:t> : </a:t>
                      </a:r>
                      <a:r>
                        <a:rPr kumimoji="0" lang="en-US" sz="2900" b="0" i="0" u="none" strike="noStrike" cap="none" normalizeH="0" baseline="0" dirty="0" err="1">
                          <a:ln>
                            <a:noFill/>
                          </a:ln>
                          <a:solidFill>
                            <a:srgbClr val="FFFFFF"/>
                          </a:solidFill>
                          <a:effectLst/>
                          <a:latin typeface="Coptic1" pitchFamily="2" charset="0"/>
                          <a:cs typeface="Arial" charset="0"/>
                        </a:rPr>
                        <a:t>afa~reh</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e~ron</a:t>
                      </a:r>
                      <a:r>
                        <a:rPr kumimoji="0" lang="en-US" sz="2900" b="0" i="0" u="none" strike="noStrike" cap="none" normalizeH="0" baseline="0" dirty="0">
                          <a:ln>
                            <a:noFill/>
                          </a:ln>
                          <a:solidFill>
                            <a:srgbClr val="FFFFFF"/>
                          </a:solidFill>
                          <a:effectLst/>
                          <a:latin typeface="Coptic1" pitchFamily="2" charset="0"/>
                          <a:cs typeface="Arial" charset="0"/>
                        </a:rPr>
                        <a:t> : </a:t>
                      </a:r>
                      <a:r>
                        <a:rPr kumimoji="0" lang="en-US" sz="2900" b="0" i="0" u="none" strike="noStrike" cap="none" normalizeH="0" baseline="0" dirty="0" err="1">
                          <a:ln>
                            <a:noFill/>
                          </a:ln>
                          <a:solidFill>
                            <a:srgbClr val="FFFFFF"/>
                          </a:solidFill>
                          <a:effectLst/>
                          <a:latin typeface="Coptic1" pitchFamily="2" charset="0"/>
                          <a:cs typeface="Arial" charset="0"/>
                        </a:rPr>
                        <a:t>afsopten</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e~rof</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af</a:t>
                      </a:r>
                      <a:r>
                        <a:rPr kumimoji="0" lang="en-US" sz="2900" b="0" i="0" u="none" strike="noStrike" cap="none" normalizeH="0" baseline="0" dirty="0">
                          <a:ln>
                            <a:noFill/>
                          </a:ln>
                          <a:solidFill>
                            <a:srgbClr val="FFFFFF"/>
                          </a:solidFill>
                          <a:effectLst/>
                          <a:latin typeface="Coptic1" pitchFamily="2" charset="0"/>
                          <a:cs typeface="Arial" charset="0"/>
                        </a:rPr>
                        <a:t>]</a:t>
                      </a:r>
                      <a:r>
                        <a:rPr kumimoji="0" lang="en-US" sz="2900" b="0" i="0" u="none" strike="noStrike" cap="none" normalizeH="0" baseline="0" dirty="0" err="1">
                          <a:ln>
                            <a:noFill/>
                          </a:ln>
                          <a:solidFill>
                            <a:srgbClr val="FFFFFF"/>
                          </a:solidFill>
                          <a:effectLst/>
                          <a:latin typeface="Coptic1" pitchFamily="2" charset="0"/>
                          <a:cs typeface="Arial" charset="0"/>
                        </a:rPr>
                        <a:t>a~co</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e~ron</a:t>
                      </a:r>
                      <a:r>
                        <a:rPr kumimoji="0" lang="en-US" sz="2900" b="0" i="0" u="none" strike="noStrike" cap="none" normalizeH="0" baseline="0" dirty="0">
                          <a:ln>
                            <a:noFill/>
                          </a:ln>
                          <a:solidFill>
                            <a:srgbClr val="FFFFFF"/>
                          </a:solidFill>
                          <a:effectLst/>
                          <a:latin typeface="Coptic1" pitchFamily="2" charset="0"/>
                          <a:cs typeface="Arial" charset="0"/>
                        </a:rPr>
                        <a:t> : </a:t>
                      </a:r>
                      <a:r>
                        <a:rPr kumimoji="0" lang="en-US" sz="2900" b="0" i="0" u="none" strike="noStrike" cap="none" normalizeH="0" baseline="0" dirty="0" err="1">
                          <a:ln>
                            <a:noFill/>
                          </a:ln>
                          <a:solidFill>
                            <a:srgbClr val="FFFFFF"/>
                          </a:solidFill>
                          <a:effectLst/>
                          <a:latin typeface="Coptic1" pitchFamily="2" charset="0"/>
                          <a:cs typeface="Arial" charset="0"/>
                        </a:rPr>
                        <a:t>af</a:t>
                      </a:r>
                      <a:r>
                        <a:rPr kumimoji="0" lang="en-US" sz="2900" b="0" i="0" u="none" strike="noStrike" cap="none" normalizeH="0" baseline="0" dirty="0">
                          <a:ln>
                            <a:noFill/>
                          </a:ln>
                          <a:solidFill>
                            <a:srgbClr val="FFFFFF"/>
                          </a:solidFill>
                          <a:effectLst/>
                          <a:latin typeface="Coptic1" pitchFamily="2" charset="0"/>
                          <a:cs typeface="Arial" charset="0"/>
                        </a:rPr>
                        <a:t>]</a:t>
                      </a:r>
                      <a:r>
                        <a:rPr kumimoji="0" lang="en-US" sz="2900" b="0" i="0" u="none" strike="noStrike" cap="none" normalizeH="0" baseline="0" dirty="0" err="1">
                          <a:ln>
                            <a:noFill/>
                          </a:ln>
                          <a:solidFill>
                            <a:srgbClr val="FFFFFF"/>
                          </a:solidFill>
                          <a:effectLst/>
                          <a:latin typeface="Coptic1" pitchFamily="2" charset="0"/>
                          <a:cs typeface="Arial" charset="0"/>
                        </a:rPr>
                        <a:t>toten</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afenten</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sa</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e~h~r</a:t>
                      </a:r>
                      <a:r>
                        <a:rPr kumimoji="0" lang="en-US" sz="2900" b="0" i="0" u="none" strike="noStrike" cap="none" normalizeH="0" baseline="0" dirty="0">
                          <a:ln>
                            <a:noFill/>
                          </a:ln>
                          <a:solidFill>
                            <a:srgbClr val="FFFFFF"/>
                          </a:solidFill>
                          <a:effectLst/>
                          <a:latin typeface="Coptic1" pitchFamily="2" charset="0"/>
                          <a:cs typeface="Arial" charset="0"/>
                        </a:rPr>
                        <a:t>/</a:t>
                      </a:r>
                      <a:r>
                        <a:rPr kumimoji="0" lang="en-US" sz="2900" b="0" i="0" u="none" strike="noStrike" cap="none" normalizeH="0" baseline="0" dirty="0" err="1">
                          <a:ln>
                            <a:noFill/>
                          </a:ln>
                          <a:solidFill>
                            <a:srgbClr val="FFFFFF"/>
                          </a:solidFill>
                          <a:effectLst/>
                          <a:latin typeface="Coptic1" pitchFamily="2" charset="0"/>
                          <a:cs typeface="Arial" charset="0"/>
                        </a:rPr>
                        <a:t>i</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e~taiounou</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yai</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Nyof</a:t>
                      </a:r>
                      <a:r>
                        <a:rPr kumimoji="0" lang="en-US" sz="2900" b="0" i="0" u="none" strike="noStrike" cap="none" normalizeH="0" baseline="0" dirty="0">
                          <a:ln>
                            <a:noFill/>
                          </a:ln>
                          <a:solidFill>
                            <a:srgbClr val="FFFFFF"/>
                          </a:solidFill>
                          <a:effectLst/>
                          <a:latin typeface="Coptic1" pitchFamily="2" charset="0"/>
                          <a:cs typeface="Arial" charset="0"/>
                        </a:rPr>
                        <a:t> on </a:t>
                      </a:r>
                      <a:r>
                        <a:rPr kumimoji="0" lang="en-US" sz="2900" b="0" i="0" u="none" strike="noStrike" cap="none" normalizeH="0" baseline="0" dirty="0" err="1">
                          <a:ln>
                            <a:noFill/>
                          </a:ln>
                          <a:solidFill>
                            <a:srgbClr val="FFFFFF"/>
                          </a:solidFill>
                          <a:effectLst/>
                          <a:latin typeface="Coptic1" pitchFamily="2" charset="0"/>
                          <a:cs typeface="Arial" charset="0"/>
                        </a:rPr>
                        <a:t>maren</a:t>
                      </a:r>
                      <a:r>
                        <a:rPr kumimoji="0" lang="en-US" sz="2900" b="0" i="0" u="none" strike="noStrike" cap="none" normalizeH="0" baseline="0" dirty="0">
                          <a:ln>
                            <a:noFill/>
                          </a:ln>
                          <a:solidFill>
                            <a:srgbClr val="FFFFFF"/>
                          </a:solidFill>
                          <a:effectLst/>
                          <a:latin typeface="Coptic1" pitchFamily="2" charset="0"/>
                          <a:cs typeface="Arial" charset="0"/>
                        </a:rPr>
                        <a:t>]ho </a:t>
                      </a:r>
                      <a:r>
                        <a:rPr kumimoji="0" lang="en-US" sz="2900" b="0" i="0" u="none" strike="noStrike" cap="none" normalizeH="0" baseline="0" dirty="0" err="1">
                          <a:ln>
                            <a:noFill/>
                          </a:ln>
                          <a:solidFill>
                            <a:srgbClr val="FFFFFF"/>
                          </a:solidFill>
                          <a:effectLst/>
                          <a:latin typeface="Coptic1" pitchFamily="2" charset="0"/>
                          <a:cs typeface="Arial" charset="0"/>
                        </a:rPr>
                        <a:t>e~rof</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hopwc</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n~tefa~reh</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e~ron</a:t>
                      </a:r>
                      <a:r>
                        <a:rPr kumimoji="0" lang="en-US" sz="2900" b="0" i="0" u="none" strike="noStrike" cap="none" normalizeH="0" baseline="0" dirty="0">
                          <a:ln>
                            <a:noFill/>
                          </a:ln>
                          <a:solidFill>
                            <a:srgbClr val="FFFFFF"/>
                          </a:solidFill>
                          <a:effectLst/>
                          <a:latin typeface="Coptic1" pitchFamily="2" charset="0"/>
                          <a:cs typeface="Arial" charset="0"/>
                        </a:rPr>
                        <a:t> : </a:t>
                      </a:r>
                      <a:r>
                        <a:rPr kumimoji="0" lang="en-US" sz="2900" b="0" i="0" u="none" strike="noStrike" cap="none" normalizeH="0" baseline="0" dirty="0" err="1">
                          <a:ln>
                            <a:noFill/>
                          </a:ln>
                          <a:solidFill>
                            <a:srgbClr val="FFFFFF"/>
                          </a:solidFill>
                          <a:effectLst/>
                          <a:latin typeface="Coptic1" pitchFamily="2" charset="0"/>
                          <a:cs typeface="Arial" charset="0"/>
                        </a:rPr>
                        <a:t>qen</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paie~hoou</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eyouab</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vai</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nem</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nie~hoou</a:t>
                      </a:r>
                      <a:r>
                        <a:rPr kumimoji="0" lang="en-US" sz="2900" b="0" i="0" u="none" strike="noStrike" cap="none" normalizeH="0" baseline="0" dirty="0">
                          <a:ln>
                            <a:noFill/>
                          </a:ln>
                          <a:solidFill>
                            <a:srgbClr val="FFFFFF"/>
                          </a:solidFill>
                          <a:effectLst/>
                          <a:latin typeface="Coptic1" pitchFamily="2" charset="0"/>
                          <a:cs typeface="Arial" charset="0"/>
                        </a:rPr>
                        <a:t> t/</a:t>
                      </a:r>
                      <a:r>
                        <a:rPr kumimoji="0" lang="en-US" sz="2900" b="0" i="0" u="none" strike="noStrike" cap="none" normalizeH="0" baseline="0" dirty="0" err="1">
                          <a:ln>
                            <a:noFill/>
                          </a:ln>
                          <a:solidFill>
                            <a:srgbClr val="FFFFFF"/>
                          </a:solidFill>
                          <a:effectLst/>
                          <a:latin typeface="Coptic1" pitchFamily="2" charset="0"/>
                          <a:cs typeface="Arial" charset="0"/>
                        </a:rPr>
                        <a:t>rou</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n~te</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penwnq</a:t>
                      </a:r>
                      <a:r>
                        <a:rPr kumimoji="0" lang="en-US" sz="2900" b="0" i="0" u="none" strike="noStrike" cap="none" normalizeH="0" baseline="0" dirty="0">
                          <a:ln>
                            <a:noFill/>
                          </a:ln>
                          <a:solidFill>
                            <a:srgbClr val="FFFFFF"/>
                          </a:solidFill>
                          <a:effectLst/>
                          <a:latin typeface="Coptic1" pitchFamily="2" charset="0"/>
                          <a:cs typeface="Arial" charset="0"/>
                        </a:rPr>
                        <a:t> : </a:t>
                      </a:r>
                      <a:r>
                        <a:rPr kumimoji="0" lang="en-US" sz="2900" b="0" i="0" u="none" strike="noStrike" cap="none" normalizeH="0" baseline="0" dirty="0" err="1">
                          <a:ln>
                            <a:noFill/>
                          </a:ln>
                          <a:solidFill>
                            <a:srgbClr val="FFFFFF"/>
                          </a:solidFill>
                          <a:effectLst/>
                          <a:latin typeface="Coptic1" pitchFamily="2" charset="0"/>
                          <a:cs typeface="Arial" charset="0"/>
                        </a:rPr>
                        <a:t>qen</a:t>
                      </a:r>
                      <a:r>
                        <a:rPr kumimoji="0" lang="en-US" sz="2900" b="0" i="0" u="none" strike="noStrike" cap="none" normalizeH="0" baseline="0" dirty="0">
                          <a:ln>
                            <a:noFill/>
                          </a:ln>
                          <a:solidFill>
                            <a:srgbClr val="FFFFFF"/>
                          </a:solidFill>
                          <a:effectLst/>
                          <a:latin typeface="Coptic1" pitchFamily="2" charset="0"/>
                          <a:cs typeface="Arial" charset="0"/>
                        </a:rPr>
                        <a:t> hir/n/ </a:t>
                      </a:r>
                      <a:r>
                        <a:rPr kumimoji="0" lang="en-US" sz="2900" b="0" i="0" u="none" strike="noStrike" cap="none" normalizeH="0" baseline="0" dirty="0" err="1">
                          <a:ln>
                            <a:noFill/>
                          </a:ln>
                          <a:solidFill>
                            <a:srgbClr val="FFFFFF"/>
                          </a:solidFill>
                          <a:effectLst/>
                          <a:latin typeface="Coptic1" pitchFamily="2" charset="0"/>
                          <a:cs typeface="Arial" charset="0"/>
                        </a:rPr>
                        <a:t>niben</a:t>
                      </a:r>
                      <a:r>
                        <a:rPr kumimoji="0" lang="en-US" sz="2900" b="0" i="0" u="none" strike="noStrike" cap="none" normalizeH="0" baseline="0" dirty="0">
                          <a:ln>
                            <a:noFill/>
                          </a:ln>
                          <a:solidFill>
                            <a:srgbClr val="FFFFFF"/>
                          </a:solidFill>
                          <a:effectLst/>
                          <a:latin typeface="Coptic1" pitchFamily="2" charset="0"/>
                          <a:cs typeface="Arial" charset="0"/>
                        </a:rPr>
                        <a:t> : </a:t>
                      </a:r>
                      <a:r>
                        <a:rPr kumimoji="0" lang="en-US" sz="2900" b="0" i="0" u="none" strike="noStrike" cap="none" normalizeH="0" baseline="0" dirty="0" err="1">
                          <a:ln>
                            <a:noFill/>
                          </a:ln>
                          <a:solidFill>
                            <a:srgbClr val="FFFFFF"/>
                          </a:solidFill>
                          <a:effectLst/>
                          <a:latin typeface="Coptic1" pitchFamily="2" charset="0"/>
                          <a:cs typeface="Arial" charset="0"/>
                        </a:rPr>
                        <a:t>n~je</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dirty="0" err="1">
                          <a:ln>
                            <a:noFill/>
                          </a:ln>
                          <a:solidFill>
                            <a:srgbClr val="FFFFFF"/>
                          </a:solidFill>
                          <a:effectLst/>
                          <a:latin typeface="Coptic1" pitchFamily="2" charset="0"/>
                          <a:cs typeface="Arial" charset="0"/>
                        </a:rPr>
                        <a:t>PiPantokratwr</a:t>
                      </a:r>
                      <a:r>
                        <a:rPr kumimoji="0" lang="en-US" sz="2900" b="0" i="0" u="none" strike="noStrike" cap="none" normalizeH="0" baseline="0" dirty="0">
                          <a:ln>
                            <a:noFill/>
                          </a:ln>
                          <a:solidFill>
                            <a:srgbClr val="FFFFFF"/>
                          </a:solidFill>
                          <a:effectLst/>
                          <a:latin typeface="Coptic1" pitchFamily="2" charset="0"/>
                          <a:cs typeface="Arial" charset="0"/>
                        </a:rPr>
                        <a:t> </a:t>
                      </a:r>
                      <a:r>
                        <a:rPr kumimoji="0" lang="en-US" sz="2900" b="0" i="0" u="none" strike="noStrike" cap="none" normalizeH="0" baseline="0">
                          <a:ln>
                            <a:noFill/>
                          </a:ln>
                          <a:solidFill>
                            <a:srgbClr val="FFFFFF"/>
                          </a:solidFill>
                          <a:effectLst/>
                          <a:latin typeface="Coptic1" pitchFamily="2" charset="0"/>
                          <a:cs typeface="Arial" charset="0"/>
                        </a:rPr>
                        <a:t>P~{oic </a:t>
                      </a:r>
                      <a:r>
                        <a:rPr kumimoji="0" lang="en-US" sz="2900" b="0" i="0" u="none" strike="noStrike" cap="none" normalizeH="0" baseline="0" dirty="0" err="1">
                          <a:ln>
                            <a:noFill/>
                          </a:ln>
                          <a:solidFill>
                            <a:srgbClr val="FFFFFF"/>
                          </a:solidFill>
                          <a:effectLst/>
                          <a:latin typeface="Coptic1" pitchFamily="2" charset="0"/>
                          <a:cs typeface="Arial" charset="0"/>
                        </a:rPr>
                        <a:t>PenNou</a:t>
                      </a:r>
                      <a:r>
                        <a:rPr kumimoji="0" lang="en-US" sz="2900" b="0" i="0" u="none" strike="noStrike" cap="none" normalizeH="0" baseline="0" dirty="0">
                          <a:ln>
                            <a:noFill/>
                          </a:ln>
                          <a:solidFill>
                            <a:srgbClr val="FFFFFF"/>
                          </a:solidFill>
                          <a:effectLst/>
                          <a:latin typeface="Coptic1" pitchFamily="2" charset="0"/>
                          <a:cs typeface="Arial"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ct val="0"/>
                        </a:spcAft>
                        <a:buClrTx/>
                        <a:buSzTx/>
                        <a:buFontTx/>
                        <a:buNone/>
                        <a:tabLst/>
                      </a:pPr>
                      <a:r>
                        <a:rPr kumimoji="0" lang="fr-FR" sz="2900" b="0" i="0" u="none" strike="noStrike" cap="none" normalizeH="0" baseline="0" dirty="0">
                          <a:ln>
                            <a:noFill/>
                          </a:ln>
                          <a:solidFill>
                            <a:srgbClr val="FFFFFF"/>
                          </a:solidFill>
                          <a:effectLst/>
                          <a:latin typeface="Arial" charset="0"/>
                          <a:cs typeface="Arial" charset="0"/>
                        </a:rPr>
                        <a:t>parce qu’Il nous a protégés, aidés, préservés, reçus avec bonté, traités avec miséricorde, fortifiés et fait parvenir jusqu’à cette heure. </a:t>
                      </a:r>
                    </a:p>
                    <a:p>
                      <a:pPr marL="0" marR="0" lvl="0" indent="0" algn="just" defTabSz="914400" rtl="0" eaLnBrk="1" fontAlgn="base" latinLnBrk="0" hangingPunct="1">
                        <a:lnSpc>
                          <a:spcPct val="100000"/>
                        </a:lnSpc>
                        <a:spcBef>
                          <a:spcPts val="0"/>
                        </a:spcBef>
                        <a:spcAft>
                          <a:spcPct val="0"/>
                        </a:spcAft>
                        <a:buClrTx/>
                        <a:buSzTx/>
                        <a:buFontTx/>
                        <a:buNone/>
                        <a:tabLst/>
                      </a:pPr>
                      <a:r>
                        <a:rPr kumimoji="0" lang="fr-FR" sz="2900" b="0" i="0" u="none" strike="noStrike" cap="none" normalizeH="0" baseline="0" dirty="0">
                          <a:ln>
                            <a:noFill/>
                          </a:ln>
                          <a:solidFill>
                            <a:srgbClr val="FFFFFF"/>
                          </a:solidFill>
                          <a:effectLst/>
                          <a:latin typeface="Arial" charset="0"/>
                          <a:cs typeface="Arial" charset="0"/>
                        </a:rPr>
                        <a:t>Supplions-Le encore de nous garder en ce saint jour et tous les jours de notre vie en toute paix ; Lui qui est Tout-Puissant, le Seigneur notre Dieu.</a:t>
                      </a:r>
                      <a:endParaRPr kumimoji="0" lang="en-US" sz="29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700" b="0" i="0" u="none" strike="noStrike" cap="none" normalizeH="0" baseline="0" dirty="0">
                          <a:ln>
                            <a:noFill/>
                          </a:ln>
                          <a:solidFill>
                            <a:srgbClr val="FFFFFF"/>
                          </a:solidFill>
                          <a:effectLst/>
                          <a:latin typeface="Arial" charset="0"/>
                          <a:cs typeface="Arial" charset="0"/>
                        </a:rPr>
                        <a:t>لأنه سترنا وأعاننا وحفظنا وقبلنا إليه وأشفقَ علينا وعضدنا وأتى بنا إلى هذه الساعة</a:t>
                      </a:r>
                      <a:r>
                        <a:rPr kumimoji="0" lang="ar-EG" sz="3700" b="0" i="0" u="none" strike="noStrike" cap="none" normalizeH="0" baseline="0" dirty="0">
                          <a:ln>
                            <a:noFill/>
                          </a:ln>
                          <a:solidFill>
                            <a:srgbClr val="FFFFFF"/>
                          </a:solidFill>
                          <a:effectLst/>
                          <a:latin typeface="Arial" charset="0"/>
                          <a:cs typeface="Arial" charset="0"/>
                        </a:rPr>
                        <a:t>. </a:t>
                      </a:r>
                      <a:r>
                        <a:rPr kumimoji="0" lang="ar-SA" sz="3700" b="0" i="0" u="none" strike="noStrike" cap="none" normalizeH="0" baseline="0" dirty="0" err="1">
                          <a:ln>
                            <a:noFill/>
                          </a:ln>
                          <a:solidFill>
                            <a:srgbClr val="FFFFFF"/>
                          </a:solidFill>
                          <a:effectLst/>
                          <a:latin typeface="Arial" charset="0"/>
                          <a:cs typeface="Arial" charset="0"/>
                        </a:rPr>
                        <a:t>هوأيضاً</a:t>
                      </a:r>
                      <a:r>
                        <a:rPr kumimoji="0" lang="ar-SA" sz="3700" b="0" i="0" u="none" strike="noStrike" cap="none" normalizeH="0" baseline="0" dirty="0">
                          <a:ln>
                            <a:noFill/>
                          </a:ln>
                          <a:solidFill>
                            <a:srgbClr val="FFFFFF"/>
                          </a:solidFill>
                          <a:effectLst/>
                          <a:latin typeface="Arial" charset="0"/>
                          <a:cs typeface="Arial" charset="0"/>
                        </a:rPr>
                        <a:t> فلنسألهُ أن يحفظنا في هذا اليوم المقدس وكل أيام حياتنا بكل سلام، ضابط الكل الربُ إلهُنا.</a:t>
                      </a:r>
                      <a:r>
                        <a:rPr kumimoji="0" lang="en-US" sz="3700" b="0" i="0" u="none" strike="noStrike" cap="none" normalizeH="0" baseline="0" dirty="0">
                          <a:ln>
                            <a:noFill/>
                          </a:ln>
                          <a:solidFill>
                            <a:srgbClr val="FFFFFF"/>
                          </a:solidFill>
                          <a:effectLst/>
                          <a:latin typeface="Arial" charset="0"/>
                          <a:cs typeface="Arial" charset="0"/>
                        </a:rPr>
                        <a:t>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565084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357871976"/>
              </p:ext>
            </p:extLst>
          </p:nvPr>
        </p:nvGraphicFramePr>
        <p:xfrm>
          <a:off x="0" y="0"/>
          <a:ext cx="12192000" cy="6626942"/>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82544">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car, à certains moments, l’ange du Seigneur descendait dans la piscine, l’eau s’agitait et le premier qui y entrait après que l’eau avait bouillonné était guéri, quelle que fût sa maladie. Il y avait là un homme qui était malade depuis trente-huit ans. Jésus, le voyant couché là, et apprenant qu’il était dans cet état depuis longtemps, lui dit : « Veux-tu être guéri ? »</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44398">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لأن ملاكا كان ينزل أحيانا في البركة ويحرك الماء. فمن نزل أولا بعد تحريك الماء كان يبرأ من أي مرض </a:t>
                      </a:r>
                      <a:r>
                        <a:rPr lang="ar-EG" sz="3600" dirty="0" err="1">
                          <a:effectLst/>
                          <a:latin typeface="Arial" panose="020B0604020202020204" pitchFamily="34" charset="0"/>
                          <a:ea typeface="Calibri" panose="020F0502020204030204" pitchFamily="34" charset="0"/>
                          <a:cs typeface="+mn-cs"/>
                        </a:rPr>
                        <a:t>أعتراه</a:t>
                      </a:r>
                      <a:r>
                        <a:rPr lang="ar-EG" sz="3600" dirty="0">
                          <a:effectLst/>
                          <a:latin typeface="Arial" panose="020B0604020202020204" pitchFamily="34" charset="0"/>
                          <a:ea typeface="Calibri" panose="020F0502020204030204" pitchFamily="34" charset="0"/>
                          <a:cs typeface="+mn-cs"/>
                        </a:rPr>
                        <a:t>. وكان هناك إنسان به مرض منذ ثمان وثلاثين سنة.</a:t>
                      </a:r>
                      <a:r>
                        <a:rPr lang="fr-FR" sz="3600" dirty="0">
                          <a:effectLst/>
                          <a:latin typeface="Arial" panose="020B0604020202020204" pitchFamily="34" charset="0"/>
                          <a:ea typeface="Calibri" panose="020F0502020204030204" pitchFamily="34" charset="0"/>
                          <a:cs typeface="+mn-cs"/>
                        </a:rPr>
                        <a:t> </a:t>
                      </a:r>
                      <a:r>
                        <a:rPr lang="ar-EG" sz="3600" dirty="0">
                          <a:effectLst/>
                          <a:latin typeface="Arial" panose="020B0604020202020204" pitchFamily="34" charset="0"/>
                          <a:ea typeface="Calibri" panose="020F0502020204030204" pitchFamily="34" charset="0"/>
                          <a:cs typeface="+mn-cs"/>
                        </a:rPr>
                        <a:t>ولما رأى يسوع هذا مضطجعا، وعلم انه قضى زماناً كثيراً. فقال له أتريد أن تبرأ. </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21488732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529079157"/>
              </p:ext>
            </p:extLst>
          </p:nvPr>
        </p:nvGraphicFramePr>
        <p:xfrm>
          <a:off x="0" y="0"/>
          <a:ext cx="12192000" cy="6626942"/>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82544">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Le malade lui répondit : « Seigneur, je n’ai personne pour me plonger dans la piscine au moment où l’eau bouillonne ; et pendant que j’y vais, un autre descend avant moi. » Jésus lui dit : « Lève-toi, prends ton brancard, et marche. » Et aussitôt l’homme fut guéri. Il prit son brancard : il marchait ! Or, ce jour-là était un jour de sabbat.</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44398">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أجابه المريض وقال: يا سيد ليس لي إنسان يلقيني في البركة إذا تحرك الماء. فبينما أنا آت ينزل قدامى آخر. قال له يسوع قم احمل سريرك وامش. فحالا </a:t>
                      </a:r>
                      <a:r>
                        <a:rPr lang="ar-EG" sz="3600" dirty="0" err="1">
                          <a:effectLst/>
                          <a:latin typeface="Arial" panose="020B0604020202020204" pitchFamily="34" charset="0"/>
                          <a:ea typeface="Calibri" panose="020F0502020204030204" pitchFamily="34" charset="0"/>
                          <a:cs typeface="+mn-cs"/>
                        </a:rPr>
                        <a:t>برىء</a:t>
                      </a:r>
                      <a:r>
                        <a:rPr lang="ar-EG" sz="3600" dirty="0">
                          <a:effectLst/>
                          <a:latin typeface="Arial" panose="020B0604020202020204" pitchFamily="34" charset="0"/>
                          <a:ea typeface="Calibri" panose="020F0502020204030204" pitchFamily="34" charset="0"/>
                          <a:cs typeface="+mn-cs"/>
                        </a:rPr>
                        <a:t> الإنسان وحمل سريره ومشى. وكان ذلك اليوم سبت.</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24945133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1536345580"/>
              </p:ext>
            </p:extLst>
          </p:nvPr>
        </p:nvGraphicFramePr>
        <p:xfrm>
          <a:off x="0" y="0"/>
          <a:ext cx="12192000" cy="6626942"/>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82544">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Les Juifs dirent donc à cet homme que Jésus avait remis sur pieds : « C’est le sabbat ! Il ne t’est pas permis de porter ton brancard. » Il leur répliqua : « Celui qui m’a guéri, c’est lui qui m’a dit : “Prends ton brancard, et marche !” » Ils l’interrogèrent : « Quel est l’homme qui t’a dit : “Prends ton brancard, et marche” ? » Mais celui qui avait été rétabli ne savait pas qui c’était ; en effet, Jésus s’était éloigné, car il y avait foule à cet endroit.</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44398">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فقال اليهود لذلك الذي شُفِيَ انه سبت ولا يحل لك ان تحمل سريرك. أما هو </a:t>
                      </a:r>
                      <a:r>
                        <a:rPr lang="ar-EG" sz="3600" dirty="0" err="1">
                          <a:effectLst/>
                          <a:latin typeface="Arial" panose="020B0604020202020204" pitchFamily="34" charset="0"/>
                          <a:ea typeface="Calibri" panose="020F0502020204030204" pitchFamily="34" charset="0"/>
                          <a:cs typeface="+mn-cs"/>
                        </a:rPr>
                        <a:t>فاجابهم</a:t>
                      </a:r>
                      <a:r>
                        <a:rPr lang="ar-EG" sz="3600" dirty="0">
                          <a:effectLst/>
                          <a:latin typeface="Arial" panose="020B0604020202020204" pitchFamily="34" charset="0"/>
                          <a:ea typeface="Calibri" panose="020F0502020204030204" pitchFamily="34" charset="0"/>
                          <a:cs typeface="+mn-cs"/>
                        </a:rPr>
                        <a:t> قائلا: إن الذي ابرأني هو قال لي احمل سريرك وامش. فسألوه: من هو الانسان الذي قال لك احمل سريرك وامش. اما الذي شُفِيَ فلم يكن يعلم من هو لأن يسوع كان قد خرج إذ كان هناك </a:t>
                      </a:r>
                      <a:r>
                        <a:rPr lang="ar-EG" sz="3600" dirty="0" err="1">
                          <a:effectLst/>
                          <a:latin typeface="Arial" panose="020B0604020202020204" pitchFamily="34" charset="0"/>
                          <a:ea typeface="Calibri" panose="020F0502020204030204" pitchFamily="34" charset="0"/>
                          <a:cs typeface="+mn-cs"/>
                        </a:rPr>
                        <a:t>فى</a:t>
                      </a:r>
                      <a:r>
                        <a:rPr lang="ar-EG" sz="3600" dirty="0">
                          <a:effectLst/>
                          <a:latin typeface="Arial" panose="020B0604020202020204" pitchFamily="34" charset="0"/>
                          <a:ea typeface="Calibri" panose="020F0502020204030204" pitchFamily="34" charset="0"/>
                          <a:cs typeface="+mn-cs"/>
                        </a:rPr>
                        <a:t> الموضع جمع.</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10048880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2391202292"/>
              </p:ext>
            </p:extLst>
          </p:nvPr>
        </p:nvGraphicFramePr>
        <p:xfrm>
          <a:off x="0" y="0"/>
          <a:ext cx="12192000" cy="6626942"/>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82544">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Plus tard, Jésus le retrouve dans le Temple et lui dit : « Te voilà guéri. Ne pèche plus, il pourrait t’arriver quelque chose de pire. » L’homme partit annoncer aux Juifs que c’était Jésus qui l’avait guéri. Et ceux-ci persécutaient Jésus parce qu’il avait fait cela le jour du sabbat.</a:t>
                      </a:r>
                      <a:endParaRPr lang="fr-FR" sz="40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44398">
                <a:tc>
                  <a:txBody>
                    <a:bodyPr/>
                    <a:lstStyle/>
                    <a:p>
                      <a:pPr algn="just" rtl="1">
                        <a:spcAft>
                          <a:spcPts val="300"/>
                        </a:spcAft>
                      </a:pPr>
                      <a:r>
                        <a:rPr lang="ar-EG" sz="3600" dirty="0">
                          <a:effectLst/>
                          <a:latin typeface="Arial" panose="020B0604020202020204" pitchFamily="34" charset="0"/>
                          <a:ea typeface="Calibri" panose="020F0502020204030204" pitchFamily="34" charset="0"/>
                          <a:cs typeface="+mn-cs"/>
                        </a:rPr>
                        <a:t>وبعد ذلك وجده يسوع في الهيكل وقال له: ها انت قد برئت فلا تخطئ ايضا لئلا يكون لك أشر. فمضى الرجل وأخبر اليهود أن يسوع هو الذي ابرأه. ولهذا كان اليهود يضطهدون يسوع ويطلبون أن يقتلوه لأنه كان يفعل هذا في السبت، </a:t>
                      </a:r>
                      <a:endParaRPr lang="fr-FR" sz="3600"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5960457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11F5AAB-DE0F-0891-EAB1-A7AD1A45EA4B}"/>
              </a:ext>
            </a:extLst>
          </p:cNvPr>
          <p:cNvGraphicFramePr>
            <a:graphicFrameLocks noGrp="1"/>
          </p:cNvGraphicFramePr>
          <p:nvPr>
            <p:extLst>
              <p:ext uri="{D42A27DB-BD31-4B8C-83A1-F6EECF244321}">
                <p14:modId xmlns:p14="http://schemas.microsoft.com/office/powerpoint/2010/main" val="1000258662"/>
              </p:ext>
            </p:extLst>
          </p:nvPr>
        </p:nvGraphicFramePr>
        <p:xfrm>
          <a:off x="0" y="0"/>
          <a:ext cx="12192000" cy="6626942"/>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459457082"/>
                    </a:ext>
                  </a:extLst>
                </a:gridCol>
              </a:tblGrid>
              <a:tr h="3382544">
                <a:tc>
                  <a:txBody>
                    <a:bodyPr/>
                    <a:lstStyle/>
                    <a:p>
                      <a:pPr algn="just"/>
                      <a:r>
                        <a:rPr lang="fr-FR" sz="2800" b="0" i="0" u="none" strike="noStrike" kern="1200" baseline="0" dirty="0">
                          <a:solidFill>
                            <a:schemeClr val="tx1"/>
                          </a:solidFill>
                          <a:latin typeface="Arial" panose="020B0604020202020204" pitchFamily="34" charset="0"/>
                          <a:ea typeface="+mn-ea"/>
                          <a:cs typeface="Arial" panose="020B0604020202020204" pitchFamily="34" charset="0"/>
                        </a:rPr>
                        <a:t>Jésus leur déclara : « Mon Père est toujours à l’œuvre, et moi aussi, je suis à l’œuvre. » C’est pourquoi, de plus en plus, les Juifs cherchaient à le tuer, car non seulement il ne respectait pas le sabbat, mais encore il disait que Dieu était son propre Père, et il se faisait ainsi l’égal de Dieu.</a:t>
                      </a:r>
                    </a:p>
                    <a:p>
                      <a:pPr algn="just"/>
                      <a:endParaRPr lang="fr-FR" sz="2800" b="0" i="0" u="none" strike="noStrike" kern="1200" baseline="0" dirty="0">
                        <a:solidFill>
                          <a:schemeClr val="tx1"/>
                        </a:solidFill>
                        <a:effectLst/>
                        <a:latin typeface="Arial" panose="020B0604020202020204" pitchFamily="34" charset="0"/>
                        <a:ea typeface="+mn-ea"/>
                        <a:cs typeface="Arial" panose="020B0604020202020204" pitchFamily="34" charset="0"/>
                      </a:endParaRPr>
                    </a:p>
                    <a:p>
                      <a:pPr algn="just"/>
                      <a:r>
                        <a:rPr lang="fr-FR" sz="2800" b="1" i="0" u="none" strike="noStrike" kern="1200" baseline="0" dirty="0">
                          <a:solidFill>
                            <a:schemeClr val="tx1"/>
                          </a:solidFill>
                          <a:effectLst/>
                          <a:latin typeface="Arial" panose="020B0604020202020204" pitchFamily="34" charset="0"/>
                          <a:ea typeface="+mn-ea"/>
                          <a:cs typeface="Arial" panose="020B0604020202020204" pitchFamily="34" charset="0"/>
                        </a:rPr>
                        <a:t>Gloire à Dieu éternellement. Amen !</a:t>
                      </a:r>
                      <a:endParaRPr lang="fr-FR" sz="40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8903934"/>
                  </a:ext>
                </a:extLst>
              </a:tr>
              <a:tr h="3244398">
                <a:tc>
                  <a:txBody>
                    <a:bodyPr/>
                    <a:lstStyle/>
                    <a:p>
                      <a:pPr algn="just" rtl="1">
                        <a:spcAft>
                          <a:spcPts val="300"/>
                        </a:spcAft>
                      </a:pPr>
                      <a:r>
                        <a:rPr lang="ar-EG" sz="3600" dirty="0" err="1">
                          <a:effectLst/>
                          <a:latin typeface="Arial" panose="020B0604020202020204" pitchFamily="34" charset="0"/>
                          <a:ea typeface="Calibri" panose="020F0502020204030204" pitchFamily="34" charset="0"/>
                          <a:cs typeface="+mn-cs"/>
                        </a:rPr>
                        <a:t>فاجابهم</a:t>
                      </a:r>
                      <a:r>
                        <a:rPr lang="ar-EG" sz="3600" dirty="0">
                          <a:effectLst/>
                          <a:latin typeface="Arial" panose="020B0604020202020204" pitchFamily="34" charset="0"/>
                          <a:ea typeface="Calibri" panose="020F0502020204030204" pitchFamily="34" charset="0"/>
                          <a:cs typeface="+mn-cs"/>
                        </a:rPr>
                        <a:t> يسوع وقال لهم ابي يعمل حتى الآن وانا ايضا اعمل. فمن اجل هذا كان اليهود يطلبون أكثر ان يقتلوه ليس لأنه كان ينقض السبت فقط، بل لأنه كان يقول ان الله ابى معادلا نفسه بالله.</a:t>
                      </a:r>
                      <a:endParaRPr lang="fr-FR" sz="3600" dirty="0">
                        <a:effectLst/>
                        <a:latin typeface="Arial" panose="020B0604020202020204" pitchFamily="34" charset="0"/>
                        <a:ea typeface="Calibri" panose="020F0502020204030204" pitchFamily="34" charset="0"/>
                        <a:cs typeface="+mn-cs"/>
                      </a:endParaRPr>
                    </a:p>
                    <a:p>
                      <a:pPr algn="just" rtl="1">
                        <a:spcAft>
                          <a:spcPts val="300"/>
                        </a:spcAft>
                      </a:pPr>
                      <a:endParaRPr lang="fr-FR" sz="3600" dirty="0">
                        <a:effectLst/>
                        <a:latin typeface="Arial" panose="020B0604020202020204" pitchFamily="34" charset="0"/>
                        <a:ea typeface="Calibri" panose="020F0502020204030204" pitchFamily="34" charset="0"/>
                        <a:cs typeface="+mn-cs"/>
                      </a:endParaRPr>
                    </a:p>
                    <a:p>
                      <a:pPr algn="just" rtl="1">
                        <a:spcAft>
                          <a:spcPts val="300"/>
                        </a:spcAft>
                      </a:pPr>
                      <a:r>
                        <a:rPr lang="ar-EG" sz="3600" b="1" dirty="0">
                          <a:effectLst/>
                          <a:latin typeface="Arial" panose="020B0604020202020204" pitchFamily="34" charset="0"/>
                          <a:ea typeface="Calibri" panose="020F0502020204030204" pitchFamily="34" charset="0"/>
                          <a:cs typeface="+mn-cs"/>
                        </a:rPr>
                        <a:t>والمجد لله دائما.</a:t>
                      </a:r>
                      <a:endParaRPr lang="fr-FR" sz="3600" b="1" dirty="0">
                        <a:effectLst/>
                        <a:latin typeface="Arial" panose="020B0604020202020204" pitchFamily="34" charset="0"/>
                        <a:ea typeface="Calibri" panose="020F050202020403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7188933"/>
                  </a:ext>
                </a:extLst>
              </a:tr>
            </a:tbl>
          </a:graphicData>
        </a:graphic>
      </p:graphicFrame>
    </p:spTree>
    <p:extLst>
      <p:ext uri="{BB962C8B-B14F-4D97-AF65-F5344CB8AC3E}">
        <p14:creationId xmlns:p14="http://schemas.microsoft.com/office/powerpoint/2010/main" val="40419423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48829" name="Group 93"/>
          <p:cNvGraphicFramePr>
            <a:graphicFrameLocks noGrp="1"/>
          </p:cNvGraphicFramePr>
          <p:nvPr/>
        </p:nvGraphicFramePr>
        <p:xfrm>
          <a:off x="0" y="167640"/>
          <a:ext cx="12192000" cy="4622800"/>
        </p:xfrm>
        <a:graphic>
          <a:graphicData uri="http://schemas.openxmlformats.org/drawingml/2006/table">
            <a:tbl>
              <a:tblPr/>
              <a:tblGrid>
                <a:gridCol w="4124528">
                  <a:extLst>
                    <a:ext uri="{9D8B030D-6E8A-4147-A177-3AD203B41FA5}">
                      <a16:colId xmlns:a16="http://schemas.microsoft.com/office/drawing/2014/main" val="20000"/>
                    </a:ext>
                  </a:extLst>
                </a:gridCol>
                <a:gridCol w="4868153">
                  <a:extLst>
                    <a:ext uri="{9D8B030D-6E8A-4147-A177-3AD203B41FA5}">
                      <a16:colId xmlns:a16="http://schemas.microsoft.com/office/drawing/2014/main" val="20001"/>
                    </a:ext>
                  </a:extLst>
                </a:gridCol>
                <a:gridCol w="3199319">
                  <a:extLst>
                    <a:ext uri="{9D8B030D-6E8A-4147-A177-3AD203B41FA5}">
                      <a16:colId xmlns:a16="http://schemas.microsoft.com/office/drawing/2014/main" val="20002"/>
                    </a:ext>
                  </a:extLst>
                </a:gridCol>
              </a:tblGrid>
              <a:tr h="4622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panose="020B0604020202020204" pitchFamily="34" charset="0"/>
                        </a:rPr>
                        <a:t>Piou</a:t>
                      </a:r>
                      <a:r>
                        <a:rPr kumimoji="0" lang="en-US" sz="2700" b="0" i="0" u="sng" strike="noStrike" cap="none" normalizeH="0" baseline="0" dirty="0">
                          <a:ln>
                            <a:noFill/>
                          </a:ln>
                          <a:solidFill>
                            <a:srgbClr val="FF9900"/>
                          </a:solidFill>
                          <a:effectLst/>
                          <a:latin typeface="Coptic1" pitchFamily="2" charset="0"/>
                          <a:cs typeface="Arial" panose="020B0604020202020204" pitchFamily="34" charset="0"/>
                        </a:rPr>
                        <a:t>/b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a:ln>
                            <a:noFill/>
                          </a:ln>
                          <a:solidFill>
                            <a:srgbClr val="FFFFFF"/>
                          </a:solidFill>
                          <a:effectLst/>
                          <a:latin typeface="Coptic1" pitchFamily="2" charset="0"/>
                          <a:cs typeface="Arial" pitchFamily="34" charset="0"/>
                        </a:rPr>
                        <a:t>V~} </a:t>
                      </a:r>
                      <a:r>
                        <a:rPr kumimoji="0" lang="en-US" sz="3700" b="0" i="0" u="none" strike="noStrike" cap="none" normalizeH="0" baseline="0" dirty="0" err="1">
                          <a:ln>
                            <a:noFill/>
                          </a:ln>
                          <a:solidFill>
                            <a:srgbClr val="FFFFFF"/>
                          </a:solidFill>
                          <a:effectLst/>
                          <a:latin typeface="Coptic1" pitchFamily="2" charset="0"/>
                          <a:cs typeface="Arial" pitchFamily="34" charset="0"/>
                        </a:rPr>
                        <a:t>nai</a:t>
                      </a:r>
                      <a:r>
                        <a:rPr kumimoji="0" lang="en-US" sz="3700" b="0" i="0" u="none" strike="noStrike" cap="none" normalizeH="0" baseline="0" dirty="0">
                          <a:ln>
                            <a:noFill/>
                          </a:ln>
                          <a:solidFill>
                            <a:srgbClr val="FFFFFF"/>
                          </a:solidFill>
                          <a:effectLst/>
                          <a:latin typeface="Coptic1" pitchFamily="2" charset="0"/>
                          <a:cs typeface="Arial" pitchFamily="34" charset="0"/>
                        </a:rPr>
                        <a:t> nan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700" b="0" i="0" u="none" strike="noStrike" cap="none" normalizeH="0" baseline="0" dirty="0">
                        <a:ln>
                          <a:noFill/>
                        </a:ln>
                        <a:solidFill>
                          <a:srgbClr val="FFFFFF"/>
                        </a:solidFill>
                        <a:effectLst/>
                        <a:latin typeface="Coptic1" pitchFamily="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FFFFFF"/>
                        </a:solidFill>
                        <a:effectLst/>
                        <a:latin typeface="Avva_Shenouda"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err="1">
                          <a:ln>
                            <a:noFill/>
                          </a:ln>
                          <a:solidFill>
                            <a:srgbClr val="FFFFFF"/>
                          </a:solidFill>
                          <a:effectLst/>
                          <a:latin typeface="Coptic1" pitchFamily="2" charset="0"/>
                          <a:cs typeface="Arial" pitchFamily="34" charset="0"/>
                        </a:rPr>
                        <a:t>Yesounai</a:t>
                      </a:r>
                      <a:r>
                        <a:rPr kumimoji="0" lang="en-US" sz="3700" b="0" i="0" u="none" strike="noStrike" cap="none" normalizeH="0" baseline="0" dirty="0">
                          <a:ln>
                            <a:noFill/>
                          </a:ln>
                          <a:solidFill>
                            <a:srgbClr val="FFFFFF"/>
                          </a:solidFill>
                          <a:effectLst/>
                          <a:latin typeface="Coptic1" pitchFamily="2" charset="0"/>
                          <a:cs typeface="Arial" pitchFamily="34" charset="0"/>
                        </a:rPr>
                        <a:t> </a:t>
                      </a:r>
                      <a:r>
                        <a:rPr kumimoji="0" lang="en-US" sz="3700" b="0" i="0" u="none" strike="noStrike" cap="none" normalizeH="0" baseline="0" dirty="0" err="1">
                          <a:ln>
                            <a:noFill/>
                          </a:ln>
                          <a:solidFill>
                            <a:srgbClr val="FFFFFF"/>
                          </a:solidFill>
                          <a:effectLst/>
                          <a:latin typeface="Coptic1" pitchFamily="2" charset="0"/>
                          <a:cs typeface="Arial" pitchFamily="34" charset="0"/>
                        </a:rPr>
                        <a:t>e~ron</a:t>
                      </a:r>
                      <a:endParaRPr kumimoji="0" lang="en-US" sz="3700" b="0" i="0" u="none" strike="noStrike" cap="none" normalizeH="0" baseline="0" dirty="0">
                        <a:ln>
                          <a:noFill/>
                        </a:ln>
                        <a:solidFill>
                          <a:srgbClr val="FFFFFF"/>
                        </a:solidFill>
                        <a:effectLst/>
                        <a:latin typeface="Coptic1" pitchFamily="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3700" b="0" i="1" u="none" strike="noStrike" cap="none" normalizeH="0" baseline="0" dirty="0">
                        <a:ln>
                          <a:noFill/>
                        </a:ln>
                        <a:solidFill>
                          <a:srgbClr val="FFFFFF"/>
                        </a:solidFill>
                        <a:effectLst/>
                        <a:latin typeface="Arial"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3700" b="0" i="1" u="none" strike="noStrike" cap="none" normalizeH="0" baseline="0" dirty="0">
                        <a:ln>
                          <a:noFill/>
                        </a:ln>
                        <a:solidFill>
                          <a:srgbClr val="FFFFFF"/>
                        </a:solidFill>
                        <a:effectLst/>
                        <a:latin typeface="Arial"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err="1">
                          <a:ln>
                            <a:noFill/>
                          </a:ln>
                          <a:solidFill>
                            <a:srgbClr val="FFFFFF"/>
                          </a:solidFill>
                          <a:effectLst/>
                          <a:latin typeface="Coptic1" pitchFamily="2" charset="0"/>
                          <a:cs typeface="Arial" pitchFamily="34" charset="0"/>
                        </a:rPr>
                        <a:t>Senh</a:t>
                      </a:r>
                      <a:r>
                        <a:rPr kumimoji="0" lang="en-US" sz="3700" b="0" i="0" u="none" strike="noStrike" cap="none" normalizeH="0" baseline="0" dirty="0">
                          <a:ln>
                            <a:noFill/>
                          </a:ln>
                          <a:solidFill>
                            <a:srgbClr val="FFFFFF"/>
                          </a:solidFill>
                          <a:effectLst/>
                          <a:latin typeface="Coptic1" pitchFamily="2" charset="0"/>
                          <a:cs typeface="Arial" pitchFamily="34" charset="0"/>
                        </a:rPr>
                        <a:t>/t </a:t>
                      </a:r>
                      <a:r>
                        <a:rPr kumimoji="0" lang="en-US" sz="3700" b="0" i="0" u="none" strike="noStrike" cap="none" normalizeH="0" baseline="0" dirty="0" err="1">
                          <a:ln>
                            <a:noFill/>
                          </a:ln>
                          <a:solidFill>
                            <a:srgbClr val="FFFFFF"/>
                          </a:solidFill>
                          <a:effectLst/>
                          <a:latin typeface="Coptic1" pitchFamily="2" charset="0"/>
                          <a:cs typeface="Arial" pitchFamily="34" charset="0"/>
                        </a:rPr>
                        <a:t>qaron</a:t>
                      </a:r>
                      <a:r>
                        <a:rPr kumimoji="0" lang="en-US" sz="3700" b="0" i="0" u="none" strike="noStrike" cap="none" normalizeH="0" baseline="0" dirty="0">
                          <a:ln>
                            <a:noFill/>
                          </a:ln>
                          <a:solidFill>
                            <a:srgbClr val="FFFFFF"/>
                          </a:solidFill>
                          <a:effectLst/>
                          <a:latin typeface="Coptic1" pitchFamily="2" charset="0"/>
                          <a:cs typeface="Arial" pitchFamily="34"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charset="0"/>
                        </a:rPr>
                        <a:t>Le prêtre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rgbClr val="FFFFFF"/>
                          </a:solidFill>
                          <a:effectLst/>
                          <a:latin typeface="Arial" charset="0"/>
                          <a:cs typeface="Arial" charset="0"/>
                        </a:rPr>
                        <a:t>Dieu aie pitié de nous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sz="3700" b="0" i="0" u="none" strike="noStrike" cap="none" normalizeH="0" baseline="0" dirty="0">
                        <a:ln>
                          <a:noFill/>
                        </a:ln>
                        <a:solidFill>
                          <a:srgbClr val="FFFFFF"/>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sz="900" b="0" i="0" u="none" strike="noStrike" cap="none" normalizeH="0" baseline="0" dirty="0">
                        <a:ln>
                          <a:noFill/>
                        </a:ln>
                        <a:solidFill>
                          <a:srgbClr val="FFFFFF"/>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rgbClr val="FFFFFF"/>
                          </a:solidFill>
                          <a:effectLst/>
                          <a:latin typeface="Arial" charset="0"/>
                          <a:cs typeface="Arial" charset="0"/>
                        </a:rPr>
                        <a:t>Accorde-nous ta miséricorde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sz="3700" b="0" i="0" u="none" strike="noStrike" cap="none" normalizeH="0" baseline="0" dirty="0">
                        <a:ln>
                          <a:noFill/>
                        </a:ln>
                        <a:solidFill>
                          <a:srgbClr val="FFFFFF"/>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rgbClr val="FFFFFF"/>
                          </a:solidFill>
                          <a:effectLst/>
                          <a:latin typeface="Arial" charset="0"/>
                          <a:cs typeface="Arial" charset="0"/>
                        </a:rPr>
                        <a:t>Sois compatissant envers 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a:t>
                      </a:r>
                      <a:endParaRPr kumimoji="0" lang="en-CA" sz="2700" b="0" i="0" u="sng" strike="noStrike" cap="none" normalizeH="0" baseline="0" dirty="0">
                        <a:ln>
                          <a:noFill/>
                        </a:ln>
                        <a:solidFill>
                          <a:srgbClr val="FF9900"/>
                        </a:solidFill>
                        <a:effectLst/>
                        <a:latin typeface="Arial" charset="0"/>
                        <a:cs typeface="Arial"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4300" b="0" i="0" u="none" strike="noStrike" cap="none" normalizeH="0" baseline="0" dirty="0">
                          <a:ln>
                            <a:noFill/>
                          </a:ln>
                          <a:solidFill>
                            <a:srgbClr val="FFFFFF"/>
                          </a:solidFill>
                          <a:effectLst/>
                          <a:latin typeface="Arial" charset="0"/>
                          <a:cs typeface="Arial" charset="0"/>
                        </a:rPr>
                        <a:t>اللهم </a:t>
                      </a:r>
                      <a:r>
                        <a:rPr kumimoji="0" lang="ar-SA" sz="4300" b="0" i="0" u="none" strike="noStrike" cap="none" normalizeH="0" baseline="0" dirty="0" err="1">
                          <a:ln>
                            <a:noFill/>
                          </a:ln>
                          <a:solidFill>
                            <a:srgbClr val="FFFFFF"/>
                          </a:solidFill>
                          <a:effectLst/>
                          <a:latin typeface="Arial" charset="0"/>
                          <a:cs typeface="Arial" charset="0"/>
                        </a:rPr>
                        <a:t>إرحمنا</a:t>
                      </a:r>
                      <a:endParaRPr kumimoji="0" lang="ar-EG" sz="4300" b="0" i="0" u="none" strike="noStrike" cap="none" normalizeH="0" baseline="0" dirty="0">
                        <a:ln>
                          <a:noFill/>
                        </a:ln>
                        <a:solidFill>
                          <a:srgbClr val="FFFFFF"/>
                        </a:solidFill>
                        <a:effectLst/>
                        <a:latin typeface="Arial" charset="0"/>
                        <a:cs typeface="Arial"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CA" sz="4300" b="0" i="0" u="none" strike="noStrike" cap="none" normalizeH="0" baseline="0" dirty="0">
                        <a:ln>
                          <a:noFill/>
                        </a:ln>
                        <a:solidFill>
                          <a:srgbClr val="FFFFFF"/>
                        </a:solidFill>
                        <a:effectLst/>
                        <a:latin typeface="Arial" charset="0"/>
                        <a:cs typeface="Arial"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4300" b="0" i="0" u="none" strike="noStrike" cap="none" normalizeH="0" baseline="0" dirty="0">
                          <a:ln>
                            <a:noFill/>
                          </a:ln>
                          <a:solidFill>
                            <a:srgbClr val="FFFFFF"/>
                          </a:solidFill>
                          <a:effectLst/>
                          <a:latin typeface="Arial" charset="0"/>
                          <a:cs typeface="Arial" charset="0"/>
                        </a:rPr>
                        <a:t>قرر لنا رحمة </a:t>
                      </a:r>
                      <a:endParaRPr kumimoji="0" lang="en-CA" sz="4300" b="0" i="0" u="none" strike="noStrike" cap="none" normalizeH="0" baseline="0" dirty="0">
                        <a:ln>
                          <a:noFill/>
                        </a:ln>
                        <a:solidFill>
                          <a:srgbClr val="FFFFFF"/>
                        </a:solidFill>
                        <a:effectLst/>
                        <a:latin typeface="Arial" charset="0"/>
                        <a:cs typeface="Arial" charset="0"/>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CA" sz="4300" b="0" i="0" u="sng" strike="noStrike" cap="none" normalizeH="0" baseline="0" dirty="0">
                        <a:ln>
                          <a:noFill/>
                        </a:ln>
                        <a:solidFill>
                          <a:srgbClr val="FF9900"/>
                        </a:solidFill>
                        <a:effectLst/>
                        <a:latin typeface="Arial" charset="0"/>
                        <a:cs typeface="Arial"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4300" b="0" i="0" u="none" strike="noStrike" cap="none" normalizeH="0" baseline="0" dirty="0" err="1">
                          <a:ln>
                            <a:noFill/>
                          </a:ln>
                          <a:solidFill>
                            <a:srgbClr val="FFFFFF"/>
                          </a:solidFill>
                          <a:effectLst/>
                          <a:latin typeface="Arial" charset="0"/>
                          <a:cs typeface="Arial" charset="0"/>
                        </a:rPr>
                        <a:t>تراءف</a:t>
                      </a:r>
                      <a:r>
                        <a:rPr kumimoji="0" lang="ar-SA" sz="4300" b="0" i="0" u="none" strike="noStrike" cap="none" normalizeH="0" baseline="0" dirty="0">
                          <a:ln>
                            <a:noFill/>
                          </a:ln>
                          <a:solidFill>
                            <a:srgbClr val="FFFFFF"/>
                          </a:solidFill>
                          <a:effectLst/>
                          <a:latin typeface="Arial" charset="0"/>
                          <a:cs typeface="Arial" charset="0"/>
                        </a:rPr>
                        <a:t> علينا</a:t>
                      </a:r>
                      <a:r>
                        <a:rPr kumimoji="0" lang="fr-FR" sz="4300" b="0" i="0" u="none" strike="noStrike" cap="none" normalizeH="0" baseline="0" dirty="0">
                          <a:ln>
                            <a:noFill/>
                          </a:ln>
                          <a:solidFill>
                            <a:srgbClr val="FFFFFF"/>
                          </a:solidFill>
                          <a:effectLst/>
                          <a:latin typeface="Arial" charset="0"/>
                          <a:cs typeface="Arial" charset="0"/>
                        </a:rPr>
                        <a:t>.</a:t>
                      </a:r>
                      <a:endParaRPr kumimoji="0" lang="en-US" sz="43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948830" name="Group 94"/>
          <p:cNvGraphicFramePr>
            <a:graphicFrameLocks noGrp="1"/>
          </p:cNvGraphicFramePr>
          <p:nvPr/>
        </p:nvGraphicFramePr>
        <p:xfrm>
          <a:off x="0" y="4986496"/>
          <a:ext cx="12191999" cy="1370648"/>
        </p:xfrm>
        <a:graphic>
          <a:graphicData uri="http://schemas.openxmlformats.org/drawingml/2006/table">
            <a:tbl>
              <a:tblPr/>
              <a:tblGrid>
                <a:gridCol w="4254229">
                  <a:extLst>
                    <a:ext uri="{9D8B030D-6E8A-4147-A177-3AD203B41FA5}">
                      <a16:colId xmlns:a16="http://schemas.microsoft.com/office/drawing/2014/main" val="20000"/>
                    </a:ext>
                  </a:extLst>
                </a:gridCol>
                <a:gridCol w="3803089">
                  <a:extLst>
                    <a:ext uri="{9D8B030D-6E8A-4147-A177-3AD203B41FA5}">
                      <a16:colId xmlns:a16="http://schemas.microsoft.com/office/drawing/2014/main" val="2863228908"/>
                    </a:ext>
                  </a:extLst>
                </a:gridCol>
                <a:gridCol w="4134681">
                  <a:extLst>
                    <a:ext uri="{9D8B030D-6E8A-4147-A177-3AD203B41FA5}">
                      <a16:colId xmlns:a16="http://schemas.microsoft.com/office/drawing/2014/main" val="20001"/>
                    </a:ext>
                  </a:extLst>
                </a:gridCol>
              </a:tblGrid>
              <a:tr h="62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3200" b="0" i="0" u="sng" strike="noStrike" cap="none" normalizeH="0" baseline="0" dirty="0" err="1">
                          <a:ln>
                            <a:noFill/>
                          </a:ln>
                          <a:solidFill>
                            <a:srgbClr val="FF9900"/>
                          </a:solidFill>
                          <a:effectLst/>
                          <a:latin typeface="Coptic1" pitchFamily="2" charset="0"/>
                          <a:cs typeface="Arial" charset="0"/>
                        </a:rPr>
                        <a:t>Pilaoc</a:t>
                      </a:r>
                      <a:r>
                        <a:rPr kumimoji="0" lang="en-CA" sz="32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700" b="0" i="0" u="sng" strike="noStrike" cap="none" normalizeH="0" baseline="0" dirty="0">
                          <a:ln>
                            <a:noFill/>
                          </a:ln>
                          <a:solidFill>
                            <a:srgbClr val="FF9900"/>
                          </a:solidFill>
                          <a:effectLst/>
                          <a:latin typeface="Arial" charset="0"/>
                          <a:cs typeface="Arial" charset="0"/>
                        </a:rPr>
                        <a:t>Le </a:t>
                      </a:r>
                      <a:r>
                        <a:rPr kumimoji="0" lang="en-CA" sz="2700" b="0" i="0" u="sng" strike="noStrike" cap="none" normalizeH="0" baseline="0" dirty="0" err="1">
                          <a:ln>
                            <a:noFill/>
                          </a:ln>
                          <a:solidFill>
                            <a:srgbClr val="FF9900"/>
                          </a:solidFill>
                          <a:effectLst/>
                          <a:latin typeface="Arial" charset="0"/>
                          <a:cs typeface="Arial" charset="0"/>
                        </a:rPr>
                        <a:t>peuple</a:t>
                      </a:r>
                      <a:r>
                        <a:rPr kumimoji="0" lang="en-CA" sz="2700" b="0" i="0" u="sng" strike="noStrike" cap="none" normalizeH="0" baseline="0" dirty="0">
                          <a:ln>
                            <a:noFill/>
                          </a:ln>
                          <a:solidFill>
                            <a:srgbClr val="FF9900"/>
                          </a:solidFill>
                          <a:effectLst/>
                          <a:latin typeface="Arial" charset="0"/>
                          <a:cs typeface="Arial" charset="0"/>
                        </a:rPr>
                        <a:t> :</a:t>
                      </a:r>
                      <a:endParaRPr kumimoji="0" lang="en-CA" sz="2700" b="0" i="0" u="none"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الشعب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7416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err="1">
                          <a:ln>
                            <a:noFill/>
                          </a:ln>
                          <a:solidFill>
                            <a:srgbClr val="FFFFFF"/>
                          </a:solidFill>
                          <a:effectLst/>
                          <a:latin typeface="Coptic1" pitchFamily="2" charset="0"/>
                          <a:cs typeface="Arial" charset="0"/>
                        </a:rPr>
                        <a:t>A~m</a:t>
                      </a:r>
                      <a:r>
                        <a:rPr kumimoji="0" lang="en-US" sz="3700" b="0" i="0" u="none" strike="noStrike" cap="none" normalizeH="0" baseline="0" dirty="0">
                          <a:ln>
                            <a:noFill/>
                          </a:ln>
                          <a:solidFill>
                            <a:srgbClr val="FFFFFF"/>
                          </a:solidFill>
                          <a:effectLst/>
                          <a:latin typeface="Coptic1" pitchFamily="2" charset="0"/>
                          <a:cs typeface="Arial" charset="0"/>
                        </a:rPr>
                        <a:t>/n.</a:t>
                      </a:r>
                      <a:endParaRPr kumimoji="0" lang="en-US" sz="4300" b="0" i="0" u="none" strike="noStrike" cap="none" normalizeH="0" baseline="0" dirty="0">
                        <a:ln>
                          <a:noFill/>
                        </a:ln>
                        <a:solidFill>
                          <a:srgbClr val="FFFFFF"/>
                        </a:solidFill>
                        <a:effectLst/>
                        <a:latin typeface="Coptic1" pitchFamily="2"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300" b="0" i="0" u="none" strike="noStrike" cap="none" normalizeH="0" baseline="0" dirty="0">
                          <a:ln>
                            <a:noFill/>
                          </a:ln>
                          <a:solidFill>
                            <a:srgbClr val="FFFFFF"/>
                          </a:solidFill>
                          <a:effectLst/>
                          <a:latin typeface="Arial" charset="0"/>
                          <a:cs typeface="Arial" charset="0"/>
                        </a:rPr>
                        <a:t>Amen.</a:t>
                      </a:r>
                      <a:endParaRPr kumimoji="0" lang="en-US" sz="4300" b="0" i="0" u="none" strike="noStrike" cap="none" normalizeH="0" baseline="0" dirty="0">
                        <a:ln>
                          <a:noFill/>
                        </a:ln>
                        <a:solidFill>
                          <a:srgbClr val="FFFFFF"/>
                        </a:solidFill>
                        <a:effectLst/>
                        <a:latin typeface="Coptic1" pitchFamily="2"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4300" b="0" i="0" u="none" strike="noStrike" cap="none" normalizeH="0" baseline="0" dirty="0">
                          <a:ln>
                            <a:noFill/>
                          </a:ln>
                          <a:solidFill>
                            <a:srgbClr val="FFFFFF"/>
                          </a:solidFill>
                          <a:effectLst/>
                          <a:latin typeface="Arial" charset="0"/>
                          <a:cs typeface="Arial" charset="0"/>
                        </a:rPr>
                        <a:t>آمين</a:t>
                      </a:r>
                      <a:r>
                        <a:rPr kumimoji="0" lang="fr-FR" sz="4300" b="0" i="0" u="none" strike="noStrike" cap="none" normalizeH="0" baseline="0" dirty="0">
                          <a:ln>
                            <a:noFill/>
                          </a:ln>
                          <a:solidFill>
                            <a:srgbClr val="FFFFFF"/>
                          </a:solidFill>
                          <a:effectLst/>
                          <a:latin typeface="Arial" charset="0"/>
                          <a:cs typeface="Arial" charset="0"/>
                        </a:rPr>
                        <a:t>.</a:t>
                      </a:r>
                      <a:endParaRPr kumimoji="0" lang="en-US" sz="43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92846" name="Group 78"/>
          <p:cNvGraphicFramePr>
            <a:graphicFrameLocks noGrp="1"/>
          </p:cNvGraphicFramePr>
          <p:nvPr/>
        </p:nvGraphicFramePr>
        <p:xfrm>
          <a:off x="0" y="93992"/>
          <a:ext cx="12192000" cy="1244600"/>
        </p:xfrm>
        <a:graphic>
          <a:graphicData uri="http://schemas.openxmlformats.org/drawingml/2006/table">
            <a:tbl>
              <a:tblPr/>
              <a:tblGrid>
                <a:gridCol w="4063068">
                  <a:extLst>
                    <a:ext uri="{9D8B030D-6E8A-4147-A177-3AD203B41FA5}">
                      <a16:colId xmlns:a16="http://schemas.microsoft.com/office/drawing/2014/main" val="20000"/>
                    </a:ext>
                  </a:extLst>
                </a:gridCol>
                <a:gridCol w="4065864">
                  <a:extLst>
                    <a:ext uri="{9D8B030D-6E8A-4147-A177-3AD203B41FA5}">
                      <a16:colId xmlns:a16="http://schemas.microsoft.com/office/drawing/2014/main" val="20001"/>
                    </a:ext>
                  </a:extLst>
                </a:gridCol>
                <a:gridCol w="4063068">
                  <a:extLst>
                    <a:ext uri="{9D8B030D-6E8A-4147-A177-3AD203B41FA5}">
                      <a16:colId xmlns:a16="http://schemas.microsoft.com/office/drawing/2014/main" val="20002"/>
                    </a:ext>
                  </a:extLst>
                </a:gridCol>
              </a:tblGrid>
              <a:tr h="1244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pitchFamily="34" charset="0"/>
                        </a:rPr>
                        <a:t>Piou</a:t>
                      </a:r>
                      <a:r>
                        <a:rPr kumimoji="0" lang="en-US" sz="2700" b="0" i="0" u="sng" strike="noStrike" cap="none" normalizeH="0" baseline="0" dirty="0">
                          <a:ln>
                            <a:noFill/>
                          </a:ln>
                          <a:solidFill>
                            <a:srgbClr val="FF9900"/>
                          </a:solidFill>
                          <a:effectLst/>
                          <a:latin typeface="Coptic1" pitchFamily="2" charset="0"/>
                          <a:cs typeface="Arial" pitchFamily="34" charset="0"/>
                        </a:rPr>
                        <a:t>/b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rgbClr val="FFFFFF"/>
                          </a:solidFill>
                          <a:effectLst/>
                          <a:latin typeface="Coptic1" pitchFamily="2" charset="0"/>
                          <a:cs typeface="Arial" pitchFamily="34" charset="0"/>
                        </a:rPr>
                        <a:t>Cwtem</a:t>
                      </a:r>
                      <a:r>
                        <a:rPr kumimoji="0" lang="en-US" sz="3700" b="0" i="0" u="none" strike="noStrike" cap="none" normalizeH="0" baseline="0" dirty="0">
                          <a:ln>
                            <a:noFill/>
                          </a:ln>
                          <a:solidFill>
                            <a:srgbClr val="FFFFFF"/>
                          </a:solidFill>
                          <a:effectLst/>
                          <a:latin typeface="Coptic1" pitchFamily="2" charset="0"/>
                          <a:cs typeface="Arial" pitchFamily="34" charset="0"/>
                        </a:rPr>
                        <a:t> </a:t>
                      </a:r>
                      <a:r>
                        <a:rPr kumimoji="0" lang="en-US" sz="3700" b="0" i="0" u="none" strike="noStrike" cap="none" normalizeH="0" baseline="0" dirty="0" err="1">
                          <a:ln>
                            <a:noFill/>
                          </a:ln>
                          <a:solidFill>
                            <a:srgbClr val="FFFFFF"/>
                          </a:solidFill>
                          <a:effectLst/>
                          <a:latin typeface="Coptic1" pitchFamily="2" charset="0"/>
                          <a:cs typeface="Arial" pitchFamily="34" charset="0"/>
                        </a:rPr>
                        <a:t>e~ron</a:t>
                      </a:r>
                      <a:r>
                        <a:rPr kumimoji="0" lang="en-US" sz="3700" b="0" i="0" u="none" strike="noStrike" cap="none" normalizeH="0" baseline="0" dirty="0">
                          <a:ln>
                            <a:noFill/>
                          </a:ln>
                          <a:solidFill>
                            <a:srgbClr val="FFFFFF"/>
                          </a:solidFill>
                          <a:effectLst/>
                          <a:latin typeface="Coptic1" pitchFamily="2" charset="0"/>
                          <a:cs typeface="Arial" pitchFamily="34"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700" b="0" i="0" u="sng" strike="noStrike" cap="none" normalizeH="0" baseline="0" dirty="0">
                          <a:ln>
                            <a:noFill/>
                          </a:ln>
                          <a:solidFill>
                            <a:srgbClr val="FF9900"/>
                          </a:solidFill>
                          <a:effectLst/>
                          <a:latin typeface="Arial" charset="0"/>
                          <a:cs typeface="Arial" charset="0"/>
                        </a:rPr>
                        <a:t>Le prêtre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rgbClr val="FFFFFF"/>
                          </a:solidFill>
                          <a:effectLst/>
                          <a:latin typeface="Arial" charset="0"/>
                          <a:cs typeface="Arial" charset="0"/>
                        </a:rPr>
                        <a:t>Écoute-nous.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ts val="1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a:t>
                      </a:r>
                      <a:endParaRPr kumimoji="0" lang="fr-FR" sz="2700" b="0" i="0" u="sng" strike="noStrike" cap="none" normalizeH="0" baseline="0" dirty="0">
                        <a:ln>
                          <a:noFill/>
                        </a:ln>
                        <a:solidFill>
                          <a:srgbClr val="FF9900"/>
                        </a:solidFill>
                        <a:effectLst/>
                        <a:latin typeface="Arial" charset="0"/>
                        <a:cs typeface="Arial" charset="0"/>
                      </a:endParaRPr>
                    </a:p>
                    <a:p>
                      <a:pPr marL="0" marR="0" lvl="0" indent="0" algn="r" defTabSz="914400" rtl="1" eaLnBrk="0" fontAlgn="base" latinLnBrk="0" hangingPunct="0">
                        <a:lnSpc>
                          <a:spcPct val="100000"/>
                        </a:lnSpc>
                        <a:spcBef>
                          <a:spcPts val="100"/>
                        </a:spcBef>
                        <a:spcAft>
                          <a:spcPct val="0"/>
                        </a:spcAft>
                        <a:buClrTx/>
                        <a:buSzTx/>
                        <a:buFontTx/>
                        <a:buNone/>
                        <a:tabLst/>
                      </a:pPr>
                      <a:r>
                        <a:rPr kumimoji="0" lang="ar-EG" sz="4300" b="0" i="0" u="none" strike="noStrike" cap="none" normalizeH="0" baseline="0" dirty="0">
                          <a:ln>
                            <a:noFill/>
                          </a:ln>
                          <a:solidFill>
                            <a:srgbClr val="FFFFFF"/>
                          </a:solidFill>
                          <a:effectLst/>
                          <a:latin typeface="Arial" charset="0"/>
                          <a:cs typeface="Arial" charset="0"/>
                        </a:rPr>
                        <a:t>واسمعنا</a:t>
                      </a:r>
                      <a:r>
                        <a:rPr kumimoji="0" lang="fr-FR" sz="4300" b="0" i="0" u="none" strike="noStrike" cap="none" normalizeH="0" baseline="0" dirty="0">
                          <a:ln>
                            <a:noFill/>
                          </a:ln>
                          <a:solidFill>
                            <a:srgbClr val="FFFFFF"/>
                          </a:solidFill>
                          <a:effectLst/>
                          <a:latin typeface="Arial" charset="0"/>
                          <a:cs typeface="Arial" charset="0"/>
                        </a:rPr>
                        <a:t>.</a:t>
                      </a:r>
                      <a:endParaRPr kumimoji="0" lang="en-US" sz="43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192829" name="Group 61"/>
          <p:cNvGraphicFramePr>
            <a:graphicFrameLocks noGrp="1"/>
          </p:cNvGraphicFramePr>
          <p:nvPr/>
        </p:nvGraphicFramePr>
        <p:xfrm>
          <a:off x="-4" y="2622021"/>
          <a:ext cx="12192000" cy="2700020"/>
        </p:xfrm>
        <a:graphic>
          <a:graphicData uri="http://schemas.openxmlformats.org/drawingml/2006/table">
            <a:tbl>
              <a:tblPr/>
              <a:tblGrid>
                <a:gridCol w="4063068">
                  <a:extLst>
                    <a:ext uri="{9D8B030D-6E8A-4147-A177-3AD203B41FA5}">
                      <a16:colId xmlns:a16="http://schemas.microsoft.com/office/drawing/2014/main" val="20000"/>
                    </a:ext>
                  </a:extLst>
                </a:gridCol>
                <a:gridCol w="4065864">
                  <a:extLst>
                    <a:ext uri="{9D8B030D-6E8A-4147-A177-3AD203B41FA5}">
                      <a16:colId xmlns:a16="http://schemas.microsoft.com/office/drawing/2014/main" val="20001"/>
                    </a:ext>
                  </a:extLst>
                </a:gridCol>
                <a:gridCol w="4063068">
                  <a:extLst>
                    <a:ext uri="{9D8B030D-6E8A-4147-A177-3AD203B41FA5}">
                      <a16:colId xmlns:a16="http://schemas.microsoft.com/office/drawing/2014/main" val="20002"/>
                    </a:ext>
                  </a:extLst>
                </a:gridCol>
              </a:tblGrid>
              <a:tr h="268562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pitchFamily="34" charset="0"/>
                        </a:rPr>
                        <a:t>Piou</a:t>
                      </a:r>
                      <a:r>
                        <a:rPr kumimoji="0" lang="en-US" sz="2700" b="0" i="0" u="sng" strike="noStrike" cap="none" normalizeH="0" baseline="0" dirty="0">
                          <a:ln>
                            <a:noFill/>
                          </a:ln>
                          <a:solidFill>
                            <a:srgbClr val="FF9900"/>
                          </a:solidFill>
                          <a:effectLst/>
                          <a:latin typeface="Coptic1" pitchFamily="2" charset="0"/>
                          <a:cs typeface="Arial" pitchFamily="34" charset="0"/>
                        </a:rPr>
                        <a:t>/b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700" b="0" i="0" u="none" strike="noStrike" cap="none" normalizeH="0" baseline="0" dirty="0" err="1">
                          <a:ln>
                            <a:noFill/>
                          </a:ln>
                          <a:solidFill>
                            <a:srgbClr val="FFFFFF"/>
                          </a:solidFill>
                          <a:effectLst/>
                          <a:latin typeface="Coptic1" pitchFamily="2" charset="0"/>
                          <a:cs typeface="Arial" pitchFamily="34" charset="0"/>
                        </a:rPr>
                        <a:t>Cmou</a:t>
                      </a:r>
                      <a:r>
                        <a:rPr kumimoji="0" lang="en-US" sz="3700" b="0" i="0" u="none" strike="noStrike" cap="none" normalizeH="0" baseline="0" dirty="0">
                          <a:ln>
                            <a:noFill/>
                          </a:ln>
                          <a:solidFill>
                            <a:srgbClr val="FFFFFF"/>
                          </a:solidFill>
                          <a:effectLst/>
                          <a:latin typeface="Coptic1" pitchFamily="2" charset="0"/>
                          <a:cs typeface="Arial" pitchFamily="34" charset="0"/>
                        </a:rPr>
                        <a:t> </a:t>
                      </a:r>
                      <a:r>
                        <a:rPr kumimoji="0" lang="en-US" sz="3700" b="0" i="0" u="none" strike="noStrike" cap="none" normalizeH="0" baseline="0" dirty="0" err="1">
                          <a:ln>
                            <a:noFill/>
                          </a:ln>
                          <a:solidFill>
                            <a:srgbClr val="FFFFFF"/>
                          </a:solidFill>
                          <a:effectLst/>
                          <a:latin typeface="Coptic1" pitchFamily="2" charset="0"/>
                          <a:cs typeface="Arial" pitchFamily="34" charset="0"/>
                        </a:rPr>
                        <a:t>e~ron</a:t>
                      </a:r>
                      <a:r>
                        <a:rPr kumimoji="0" lang="en-US" sz="3700" b="0" i="0" u="none" strike="noStrike" cap="none" normalizeH="0" baseline="0" dirty="0">
                          <a:ln>
                            <a:noFill/>
                          </a:ln>
                          <a:solidFill>
                            <a:srgbClr val="FFFFFF"/>
                          </a:solidFill>
                          <a:effectLst/>
                          <a:latin typeface="Coptic1" pitchFamily="2" charset="0"/>
                          <a:cs typeface="Arial" pitchFamily="34" charset="0"/>
                        </a:rPr>
                        <a:t> : </a:t>
                      </a:r>
                      <a:r>
                        <a:rPr kumimoji="0" lang="en-US" sz="3700" b="0" i="0" u="none" strike="noStrike" cap="none" normalizeH="0" baseline="0" dirty="0" err="1">
                          <a:ln>
                            <a:noFill/>
                          </a:ln>
                          <a:solidFill>
                            <a:srgbClr val="FFFFFF"/>
                          </a:solidFill>
                          <a:effectLst/>
                          <a:latin typeface="Coptic1" pitchFamily="2" charset="0"/>
                          <a:cs typeface="Arial" pitchFamily="34" charset="0"/>
                        </a:rPr>
                        <a:t>a~reh</a:t>
                      </a:r>
                      <a:r>
                        <a:rPr kumimoji="0" lang="en-US" sz="3700" b="0" i="0" u="none" strike="noStrike" cap="none" normalizeH="0" baseline="0" dirty="0">
                          <a:ln>
                            <a:noFill/>
                          </a:ln>
                          <a:solidFill>
                            <a:srgbClr val="FFFFFF"/>
                          </a:solidFill>
                          <a:effectLst/>
                          <a:latin typeface="Coptic1" pitchFamily="2" charset="0"/>
                          <a:cs typeface="Arial" pitchFamily="34" charset="0"/>
                        </a:rPr>
                        <a:t> </a:t>
                      </a:r>
                      <a:r>
                        <a:rPr kumimoji="0" lang="en-US" sz="3700" b="0" i="0" u="none" strike="noStrike" cap="none" normalizeH="0" baseline="0" dirty="0" err="1">
                          <a:ln>
                            <a:noFill/>
                          </a:ln>
                          <a:solidFill>
                            <a:srgbClr val="FFFFFF"/>
                          </a:solidFill>
                          <a:effectLst/>
                          <a:latin typeface="Coptic1" pitchFamily="2" charset="0"/>
                          <a:cs typeface="Arial" pitchFamily="34" charset="0"/>
                        </a:rPr>
                        <a:t>e~ron</a:t>
                      </a:r>
                      <a:r>
                        <a:rPr kumimoji="0" lang="en-US" sz="3700" b="0" i="0" u="none" strike="noStrike" cap="none" normalizeH="0" baseline="0" dirty="0">
                          <a:ln>
                            <a:noFill/>
                          </a:ln>
                          <a:solidFill>
                            <a:srgbClr val="FFFFFF"/>
                          </a:solidFill>
                          <a:effectLst/>
                          <a:latin typeface="Coptic1" pitchFamily="2" charset="0"/>
                          <a:cs typeface="Arial" pitchFamily="34" charset="0"/>
                        </a:rPr>
                        <a:t> : </a:t>
                      </a:r>
                      <a:r>
                        <a:rPr kumimoji="0" lang="en-US" sz="3700" b="0" i="0" u="none" strike="noStrike" cap="none" normalizeH="0" baseline="0" dirty="0" err="1">
                          <a:ln>
                            <a:noFill/>
                          </a:ln>
                          <a:solidFill>
                            <a:srgbClr val="FFFFFF"/>
                          </a:solidFill>
                          <a:effectLst/>
                          <a:latin typeface="Coptic1" pitchFamily="2" charset="0"/>
                          <a:cs typeface="Arial" pitchFamily="34" charset="0"/>
                        </a:rPr>
                        <a:t>a~ribo</a:t>
                      </a:r>
                      <a:r>
                        <a:rPr kumimoji="0" lang="en-US" sz="3700" b="0" i="0" u="none" strike="noStrike" cap="none" normalizeH="0" baseline="0" dirty="0">
                          <a:ln>
                            <a:noFill/>
                          </a:ln>
                          <a:solidFill>
                            <a:srgbClr val="FFFFFF"/>
                          </a:solidFill>
                          <a:effectLst/>
                          <a:latin typeface="Coptic1" pitchFamily="2" charset="0"/>
                          <a:cs typeface="Arial" pitchFamily="34" charset="0"/>
                        </a:rPr>
                        <a:t>/~yin </a:t>
                      </a:r>
                      <a:r>
                        <a:rPr kumimoji="0" lang="en-US" sz="3700" b="0" i="0" u="none" strike="noStrike" cap="none" normalizeH="0" baseline="0" dirty="0" err="1">
                          <a:ln>
                            <a:noFill/>
                          </a:ln>
                          <a:solidFill>
                            <a:srgbClr val="FFFFFF"/>
                          </a:solidFill>
                          <a:effectLst/>
                          <a:latin typeface="Coptic1" pitchFamily="2" charset="0"/>
                          <a:cs typeface="Arial" pitchFamily="34" charset="0"/>
                        </a:rPr>
                        <a:t>e~ron</a:t>
                      </a:r>
                      <a:r>
                        <a:rPr kumimoji="0" lang="en-US" sz="3700" b="0" i="0" u="none" strike="noStrike" cap="none" normalizeH="0" baseline="0" dirty="0">
                          <a:ln>
                            <a:noFill/>
                          </a:ln>
                          <a:solidFill>
                            <a:srgbClr val="FFFFFF"/>
                          </a:solidFill>
                          <a:effectLst/>
                          <a:latin typeface="Coptic1" pitchFamily="2" charset="0"/>
                          <a:cs typeface="Arial" pitchFamily="34" charset="0"/>
                        </a:rPr>
                        <a:t>.</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700" b="0" i="0" u="sng" strike="noStrike" cap="none" normalizeH="0" baseline="0" dirty="0">
                          <a:ln>
                            <a:noFill/>
                          </a:ln>
                          <a:solidFill>
                            <a:srgbClr val="FF9900"/>
                          </a:solidFill>
                          <a:effectLst/>
                          <a:latin typeface="Arial" charset="0"/>
                          <a:cs typeface="Arial" charset="0"/>
                        </a:rPr>
                        <a:t>Le prêtre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rgbClr val="FFFFFF"/>
                          </a:solidFill>
                          <a:effectLst/>
                          <a:latin typeface="Arial" charset="0"/>
                          <a:cs typeface="Arial" charset="0"/>
                        </a:rPr>
                        <a:t>Bénis-nous</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rgbClr val="FFFFFF"/>
                          </a:solidFill>
                          <a:effectLst/>
                          <a:latin typeface="Arial" charset="0"/>
                          <a:cs typeface="Arial" charset="0"/>
                        </a:rPr>
                        <a:t>Préserve-nous</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sz="3700" b="0" i="0" u="none" strike="noStrike" cap="none" normalizeH="0" baseline="0" dirty="0">
                          <a:ln>
                            <a:noFill/>
                          </a:ln>
                          <a:solidFill>
                            <a:srgbClr val="FFFFFF"/>
                          </a:solidFill>
                          <a:effectLst/>
                          <a:latin typeface="Arial" charset="0"/>
                          <a:cs typeface="Arial" charset="0"/>
                        </a:rPr>
                        <a:t>Aide-nous.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r" defTabSz="914400" rtl="1" eaLnBrk="0" fontAlgn="base" latinLnBrk="0" hangingPunct="0">
                        <a:lnSpc>
                          <a:spcPct val="150000"/>
                        </a:lnSpc>
                        <a:spcBef>
                          <a:spcPts val="1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a:t>
                      </a:r>
                      <a:endParaRPr kumimoji="0" lang="en-CA" sz="2700" b="0" i="0" u="sng" strike="noStrike" cap="none" normalizeH="0" baseline="0" dirty="0">
                        <a:ln>
                          <a:noFill/>
                        </a:ln>
                        <a:solidFill>
                          <a:srgbClr val="FF9900"/>
                        </a:solidFill>
                        <a:effectLst/>
                        <a:latin typeface="Arial" charset="0"/>
                        <a:cs typeface="Arial" charset="0"/>
                      </a:endParaRPr>
                    </a:p>
                    <a:p>
                      <a:pPr marL="0" marR="0" lvl="0" indent="0" algn="r" defTabSz="914400" rtl="1" eaLnBrk="0" fontAlgn="base" latinLnBrk="0" hangingPunct="0">
                        <a:lnSpc>
                          <a:spcPct val="100000"/>
                        </a:lnSpc>
                        <a:spcBef>
                          <a:spcPts val="100"/>
                        </a:spcBef>
                        <a:spcAft>
                          <a:spcPct val="0"/>
                        </a:spcAft>
                        <a:buClrTx/>
                        <a:buSzTx/>
                        <a:buFontTx/>
                        <a:buNone/>
                        <a:tabLst/>
                      </a:pPr>
                      <a:r>
                        <a:rPr kumimoji="0" lang="ar-SA" sz="4300" b="0" i="0" u="none" strike="noStrike" cap="none" normalizeH="0" baseline="0" dirty="0">
                          <a:ln>
                            <a:noFill/>
                          </a:ln>
                          <a:solidFill>
                            <a:srgbClr val="FFFFFF"/>
                          </a:solidFill>
                          <a:effectLst/>
                          <a:latin typeface="Arial" charset="0"/>
                          <a:cs typeface="Arial" charset="0"/>
                        </a:rPr>
                        <a:t>باركنا</a:t>
                      </a:r>
                      <a:endParaRPr kumimoji="0" lang="ar-EG" sz="4300" b="0" i="0" u="none" strike="noStrike" cap="none" normalizeH="0" baseline="0" dirty="0">
                        <a:ln>
                          <a:noFill/>
                        </a:ln>
                        <a:solidFill>
                          <a:srgbClr val="FFFFFF"/>
                        </a:solidFill>
                        <a:effectLst/>
                        <a:latin typeface="Arial" charset="0"/>
                        <a:cs typeface="Arial" charset="0"/>
                      </a:endParaRPr>
                    </a:p>
                    <a:p>
                      <a:pPr marL="0" marR="0" lvl="0" indent="0" algn="r" defTabSz="914400" rtl="1" eaLnBrk="0" fontAlgn="base" latinLnBrk="0" hangingPunct="0">
                        <a:lnSpc>
                          <a:spcPct val="100000"/>
                        </a:lnSpc>
                        <a:spcBef>
                          <a:spcPts val="100"/>
                        </a:spcBef>
                        <a:spcAft>
                          <a:spcPct val="0"/>
                        </a:spcAft>
                        <a:buClrTx/>
                        <a:buSzTx/>
                        <a:buFontTx/>
                        <a:buNone/>
                        <a:tabLst/>
                      </a:pPr>
                      <a:r>
                        <a:rPr kumimoji="0" lang="ar-SA" sz="4300" b="0" i="0" u="none" strike="noStrike" cap="none" normalizeH="0" baseline="0" dirty="0" err="1">
                          <a:ln>
                            <a:noFill/>
                          </a:ln>
                          <a:solidFill>
                            <a:srgbClr val="FFFFFF"/>
                          </a:solidFill>
                          <a:effectLst/>
                          <a:latin typeface="Arial" charset="0"/>
                          <a:cs typeface="Arial" charset="0"/>
                        </a:rPr>
                        <a:t>وإحفظنا</a:t>
                      </a:r>
                      <a:r>
                        <a:rPr kumimoji="0" lang="ar-SA" sz="4300" b="0" i="0" u="none" strike="noStrike" cap="none" normalizeH="0" baseline="0" dirty="0">
                          <a:ln>
                            <a:noFill/>
                          </a:ln>
                          <a:solidFill>
                            <a:srgbClr val="FFFFFF"/>
                          </a:solidFill>
                          <a:effectLst/>
                          <a:latin typeface="Arial" charset="0"/>
                          <a:cs typeface="Arial" charset="0"/>
                        </a:rPr>
                        <a:t> </a:t>
                      </a:r>
                      <a:br>
                        <a:rPr kumimoji="0" lang="ar-SA" sz="4300" b="0" i="0" u="none" strike="noStrike" cap="none" normalizeH="0" baseline="0" dirty="0">
                          <a:ln>
                            <a:noFill/>
                          </a:ln>
                          <a:solidFill>
                            <a:srgbClr val="FFFFFF"/>
                          </a:solidFill>
                          <a:effectLst/>
                          <a:latin typeface="Arial" charset="0"/>
                          <a:cs typeface="Arial" charset="0"/>
                        </a:rPr>
                      </a:br>
                      <a:r>
                        <a:rPr kumimoji="0" lang="ar-SA" sz="4300" b="0" i="0" u="none" strike="noStrike" cap="none" normalizeH="0" baseline="0" dirty="0">
                          <a:ln>
                            <a:noFill/>
                          </a:ln>
                          <a:solidFill>
                            <a:srgbClr val="FFFFFF"/>
                          </a:solidFill>
                          <a:effectLst/>
                          <a:latin typeface="Arial" charset="0"/>
                          <a:cs typeface="Arial" charset="0"/>
                        </a:rPr>
                        <a:t>وأعنا</a:t>
                      </a:r>
                      <a:r>
                        <a:rPr kumimoji="0" lang="fr-FR" sz="4300" b="0" i="0" u="none" strike="noStrike" cap="none" normalizeH="0" baseline="0" dirty="0">
                          <a:ln>
                            <a:noFill/>
                          </a:ln>
                          <a:solidFill>
                            <a:srgbClr val="FFFFFF"/>
                          </a:solidFill>
                          <a:effectLst/>
                          <a:latin typeface="Arial" charset="0"/>
                          <a:cs typeface="Arial" charset="0"/>
                        </a:rPr>
                        <a:t>.</a:t>
                      </a:r>
                      <a:endParaRPr kumimoji="0" lang="en-US" sz="43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Group 79">
            <a:extLst>
              <a:ext uri="{FF2B5EF4-FFF2-40B4-BE49-F238E27FC236}">
                <a16:creationId xmlns:a16="http://schemas.microsoft.com/office/drawing/2014/main" id="{0EA29D46-F21A-48A3-A78D-C494F88D8289}"/>
              </a:ext>
            </a:extLst>
          </p:cNvPr>
          <p:cNvGraphicFramePr>
            <a:graphicFrameLocks noGrp="1"/>
          </p:cNvGraphicFramePr>
          <p:nvPr/>
        </p:nvGraphicFramePr>
        <p:xfrm>
          <a:off x="0" y="1311275"/>
          <a:ext cx="12192000" cy="1356360"/>
        </p:xfrm>
        <a:graphic>
          <a:graphicData uri="http://schemas.openxmlformats.org/drawingml/2006/table">
            <a:tbl>
              <a:tblPr/>
              <a:tblGrid>
                <a:gridCol w="4168204">
                  <a:extLst>
                    <a:ext uri="{9D8B030D-6E8A-4147-A177-3AD203B41FA5}">
                      <a16:colId xmlns:a16="http://schemas.microsoft.com/office/drawing/2014/main" val="20000"/>
                    </a:ext>
                  </a:extLst>
                </a:gridCol>
                <a:gridCol w="3589616">
                  <a:extLst>
                    <a:ext uri="{9D8B030D-6E8A-4147-A177-3AD203B41FA5}">
                      <a16:colId xmlns:a16="http://schemas.microsoft.com/office/drawing/2014/main" val="2524111878"/>
                    </a:ext>
                  </a:extLst>
                </a:gridCol>
                <a:gridCol w="4434180">
                  <a:extLst>
                    <a:ext uri="{9D8B030D-6E8A-4147-A177-3AD203B41FA5}">
                      <a16:colId xmlns:a16="http://schemas.microsoft.com/office/drawing/2014/main" val="20001"/>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700" b="0" i="0" u="sng" strike="noStrike" cap="none" normalizeH="0" baseline="0" dirty="0">
                          <a:ln>
                            <a:noFill/>
                          </a:ln>
                          <a:solidFill>
                            <a:srgbClr val="FF9900"/>
                          </a:solidFill>
                          <a:effectLst/>
                          <a:latin typeface="Arial" charset="0"/>
                          <a:cs typeface="Arial" charset="0"/>
                        </a:rPr>
                        <a:t>Le </a:t>
                      </a:r>
                      <a:r>
                        <a:rPr kumimoji="0" lang="en-CA" sz="2700" b="0" i="0" u="sng" strike="noStrike" cap="none" normalizeH="0" baseline="0" dirty="0" err="1">
                          <a:ln>
                            <a:noFill/>
                          </a:ln>
                          <a:solidFill>
                            <a:srgbClr val="FF9900"/>
                          </a:solidFill>
                          <a:effectLst/>
                          <a:latin typeface="Arial" charset="0"/>
                          <a:cs typeface="Arial" charset="0"/>
                        </a:rPr>
                        <a:t>peuple</a:t>
                      </a:r>
                      <a:r>
                        <a:rPr kumimoji="0" lang="en-CA" sz="2700" b="0" i="0" u="sng" strike="noStrike" cap="none" normalizeH="0" baseline="0" dirty="0">
                          <a:ln>
                            <a:noFill/>
                          </a:ln>
                          <a:solidFill>
                            <a:srgbClr val="FF9900"/>
                          </a:solidFill>
                          <a:effectLst/>
                          <a:latin typeface="Arial" charset="0"/>
                          <a:cs typeface="Arial" charset="0"/>
                        </a:rPr>
                        <a:t> :</a:t>
                      </a:r>
                      <a:endParaRPr kumimoji="0" lang="en-CA" sz="2700" b="0" i="0" u="none"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الشعب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7416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err="1">
                          <a:ln>
                            <a:noFill/>
                          </a:ln>
                          <a:solidFill>
                            <a:srgbClr val="FFFFFF"/>
                          </a:solidFill>
                          <a:effectLst/>
                          <a:latin typeface="Coptic1" pitchFamily="2" charset="0"/>
                          <a:cs typeface="Arial" charset="0"/>
                        </a:rPr>
                        <a:t>A~m</a:t>
                      </a:r>
                      <a:r>
                        <a:rPr kumimoji="0" lang="en-US" sz="3700" b="0" i="0" u="none" strike="noStrike" cap="none" normalizeH="0" baseline="0" dirty="0">
                          <a:ln>
                            <a:noFill/>
                          </a:ln>
                          <a:solidFill>
                            <a:srgbClr val="FFFFFF"/>
                          </a:solidFill>
                          <a:effectLst/>
                          <a:latin typeface="Coptic1" pitchFamily="2" charset="0"/>
                          <a:cs typeface="Arial" charset="0"/>
                        </a:rPr>
                        <a:t>/n.</a:t>
                      </a:r>
                      <a:endParaRPr kumimoji="0" lang="en-US" sz="4300" b="0" i="0" u="none" strike="noStrike" cap="none" normalizeH="0" baseline="0" dirty="0">
                        <a:ln>
                          <a:noFill/>
                        </a:ln>
                        <a:solidFill>
                          <a:srgbClr val="FFFFFF"/>
                        </a:solidFill>
                        <a:effectLst/>
                        <a:latin typeface="Coptic1" pitchFamily="2"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a:ln>
                            <a:noFill/>
                          </a:ln>
                          <a:solidFill>
                            <a:srgbClr val="FFFFFF"/>
                          </a:solidFill>
                          <a:effectLst/>
                          <a:latin typeface="Arial" charset="0"/>
                          <a:cs typeface="Arial" charset="0"/>
                        </a:rPr>
                        <a:t>Amen.</a:t>
                      </a:r>
                      <a:endParaRPr kumimoji="0" lang="en-US" sz="3200" b="0" i="0" u="none" strike="noStrike" cap="none" normalizeH="0" baseline="0" dirty="0">
                        <a:ln>
                          <a:noFill/>
                        </a:ln>
                        <a:solidFill>
                          <a:srgbClr val="FFFFFF"/>
                        </a:solidFill>
                        <a:effectLst/>
                        <a:latin typeface="Coptic1" pitchFamily="2"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4300" b="0" i="0" u="none" strike="noStrike" cap="none" normalizeH="0" baseline="0" dirty="0">
                          <a:ln>
                            <a:noFill/>
                          </a:ln>
                          <a:solidFill>
                            <a:srgbClr val="FFFFFF"/>
                          </a:solidFill>
                          <a:effectLst/>
                          <a:latin typeface="Arial" charset="0"/>
                          <a:cs typeface="Arial" charset="0"/>
                        </a:rPr>
                        <a:t>آمين</a:t>
                      </a:r>
                      <a:r>
                        <a:rPr kumimoji="0" lang="fr-FR" sz="4300" b="0" i="0" u="none" strike="noStrike" cap="none" normalizeH="0" baseline="0" dirty="0">
                          <a:ln>
                            <a:noFill/>
                          </a:ln>
                          <a:solidFill>
                            <a:srgbClr val="FFFFFF"/>
                          </a:solidFill>
                          <a:effectLst/>
                          <a:latin typeface="Arial" charset="0"/>
                          <a:cs typeface="Arial" charset="0"/>
                        </a:rPr>
                        <a:t>.</a:t>
                      </a:r>
                      <a:endParaRPr kumimoji="0" lang="en-US" sz="43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Group 79">
            <a:extLst>
              <a:ext uri="{FF2B5EF4-FFF2-40B4-BE49-F238E27FC236}">
                <a16:creationId xmlns:a16="http://schemas.microsoft.com/office/drawing/2014/main" id="{DD51B9B8-F8CE-4307-A586-FB85F6992660}"/>
              </a:ext>
            </a:extLst>
          </p:cNvPr>
          <p:cNvGraphicFramePr>
            <a:graphicFrameLocks noGrp="1"/>
          </p:cNvGraphicFramePr>
          <p:nvPr/>
        </p:nvGraphicFramePr>
        <p:xfrm>
          <a:off x="0" y="5389033"/>
          <a:ext cx="12191997" cy="1325880"/>
        </p:xfrm>
        <a:graphic>
          <a:graphicData uri="http://schemas.openxmlformats.org/drawingml/2006/table">
            <a:tbl>
              <a:tblPr/>
              <a:tblGrid>
                <a:gridCol w="4168205">
                  <a:extLst>
                    <a:ext uri="{9D8B030D-6E8A-4147-A177-3AD203B41FA5}">
                      <a16:colId xmlns:a16="http://schemas.microsoft.com/office/drawing/2014/main" val="20000"/>
                    </a:ext>
                  </a:extLst>
                </a:gridCol>
                <a:gridCol w="3589615">
                  <a:extLst>
                    <a:ext uri="{9D8B030D-6E8A-4147-A177-3AD203B41FA5}">
                      <a16:colId xmlns:a16="http://schemas.microsoft.com/office/drawing/2014/main" val="2524111878"/>
                    </a:ext>
                  </a:extLst>
                </a:gridCol>
                <a:gridCol w="4434177">
                  <a:extLst>
                    <a:ext uri="{9D8B030D-6E8A-4147-A177-3AD203B41FA5}">
                      <a16:colId xmlns:a16="http://schemas.microsoft.com/office/drawing/2014/main" val="20001"/>
                    </a:ext>
                  </a:extLst>
                </a:gridCol>
              </a:tblGrid>
              <a:tr h="57912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3200" b="0" i="0" u="sng" strike="noStrike" cap="none" normalizeH="0" baseline="0" dirty="0" err="1">
                          <a:ln>
                            <a:noFill/>
                          </a:ln>
                          <a:solidFill>
                            <a:srgbClr val="FF9900"/>
                          </a:solidFill>
                          <a:effectLst/>
                          <a:latin typeface="Coptic1" pitchFamily="2" charset="0"/>
                          <a:cs typeface="Arial" charset="0"/>
                        </a:rPr>
                        <a:t>Pilaoc</a:t>
                      </a:r>
                      <a:r>
                        <a:rPr kumimoji="0" lang="en-CA" sz="32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CA" sz="2700" b="0" i="0" u="sng" strike="noStrike" cap="none" normalizeH="0" baseline="0" dirty="0">
                          <a:ln>
                            <a:noFill/>
                          </a:ln>
                          <a:solidFill>
                            <a:srgbClr val="FF9900"/>
                          </a:solidFill>
                          <a:effectLst/>
                          <a:latin typeface="Arial" charset="0"/>
                          <a:cs typeface="Arial" charset="0"/>
                        </a:rPr>
                        <a:t>Le </a:t>
                      </a:r>
                      <a:r>
                        <a:rPr kumimoji="0" lang="en-CA" sz="2700" b="0" i="0" u="sng" strike="noStrike" cap="none" normalizeH="0" baseline="0" dirty="0" err="1">
                          <a:ln>
                            <a:noFill/>
                          </a:ln>
                          <a:solidFill>
                            <a:srgbClr val="FF9900"/>
                          </a:solidFill>
                          <a:effectLst/>
                          <a:latin typeface="Arial" charset="0"/>
                          <a:cs typeface="Arial" charset="0"/>
                        </a:rPr>
                        <a:t>peuple</a:t>
                      </a:r>
                      <a:r>
                        <a:rPr kumimoji="0" lang="en-CA" sz="2700" b="0" i="0" u="sng" strike="noStrike" cap="none" normalizeH="0" baseline="0" dirty="0">
                          <a:ln>
                            <a:noFill/>
                          </a:ln>
                          <a:solidFill>
                            <a:srgbClr val="FF9900"/>
                          </a:solidFill>
                          <a:effectLst/>
                          <a:latin typeface="Arial" charset="0"/>
                          <a:cs typeface="Arial" charset="0"/>
                        </a:rPr>
                        <a:t> :</a:t>
                      </a:r>
                      <a:endParaRPr kumimoji="0" lang="en-CA" sz="2700" b="0" i="0" u="none" strike="noStrike" cap="none" normalizeH="0" baseline="0" dirty="0">
                        <a:ln>
                          <a:noFill/>
                        </a:ln>
                        <a:solidFill>
                          <a:srgbClr val="FF9900"/>
                        </a:solidFill>
                        <a:effectLst/>
                        <a:latin typeface="Arial"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الشعب :</a:t>
                      </a:r>
                      <a:endParaRPr kumimoji="0" lang="en-US" sz="2700" b="0" i="0" u="sng" strike="noStrike" cap="none" normalizeH="0" baseline="0" dirty="0">
                        <a:ln>
                          <a:noFill/>
                        </a:ln>
                        <a:solidFill>
                          <a:srgbClr val="FF9900"/>
                        </a:solidFill>
                        <a:effectLst/>
                        <a:latin typeface="Arial"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7416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err="1">
                          <a:ln>
                            <a:noFill/>
                          </a:ln>
                          <a:solidFill>
                            <a:srgbClr val="FFFFFF"/>
                          </a:solidFill>
                          <a:effectLst/>
                          <a:latin typeface="Coptic1" pitchFamily="2" charset="0"/>
                          <a:cs typeface="Arial" charset="0"/>
                        </a:rPr>
                        <a:t>A~m</a:t>
                      </a:r>
                      <a:r>
                        <a:rPr kumimoji="0" lang="en-US" sz="3700" b="0" i="0" u="none" strike="noStrike" cap="none" normalizeH="0" baseline="0" dirty="0">
                          <a:ln>
                            <a:noFill/>
                          </a:ln>
                          <a:solidFill>
                            <a:srgbClr val="FFFFFF"/>
                          </a:solidFill>
                          <a:effectLst/>
                          <a:latin typeface="Coptic1" pitchFamily="2" charset="0"/>
                          <a:cs typeface="Arial" charset="0"/>
                        </a:rPr>
                        <a:t>/n.</a:t>
                      </a:r>
                      <a:endParaRPr kumimoji="0" lang="en-US" sz="4300" b="0" i="0" u="none" strike="noStrike" cap="none" normalizeH="0" baseline="0" dirty="0">
                        <a:ln>
                          <a:noFill/>
                        </a:ln>
                        <a:solidFill>
                          <a:srgbClr val="FFFFFF"/>
                        </a:solidFill>
                        <a:effectLst/>
                        <a:latin typeface="Coptic1" pitchFamily="2"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700" b="0" i="0" u="none" strike="noStrike" cap="none" normalizeH="0" baseline="0" dirty="0">
                          <a:ln>
                            <a:noFill/>
                          </a:ln>
                          <a:solidFill>
                            <a:srgbClr val="FFFFFF"/>
                          </a:solidFill>
                          <a:effectLst/>
                          <a:latin typeface="Arial" charset="0"/>
                          <a:cs typeface="Arial" charset="0"/>
                        </a:rPr>
                        <a:t>Amen.</a:t>
                      </a:r>
                      <a:endParaRPr kumimoji="0" lang="en-US" sz="3200" b="0" i="0" u="none" strike="noStrike" cap="none" normalizeH="0" baseline="0" dirty="0">
                        <a:ln>
                          <a:noFill/>
                        </a:ln>
                        <a:solidFill>
                          <a:srgbClr val="FFFFFF"/>
                        </a:solidFill>
                        <a:effectLst/>
                        <a:latin typeface="Coptic1" pitchFamily="2"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EG" sz="4300" b="0" i="0" u="none" strike="noStrike" cap="none" normalizeH="0" baseline="0" dirty="0">
                          <a:ln>
                            <a:noFill/>
                          </a:ln>
                          <a:solidFill>
                            <a:srgbClr val="FFFFFF"/>
                          </a:solidFill>
                          <a:effectLst/>
                          <a:latin typeface="Arial" charset="0"/>
                          <a:cs typeface="Arial" charset="0"/>
                        </a:rPr>
                        <a:t>آمين</a:t>
                      </a:r>
                      <a:r>
                        <a:rPr kumimoji="0" lang="fr-FR" sz="4300" b="0" i="0" u="none" strike="noStrike" cap="none" normalizeH="0" baseline="0" dirty="0">
                          <a:ln>
                            <a:noFill/>
                          </a:ln>
                          <a:solidFill>
                            <a:srgbClr val="FFFFFF"/>
                          </a:solidFill>
                          <a:effectLst/>
                          <a:latin typeface="Arial" charset="0"/>
                          <a:cs typeface="Arial" charset="0"/>
                        </a:rPr>
                        <a:t>.</a:t>
                      </a:r>
                      <a:endParaRPr kumimoji="0" lang="en-US" sz="43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53897" name="Group 41"/>
          <p:cNvGraphicFramePr>
            <a:graphicFrameLocks noGrp="1"/>
          </p:cNvGraphicFramePr>
          <p:nvPr>
            <p:extLst>
              <p:ext uri="{D42A27DB-BD31-4B8C-83A1-F6EECF244321}">
                <p14:modId xmlns:p14="http://schemas.microsoft.com/office/powerpoint/2010/main" val="1754983952"/>
              </p:ext>
            </p:extLst>
          </p:nvPr>
        </p:nvGraphicFramePr>
        <p:xfrm>
          <a:off x="-1" y="3269529"/>
          <a:ext cx="12191998" cy="2870200"/>
        </p:xfrm>
        <a:graphic>
          <a:graphicData uri="http://schemas.openxmlformats.org/drawingml/2006/table">
            <a:tbl>
              <a:tblPr/>
              <a:tblGrid>
                <a:gridCol w="4343401">
                  <a:extLst>
                    <a:ext uri="{9D8B030D-6E8A-4147-A177-3AD203B41FA5}">
                      <a16:colId xmlns:a16="http://schemas.microsoft.com/office/drawing/2014/main" val="20000"/>
                    </a:ext>
                  </a:extLst>
                </a:gridCol>
                <a:gridCol w="4775200">
                  <a:extLst>
                    <a:ext uri="{9D8B030D-6E8A-4147-A177-3AD203B41FA5}">
                      <a16:colId xmlns:a16="http://schemas.microsoft.com/office/drawing/2014/main" val="20001"/>
                    </a:ext>
                  </a:extLst>
                </a:gridCol>
                <a:gridCol w="3073397">
                  <a:extLst>
                    <a:ext uri="{9D8B030D-6E8A-4147-A177-3AD203B41FA5}">
                      <a16:colId xmlns:a16="http://schemas.microsoft.com/office/drawing/2014/main" val="20002"/>
                    </a:ext>
                  </a:extLst>
                </a:gridCol>
              </a:tblGrid>
              <a:tr h="49784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CA" sz="2700" b="0" i="0" u="sng" strike="noStrike" cap="none" normalizeH="0" baseline="0" dirty="0" err="1">
                          <a:ln>
                            <a:noFill/>
                          </a:ln>
                          <a:solidFill>
                            <a:srgbClr val="FF9900"/>
                          </a:solidFill>
                          <a:effectLst/>
                          <a:latin typeface="Coptic1" pitchFamily="2" charset="0"/>
                          <a:cs typeface="Arial" charset="0"/>
                        </a:rPr>
                        <a:t>Pilaoc</a:t>
                      </a:r>
                      <a:r>
                        <a:rPr kumimoji="0" lang="en-CA" sz="2700" b="0" i="0" u="sng" strike="noStrike" cap="none" normalizeH="0" baseline="0" dirty="0">
                          <a:ln>
                            <a:noFill/>
                          </a:ln>
                          <a:solidFill>
                            <a:srgbClr val="FF9900"/>
                          </a:solidFill>
                          <a:effectLst/>
                          <a:latin typeface="Coptic1" pitchFamily="2" charset="0"/>
                          <a:cs typeface="Arial" charset="0"/>
                        </a:rPr>
                        <a:t> :</a:t>
                      </a: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2700" b="0" i="0" u="sng" strike="noStrike" cap="none" normalizeH="0" baseline="0" dirty="0">
                          <a:ln>
                            <a:noFill/>
                          </a:ln>
                          <a:solidFill>
                            <a:srgbClr val="FF9900"/>
                          </a:solidFill>
                          <a:effectLst/>
                          <a:latin typeface="Arial" charset="0"/>
                          <a:cs typeface="Arial" pitchFamily="34" charset="0"/>
                        </a:rPr>
                        <a:t>Le peuple :</a:t>
                      </a:r>
                      <a:endParaRPr kumimoji="0" lang="fr-CA" sz="2700" b="0" i="0" u="none" strike="noStrike" cap="none" normalizeH="0" baseline="0" dirty="0">
                        <a:ln>
                          <a:noFill/>
                        </a:ln>
                        <a:solidFill>
                          <a:srgbClr val="FF9900"/>
                        </a:solidFill>
                        <a:effectLst/>
                        <a:latin typeface="Coptic1" pitchFamily="2" charset="0"/>
                        <a:cs typeface="Arial" charset="0"/>
                      </a:endParaRPr>
                    </a:p>
                  </a:txBody>
                  <a:tcPr marL="121920" marR="121920" horzOverflow="overflow">
                    <a:lnL>
                      <a:noFill/>
                    </a:lnL>
                    <a:lnR>
                      <a:noFill/>
                    </a:lnR>
                    <a:lnT cap="flat">
                      <a:noFill/>
                    </a:lnT>
                    <a:lnB>
                      <a:noFill/>
                    </a:lnB>
                    <a:lnTlToBr>
                      <a:noFill/>
                    </a:lnTlToBr>
                    <a:lnBlToTr>
                      <a:noFill/>
                    </a:lnBlToTr>
                    <a:noFill/>
                  </a:tcPr>
                </a:tc>
                <a:tc>
                  <a:txBody>
                    <a:bodyPr/>
                    <a:lstStyle/>
                    <a:p>
                      <a:pPr marL="0" marR="0" lvl="0" indent="0" algn="r" defTabSz="914400" rtl="1" eaLnBrk="1" fontAlgn="base" latinLnBrk="0" hangingPunct="1">
                        <a:lnSpc>
                          <a:spcPct val="100000"/>
                        </a:lnSpc>
                        <a:spcBef>
                          <a:spcPts val="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الشعب :</a:t>
                      </a:r>
                      <a:endParaRPr kumimoji="0" lang="en-US" sz="2700" b="0" i="0" u="none" strike="noStrike" cap="none" normalizeH="0" baseline="0" dirty="0">
                        <a:ln>
                          <a:noFill/>
                        </a:ln>
                        <a:solidFill>
                          <a:schemeClr val="tx1"/>
                        </a:solidFill>
                        <a:effectLst/>
                        <a:latin typeface="Coptic1" pitchFamily="2" charset="0"/>
                        <a:cs typeface="Arial" charset="0"/>
                      </a:endParaRPr>
                    </a:p>
                  </a:txBody>
                  <a:tcPr marL="121920" marR="12192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3672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rgbClr val="FFFFFF"/>
                          </a:solidFill>
                          <a:effectLst/>
                          <a:latin typeface="Coptic1" pitchFamily="2" charset="0"/>
                          <a:cs typeface="Arial" pitchFamily="34" charset="0"/>
                        </a:rPr>
                        <a:t>A~m</a:t>
                      </a:r>
                      <a:r>
                        <a:rPr kumimoji="0" lang="en-US" sz="3200" b="0" i="0" u="none" strike="noStrike" cap="none" normalizeH="0" baseline="0" dirty="0">
                          <a:ln>
                            <a:noFill/>
                          </a:ln>
                          <a:solidFill>
                            <a:srgbClr val="FFFFFF"/>
                          </a:solidFill>
                          <a:effectLst/>
                          <a:latin typeface="Coptic1" pitchFamily="2" charset="0"/>
                          <a:cs typeface="Arial" pitchFamily="34" charset="0"/>
                        </a:rPr>
                        <a:t>/n. </a:t>
                      </a:r>
                      <a:r>
                        <a:rPr kumimoji="0" lang="en-US" sz="3200" b="0" i="0" u="none" strike="noStrike" cap="none" normalizeH="0" baseline="0" dirty="0" err="1">
                          <a:ln>
                            <a:noFill/>
                          </a:ln>
                          <a:solidFill>
                            <a:srgbClr val="FFFFFF"/>
                          </a:solidFill>
                          <a:effectLst/>
                          <a:latin typeface="Coptic1" pitchFamily="2" charset="0"/>
                          <a:cs typeface="Arial" pitchFamily="34" charset="0"/>
                        </a:rPr>
                        <a:t>Kurie</a:t>
                      </a:r>
                      <a:r>
                        <a:rPr kumimoji="0" lang="en-US" sz="3200" b="0" i="0" u="none" strike="noStrike" cap="none" normalizeH="0" baseline="0" dirty="0">
                          <a:ln>
                            <a:noFill/>
                          </a:ln>
                          <a:solidFill>
                            <a:srgbClr val="FFFFFF"/>
                          </a:solidFill>
                          <a:effectLst/>
                          <a:latin typeface="Coptic1" pitchFamily="2" charset="0"/>
                          <a:cs typeface="Arial" pitchFamily="34" charset="0"/>
                        </a:rPr>
                        <a:t>~ </a:t>
                      </a:r>
                      <a:r>
                        <a:rPr kumimoji="0" lang="en-US" sz="3200" b="0" i="0" u="none" strike="noStrike" cap="none" normalizeH="0" baseline="0" dirty="0" err="1">
                          <a:ln>
                            <a:noFill/>
                          </a:ln>
                          <a:solidFill>
                            <a:srgbClr val="FFFFFF"/>
                          </a:solidFill>
                          <a:effectLst/>
                          <a:latin typeface="Coptic1" pitchFamily="2" charset="0"/>
                          <a:cs typeface="Arial" pitchFamily="34" charset="0"/>
                        </a:rPr>
                        <a:t>e~le</a:t>
                      </a:r>
                      <a:r>
                        <a:rPr kumimoji="0" lang="en-US" sz="3200" b="0" i="0" u="none" strike="noStrike" cap="none" normalizeH="0" baseline="0" dirty="0">
                          <a:ln>
                            <a:noFill/>
                          </a:ln>
                          <a:solidFill>
                            <a:srgbClr val="FFFFFF"/>
                          </a:solidFill>
                          <a:effectLst/>
                          <a:latin typeface="Coptic1" pitchFamily="2" charset="0"/>
                          <a:cs typeface="Arial" pitchFamily="34" charset="0"/>
                        </a:rPr>
                        <a:t>/~con (0).</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FF"/>
                          </a:solidFill>
                          <a:effectLst/>
                          <a:latin typeface="Arial" charset="0"/>
                          <a:cs typeface="Arial" charset="0"/>
                        </a:rPr>
                        <a:t>Amen. </a:t>
                      </a:r>
                      <a:r>
                        <a:rPr kumimoji="0" lang="fr-FR" sz="3200" b="0" i="0" u="none" strike="noStrike" cap="none" normalizeH="0" baseline="0" dirty="0">
                          <a:ln>
                            <a:noFill/>
                          </a:ln>
                          <a:solidFill>
                            <a:srgbClr val="FFFFFF"/>
                          </a:solidFill>
                          <a:effectLst/>
                          <a:latin typeface="Arial" charset="0"/>
                          <a:cs typeface="Arial" charset="0"/>
                        </a:rPr>
                        <a:t>Pitié Seigneur (10).</a:t>
                      </a:r>
                      <a:endParaRPr kumimoji="0" lang="en-US" sz="32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sz="3700" b="0" i="0" u="none" strike="noStrike" cap="none" normalizeH="0" baseline="0" dirty="0">
                          <a:ln>
                            <a:noFill/>
                          </a:ln>
                          <a:solidFill>
                            <a:srgbClr val="FFFFFF"/>
                          </a:solidFill>
                          <a:effectLst/>
                          <a:latin typeface="Arial" charset="0"/>
                          <a:cs typeface="Arial" charset="0"/>
                        </a:rPr>
                        <a:t>آمين</a:t>
                      </a:r>
                      <a:r>
                        <a:rPr kumimoji="0" lang="fr-FR" sz="3700" b="0" i="0" u="none" strike="noStrike" cap="none" normalizeH="0" baseline="0" dirty="0">
                          <a:ln>
                            <a:noFill/>
                          </a:ln>
                          <a:solidFill>
                            <a:srgbClr val="FFFFFF"/>
                          </a:solidFill>
                          <a:effectLst/>
                          <a:latin typeface="Arial" charset="0"/>
                          <a:cs typeface="Arial" charset="0"/>
                        </a:rPr>
                        <a:t>.</a:t>
                      </a:r>
                      <a:r>
                        <a:rPr kumimoji="0" lang="ar-SA" sz="3700" b="0" i="0" u="none" strike="noStrike" cap="none" normalizeH="0" baseline="0" dirty="0">
                          <a:ln>
                            <a:noFill/>
                          </a:ln>
                          <a:solidFill>
                            <a:srgbClr val="FFFFFF"/>
                          </a:solidFill>
                          <a:effectLst/>
                          <a:latin typeface="Arial" charset="0"/>
                          <a:cs typeface="Arial" charset="0"/>
                        </a:rPr>
                        <a:t> </a:t>
                      </a:r>
                      <a:r>
                        <a:rPr kumimoji="0" lang="ar-EG" sz="3700" b="0" i="0" u="none" strike="noStrike" cap="none" normalizeH="0" baseline="0" dirty="0">
                          <a:ln>
                            <a:noFill/>
                          </a:ln>
                          <a:solidFill>
                            <a:srgbClr val="FFFFFF"/>
                          </a:solidFill>
                          <a:effectLst/>
                          <a:latin typeface="Arial" charset="0"/>
                          <a:cs typeface="Arial" charset="0"/>
                        </a:rPr>
                        <a:t>يا ربُ ارحم</a:t>
                      </a:r>
                      <a:r>
                        <a:rPr kumimoji="0" lang="fr-FR" sz="3700" b="0" i="0" u="none" strike="noStrike" cap="none" normalizeH="0" baseline="0" dirty="0">
                          <a:ln>
                            <a:noFill/>
                          </a:ln>
                          <a:solidFill>
                            <a:srgbClr val="FFFFFF"/>
                          </a:solidFill>
                          <a:effectLst/>
                          <a:latin typeface="Arial" charset="0"/>
                          <a:cs typeface="Arial" charset="0"/>
                        </a:rPr>
                        <a:t> (10)</a:t>
                      </a:r>
                      <a:r>
                        <a:rPr kumimoji="0" lang="ar-EG" sz="3700" b="0" i="0" u="none" strike="noStrike" cap="none" normalizeH="0" baseline="0" dirty="0">
                          <a:ln>
                            <a:noFill/>
                          </a:ln>
                          <a:solidFill>
                            <a:srgbClr val="FFFFFF"/>
                          </a:solidFill>
                          <a:effectLst/>
                          <a:latin typeface="Arial" charset="0"/>
                          <a:cs typeface="Arial" charset="0"/>
                        </a:rPr>
                        <a:t>.</a:t>
                      </a:r>
                      <a:endParaRPr kumimoji="0" lang="en-US" sz="37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Group 49"/>
          <p:cNvGraphicFramePr>
            <a:graphicFrameLocks noGrp="1"/>
          </p:cNvGraphicFramePr>
          <p:nvPr/>
        </p:nvGraphicFramePr>
        <p:xfrm>
          <a:off x="0" y="0"/>
          <a:ext cx="12191999" cy="2941320"/>
        </p:xfrm>
        <a:graphic>
          <a:graphicData uri="http://schemas.openxmlformats.org/drawingml/2006/table">
            <a:tbl>
              <a:tblPr/>
              <a:tblGrid>
                <a:gridCol w="4360333">
                  <a:extLst>
                    <a:ext uri="{9D8B030D-6E8A-4147-A177-3AD203B41FA5}">
                      <a16:colId xmlns:a16="http://schemas.microsoft.com/office/drawing/2014/main" val="20000"/>
                    </a:ext>
                  </a:extLst>
                </a:gridCol>
                <a:gridCol w="4671125">
                  <a:extLst>
                    <a:ext uri="{9D8B030D-6E8A-4147-A177-3AD203B41FA5}">
                      <a16:colId xmlns:a16="http://schemas.microsoft.com/office/drawing/2014/main" val="20001"/>
                    </a:ext>
                  </a:extLst>
                </a:gridCol>
                <a:gridCol w="3160541">
                  <a:extLst>
                    <a:ext uri="{9D8B030D-6E8A-4147-A177-3AD203B41FA5}">
                      <a16:colId xmlns:a16="http://schemas.microsoft.com/office/drawing/2014/main" val="20002"/>
                    </a:ext>
                  </a:extLst>
                </a:gridCol>
              </a:tblGrid>
              <a:tr h="293624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700" b="0" i="0" u="sng" strike="noStrike" cap="none" normalizeH="0" baseline="0" dirty="0" err="1">
                          <a:ln>
                            <a:noFill/>
                          </a:ln>
                          <a:solidFill>
                            <a:srgbClr val="FF9900"/>
                          </a:solidFill>
                          <a:effectLst/>
                          <a:latin typeface="Coptic1" pitchFamily="2" charset="0"/>
                          <a:cs typeface="Arial" charset="0"/>
                        </a:rPr>
                        <a:t>Piou</a:t>
                      </a:r>
                      <a:r>
                        <a:rPr kumimoji="0" lang="en-US" sz="2700" b="0" i="0" u="sng" strike="noStrike" cap="none" normalizeH="0" baseline="0" dirty="0">
                          <a:ln>
                            <a:noFill/>
                          </a:ln>
                          <a:solidFill>
                            <a:srgbClr val="FF9900"/>
                          </a:solidFill>
                          <a:effectLst/>
                          <a:latin typeface="Coptic1" pitchFamily="2" charset="0"/>
                          <a:cs typeface="Arial" charset="0"/>
                        </a:rPr>
                        <a:t>/b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a:ln>
                            <a:noFill/>
                          </a:ln>
                          <a:solidFill>
                            <a:srgbClr val="FFFFFF"/>
                          </a:solidFill>
                          <a:effectLst/>
                          <a:latin typeface="Coptic1" pitchFamily="2" charset="0"/>
                          <a:cs typeface="Arial" charset="0"/>
                        </a:rPr>
                        <a:t>Wli</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m~pekjwnt</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e~bol</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haron</a:t>
                      </a:r>
                      <a:r>
                        <a:rPr kumimoji="0" lang="en-US" sz="3200" b="0" i="0" u="none" strike="noStrike" cap="none" normalizeH="0" baseline="0" dirty="0">
                          <a:ln>
                            <a:noFill/>
                          </a:ln>
                          <a:solidFill>
                            <a:srgbClr val="FFFFFF"/>
                          </a:solidFill>
                          <a:effectLst/>
                          <a:latin typeface="Coptic1" pitchFamily="2" charset="0"/>
                          <a:cs typeface="Arial" charset="0"/>
                        </a:rPr>
                        <a:t> : </a:t>
                      </a:r>
                      <a:r>
                        <a:rPr kumimoji="0" lang="en-US" sz="3200" b="0" i="0" u="none" strike="noStrike" cap="none" normalizeH="0" baseline="0" dirty="0" err="1">
                          <a:ln>
                            <a:noFill/>
                          </a:ln>
                          <a:solidFill>
                            <a:srgbClr val="FFFFFF"/>
                          </a:solidFill>
                          <a:effectLst/>
                          <a:latin typeface="Coptic1" pitchFamily="2" charset="0"/>
                          <a:cs typeface="Arial" charset="0"/>
                        </a:rPr>
                        <a:t>jempensini</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qen</a:t>
                      </a:r>
                      <a:r>
                        <a:rPr kumimoji="0" lang="en-US" sz="3200" b="0" i="0" u="none" strike="noStrike" cap="none" normalizeH="0" baseline="0" dirty="0">
                          <a:ln>
                            <a:noFill/>
                          </a:ln>
                          <a:solidFill>
                            <a:srgbClr val="FFFFFF"/>
                          </a:solidFill>
                          <a:effectLst/>
                          <a:latin typeface="Coptic1" pitchFamily="2" charset="0"/>
                          <a:cs typeface="Arial" charset="0"/>
                        </a:rPr>
                        <a:t> </a:t>
                      </a:r>
                      <a:r>
                        <a:rPr kumimoji="0" lang="en-US" sz="3200" b="0" i="0" u="none" strike="noStrike" cap="none" normalizeH="0" baseline="0" dirty="0" err="1">
                          <a:ln>
                            <a:noFill/>
                          </a:ln>
                          <a:solidFill>
                            <a:srgbClr val="FFFFFF"/>
                          </a:solidFill>
                          <a:effectLst/>
                          <a:latin typeface="Coptic1" pitchFamily="2" charset="0"/>
                          <a:cs typeface="Arial" charset="0"/>
                        </a:rPr>
                        <a:t>pekoujai</a:t>
                      </a:r>
                      <a:r>
                        <a:rPr kumimoji="0" lang="en-US" sz="3200" b="0" i="0" u="none" strike="noStrike" cap="none" normalizeH="0" baseline="0" dirty="0">
                          <a:ln>
                            <a:noFill/>
                          </a:ln>
                          <a:solidFill>
                            <a:srgbClr val="FFFFFF"/>
                          </a:solidFill>
                          <a:effectLst/>
                          <a:latin typeface="Coptic1" pitchFamily="2" charset="0"/>
                          <a:cs typeface="Arial" charset="0"/>
                        </a:rPr>
                        <a:t> : </a:t>
                      </a:r>
                      <a:r>
                        <a:rPr kumimoji="0" lang="en-US" sz="3200" b="0" i="0" u="none" strike="noStrike" cap="none" normalizeH="0" baseline="0" dirty="0" err="1">
                          <a:ln>
                            <a:noFill/>
                          </a:ln>
                          <a:solidFill>
                            <a:srgbClr val="FFFFFF"/>
                          </a:solidFill>
                          <a:effectLst/>
                          <a:latin typeface="Coptic1" pitchFamily="2" charset="0"/>
                          <a:cs typeface="Arial" charset="0"/>
                        </a:rPr>
                        <a:t>ouoh</a:t>
                      </a:r>
                      <a:r>
                        <a:rPr kumimoji="0" lang="en-US" sz="3200" b="0" i="0" u="none" strike="noStrike" cap="none" normalizeH="0" baseline="0" dirty="0">
                          <a:ln>
                            <a:noFill/>
                          </a:ln>
                          <a:solidFill>
                            <a:srgbClr val="FFFFFF"/>
                          </a:solidFill>
                          <a:effectLst/>
                          <a:latin typeface="Coptic1" pitchFamily="2" charset="0"/>
                          <a:cs typeface="Arial" charset="0"/>
                        </a:rPr>
                        <a:t> ,a </a:t>
                      </a:r>
                      <a:r>
                        <a:rPr kumimoji="0" lang="en-US" sz="3200" b="0" i="0" u="none" strike="noStrike" cap="none" normalizeH="0" baseline="0" dirty="0" err="1">
                          <a:ln>
                            <a:noFill/>
                          </a:ln>
                          <a:solidFill>
                            <a:srgbClr val="FFFFFF"/>
                          </a:solidFill>
                          <a:effectLst/>
                          <a:latin typeface="Coptic1" pitchFamily="2" charset="0"/>
                          <a:cs typeface="Arial" charset="0"/>
                        </a:rPr>
                        <a:t>nennobi</a:t>
                      </a:r>
                      <a:r>
                        <a:rPr kumimoji="0" lang="en-US" sz="3200" b="0" i="0" u="none" strike="noStrike" cap="none" normalizeH="0" baseline="0" dirty="0">
                          <a:ln>
                            <a:noFill/>
                          </a:ln>
                          <a:solidFill>
                            <a:srgbClr val="FFFFFF"/>
                          </a:solidFill>
                          <a:effectLst/>
                          <a:latin typeface="Coptic1" pitchFamily="2" charset="0"/>
                          <a:cs typeface="Arial" charset="0"/>
                        </a:rPr>
                        <a:t> nan </a:t>
                      </a:r>
                      <a:r>
                        <a:rPr kumimoji="0" lang="en-US" sz="3200" b="0" i="0" u="none" strike="noStrike" cap="none" normalizeH="0" baseline="0" dirty="0" err="1">
                          <a:ln>
                            <a:noFill/>
                          </a:ln>
                          <a:solidFill>
                            <a:srgbClr val="FFFFFF"/>
                          </a:solidFill>
                          <a:effectLst/>
                          <a:latin typeface="Coptic1" pitchFamily="2" charset="0"/>
                          <a:cs typeface="Arial" charset="0"/>
                        </a:rPr>
                        <a:t>e~bol</a:t>
                      </a:r>
                      <a:r>
                        <a:rPr kumimoji="0" lang="en-US" sz="3200" b="0" i="0" u="none" strike="noStrike" cap="none" normalizeH="0" baseline="0" dirty="0">
                          <a:ln>
                            <a:noFill/>
                          </a:ln>
                          <a:solidFill>
                            <a:srgbClr val="FFFFFF"/>
                          </a:solidFill>
                          <a:effectLst/>
                          <a:latin typeface="Coptic1" pitchFamily="2" charset="0"/>
                          <a:cs typeface="Arial" charset="0"/>
                        </a:rPr>
                        <a:t>.</a:t>
                      </a:r>
                      <a:endParaRPr kumimoji="0" lang="en-US" sz="3200" b="0" i="1" u="none" strike="noStrike" cap="none" normalizeH="0" baseline="0" dirty="0">
                        <a:ln>
                          <a:noFill/>
                        </a:ln>
                        <a:solidFill>
                          <a:srgbClr val="FFFFFF"/>
                        </a:solidFill>
                        <a:effectLst/>
                        <a:latin typeface="Arial" charset="0"/>
                        <a:cs typeface="Arial" pitchFamily="34"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CA" sz="2700" b="0" i="0" u="sng" strike="noStrike" cap="none" normalizeH="0" baseline="0" dirty="0">
                          <a:ln>
                            <a:noFill/>
                          </a:ln>
                          <a:solidFill>
                            <a:srgbClr val="FF9900"/>
                          </a:solidFill>
                          <a:effectLst/>
                          <a:latin typeface="Arial" charset="0"/>
                          <a:cs typeface="Arial" charset="0"/>
                        </a:rPr>
                        <a:t>Le prêtre :</a:t>
                      </a:r>
                      <a:endParaRPr kumimoji="0" lang="fr-CA" sz="2700" b="0" i="0" u="none" strike="noStrike" cap="none" normalizeH="0" baseline="0" dirty="0">
                        <a:ln>
                          <a:noFill/>
                        </a:ln>
                        <a:solidFill>
                          <a:srgbClr val="FFFFFF"/>
                        </a:solidFill>
                        <a:effectLst/>
                        <a:latin typeface="Arial"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Éloigne de nous Ta colère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Accorde-nous Ton salut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CA" sz="3200" b="0" i="0" u="none" strike="noStrike" cap="none" normalizeH="0" baseline="0" dirty="0">
                          <a:ln>
                            <a:noFill/>
                          </a:ln>
                          <a:solidFill>
                            <a:srgbClr val="FFFFFF"/>
                          </a:solidFill>
                          <a:effectLst/>
                          <a:latin typeface="Arial" charset="0"/>
                          <a:cs typeface="Arial" pitchFamily="34" charset="0"/>
                        </a:rPr>
                        <a:t>Et pardonne-nous nos péchés.</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EG" sz="2700" b="0" i="0" u="sng" strike="noStrike" cap="none" normalizeH="0" baseline="0" dirty="0">
                          <a:ln>
                            <a:noFill/>
                          </a:ln>
                          <a:solidFill>
                            <a:srgbClr val="FF9900"/>
                          </a:solidFill>
                          <a:effectLst/>
                          <a:latin typeface="Arial" charset="0"/>
                          <a:cs typeface="Arial" charset="0"/>
                        </a:rPr>
                        <a:t>الكاهن :</a:t>
                      </a:r>
                      <a:endParaRPr kumimoji="0" lang="en-CA" sz="2700" b="0" i="0" u="sng" strike="noStrike" cap="none" normalizeH="0" baseline="0" dirty="0">
                        <a:ln>
                          <a:noFill/>
                        </a:ln>
                        <a:solidFill>
                          <a:srgbClr val="FF9900"/>
                        </a:solidFill>
                        <a:effectLst/>
                        <a:latin typeface="Arial" charset="0"/>
                        <a:cs typeface="Arial"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3700" b="0" i="0" u="none" strike="noStrike" cap="none" normalizeH="0" baseline="0" dirty="0" err="1">
                          <a:ln>
                            <a:noFill/>
                          </a:ln>
                          <a:solidFill>
                            <a:srgbClr val="FFFFFF"/>
                          </a:solidFill>
                          <a:effectLst/>
                          <a:latin typeface="Arial" charset="0"/>
                          <a:cs typeface="Arial" charset="0"/>
                        </a:rPr>
                        <a:t>وإرفع</a:t>
                      </a:r>
                      <a:r>
                        <a:rPr kumimoji="0" lang="ar-SA" sz="3700" b="0" i="0" u="none" strike="noStrike" cap="none" normalizeH="0" baseline="0" dirty="0">
                          <a:ln>
                            <a:noFill/>
                          </a:ln>
                          <a:solidFill>
                            <a:srgbClr val="FFFFFF"/>
                          </a:solidFill>
                          <a:effectLst/>
                          <a:latin typeface="Arial" charset="0"/>
                          <a:cs typeface="Arial" charset="0"/>
                        </a:rPr>
                        <a:t> غضبك عنا</a:t>
                      </a:r>
                      <a:br>
                        <a:rPr kumimoji="0" lang="ar-SA" sz="3700" b="0" i="0" u="none" strike="noStrike" cap="none" normalizeH="0" baseline="0" dirty="0">
                          <a:ln>
                            <a:noFill/>
                          </a:ln>
                          <a:solidFill>
                            <a:srgbClr val="FFFFFF"/>
                          </a:solidFill>
                          <a:effectLst/>
                          <a:latin typeface="Arial" charset="0"/>
                          <a:cs typeface="Arial" charset="0"/>
                        </a:rPr>
                      </a:br>
                      <a:r>
                        <a:rPr kumimoji="0" lang="ar-SA" sz="3700" b="0" i="0" u="none" strike="noStrike" cap="none" normalizeH="0" baseline="0" dirty="0" err="1">
                          <a:ln>
                            <a:noFill/>
                          </a:ln>
                          <a:solidFill>
                            <a:srgbClr val="FFFFFF"/>
                          </a:solidFill>
                          <a:effectLst/>
                          <a:latin typeface="Arial" charset="0"/>
                          <a:cs typeface="Arial" charset="0"/>
                        </a:rPr>
                        <a:t>وإفتقدنا</a:t>
                      </a:r>
                      <a:r>
                        <a:rPr kumimoji="0" lang="ar-SA" sz="3700" b="0" i="0" u="none" strike="noStrike" cap="none" normalizeH="0" baseline="0" dirty="0">
                          <a:ln>
                            <a:noFill/>
                          </a:ln>
                          <a:solidFill>
                            <a:srgbClr val="FFFFFF"/>
                          </a:solidFill>
                          <a:effectLst/>
                          <a:latin typeface="Arial" charset="0"/>
                          <a:cs typeface="Arial" charset="0"/>
                        </a:rPr>
                        <a:t> بخلاصك </a:t>
                      </a:r>
                      <a:r>
                        <a:rPr kumimoji="0" lang="ar-SA" sz="3700" b="0" i="0" u="none" strike="noStrike" cap="none" normalizeH="0" baseline="0" dirty="0" err="1">
                          <a:ln>
                            <a:noFill/>
                          </a:ln>
                          <a:solidFill>
                            <a:srgbClr val="FFFFFF"/>
                          </a:solidFill>
                          <a:effectLst/>
                          <a:latin typeface="Arial" charset="0"/>
                          <a:cs typeface="Arial" charset="0"/>
                        </a:rPr>
                        <a:t>وإغفر</a:t>
                      </a:r>
                      <a:r>
                        <a:rPr kumimoji="0" lang="ar-SA" sz="3700" b="0" i="0" u="none" strike="noStrike" cap="none" normalizeH="0" baseline="0" dirty="0">
                          <a:ln>
                            <a:noFill/>
                          </a:ln>
                          <a:solidFill>
                            <a:srgbClr val="FFFFFF"/>
                          </a:solidFill>
                          <a:effectLst/>
                          <a:latin typeface="Arial" charset="0"/>
                          <a:cs typeface="Arial" charset="0"/>
                        </a:rPr>
                        <a:t> لنا خطايانا</a:t>
                      </a:r>
                      <a:r>
                        <a:rPr kumimoji="0" lang="fr-FR" sz="3700" b="0" i="0" u="none" strike="noStrike" cap="none" normalizeH="0" baseline="0" dirty="0">
                          <a:ln>
                            <a:noFill/>
                          </a:ln>
                          <a:solidFill>
                            <a:srgbClr val="FFFFFF"/>
                          </a:solidFill>
                          <a:effectLst/>
                          <a:latin typeface="Arial" charset="0"/>
                          <a:cs typeface="Arial" charset="0"/>
                        </a:rPr>
                        <a:t>.</a:t>
                      </a:r>
                      <a:endParaRPr kumimoji="0" lang="ar-EG" sz="3700" b="0" i="0" u="none" strike="noStrike" cap="none" normalizeH="0" baseline="0" dirty="0">
                        <a:ln>
                          <a:noFill/>
                        </a:ln>
                        <a:solidFill>
                          <a:srgbClr val="FFFFFF"/>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56675" name="Group 35"/>
          <p:cNvGraphicFramePr>
            <a:graphicFrameLocks noGrp="1"/>
          </p:cNvGraphicFramePr>
          <p:nvPr>
            <p:extLst>
              <p:ext uri="{D42A27DB-BD31-4B8C-83A1-F6EECF244321}">
                <p14:modId xmlns:p14="http://schemas.microsoft.com/office/powerpoint/2010/main" val="3386706754"/>
              </p:ext>
            </p:extLst>
          </p:nvPr>
        </p:nvGraphicFramePr>
        <p:xfrm>
          <a:off x="0" y="510827"/>
          <a:ext cx="12192000" cy="6055360"/>
        </p:xfrm>
        <a:graphic>
          <a:graphicData uri="http://schemas.openxmlformats.org/drawingml/2006/table">
            <a:tbl>
              <a:tblPr/>
              <a:tblGrid>
                <a:gridCol w="7877908">
                  <a:extLst>
                    <a:ext uri="{9D8B030D-6E8A-4147-A177-3AD203B41FA5}">
                      <a16:colId xmlns:a16="http://schemas.microsoft.com/office/drawing/2014/main" val="20000"/>
                    </a:ext>
                  </a:extLst>
                </a:gridCol>
                <a:gridCol w="4314092">
                  <a:extLst>
                    <a:ext uri="{9D8B030D-6E8A-4147-A177-3AD203B41FA5}">
                      <a16:colId xmlns:a16="http://schemas.microsoft.com/office/drawing/2014/main" val="20001"/>
                    </a:ext>
                  </a:extLst>
                </a:gridCol>
              </a:tblGrid>
              <a:tr h="269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600" b="0" i="0" u="none" strike="noStrike" cap="none" normalizeH="0" baseline="0" dirty="0">
                          <a:ln>
                            <a:noFill/>
                          </a:ln>
                          <a:solidFill>
                            <a:schemeClr val="tx1"/>
                          </a:solidFill>
                          <a:effectLst/>
                          <a:latin typeface="Arial" charset="0"/>
                          <a:cs typeface="Arial" charset="0"/>
                        </a:rPr>
                        <a:t>Jésus-Christ est Lui-même,</a:t>
                      </a:r>
                      <a:br>
                        <a:rPr kumimoji="0" lang="fr-FR" sz="3600" b="0" i="0" u="none" strike="noStrike" cap="none" normalizeH="0" baseline="0" dirty="0">
                          <a:ln>
                            <a:noFill/>
                          </a:ln>
                          <a:solidFill>
                            <a:schemeClr val="tx1"/>
                          </a:solidFill>
                          <a:effectLst/>
                          <a:latin typeface="Arial" charset="0"/>
                          <a:cs typeface="Arial" charset="0"/>
                        </a:rPr>
                      </a:br>
                      <a:r>
                        <a:rPr kumimoji="0" lang="fr-FR" sz="3600" b="0" i="0" u="none" strike="noStrike" cap="none" normalizeH="0" baseline="0" dirty="0">
                          <a:ln>
                            <a:noFill/>
                          </a:ln>
                          <a:solidFill>
                            <a:schemeClr val="tx1"/>
                          </a:solidFill>
                          <a:effectLst/>
                          <a:latin typeface="Arial" charset="0"/>
                          <a:cs typeface="Arial" charset="0"/>
                        </a:rPr>
                        <a:t>hier, aujourd’hui et éternellement,</a:t>
                      </a:r>
                      <a:br>
                        <a:rPr kumimoji="0" lang="fr-FR" sz="3600" b="0" i="0" u="none" strike="noStrike" cap="none" normalizeH="0" baseline="0" dirty="0">
                          <a:ln>
                            <a:noFill/>
                          </a:ln>
                          <a:solidFill>
                            <a:schemeClr val="tx1"/>
                          </a:solidFill>
                          <a:effectLst/>
                          <a:latin typeface="Arial" charset="0"/>
                          <a:cs typeface="Arial" charset="0"/>
                        </a:rPr>
                      </a:br>
                      <a:r>
                        <a:rPr kumimoji="0" lang="fr-FR" sz="3600" b="0" i="0" u="none" strike="noStrike" cap="none" normalizeH="0" baseline="0" dirty="0">
                          <a:ln>
                            <a:noFill/>
                          </a:ln>
                          <a:solidFill>
                            <a:schemeClr val="tx1"/>
                          </a:solidFill>
                          <a:effectLst/>
                          <a:latin typeface="Arial" charset="0"/>
                          <a:cs typeface="Arial" charset="0"/>
                        </a:rPr>
                        <a:t>avec Son hypostase unique,</a:t>
                      </a:r>
                      <a:br>
                        <a:rPr kumimoji="0" lang="fr-FR" sz="3600" b="0" i="0" u="none" strike="noStrike" cap="none" normalizeH="0" baseline="0" dirty="0">
                          <a:ln>
                            <a:noFill/>
                          </a:ln>
                          <a:solidFill>
                            <a:schemeClr val="tx1"/>
                          </a:solidFill>
                          <a:effectLst/>
                          <a:latin typeface="Arial" charset="0"/>
                          <a:cs typeface="Arial" charset="0"/>
                        </a:rPr>
                      </a:br>
                      <a:r>
                        <a:rPr kumimoji="0" lang="fr-FR" sz="3600" b="0" i="0" u="none" strike="noStrike" cap="none" normalizeH="0" baseline="0" dirty="0">
                          <a:ln>
                            <a:noFill/>
                          </a:ln>
                          <a:solidFill>
                            <a:schemeClr val="tx1"/>
                          </a:solidFill>
                          <a:effectLst/>
                          <a:latin typeface="Arial" charset="0"/>
                          <a:cs typeface="Arial" charset="0"/>
                        </a:rPr>
                        <a:t>Nous L’adorons et nous Le glorifions.</a:t>
                      </a:r>
                      <a:endParaRPr kumimoji="0" lang="fr-CA" sz="3600" b="1"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يسوع المسيح هو</a:t>
                      </a:r>
                      <a:r>
                        <a:rPr kumimoji="0" lang="fr-FR" altLang="zh-CN" sz="4300" b="0" i="0" u="none" strike="noStrike" cap="none" normalizeH="0" baseline="0" dirty="0">
                          <a:ln>
                            <a:noFill/>
                          </a:ln>
                          <a:solidFill>
                            <a:schemeClr val="tx1"/>
                          </a:solidFill>
                          <a:effectLst/>
                          <a:latin typeface="Arial" charset="0"/>
                          <a:cs typeface="Arial" charset="0"/>
                        </a:rPr>
                        <a:t> </a:t>
                      </a:r>
                      <a:r>
                        <a:rPr kumimoji="0" lang="ar-SA" altLang="zh-CN" sz="4300" b="0" i="0" u="none" strike="noStrike" cap="none" normalizeH="0" baseline="0" dirty="0">
                          <a:ln>
                            <a:noFill/>
                          </a:ln>
                          <a:solidFill>
                            <a:schemeClr val="tx1"/>
                          </a:solidFill>
                          <a:effectLst/>
                          <a:latin typeface="Arial" charset="0"/>
                          <a:cs typeface="Arial" charset="0"/>
                        </a:rPr>
                        <a:t>هو،</a:t>
                      </a:r>
                      <a:endParaRPr kumimoji="0" lang="ar-EG" altLang="zh-CN"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أمس واليوم وإلى الأبد،</a:t>
                      </a:r>
                      <a:endParaRPr kumimoji="0" lang="ar-EG" altLang="zh-CN"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بأُقنوم واحد،</a:t>
                      </a:r>
                      <a:endParaRPr kumimoji="0" lang="ar-EG" altLang="zh-CN" sz="4300" b="0" i="0" u="none" strike="noStrike" cap="none" normalizeH="0" baseline="0" dirty="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300" b="0" i="0" u="none" strike="noStrike" cap="none" normalizeH="0" baseline="0" dirty="0">
                          <a:ln>
                            <a:noFill/>
                          </a:ln>
                          <a:solidFill>
                            <a:schemeClr val="tx1"/>
                          </a:solidFill>
                          <a:effectLst/>
                          <a:latin typeface="Arial" charset="0"/>
                          <a:cs typeface="Arial" charset="0"/>
                        </a:rPr>
                        <a:t>نسجد له ونمجده.</a:t>
                      </a: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426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5300" b="0" i="0" u="none" strike="noStrike" cap="none" normalizeH="0" baseline="0" dirty="0">
                          <a:ln>
                            <a:noFill/>
                          </a:ln>
                          <a:solidFill>
                            <a:schemeClr val="tx1"/>
                          </a:solidFill>
                          <a:effectLst/>
                          <a:latin typeface="Coptic1" pitchFamily="2" charset="0"/>
                          <a:cs typeface="Arial" charset="0"/>
                        </a:rPr>
                        <a:t>I/#c# P,#c# n~caf nem voou </a:t>
                      </a:r>
                      <a:r>
                        <a:rPr kumimoji="0" lang="en-US" sz="5300" b="0" i="0" u="none" strike="noStrike" cap="none" normalizeH="0" baseline="0" dirty="0">
                          <a:ln>
                            <a:noFill/>
                          </a:ln>
                          <a:solidFill>
                            <a:schemeClr val="tx1"/>
                          </a:solidFill>
                          <a:effectLst/>
                          <a:latin typeface="Coptic1" pitchFamily="2"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chemeClr val="tx1"/>
                          </a:solidFill>
                          <a:effectLst/>
                          <a:latin typeface="Coptic1" pitchFamily="2" charset="0"/>
                          <a:cs typeface="Arial" charset="0"/>
                        </a:rPr>
                        <a:t>n~yof</a:t>
                      </a:r>
                      <a:r>
                        <a:rPr kumimoji="0" lang="en-US" sz="5300" b="0" i="0" u="none" strike="noStrike" cap="none" normalizeH="0" baseline="0" dirty="0">
                          <a:ln>
                            <a:noFill/>
                          </a:ln>
                          <a:solidFill>
                            <a:schemeClr val="tx1"/>
                          </a:solidFill>
                          <a:effectLst/>
                          <a:latin typeface="Coptic1" pitchFamily="2" charset="0"/>
                          <a:cs typeface="Arial" charset="0"/>
                        </a:rPr>
                        <a:t> </a:t>
                      </a:r>
                      <a:r>
                        <a:rPr kumimoji="0" lang="en-US" sz="5300" b="0" i="0" u="none" strike="noStrike" cap="none" normalizeH="0" baseline="0" dirty="0" err="1">
                          <a:ln>
                            <a:noFill/>
                          </a:ln>
                          <a:solidFill>
                            <a:schemeClr val="tx1"/>
                          </a:solidFill>
                          <a:effectLst/>
                          <a:latin typeface="Coptic1" pitchFamily="2" charset="0"/>
                          <a:cs typeface="Arial" charset="0"/>
                        </a:rPr>
                        <a:t>n~yof</a:t>
                      </a:r>
                      <a:r>
                        <a:rPr kumimoji="0" lang="en-US" sz="5300" b="0" i="0" u="none" strike="noStrike" cap="none" normalizeH="0" baseline="0" dirty="0">
                          <a:ln>
                            <a:noFill/>
                          </a:ln>
                          <a:solidFill>
                            <a:schemeClr val="tx1"/>
                          </a:solidFill>
                          <a:effectLst/>
                          <a:latin typeface="Coptic1" pitchFamily="2" charset="0"/>
                          <a:cs typeface="Arial" charset="0"/>
                        </a:rPr>
                        <a:t> pe </a:t>
                      </a:r>
                      <a:r>
                        <a:rPr kumimoji="0" lang="en-US" sz="5300" b="0" i="0" u="none" strike="noStrike" cap="none" normalizeH="0" baseline="0" dirty="0" err="1">
                          <a:ln>
                            <a:noFill/>
                          </a:ln>
                          <a:solidFill>
                            <a:schemeClr val="tx1"/>
                          </a:solidFill>
                          <a:effectLst/>
                          <a:latin typeface="Coptic1" pitchFamily="2" charset="0"/>
                          <a:cs typeface="Arial" charset="0"/>
                        </a:rPr>
                        <a:t>nem</a:t>
                      </a:r>
                      <a:r>
                        <a:rPr kumimoji="0" lang="en-US" sz="5300" b="0" i="0" u="none" strike="noStrike" cap="none" normalizeH="0" baseline="0" dirty="0">
                          <a:ln>
                            <a:noFill/>
                          </a:ln>
                          <a:solidFill>
                            <a:schemeClr val="tx1"/>
                          </a:solidFill>
                          <a:effectLst/>
                          <a:latin typeface="Coptic1" pitchFamily="2" charset="0"/>
                          <a:cs typeface="Arial" charset="0"/>
                        </a:rPr>
                        <a:t> </a:t>
                      </a:r>
                      <a:r>
                        <a:rPr kumimoji="0" lang="en-US" sz="5300" b="0" i="0" u="none" strike="noStrike" cap="none" normalizeH="0" baseline="0" dirty="0" err="1">
                          <a:ln>
                            <a:noFill/>
                          </a:ln>
                          <a:solidFill>
                            <a:schemeClr val="tx1"/>
                          </a:solidFill>
                          <a:effectLst/>
                          <a:latin typeface="Coptic1" pitchFamily="2" charset="0"/>
                          <a:cs typeface="Arial" charset="0"/>
                        </a:rPr>
                        <a:t>sa</a:t>
                      </a:r>
                      <a:r>
                        <a:rPr kumimoji="0" lang="en-US" sz="5300" b="0" i="0" u="none" strike="noStrike" cap="none" normalizeH="0" baseline="0" dirty="0">
                          <a:ln>
                            <a:noFill/>
                          </a:ln>
                          <a:solidFill>
                            <a:schemeClr val="tx1"/>
                          </a:solidFill>
                          <a:effectLst/>
                          <a:latin typeface="Coptic1" pitchFamily="2" charset="0"/>
                          <a:cs typeface="Arial" charset="0"/>
                        </a:rPr>
                        <a:t> </a:t>
                      </a:r>
                      <a:r>
                        <a:rPr kumimoji="0" lang="en-US" sz="5300" b="0" i="0" u="none" strike="noStrike" cap="none" normalizeH="0" baseline="0" dirty="0" err="1">
                          <a:ln>
                            <a:noFill/>
                          </a:ln>
                          <a:solidFill>
                            <a:schemeClr val="tx1"/>
                          </a:solidFill>
                          <a:effectLst/>
                          <a:latin typeface="Coptic1" pitchFamily="2" charset="0"/>
                          <a:cs typeface="Arial" charset="0"/>
                        </a:rPr>
                        <a:t>e~neh</a:t>
                      </a:r>
                      <a:r>
                        <a:rPr kumimoji="0" lang="en-US" sz="5300" b="0" i="0" u="none" strike="noStrike" cap="none" normalizeH="0" baseline="0" dirty="0">
                          <a:ln>
                            <a:noFill/>
                          </a:ln>
                          <a:solidFill>
                            <a:schemeClr val="tx1"/>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chemeClr val="tx1"/>
                          </a:solidFill>
                          <a:effectLst/>
                          <a:latin typeface="Coptic1" pitchFamily="2" charset="0"/>
                          <a:cs typeface="Arial" charset="0"/>
                        </a:rPr>
                        <a:t>qen</a:t>
                      </a:r>
                      <a:r>
                        <a:rPr kumimoji="0" lang="en-US" sz="5300" b="0" i="0" u="none" strike="noStrike" cap="none" normalizeH="0" baseline="0" dirty="0">
                          <a:ln>
                            <a:noFill/>
                          </a:ln>
                          <a:solidFill>
                            <a:schemeClr val="tx1"/>
                          </a:solidFill>
                          <a:effectLst/>
                          <a:latin typeface="Coptic1" pitchFamily="2" charset="0"/>
                          <a:cs typeface="Arial" charset="0"/>
                        </a:rPr>
                        <a:t> </a:t>
                      </a:r>
                      <a:r>
                        <a:rPr kumimoji="0" lang="en-US" sz="5300" b="0" i="0" u="none" strike="noStrike" cap="none" normalizeH="0" baseline="0" dirty="0" err="1">
                          <a:ln>
                            <a:noFill/>
                          </a:ln>
                          <a:solidFill>
                            <a:schemeClr val="tx1"/>
                          </a:solidFill>
                          <a:effectLst/>
                          <a:latin typeface="Coptic1" pitchFamily="2" charset="0"/>
                          <a:cs typeface="Arial" charset="0"/>
                        </a:rPr>
                        <a:t>ouhupoctacic</a:t>
                      </a:r>
                      <a:r>
                        <a:rPr kumimoji="0" lang="en-US" sz="5300" b="0" i="0" u="none" strike="noStrike" cap="none" normalizeH="0" baseline="0" dirty="0">
                          <a:ln>
                            <a:noFill/>
                          </a:ln>
                          <a:solidFill>
                            <a:schemeClr val="tx1"/>
                          </a:solidFill>
                          <a:effectLst/>
                          <a:latin typeface="Coptic1" pitchFamily="2" charset="0"/>
                          <a:cs typeface="Arial" charset="0"/>
                        </a:rPr>
                        <a:t> </a:t>
                      </a:r>
                      <a:r>
                        <a:rPr kumimoji="0" lang="en-US" sz="5300" b="0" i="0" u="none" strike="noStrike" cap="none" normalizeH="0" baseline="0" dirty="0" err="1">
                          <a:ln>
                            <a:noFill/>
                          </a:ln>
                          <a:solidFill>
                            <a:schemeClr val="tx1"/>
                          </a:solidFill>
                          <a:effectLst/>
                          <a:latin typeface="Coptic1" pitchFamily="2" charset="0"/>
                          <a:cs typeface="Arial" charset="0"/>
                        </a:rPr>
                        <a:t>n~ouwt</a:t>
                      </a:r>
                      <a:r>
                        <a:rPr kumimoji="0" lang="en-US" sz="5300" b="0" i="0" u="none" strike="noStrike" cap="none" normalizeH="0" baseline="0" dirty="0">
                          <a:ln>
                            <a:noFill/>
                          </a:ln>
                          <a:solidFill>
                            <a:schemeClr val="tx1"/>
                          </a:solidFill>
                          <a:effectLst/>
                          <a:latin typeface="Coptic1" pitchFamily="2"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300" b="0" i="0" u="none" strike="noStrike" cap="none" normalizeH="0" baseline="0" dirty="0" err="1">
                          <a:ln>
                            <a:noFill/>
                          </a:ln>
                          <a:solidFill>
                            <a:schemeClr val="tx1"/>
                          </a:solidFill>
                          <a:effectLst/>
                          <a:latin typeface="Coptic1" pitchFamily="2" charset="0"/>
                          <a:cs typeface="Arial" charset="0"/>
                        </a:rPr>
                        <a:t>tenouwst</a:t>
                      </a:r>
                      <a:r>
                        <a:rPr kumimoji="0" lang="en-US" sz="5300" b="0" i="0" u="none" strike="noStrike" cap="none" normalizeH="0" baseline="0" dirty="0">
                          <a:ln>
                            <a:noFill/>
                          </a:ln>
                          <a:solidFill>
                            <a:schemeClr val="tx1"/>
                          </a:solidFill>
                          <a:effectLst/>
                          <a:latin typeface="Coptic1" pitchFamily="2" charset="0"/>
                          <a:cs typeface="Arial" charset="0"/>
                        </a:rPr>
                        <a:t> </a:t>
                      </a:r>
                      <a:r>
                        <a:rPr kumimoji="0" lang="en-US" sz="5300" b="0" i="0" u="none" strike="noStrike" cap="none" normalizeH="0" baseline="0" dirty="0" err="1">
                          <a:ln>
                            <a:noFill/>
                          </a:ln>
                          <a:solidFill>
                            <a:schemeClr val="tx1"/>
                          </a:solidFill>
                          <a:effectLst/>
                          <a:latin typeface="Coptic1" pitchFamily="2" charset="0"/>
                          <a:cs typeface="Arial" charset="0"/>
                        </a:rPr>
                        <a:t>m~mof</a:t>
                      </a:r>
                      <a:r>
                        <a:rPr kumimoji="0" lang="en-US" sz="5300" b="0" i="0" u="none" strike="noStrike" cap="none" normalizeH="0" baseline="0" dirty="0">
                          <a:ln>
                            <a:noFill/>
                          </a:ln>
                          <a:solidFill>
                            <a:schemeClr val="tx1"/>
                          </a:solidFill>
                          <a:effectLst/>
                          <a:latin typeface="Coptic1" pitchFamily="2" charset="0"/>
                          <a:cs typeface="Arial" charset="0"/>
                        </a:rPr>
                        <a:t> ten]</a:t>
                      </a:r>
                      <a:r>
                        <a:rPr kumimoji="0" lang="en-US" sz="5300" b="0" i="0" u="none" strike="noStrike" cap="none" normalizeH="0" baseline="0" dirty="0" err="1">
                          <a:ln>
                            <a:noFill/>
                          </a:ln>
                          <a:solidFill>
                            <a:schemeClr val="tx1"/>
                          </a:solidFill>
                          <a:effectLst/>
                          <a:latin typeface="Coptic1" pitchFamily="2" charset="0"/>
                          <a:cs typeface="Arial" charset="0"/>
                        </a:rPr>
                        <a:t>w~ou</a:t>
                      </a:r>
                      <a:r>
                        <a:rPr kumimoji="0" lang="en-US" sz="5300" b="0" i="0" u="none" strike="noStrike" cap="none" normalizeH="0" baseline="0" dirty="0">
                          <a:ln>
                            <a:noFill/>
                          </a:ln>
                          <a:solidFill>
                            <a:schemeClr val="tx1"/>
                          </a:solidFill>
                          <a:effectLst/>
                          <a:latin typeface="Coptic1" pitchFamily="2" charset="0"/>
                          <a:cs typeface="Arial" charset="0"/>
                        </a:rPr>
                        <a:t> </a:t>
                      </a:r>
                      <a:r>
                        <a:rPr kumimoji="0" lang="en-US" sz="5300" b="0" i="0" u="none" strike="noStrike" cap="none" normalizeH="0" baseline="0" dirty="0" err="1">
                          <a:ln>
                            <a:noFill/>
                          </a:ln>
                          <a:solidFill>
                            <a:schemeClr val="tx1"/>
                          </a:solidFill>
                          <a:effectLst/>
                          <a:latin typeface="Coptic1" pitchFamily="2" charset="0"/>
                          <a:cs typeface="Arial" charset="0"/>
                        </a:rPr>
                        <a:t>naf</a:t>
                      </a:r>
                      <a:r>
                        <a:rPr kumimoji="0" lang="en-US" sz="5300" b="0" i="0" u="none" strike="noStrike" cap="none" normalizeH="0" baseline="0" dirty="0">
                          <a:ln>
                            <a:noFill/>
                          </a:ln>
                          <a:solidFill>
                            <a:schemeClr val="tx1"/>
                          </a:solidFill>
                          <a:effectLst/>
                          <a:latin typeface="Coptic1" pitchFamily="2" charset="0"/>
                          <a:cs typeface="Arial" charset="0"/>
                        </a:rPr>
                        <a:t>.</a:t>
                      </a:r>
                      <a:endParaRPr kumimoji="0" lang="en-US" sz="53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graphicFrame>
        <p:nvGraphicFramePr>
          <p:cNvPr id="4" name="Tableau 3">
            <a:extLst>
              <a:ext uri="{FF2B5EF4-FFF2-40B4-BE49-F238E27FC236}">
                <a16:creationId xmlns:a16="http://schemas.microsoft.com/office/drawing/2014/main" id="{52359960-89C8-497B-8A74-6B7C992A5AF4}"/>
              </a:ext>
            </a:extLst>
          </p:cNvPr>
          <p:cNvGraphicFramePr>
            <a:graphicFrameLocks noGrp="1"/>
          </p:cNvGraphicFramePr>
          <p:nvPr>
            <p:extLst>
              <p:ext uri="{D42A27DB-BD31-4B8C-83A1-F6EECF244321}">
                <p14:modId xmlns:p14="http://schemas.microsoft.com/office/powerpoint/2010/main" val="819839728"/>
              </p:ext>
            </p:extLst>
          </p:nvPr>
        </p:nvGraphicFramePr>
        <p:xfrm>
          <a:off x="2032000" y="89808"/>
          <a:ext cx="8128000" cy="414528"/>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605294964"/>
                    </a:ext>
                  </a:extLst>
                </a:gridCol>
              </a:tblGrid>
              <a:tr h="414528">
                <a:tc>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lang="en-CA" sz="2400" dirty="0">
                          <a:solidFill>
                            <a:srgbClr val="FFFFFF"/>
                          </a:solidFill>
                          <a:latin typeface="Arial" charset="0"/>
                          <a:cs typeface="Arial" charset="0"/>
                        </a:rPr>
                        <a:t>Répons de </a:t>
                      </a:r>
                      <a:r>
                        <a:rPr lang="en-CA" sz="2400" dirty="0" err="1">
                          <a:solidFill>
                            <a:srgbClr val="FFFFFF"/>
                          </a:solidFill>
                          <a:latin typeface="Arial" charset="0"/>
                          <a:cs typeface="Arial" charset="0"/>
                        </a:rPr>
                        <a:t>l’Évangile</a:t>
                      </a:r>
                      <a:r>
                        <a:rPr lang="en-CA" sz="2400" dirty="0">
                          <a:solidFill>
                            <a:srgbClr val="FFFFFF"/>
                          </a:solidFill>
                          <a:latin typeface="Arial" charset="0"/>
                          <a:cs typeface="Arial" charset="0"/>
                        </a:rPr>
                        <a:t> - </a:t>
                      </a:r>
                      <a:r>
                        <a:rPr lang="ar-AE" sz="2400" dirty="0">
                          <a:solidFill>
                            <a:srgbClr val="FFFFFF"/>
                          </a:solidFill>
                          <a:latin typeface="Arial" charset="0"/>
                          <a:cs typeface="Arial" charset="0"/>
                        </a:rPr>
                        <a:t>مرد الإنجيل</a:t>
                      </a:r>
                      <a:endParaRPr kumimoji="0" lang="en-CA" sz="2400" b="0" i="0" u="none" strike="noStrike" kern="1200" cap="none" spc="0" normalizeH="0" baseline="0" noProof="0" dirty="0">
                        <a:ln>
                          <a:noFill/>
                        </a:ln>
                        <a:solidFill>
                          <a:srgbClr val="FFFFFF"/>
                        </a:solidFill>
                        <a:effectLst/>
                        <a:uLnTx/>
                        <a:uFillTx/>
                        <a:latin typeface="Arial" charset="0"/>
                        <a:ea typeface="+mn-ea"/>
                        <a:cs typeface="Arial" charset="0"/>
                      </a:endParaRP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2821359"/>
                  </a:ext>
                </a:extLst>
              </a:tr>
            </a:tbl>
          </a:graphicData>
        </a:graphic>
      </p:graphicFrame>
    </p:spTree>
    <p:extLst>
      <p:ext uri="{BB962C8B-B14F-4D97-AF65-F5344CB8AC3E}">
        <p14:creationId xmlns:p14="http://schemas.microsoft.com/office/powerpoint/2010/main" val="12344367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22840" name="Group 56"/>
          <p:cNvGraphicFramePr>
            <a:graphicFrameLocks noGrp="1"/>
          </p:cNvGraphicFramePr>
          <p:nvPr>
            <p:extLst>
              <p:ext uri="{D42A27DB-BD31-4B8C-83A1-F6EECF244321}">
                <p14:modId xmlns:p14="http://schemas.microsoft.com/office/powerpoint/2010/main" val="2985219212"/>
              </p:ext>
            </p:extLst>
          </p:nvPr>
        </p:nvGraphicFramePr>
        <p:xfrm>
          <a:off x="0" y="378142"/>
          <a:ext cx="12192000" cy="6101716"/>
        </p:xfrm>
        <a:graphic>
          <a:graphicData uri="http://schemas.openxmlformats.org/drawingml/2006/table">
            <a:tbl>
              <a:tblPr/>
              <a:tblGrid>
                <a:gridCol w="6794090">
                  <a:extLst>
                    <a:ext uri="{9D8B030D-6E8A-4147-A177-3AD203B41FA5}">
                      <a16:colId xmlns:a16="http://schemas.microsoft.com/office/drawing/2014/main" val="20000"/>
                    </a:ext>
                  </a:extLst>
                </a:gridCol>
                <a:gridCol w="5397910">
                  <a:extLst>
                    <a:ext uri="{9D8B030D-6E8A-4147-A177-3AD203B41FA5}">
                      <a16:colId xmlns:a16="http://schemas.microsoft.com/office/drawing/2014/main" val="20001"/>
                    </a:ext>
                  </a:extLst>
                </a:gridCol>
              </a:tblGrid>
              <a:tr h="2139696">
                <a:tc>
                  <a:txBody>
                    <a:bodyPr/>
                    <a:lstStyle/>
                    <a:p>
                      <a:pPr algn="ctr"/>
                      <a:r>
                        <a:rPr kumimoji="0" lang="fr-FR" sz="3600" b="0" i="0" u="none" strike="noStrike" cap="none" normalizeH="0" baseline="0" dirty="0">
                          <a:ln>
                            <a:noFill/>
                          </a:ln>
                          <a:solidFill>
                            <a:schemeClr val="tx1"/>
                          </a:solidFill>
                          <a:effectLst/>
                          <a:latin typeface="Arial" charset="0"/>
                          <a:cs typeface="Arial" charset="0"/>
                        </a:rPr>
                        <a:t>Le premier des apôtres </a:t>
                      </a:r>
                    </a:p>
                    <a:p>
                      <a:pPr algn="ctr"/>
                      <a:r>
                        <a:rPr kumimoji="0" lang="fr-FR" sz="3600" b="0" i="0" u="none" strike="noStrike" cap="none" normalizeH="0" baseline="0" dirty="0">
                          <a:ln>
                            <a:noFill/>
                          </a:ln>
                          <a:solidFill>
                            <a:schemeClr val="tx1"/>
                          </a:solidFill>
                          <a:effectLst/>
                          <a:latin typeface="Arial" charset="0"/>
                          <a:cs typeface="Arial" charset="0"/>
                        </a:rPr>
                        <a:t>se nomme Simon Pierre </a:t>
                      </a:r>
                    </a:p>
                    <a:p>
                      <a:pPr algn="ctr"/>
                      <a:r>
                        <a:rPr kumimoji="0" lang="fr-FR" sz="3600" b="0" i="0" u="none" strike="noStrike" cap="none" normalizeH="0" baseline="0" dirty="0">
                          <a:ln>
                            <a:noFill/>
                          </a:ln>
                          <a:solidFill>
                            <a:schemeClr val="tx1"/>
                          </a:solidFill>
                          <a:effectLst/>
                          <a:latin typeface="Arial" charset="0"/>
                          <a:cs typeface="Arial" charset="0"/>
                        </a:rPr>
                        <a:t>et il est celui à qui fut confié </a:t>
                      </a:r>
                    </a:p>
                    <a:p>
                      <a:pPr algn="ctr"/>
                      <a:r>
                        <a:rPr kumimoji="0" lang="fr-FR" sz="3600" b="0" i="0" u="none" strike="noStrike" cap="none" normalizeH="0" baseline="0" dirty="0">
                          <a:ln>
                            <a:noFill/>
                          </a:ln>
                          <a:solidFill>
                            <a:schemeClr val="tx1"/>
                          </a:solidFill>
                          <a:effectLst/>
                          <a:latin typeface="Arial" charset="0"/>
                          <a:cs typeface="Arial" charset="0"/>
                        </a:rPr>
                        <a:t>les clés du Royaume des Cieux.</a:t>
                      </a:r>
                      <a:endParaRPr kumimoji="0" lang="en-US" sz="3600" b="0" i="0" u="none" strike="noStrike" cap="none" normalizeH="0" baseline="0" dirty="0">
                        <a:ln>
                          <a:noFill/>
                        </a:ln>
                        <a:solidFill>
                          <a:schemeClr val="tx1"/>
                        </a:solidFill>
                        <a:effectLst/>
                        <a:latin typeface="Arial" charset="0"/>
                        <a:cs typeface="Arial" charset="0"/>
                      </a:endParaRPr>
                    </a:p>
                  </a:txBody>
                  <a:tcPr marL="121920" marR="121920"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90000"/>
                        </a:lnSpc>
                        <a:spcBef>
                          <a:spcPts val="0"/>
                        </a:spcBef>
                        <a:spcAft>
                          <a:spcPct val="0"/>
                        </a:spcAft>
                        <a:buClrTx/>
                        <a:buSzTx/>
                        <a:buFontTx/>
                        <a:buNone/>
                        <a:tabLst/>
                      </a:pPr>
                      <a:r>
                        <a:rPr kumimoji="0" lang="ar-EG" sz="4000" b="0" i="0" u="none" strike="noStrike" cap="none" normalizeH="0" baseline="0" dirty="0">
                          <a:ln>
                            <a:noFill/>
                          </a:ln>
                          <a:solidFill>
                            <a:schemeClr val="tx1"/>
                          </a:solidFill>
                          <a:effectLst/>
                          <a:latin typeface="Arial" charset="0"/>
                          <a:cs typeface="Arial" charset="0"/>
                        </a:rPr>
                        <a:t>الأول في الرُّسل،</a:t>
                      </a:r>
                      <a:br>
                        <a:rPr kumimoji="0" lang="fr-FR" sz="4000" b="0" i="0" u="none" strike="noStrike" cap="none" normalizeH="0" baseline="0" dirty="0">
                          <a:ln>
                            <a:noFill/>
                          </a:ln>
                          <a:solidFill>
                            <a:schemeClr val="tx1"/>
                          </a:solidFill>
                          <a:effectLst/>
                          <a:latin typeface="Arial" charset="0"/>
                          <a:cs typeface="Arial" charset="0"/>
                        </a:rPr>
                      </a:br>
                      <a:r>
                        <a:rPr kumimoji="0" lang="ar-EG" sz="4000" b="0" i="0" u="none" strike="noStrike" cap="none" normalizeH="0" baseline="0" dirty="0">
                          <a:ln>
                            <a:noFill/>
                          </a:ln>
                          <a:solidFill>
                            <a:schemeClr val="tx1"/>
                          </a:solidFill>
                          <a:effectLst/>
                          <a:latin typeface="Arial" charset="0"/>
                          <a:cs typeface="Arial" charset="0"/>
                        </a:rPr>
                        <a:t>يُدعَى</a:t>
                      </a:r>
                      <a:r>
                        <a:rPr kumimoji="0" lang="fr-FR" sz="4000" b="0" i="0" u="none" strike="noStrike" cap="none" normalizeH="0" baseline="0" dirty="0">
                          <a:ln>
                            <a:noFill/>
                          </a:ln>
                          <a:solidFill>
                            <a:schemeClr val="tx1"/>
                          </a:solidFill>
                          <a:effectLst/>
                          <a:latin typeface="Arial" charset="0"/>
                          <a:cs typeface="Arial" charset="0"/>
                        </a:rPr>
                        <a:t> </a:t>
                      </a:r>
                      <a:r>
                        <a:rPr kumimoji="0" lang="ar-EG" sz="4000" b="0" i="0" u="none" strike="noStrike" cap="none" normalizeH="0" baseline="0" dirty="0">
                          <a:ln>
                            <a:noFill/>
                          </a:ln>
                          <a:solidFill>
                            <a:schemeClr val="tx1"/>
                          </a:solidFill>
                          <a:effectLst/>
                          <a:latin typeface="Arial" charset="0"/>
                          <a:cs typeface="Arial" charset="0"/>
                        </a:rPr>
                        <a:t>سمعان بطرس،</a:t>
                      </a:r>
                      <a:br>
                        <a:rPr kumimoji="0" lang="fr-FR" sz="4000" b="0" i="0" u="none" strike="noStrike" cap="none" normalizeH="0" baseline="0" dirty="0">
                          <a:ln>
                            <a:noFill/>
                          </a:ln>
                          <a:solidFill>
                            <a:schemeClr val="tx1"/>
                          </a:solidFill>
                          <a:effectLst/>
                          <a:latin typeface="Arial" charset="0"/>
                          <a:cs typeface="Arial" charset="0"/>
                        </a:rPr>
                      </a:br>
                      <a:r>
                        <a:rPr kumimoji="0" lang="ar-EG" sz="4000" b="0" i="0" u="none" strike="noStrike" cap="none" normalizeH="0" baseline="0" dirty="0">
                          <a:ln>
                            <a:noFill/>
                          </a:ln>
                          <a:solidFill>
                            <a:schemeClr val="tx1"/>
                          </a:solidFill>
                          <a:effectLst/>
                          <a:latin typeface="Arial" charset="0"/>
                          <a:cs typeface="Arial" charset="0"/>
                        </a:rPr>
                        <a:t>هو</a:t>
                      </a:r>
                      <a:r>
                        <a:rPr kumimoji="0" lang="fr-FR" sz="4000" b="0" i="0" u="none" strike="noStrike" cap="none" normalizeH="0" baseline="0" dirty="0">
                          <a:ln>
                            <a:noFill/>
                          </a:ln>
                          <a:solidFill>
                            <a:schemeClr val="tx1"/>
                          </a:solidFill>
                          <a:effectLst/>
                          <a:latin typeface="Arial" charset="0"/>
                          <a:cs typeface="Arial" charset="0"/>
                        </a:rPr>
                        <a:t> </a:t>
                      </a:r>
                      <a:r>
                        <a:rPr kumimoji="0" lang="ar-EG" sz="4000" b="0" i="0" u="none" strike="noStrike" cap="none" normalizeH="0" baseline="0" dirty="0">
                          <a:ln>
                            <a:noFill/>
                          </a:ln>
                          <a:solidFill>
                            <a:schemeClr val="tx1"/>
                          </a:solidFill>
                          <a:effectLst/>
                          <a:latin typeface="Arial" charset="0"/>
                          <a:cs typeface="Arial" charset="0"/>
                        </a:rPr>
                        <a:t>أيضاً</a:t>
                      </a:r>
                      <a:r>
                        <a:rPr kumimoji="0" lang="fr-FR" sz="4000" b="0" i="0" u="none" strike="noStrike" cap="none" normalizeH="0" baseline="0" dirty="0">
                          <a:ln>
                            <a:noFill/>
                          </a:ln>
                          <a:solidFill>
                            <a:schemeClr val="tx1"/>
                          </a:solidFill>
                          <a:effectLst/>
                          <a:latin typeface="Arial" charset="0"/>
                          <a:cs typeface="Arial" charset="0"/>
                        </a:rPr>
                        <a:t> </a:t>
                      </a:r>
                      <a:r>
                        <a:rPr kumimoji="0" lang="ar-EG" sz="4000" b="0" i="0" u="none" strike="noStrike" cap="none" normalizeH="0" baseline="0" dirty="0">
                          <a:ln>
                            <a:noFill/>
                          </a:ln>
                          <a:solidFill>
                            <a:schemeClr val="tx1"/>
                          </a:solidFill>
                          <a:effectLst/>
                          <a:latin typeface="Arial" charset="0"/>
                          <a:cs typeface="Arial" charset="0"/>
                        </a:rPr>
                        <a:t>الذي اُؤتُمِنَ،</a:t>
                      </a:r>
                      <a:br>
                        <a:rPr kumimoji="0" lang="fr-FR" sz="4000" b="0" i="0" u="none" strike="noStrike" cap="none" normalizeH="0" baseline="0" dirty="0">
                          <a:ln>
                            <a:noFill/>
                          </a:ln>
                          <a:solidFill>
                            <a:schemeClr val="tx1"/>
                          </a:solidFill>
                          <a:effectLst/>
                          <a:latin typeface="Arial" charset="0"/>
                          <a:cs typeface="Arial" charset="0"/>
                        </a:rPr>
                      </a:br>
                      <a:r>
                        <a:rPr kumimoji="0" lang="ar-AE" sz="4000" b="0" i="0" u="none" strike="noStrike" cap="none" normalizeH="0" baseline="0" dirty="0">
                          <a:ln>
                            <a:noFill/>
                          </a:ln>
                          <a:solidFill>
                            <a:schemeClr val="tx1"/>
                          </a:solidFill>
                          <a:effectLst/>
                          <a:latin typeface="Arial" charset="0"/>
                          <a:cs typeface="Arial" charset="0"/>
                        </a:rPr>
                        <a:t>على مفاتيح</a:t>
                      </a:r>
                      <a:r>
                        <a:rPr kumimoji="0" lang="fr-FR" sz="4000" b="0" i="0" u="none" strike="noStrike" cap="none" normalizeH="0" baseline="0" dirty="0">
                          <a:ln>
                            <a:noFill/>
                          </a:ln>
                          <a:solidFill>
                            <a:schemeClr val="tx1"/>
                          </a:solidFill>
                          <a:effectLst/>
                          <a:latin typeface="Arial" charset="0"/>
                          <a:cs typeface="Arial" charset="0"/>
                        </a:rPr>
                        <a:t> </a:t>
                      </a:r>
                      <a:r>
                        <a:rPr kumimoji="0" lang="ar-EG" sz="4000" b="0" i="0" u="none" strike="noStrike" cap="none" normalizeH="0" baseline="0" dirty="0">
                          <a:ln>
                            <a:noFill/>
                          </a:ln>
                          <a:solidFill>
                            <a:schemeClr val="tx1"/>
                          </a:solidFill>
                          <a:effectLst/>
                          <a:latin typeface="Arial" charset="0"/>
                          <a:cs typeface="Arial" charset="0"/>
                        </a:rPr>
                        <a:t>ملكوت</a:t>
                      </a:r>
                      <a:r>
                        <a:rPr kumimoji="0" lang="fr-FR" sz="4000" b="0" i="0" u="none" strike="noStrike" cap="none" normalizeH="0" baseline="0" dirty="0">
                          <a:ln>
                            <a:noFill/>
                          </a:ln>
                          <a:solidFill>
                            <a:schemeClr val="tx1"/>
                          </a:solidFill>
                          <a:effectLst/>
                          <a:latin typeface="Arial" charset="0"/>
                          <a:cs typeface="Arial" charset="0"/>
                        </a:rPr>
                        <a:t> </a:t>
                      </a:r>
                      <a:r>
                        <a:rPr kumimoji="0" lang="ar-EG" sz="4000" b="0" i="0" u="none" strike="noStrike" cap="none" normalizeH="0" baseline="0" dirty="0">
                          <a:ln>
                            <a:noFill/>
                          </a:ln>
                          <a:solidFill>
                            <a:schemeClr val="tx1"/>
                          </a:solidFill>
                          <a:effectLst/>
                          <a:latin typeface="Arial" charset="0"/>
                          <a:cs typeface="Arial" charset="0"/>
                        </a:rPr>
                        <a:t>السَّمَوات</a:t>
                      </a:r>
                      <a:r>
                        <a:rPr kumimoji="0" lang="fr-FR" sz="4000" b="0" i="0" u="none" strike="noStrike" cap="none" normalizeH="0" baseline="0" dirty="0">
                          <a:ln>
                            <a:noFill/>
                          </a:ln>
                          <a:solidFill>
                            <a:schemeClr val="tx1"/>
                          </a:solidFill>
                          <a:effectLst/>
                          <a:latin typeface="Arial" charset="0"/>
                          <a:cs typeface="Arial" charset="0"/>
                        </a:rPr>
                        <a:t>.</a:t>
                      </a:r>
                      <a:endParaRPr kumimoji="0" lang="en-US" sz="4000" b="0" i="0" u="none" strike="noStrike" cap="none" normalizeH="0" baseline="0" dirty="0">
                        <a:ln>
                          <a:noFill/>
                        </a:ln>
                        <a:solidFill>
                          <a:schemeClr val="tx1"/>
                        </a:solidFill>
                        <a:effectLst/>
                        <a:latin typeface="Arial" charset="0"/>
                        <a:cs typeface="Arial" charset="0"/>
                      </a:endParaRPr>
                    </a:p>
                  </a:txBody>
                  <a:tcPr marL="121920" marR="12192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815716">
                <a:tc gridSpan="2">
                  <a:txBody>
                    <a:bodyPr/>
                    <a:lstStyle/>
                    <a:p>
                      <a:pPr marL="0" marR="0" lvl="0" indent="0" algn="ctr" defTabSz="914400" rtl="0" eaLnBrk="1" fontAlgn="base" latinLnBrk="0" hangingPunct="1">
                        <a:lnSpc>
                          <a:spcPct val="95000"/>
                        </a:lnSpc>
                        <a:spcBef>
                          <a:spcPct val="20000"/>
                        </a:spcBef>
                        <a:spcAft>
                          <a:spcPct val="0"/>
                        </a:spcAft>
                        <a:buClrTx/>
                        <a:buSzTx/>
                        <a:buFontTx/>
                        <a:buNone/>
                        <a:tabLst/>
                      </a:pPr>
                      <a:r>
                        <a:rPr kumimoji="0" lang="fr-FR" sz="4800" b="0" i="0" u="none" strike="noStrike" cap="none" normalizeH="0" baseline="0" dirty="0" err="1">
                          <a:ln>
                            <a:noFill/>
                          </a:ln>
                          <a:solidFill>
                            <a:schemeClr val="tx1"/>
                          </a:solidFill>
                          <a:effectLst/>
                          <a:latin typeface="Coptic1" pitchFamily="2" charset="0"/>
                          <a:cs typeface="Arial" charset="0"/>
                        </a:rPr>
                        <a:t>Pisorp</a:t>
                      </a:r>
                      <a:r>
                        <a:rPr kumimoji="0" lang="fr-FR" sz="4800" b="0" i="0" u="none" strike="noStrike" cap="none" normalizeH="0" baseline="0" dirty="0">
                          <a:ln>
                            <a:noFill/>
                          </a:ln>
                          <a:solidFill>
                            <a:schemeClr val="tx1"/>
                          </a:solidFill>
                          <a:effectLst/>
                          <a:latin typeface="Coptic1" pitchFamily="2" charset="0"/>
                          <a:cs typeface="Arial" charset="0"/>
                        </a:rPr>
                        <a:t> </a:t>
                      </a:r>
                      <a:r>
                        <a:rPr kumimoji="0" lang="fr-FR" sz="4800" b="0" i="0" u="none" strike="noStrike" cap="none" normalizeH="0" baseline="0" dirty="0" err="1">
                          <a:ln>
                            <a:noFill/>
                          </a:ln>
                          <a:solidFill>
                            <a:schemeClr val="tx1"/>
                          </a:solidFill>
                          <a:effectLst/>
                          <a:latin typeface="Coptic1" pitchFamily="2" charset="0"/>
                          <a:cs typeface="Arial" charset="0"/>
                        </a:rPr>
                        <a:t>qen</a:t>
                      </a:r>
                      <a:r>
                        <a:rPr kumimoji="0" lang="fr-FR" sz="4800" b="0" i="0" u="none" strike="noStrike" cap="none" normalizeH="0" baseline="0" dirty="0">
                          <a:ln>
                            <a:noFill/>
                          </a:ln>
                          <a:solidFill>
                            <a:schemeClr val="tx1"/>
                          </a:solidFill>
                          <a:effectLst/>
                          <a:latin typeface="Coptic1" pitchFamily="2" charset="0"/>
                          <a:cs typeface="Arial" charset="0"/>
                        </a:rPr>
                        <a:t> </a:t>
                      </a:r>
                      <a:r>
                        <a:rPr kumimoji="0" lang="fr-FR" sz="4800" b="0" i="0" u="none" strike="noStrike" cap="none" normalizeH="0" baseline="0" dirty="0" err="1">
                          <a:ln>
                            <a:noFill/>
                          </a:ln>
                          <a:solidFill>
                            <a:schemeClr val="tx1"/>
                          </a:solidFill>
                          <a:effectLst/>
                          <a:latin typeface="Coptic1" pitchFamily="2" charset="0"/>
                          <a:cs typeface="Arial" charset="0"/>
                        </a:rPr>
                        <a:t>nia~poctoloc</a:t>
                      </a:r>
                      <a:r>
                        <a:rPr kumimoji="0" lang="fr-FR" sz="4800" b="0" i="0" u="none" strike="noStrike" cap="none" normalizeH="0" baseline="0" dirty="0">
                          <a:ln>
                            <a:noFill/>
                          </a:ln>
                          <a:solidFill>
                            <a:schemeClr val="tx1"/>
                          </a:solidFill>
                          <a:effectLst/>
                          <a:latin typeface="Coptic1" pitchFamily="2" charset="0"/>
                          <a:cs typeface="Arial" charset="0"/>
                        </a:rPr>
                        <a:t> :</a:t>
                      </a:r>
                    </a:p>
                    <a:p>
                      <a:pPr marL="0" marR="0" lvl="0" indent="0" algn="ctr" defTabSz="914400" rtl="0" eaLnBrk="1" fontAlgn="base" latinLnBrk="0" hangingPunct="1">
                        <a:lnSpc>
                          <a:spcPct val="95000"/>
                        </a:lnSpc>
                        <a:spcBef>
                          <a:spcPct val="20000"/>
                        </a:spcBef>
                        <a:spcAft>
                          <a:spcPct val="0"/>
                        </a:spcAft>
                        <a:buClrTx/>
                        <a:buSzTx/>
                        <a:buFontTx/>
                        <a:buNone/>
                        <a:tabLst/>
                      </a:pPr>
                      <a:r>
                        <a:rPr kumimoji="0" lang="fr-FR" sz="4800" b="0" i="0" u="none" strike="noStrike" cap="none" normalizeH="0" baseline="0" dirty="0" err="1">
                          <a:ln>
                            <a:noFill/>
                          </a:ln>
                          <a:solidFill>
                            <a:schemeClr val="tx1"/>
                          </a:solidFill>
                          <a:effectLst/>
                          <a:latin typeface="Coptic1" pitchFamily="2" charset="0"/>
                          <a:cs typeface="Arial" charset="0"/>
                        </a:rPr>
                        <a:t>eumou</a:t>
                      </a:r>
                      <a:r>
                        <a:rPr kumimoji="0" lang="fr-FR" sz="4800" b="0" i="0" u="none" strike="noStrike" cap="none" normalizeH="0" baseline="0" dirty="0">
                          <a:ln>
                            <a:noFill/>
                          </a:ln>
                          <a:solidFill>
                            <a:schemeClr val="tx1"/>
                          </a:solidFill>
                          <a:effectLst/>
                          <a:latin typeface="Coptic1" pitchFamily="2" charset="0"/>
                          <a:cs typeface="Arial" charset="0"/>
                        </a:rPr>
                        <a:t>] </a:t>
                      </a:r>
                      <a:r>
                        <a:rPr kumimoji="0" lang="fr-FR" sz="4800" b="0" i="0" u="none" strike="noStrike" cap="none" normalizeH="0" baseline="0" dirty="0" err="1">
                          <a:ln>
                            <a:noFill/>
                          </a:ln>
                          <a:solidFill>
                            <a:schemeClr val="tx1"/>
                          </a:solidFill>
                          <a:effectLst/>
                          <a:latin typeface="Coptic1" pitchFamily="2" charset="0"/>
                          <a:cs typeface="Arial" charset="0"/>
                        </a:rPr>
                        <a:t>e~rof</a:t>
                      </a:r>
                      <a:r>
                        <a:rPr kumimoji="0" lang="fr-FR" sz="4800" b="0" i="0" u="none" strike="noStrike" cap="none" normalizeH="0" baseline="0" dirty="0">
                          <a:ln>
                            <a:noFill/>
                          </a:ln>
                          <a:solidFill>
                            <a:schemeClr val="tx1"/>
                          </a:solidFill>
                          <a:effectLst/>
                          <a:latin typeface="Coptic1" pitchFamily="2" charset="0"/>
                          <a:cs typeface="Arial" charset="0"/>
                        </a:rPr>
                        <a:t> je </a:t>
                      </a:r>
                      <a:r>
                        <a:rPr kumimoji="0" lang="fr-FR" sz="4800" b="0" i="0" u="none" strike="noStrike" cap="none" normalizeH="0" baseline="0" dirty="0" err="1">
                          <a:ln>
                            <a:noFill/>
                          </a:ln>
                          <a:solidFill>
                            <a:schemeClr val="tx1"/>
                          </a:solidFill>
                          <a:effectLst/>
                          <a:latin typeface="Coptic1" pitchFamily="2" charset="0"/>
                          <a:cs typeface="Arial" charset="0"/>
                        </a:rPr>
                        <a:t>Cimwn</a:t>
                      </a:r>
                      <a:r>
                        <a:rPr kumimoji="0" lang="fr-FR" sz="4800" b="0" i="0" u="none" strike="noStrike" cap="none" normalizeH="0" baseline="0" dirty="0">
                          <a:ln>
                            <a:noFill/>
                          </a:ln>
                          <a:solidFill>
                            <a:schemeClr val="tx1"/>
                          </a:solidFill>
                          <a:effectLst/>
                          <a:latin typeface="Coptic1" pitchFamily="2" charset="0"/>
                          <a:cs typeface="Arial" charset="0"/>
                        </a:rPr>
                        <a:t> </a:t>
                      </a:r>
                      <a:r>
                        <a:rPr kumimoji="0" lang="fr-FR" sz="4800" b="0" i="0" u="none" strike="noStrike" cap="none" normalizeH="0" baseline="0" dirty="0" err="1">
                          <a:ln>
                            <a:noFill/>
                          </a:ln>
                          <a:solidFill>
                            <a:schemeClr val="tx1"/>
                          </a:solidFill>
                          <a:effectLst/>
                          <a:latin typeface="Coptic1" pitchFamily="2" charset="0"/>
                          <a:cs typeface="Arial" charset="0"/>
                        </a:rPr>
                        <a:t>Petroc</a:t>
                      </a:r>
                      <a:r>
                        <a:rPr kumimoji="0" lang="fr-FR" sz="4800" b="0" i="0" u="none" strike="noStrike" cap="none" normalizeH="0" baseline="0" dirty="0">
                          <a:ln>
                            <a:noFill/>
                          </a:ln>
                          <a:solidFill>
                            <a:schemeClr val="tx1"/>
                          </a:solidFill>
                          <a:effectLst/>
                          <a:latin typeface="Coptic1" pitchFamily="2" charset="0"/>
                          <a:cs typeface="Arial" charset="0"/>
                        </a:rPr>
                        <a:t> :</a:t>
                      </a:r>
                    </a:p>
                    <a:p>
                      <a:pPr marL="0" marR="0" lvl="0" indent="0" algn="ctr" defTabSz="914400" rtl="0" eaLnBrk="1" fontAlgn="base" latinLnBrk="0" hangingPunct="1">
                        <a:lnSpc>
                          <a:spcPct val="95000"/>
                        </a:lnSpc>
                        <a:spcBef>
                          <a:spcPct val="20000"/>
                        </a:spcBef>
                        <a:spcAft>
                          <a:spcPct val="0"/>
                        </a:spcAft>
                        <a:buClrTx/>
                        <a:buSzTx/>
                        <a:buFontTx/>
                        <a:buNone/>
                        <a:tabLst/>
                      </a:pPr>
                      <a:r>
                        <a:rPr kumimoji="0" lang="fr-FR" sz="4800" b="0" i="0" u="none" strike="noStrike" cap="none" normalizeH="0" baseline="0" dirty="0" err="1">
                          <a:ln>
                            <a:noFill/>
                          </a:ln>
                          <a:solidFill>
                            <a:schemeClr val="tx1"/>
                          </a:solidFill>
                          <a:effectLst/>
                          <a:latin typeface="Coptic1" pitchFamily="2" charset="0"/>
                          <a:cs typeface="Arial" charset="0"/>
                        </a:rPr>
                        <a:t>n~yof</a:t>
                      </a:r>
                      <a:r>
                        <a:rPr kumimoji="0" lang="fr-FR" sz="4800" b="0" i="0" u="none" strike="noStrike" cap="none" normalizeH="0" baseline="0" dirty="0">
                          <a:ln>
                            <a:noFill/>
                          </a:ln>
                          <a:solidFill>
                            <a:schemeClr val="tx1"/>
                          </a:solidFill>
                          <a:effectLst/>
                          <a:latin typeface="Coptic1" pitchFamily="2" charset="0"/>
                          <a:cs typeface="Arial" charset="0"/>
                        </a:rPr>
                        <a:t> on </a:t>
                      </a:r>
                      <a:r>
                        <a:rPr kumimoji="0" lang="fr-FR" sz="4800" b="0" i="0" u="none" strike="noStrike" cap="none" normalizeH="0" baseline="0" dirty="0" err="1">
                          <a:ln>
                            <a:noFill/>
                          </a:ln>
                          <a:solidFill>
                            <a:schemeClr val="tx1"/>
                          </a:solidFill>
                          <a:effectLst/>
                          <a:latin typeface="Coptic1" pitchFamily="2" charset="0"/>
                          <a:cs typeface="Arial" charset="0"/>
                        </a:rPr>
                        <a:t>pe</a:t>
                      </a:r>
                      <a:r>
                        <a:rPr kumimoji="0" lang="fr-FR" sz="4800" b="0" i="0" u="none" strike="noStrike" cap="none" normalizeH="0" baseline="0" dirty="0">
                          <a:ln>
                            <a:noFill/>
                          </a:ln>
                          <a:solidFill>
                            <a:schemeClr val="tx1"/>
                          </a:solidFill>
                          <a:effectLst/>
                          <a:latin typeface="Coptic1" pitchFamily="2" charset="0"/>
                          <a:cs typeface="Arial" charset="0"/>
                        </a:rPr>
                        <a:t> </a:t>
                      </a:r>
                      <a:r>
                        <a:rPr kumimoji="0" lang="fr-FR" sz="4800" b="0" i="0" u="none" strike="noStrike" cap="none" normalizeH="0" baseline="0" dirty="0" err="1">
                          <a:ln>
                            <a:noFill/>
                          </a:ln>
                          <a:solidFill>
                            <a:schemeClr val="tx1"/>
                          </a:solidFill>
                          <a:effectLst/>
                          <a:latin typeface="Coptic1" pitchFamily="2" charset="0"/>
                          <a:cs typeface="Arial" charset="0"/>
                        </a:rPr>
                        <a:t>etautenhoutf</a:t>
                      </a:r>
                      <a:r>
                        <a:rPr kumimoji="0" lang="fr-FR" sz="4800" b="0" i="0" u="none" strike="noStrike" cap="none" normalizeH="0" baseline="0" dirty="0">
                          <a:ln>
                            <a:noFill/>
                          </a:ln>
                          <a:solidFill>
                            <a:schemeClr val="tx1"/>
                          </a:solidFill>
                          <a:effectLst/>
                          <a:latin typeface="Coptic1" pitchFamily="2" charset="0"/>
                          <a:cs typeface="Arial" charset="0"/>
                        </a:rPr>
                        <a:t> :</a:t>
                      </a:r>
                    </a:p>
                    <a:p>
                      <a:pPr marL="0" marR="0" lvl="0" indent="0" algn="ctr" defTabSz="914400" rtl="0" eaLnBrk="1" fontAlgn="base" latinLnBrk="0" hangingPunct="1">
                        <a:lnSpc>
                          <a:spcPct val="95000"/>
                        </a:lnSpc>
                        <a:spcBef>
                          <a:spcPct val="20000"/>
                        </a:spcBef>
                        <a:spcAft>
                          <a:spcPct val="0"/>
                        </a:spcAft>
                        <a:buClrTx/>
                        <a:buSzTx/>
                        <a:buFontTx/>
                        <a:buNone/>
                        <a:tabLst/>
                      </a:pPr>
                      <a:r>
                        <a:rPr kumimoji="0" lang="fr-FR" sz="4800" b="0" i="0" u="none" strike="noStrike" cap="none" normalizeH="0" baseline="0" dirty="0" err="1">
                          <a:ln>
                            <a:noFill/>
                          </a:ln>
                          <a:solidFill>
                            <a:schemeClr val="tx1"/>
                          </a:solidFill>
                          <a:effectLst/>
                          <a:latin typeface="Coptic1" pitchFamily="2" charset="0"/>
                          <a:cs typeface="Arial" charset="0"/>
                        </a:rPr>
                        <a:t>e~nisost</a:t>
                      </a:r>
                      <a:r>
                        <a:rPr kumimoji="0" lang="fr-FR" sz="4800" b="0" i="0" u="none" strike="noStrike" cap="none" normalizeH="0" baseline="0" dirty="0">
                          <a:ln>
                            <a:noFill/>
                          </a:ln>
                          <a:solidFill>
                            <a:schemeClr val="tx1"/>
                          </a:solidFill>
                          <a:effectLst/>
                          <a:latin typeface="Coptic1" pitchFamily="2" charset="0"/>
                          <a:cs typeface="Arial" charset="0"/>
                        </a:rPr>
                        <a:t> </a:t>
                      </a:r>
                      <a:r>
                        <a:rPr kumimoji="0" lang="fr-FR" sz="4800" b="0" i="0" u="none" strike="noStrike" cap="none" normalizeH="0" baseline="0" dirty="0" err="1">
                          <a:ln>
                            <a:noFill/>
                          </a:ln>
                          <a:solidFill>
                            <a:schemeClr val="tx1"/>
                          </a:solidFill>
                          <a:effectLst/>
                          <a:latin typeface="Coptic1" pitchFamily="2" charset="0"/>
                          <a:cs typeface="Arial" charset="0"/>
                        </a:rPr>
                        <a:t>n~te</a:t>
                      </a:r>
                      <a:r>
                        <a:rPr kumimoji="0" lang="fr-FR" sz="4800" b="0" i="0" u="none" strike="noStrike" cap="none" normalizeH="0" baseline="0" dirty="0">
                          <a:ln>
                            <a:noFill/>
                          </a:ln>
                          <a:solidFill>
                            <a:schemeClr val="tx1"/>
                          </a:solidFill>
                          <a:effectLst/>
                          <a:latin typeface="Coptic1" pitchFamily="2" charset="0"/>
                          <a:cs typeface="Arial" charset="0"/>
                        </a:rPr>
                        <a:t> </a:t>
                      </a:r>
                      <a:r>
                        <a:rPr kumimoji="0" lang="fr-FR" sz="4800" b="0" i="0" u="none" strike="noStrike" cap="none" normalizeH="0" baseline="0" dirty="0" err="1">
                          <a:ln>
                            <a:noFill/>
                          </a:ln>
                          <a:solidFill>
                            <a:schemeClr val="tx1"/>
                          </a:solidFill>
                          <a:effectLst/>
                          <a:latin typeface="Coptic1" pitchFamily="2" charset="0"/>
                          <a:cs typeface="Arial" charset="0"/>
                        </a:rPr>
                        <a:t>y~metouro</a:t>
                      </a:r>
                      <a:r>
                        <a:rPr kumimoji="0" lang="fr-FR" sz="4800" b="0" i="0" u="none" strike="noStrike" cap="none" normalizeH="0" baseline="0" dirty="0">
                          <a:ln>
                            <a:noFill/>
                          </a:ln>
                          <a:solidFill>
                            <a:schemeClr val="tx1"/>
                          </a:solidFill>
                          <a:effectLst/>
                          <a:latin typeface="Coptic1" pitchFamily="2" charset="0"/>
                          <a:cs typeface="Arial" charset="0"/>
                        </a:rPr>
                        <a:t> </a:t>
                      </a:r>
                      <a:r>
                        <a:rPr kumimoji="0" lang="fr-FR" sz="4800" b="0" i="0" u="none" strike="noStrike" cap="none" normalizeH="0" baseline="0" dirty="0" err="1">
                          <a:ln>
                            <a:noFill/>
                          </a:ln>
                          <a:solidFill>
                            <a:schemeClr val="tx1"/>
                          </a:solidFill>
                          <a:effectLst/>
                          <a:latin typeface="Coptic1" pitchFamily="2" charset="0"/>
                          <a:cs typeface="Arial" charset="0"/>
                        </a:rPr>
                        <a:t>n~niv</a:t>
                      </a:r>
                      <a:r>
                        <a:rPr kumimoji="0" lang="fr-FR" sz="4800" b="0" i="0" u="none" strike="noStrike" cap="none" normalizeH="0" baseline="0" dirty="0">
                          <a:ln>
                            <a:noFill/>
                          </a:ln>
                          <a:solidFill>
                            <a:schemeClr val="tx1"/>
                          </a:solidFill>
                          <a:effectLst/>
                          <a:latin typeface="Coptic1" pitchFamily="2" charset="0"/>
                          <a:cs typeface="Arial" charset="0"/>
                        </a:rPr>
                        <a:t>/oui~.</a:t>
                      </a:r>
                      <a:endParaRPr kumimoji="0" lang="en-US" sz="4800" b="0" i="0" u="none" strike="noStrike" cap="none" normalizeH="0" baseline="0" dirty="0">
                        <a:ln>
                          <a:noFill/>
                        </a:ln>
                        <a:solidFill>
                          <a:schemeClr val="tx1"/>
                        </a:solidFill>
                        <a:effectLst/>
                        <a:latin typeface="Coptic1" pitchFamily="2" charset="0"/>
                        <a:cs typeface="Arial" charset="0"/>
                      </a:endParaRPr>
                    </a:p>
                  </a:txBody>
                  <a:tcPr marL="121920" marR="121920" anchor="ctr" horzOverflow="overflow">
                    <a:lnL cap="flat">
                      <a:noFill/>
                    </a:lnL>
                    <a:lnR cap="flat">
                      <a:noFill/>
                    </a:lnR>
                    <a:lnT>
                      <a:noFill/>
                    </a:lnT>
                    <a:lnB>
                      <a:noFill/>
                    </a:lnB>
                    <a:lnTlToBr>
                      <a:noFill/>
                    </a:lnTlToBr>
                    <a:lnBlToTr>
                      <a:noFill/>
                    </a:lnBlToTr>
                    <a:noFill/>
                  </a:tcPr>
                </a:tc>
                <a:tc hMerge="1">
                  <a:txBody>
                    <a:bodyPr/>
                    <a:lstStyle/>
                    <a:p>
                      <a:endParaRPr lang="en-CA"/>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8579477"/>
      </p:ext>
    </p:extLst>
  </p:cSld>
  <p:clrMapOvr>
    <a:masterClrMapping/>
  </p:clrMapOvr>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74</TotalTime>
  <Words>32766</Words>
  <Application>Microsoft Office PowerPoint</Application>
  <PresentationFormat>Grand écran</PresentationFormat>
  <Paragraphs>2259</Paragraphs>
  <Slides>302</Slides>
  <Notes>148</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302</vt:i4>
      </vt:variant>
    </vt:vector>
  </HeadingPairs>
  <TitlesOfParts>
    <vt:vector size="313" baseType="lpstr">
      <vt:lpstr>Arial</vt:lpstr>
      <vt:lpstr>Avva_Marcos</vt:lpstr>
      <vt:lpstr>Avva_Shenouda</vt:lpstr>
      <vt:lpstr>Book Antiqua</vt:lpstr>
      <vt:lpstr>Calibri</vt:lpstr>
      <vt:lpstr>Coptic1</vt:lpstr>
      <vt:lpstr>CS Avva Shenouda</vt:lpstr>
      <vt:lpstr>CS New Athanasius</vt:lpstr>
      <vt:lpstr>Dco</vt:lpstr>
      <vt:lpstr>Times New Roman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Olivar ABDELMALAK</dc:creator>
  <cp:lastModifiedBy>Olivar ABDELMALAK</cp:lastModifiedBy>
  <cp:revision>97</cp:revision>
  <dcterms:created xsi:type="dcterms:W3CDTF">2024-06-26T17:13:15Z</dcterms:created>
  <dcterms:modified xsi:type="dcterms:W3CDTF">2025-07-09T17:21:19Z</dcterms:modified>
</cp:coreProperties>
</file>